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77" r:id="rId4"/>
    <p:sldId id="262" r:id="rId5"/>
    <p:sldId id="297" r:id="rId6"/>
    <p:sldId id="298" r:id="rId7"/>
    <p:sldId id="299" r:id="rId8"/>
    <p:sldId id="301" r:id="rId9"/>
    <p:sldId id="302" r:id="rId10"/>
    <p:sldId id="306" r:id="rId11"/>
    <p:sldId id="307" r:id="rId12"/>
    <p:sldId id="309" r:id="rId13"/>
    <p:sldId id="263" r:id="rId14"/>
    <p:sldId id="303" r:id="rId15"/>
    <p:sldId id="304" r:id="rId16"/>
    <p:sldId id="305" r:id="rId17"/>
    <p:sldId id="310" r:id="rId18"/>
    <p:sldId id="311" r:id="rId19"/>
    <p:sldId id="312" r:id="rId20"/>
    <p:sldId id="281" r:id="rId21"/>
    <p:sldId id="284" r:id="rId22"/>
    <p:sldId id="285" r:id="rId23"/>
    <p:sldId id="329" r:id="rId24"/>
    <p:sldId id="330" r:id="rId25"/>
    <p:sldId id="331" r:id="rId26"/>
    <p:sldId id="313" r:id="rId27"/>
    <p:sldId id="314" r:id="rId28"/>
    <p:sldId id="315" r:id="rId29"/>
    <p:sldId id="316" r:id="rId30"/>
    <p:sldId id="318" r:id="rId31"/>
    <p:sldId id="319" r:id="rId32"/>
    <p:sldId id="320" r:id="rId33"/>
    <p:sldId id="321" r:id="rId34"/>
    <p:sldId id="324" r:id="rId35"/>
    <p:sldId id="326" r:id="rId36"/>
    <p:sldId id="327" r:id="rId37"/>
    <p:sldId id="295" r:id="rId38"/>
    <p:sldId id="322" r:id="rId39"/>
    <p:sldId id="323" r:id="rId40"/>
    <p:sldId id="325" r:id="rId41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24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11.5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1653 511 1036 0,'0'0'23'0,"0"0"5"0,0 0 0 0,0 0 1 0,0 0-29 0,0 9 0 0,5 1 0 0,-5-10 0 16,0 0 60-16,0 0 5 0,0 0 2 0,0 0 0 15,0 0-56-15,0 0-11 0,0 0 0 0,0 0 0 16,0 0 0-16,0 0 0 0,0 0 0 0,0 0-568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45.6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1162 576 0,'0'0'25'0,"0"0"6"15,0 0-31-15,0 0 0 0,0 0 0 0,0 14 0 16,0-14 148-16,0 0 23 0,0 0 5 0,0 0 0 16,0 0-60-16,0 0-13 0,0 0-3 0,0 0 0 0,0 0-20 0,11 10-5 15,-11-10-1-15,0 0 0 0,11-5-15 0,-11 5-3 16,0 0-1-16,5-10 0 15,6-9-7-15,-6 0-2 0,-5 0 0 0,0-1 0 0,6 1-19 0,5-5-4 16,-6 5-1-16,0-5 0 0,-5-10-11 0,0 1-3 16,0 4 0-16,0-5 0 0,0 10-8 0,0-4 0 15,0-11 0-15,0 1 0 0,0-5 0 0,6-1 0 16,5 1 0-16,-1 5 0 0,-20 14 8 0,10-5-8 16,16 0 8-1,-11-5-8-15,-5 10 25 0,0 5 0 0,6 5 0 16,-1-1 0-16,0-4-25 0,-5 5 0 0,0 14 0 0,0 0 0 0,0-10 0 0,0 10 0 15,0 0 0-15,0 0 0 0,0 0 16 0,0 0-3 16,6 15 0-16,-1 4 0 0,1 5-13 0,4 5-18 0,12-10 4 16,-6 10 1-16,-5-5 13 0,0 9 0 15,5 6 0-15,0-1 0 0,6-4 0 0,-1-1 0 0,-4-4 0 16,-1 5 0-16,0 4 48 0,6-4 13 16,-6-5 3-16,6-1 0 15,-6 6-103-15,0-10-20 0,0 5-4 0,0-5-1 0,1 0 103 0,4 0 20 0,-5 0 4 0,1-5 1 16,-1 0-52-16,-5-4-12 15,5 4 0-15,-5-5 0 0,-1 1-48 0,1-1-13 0,0-4-3 0,0-1 0 16,0-4 52-16,-11-5 12 16,0 0 0-16,0 0 0 0,0 0 0 0,0 0 0 0,0 0 0 0,10-5 0 15,1-4 16-15,-5-1 5 0,-1-4 2 0,6-1 0 0,-6-4 14 0,1 0 3 16,-1-5 1-16,-5 0 0 0,5-10-33 0,1 5-8 31,-12-9 0-31,6 4 0 0,6-9 0 0,-6 0 0 16,0 5 0-16,-6-10 0 0,6-10-9 0,0 0-4 0,-5-4-1 15,5-1 0-15,0 6 14 0,0 4 0 0,0 0 0 0,5 0 0 0,-5 5 16 0,-5 0-4 32,10 15-1-32,-5-1 0 0,-5 5-11 0,10 0 0 0,-5 5 0 0,0 0 0 0,6 10 0 0,-1 0 0 31,-5 14 0-31,0 0 0 0,0 0 0 0,0 0 0 0,0 0 0 0,6 4 0 16,-1 6-152-16,-5 0-32 0,0 4-6 0,0 5-479 15,0 5-96-15</inkml:trace>
  <inkml:trace contextRef="#ctx0" brushRef="#br0" timeOffset="329">1221 974 1551 0,'27'0'34'15,"-27"0"7"-15,0 0 2 0,11-4 1 0,11-1-36 0,-12 5-8 0,1-5 0 0,0 5 0 16,0 5 80-16,0-10 13 0,-11-19 3 0,5 10 1 0,0-6-13 0,-5 6-4 0,0 4 0 0,-5-9 0 15,0 0-64-15,-1 0-16 0,-5 14 0 0,-5-14 0 16,5-10 23-16,-5 5 1 0,-6 0 0 0,6 14 0 16,-5 10-9-16,4 0-2 0,1 0 0 0,0 5 0 15,-6 5 8-15,6-1 2 0,0 6 0 0,5-6 0 16,0 11-15-16,1-1-8 16,10 5 8-16,-6-5-8 0,6 5 0 0,0-5 0 0,6 5 0 0,-6-5 0 0,0 1 0 0,10-1 0 15,7 0 0-15,-1 0 0 0,-11 0 28 0,1-4 0 16,10-6 1-16,-11-4 0 0,-5-5-29 0,0 0 0 15,0 0 0-15,16 5 0 32,1 5-24-32,-1-10-2 0,0 0 0 0,-5-5 0 0,5 0-133 0,-5 0-26 0,0 0-6 0,5 1-1 0</inkml:trace>
  <inkml:trace contextRef="#ctx0" brushRef="#br0" timeOffset="1227">1907 946 633 0,'0'0'28'0,"0"0"6"0,0 0-34 0,11-10 0 15,-6 0 0-15,1 1 0 0,-6 9 199 0,0-10 33 0,0-4 6 0,0-1 2 16,-6 1-141-16,6 0-28 0,-5-1-6 0,5 1-1 31,-5-1-20-31,-1 1-5 0,-5-5-1 0,1 4 0 16,10 15-17-16,-11 0-3 0,-11 0-1 0,1-9 0 0,4-6-6 0,-4 6-2 0,5 4 0 0,-6 10 0 15,11 9 44-15,0 1 9 0,-5 9 2 0,5 0 0 16,0 0-52-16,1 0-12 16,10 4 0-16,-6-4 0 0,1 5 54 0,5 0 8 0,5 0 2 0,1-5 0 15,-1 0-64-15,6-5 0 0,0-5-14 0,5 1 2 16,-5-1 24-16,5-4 5 0,0-10 1 0,0 0 0 16,-5-5-18-16,0 0 0 0,5-4-13 0,-5-6 5 0,5-4 8 0,-5-5 0 15,-6 0 0-15,6 0 0 0,0 0 16 0,0-5 6 16,-11 5 1-16,5-9 0 15,1-11-23-15,-1-4 0 0,-10 5 0 0,-1 5 0 0,6 9 0 0,0-5 0 32,0-9 0-32,0-10 0 0,-11 0-19 0,1 1-1 15,10 4-1-15,-6 4 0 0,1 6 21 0,5 0 0 16,0-6 0-16,0 16 0 0,-6 8 0 0,6 1 0 16,-10-5 0-16,4 0 0 0,6 10 0 0,0 14 0 0,0 0 0 0,0 0 8 15,0 0-18-15,0 0-4 16,0 0-1-16,0 0 0 0,0 0 15 0,0 24 15 0,0-10-3 0,0 10-1 0,6 5-11 0,-1 0 0 15,6 4 0-15,-6 1 0 0,1 0 0 0,-1-6-16 16,6 6 4-16,5 0 1 0,-11-1 11 0,1-9 0 16,10-9 0-16,0 4 0 0,-5 10 0 0,0-15-16 15,-11-14 2-15,0 0 1 16,0 0-228-16,16 10-46 0</inkml:trace>
  <inkml:trace contextRef="#ctx0" brushRef="#br0" timeOffset="1846">2048 898 518 0,'0'0'46'0,"0"0"-37"0,10 9-9 0,-10-9 0 15,11 10 167-15,-11-10 31 0,11 9 6 0,0 1 2 16,-11-10-61-16,16 10-12 0,-5-1-2 0,5 1-1 16,-5-10-53-16,0 5-10 0,5-1-3 0,0 6 0 15,0-5 0-15,0 0 0 0,6-1 0 0,-6-4 0 16,6 0-11-16,-6-4-2 0,6-6-1 0,-6 5 0 0,0-4-38 0,0 4-12 0,1 0 8 0,-1-9-8 15,-5-6 12-15,-1 1 0 0,-4-5-1 0,5 0 0 16,-11 5-11-16,0 0 0 0,0 0 0 0,-11-1 0 16,5 6 0-16,-4 0 0 0,-7 4 0 0,1 10 0 15,-5 5-17-15,-1-5-6 0,0 5-1 0,1-1 0 16,-1 6 24-16,1 4 10 16,4 1-1-16,1 4 0 0,0 5 5 0,10 0 1 0,1 0 0 0,0 0 0 0,5 0-15 15,0 5 0-15,5 4 0 0,6-9 0 0,5 0 15 0,0 0 0 16,1 5 0-16,-1 0 0 0,5-10-6 0,1-4-1 15,5-6 0-15,0 6 0 32,-5-1-8-32,15-4 0 31,23-1 0-31,-12-9-738 16,-4 0-152-16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0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433 1475 1234 0,'0'0'55'0,"0"0"11"0,0 0-53 0,0 4-13 15,0 1 0-15,-5 5 0 0,0-5 60 0,-1 4 10 0,1-9 2 0,-6 10 0 16,-5-10-6-16,0 0-1 0,-6 0 0 0,0 0 0 15,1-5-65-15,-1 0 0 0,6-9-8 0,-6 4-1 16,-5-4 9-16,6-5 0 0,-6-1 10 0,11-8-10 16,-6-6 14-16,6 0-3 15,-6 1-1-15,6-10 0 0,5 4-10 0,-5-4 0 0,5-5-12 0,0 0 12 16,6 0 33-16,-6 0 15 0,6-10 2 0,5 1 1 0,-6-6-22 16,6-4-4-1,0-5-1-15,6 0 0 0,-6 0-10 0,0 5-2 16,5-1-1-16,-5 6 0 0,6 9-27 0,-1 0-4 0,0 10-2 0,6 9 0 0,-5 6 50 15,4-1 9-15,1 10 3 0,0-1 0 16,0 6-155-16</inkml:trace>
  <inkml:trace contextRef="#ctx0" brushRef="#br0" timeOffset="484">914 351 518 0,'0'0'23'0,"0"0"5"15,0 0-28-15,0 0 0 0,0 0 0 0,0 0 0 16,0 0 223-16,16 5 39 0,-5-5 8 0,-11 0 2 0,0 0-133 0,0 0-27 16,0-10-4-16,-5 1-2 15,5-6-34-15,0 1-6 0,-6-5-2 0,6-1 0 16,0 6-26-16,0-10-6 0,0 5 0 0,0-1-1 0,0 1-13 0,0 0-2 31,0 0-1-31,0-5 0 0,0 0-15 0,0 9 11 0,-5 1-11 0,0 0 10 16,-1-1-10-16,6 1 12 0,-5 4-12 0,5 5 12 15,0 5-77-15,0 0-15 0,0 0-4 0</inkml:trace>
  <inkml:trace contextRef="#ctx0" brushRef="#br0" timeOffset="1282">920 1278 633 0,'0'0'56'0,"0"0"-44"15,16 5-12-15,0-5 0 0,0 0 168 0,1 0 32 16,-7 0 7-16,1-5 1 0,0 0-92 0,0-5-19 15,0 1-3-15,5-1-1 0,-11-4-36 0,6-1-7 16,-6 1-2-16,1-5 0 0,-6-5-28 0,0 4-7 16,-6 1-1-16,1 0 0 0,-6-5-4 0,6 5 0 15,-6 0-8-15,0 4 12 0,-5 1-12 0,0 4 0 16,0 5 0-16,-6 1 0 0,6 8 29 0,-6 1 3 31,6 10 1-31,5-1 0 0,0 0-15 0,-5 6-3 16,5-1-1-16,-5-5 0 0,0 5-14 0,10-4 11 0,1 4-11 0,5 0 10 0,5-4-10 0,1-1 0 15,5 1 0-15,5-1 0 0,-5 0 0 0,10 1 0 16,1-6 0-16,-6 1 0 0,6-5 0 0,-1 0 18 16,12 4-3-16,-6-4-1 15,5 0-165-15,-5 0-33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14.3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0 403 0,'0'0'36'0,"0"0"-36"0,0 0 0 16,0 0 0-16,0 0 96 0,0 0 13 0,0 0 3 0,0 0 0 0,0 5-39 0,-5-1-7 16,-1-4-2-16,-4 0 0 0,4 5 52 0,-5 0 9 15,1-5 3-15,-1 5 0 0,-5-5-52 0,10 5-9 32,-5-1-3-32,6-4 0 0,-6 0-5 0,6 5-2 0,-1-5 0 0,6 0 0 0,0 0 11 0,0 0 3 15,0 0 0-15,0 0 0 0,0 0-57 0,0 0-14 16,0 0 0-16,0 0 0 0,17 10 54 0,-7-5 8 15,7-1 2-15,4-4 0 0,-5 5-36 0,11-5-8 16,-5 0 0-16,-6 0-1 0,6 0-6 0,-1 0-1 31,12-5 0-31,-1 5 0 0,1 0 17 0,-1 0 3 0,6-4 1 16,0-1 0-16,0 5-33 0,5-5 0 0,5 5 0 0,-4-5 0 16,-7 5 0-16,-10-5 0 0,-5 5 0 0,5-4 0 15,-5-1 0-15,5 5 0 0,-6 0 0 0,6 0 0 0,0-5 0 0,-5 0 0 16,-6 0-15-16,0 5 5 0,-5 0 10 0,0 0 12 15,-6-4-2-15,-5 4-1 16,0 0-109-16,0 0-23 0,0 0-4 0,0 0-1 16,0 0-51-16,-16 4-10 0,-11-4-3 0,11 10 0 0</inkml:trace>
  <inkml:trace contextRef="#ctx0" brushRef="#br0" timeOffset="274">60 355 1497 0,'0'0'66'0,"11"5"14"0,5 0-64 0,5-5-16 16,-4 0 0-16,-1 0 0 0,-16 0 90 0,5 4 14 0,6-4 4 0,16 5 0 0,0 0-20 0,5 0-3 16,1-5-1-16,-1 5 0 0,1 4-16 0,5 1-3 15,-1-5-1-15,7-1 0 0,-12 1-40 0,0 0-9 16,1-5-2-16,-6 5 0 0,0-5-13 0,5 0-18 15,-10 0 4-15,-1 0 1 0,-4-5 13 0,-1 5 0 16,5 0 0-16,-10 0 0 16,5 0-259-16,12-5-49 0,-1-9-9 0,-11 14-3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0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10 748 0,'0'0'67'0,"0"0"-54"16,0 0-13-16,0 0 0 0,0 0 112 0,0 0 20 16,0 0 4-16,0 0 1 0,0 0-69 0,0 0-13 15,0 0-3-15,0 0-1 0,0 0-27 0,0 0-6 16,0 0-1-16,0 0 0 0,0 0-17 0,0 0 8 15,0 0-8-15,0 0 0 0,0 0 58 0,0 0 5 0,5-10 1 16,-5 10 0-16,0 0 0 0,0 0 0 0,0 0 0 16,0 0 0-1,11 5 0-15,-11-5 0 0,0 0 0 0,0 0 0 16,0 10 0-16,11 4 0 0,-6 0 0 0,1 1 0 0,4 4-52 0,-10-5-12 0,6 6 0 0,-1 4 0 16,-5 5 36-16,6-1 5 0,-1-4 1 0,0 10 0 31,6 0-22-31,-5-1-4 0,4 6 0 0,-4-1-1 15,5 0-15-15,-1 1 11 0,7-1-11 0,-7-4 10 16,7-1-10-16,-7-4 0 0,7 0 0 0,-7-5 0 16,7 0 0-16,-1 5 0 0,-5-5 0 0,5 5 0 0,-5-5 0 15,-1-5 0-15,7 5 8 0,-7-5-8 0,1 5 0 16,0-5 0-16,0 5 0 0,0-4 0 0,0-6 0 16,-6 5 0-16,6 0 0 0,-6-4 0 0,1-1 0 0,4 1 0 15,-4-1 0-15,-1 0 0 0,1-4 0 0,-6-10 0 16,0 0 0-16,5 10 0 0,-5-10 0 0,5 9-14 15,1-4 3-15,-1 5 1 0,6-6 10 0,-6 1 0 16,6 0-9-16,0-5 9 0,-6 0 0 0,6 0-9 0,-5 0 9 16,-6 0 0-16,5 0-9 0,-5 0 9 15,11-5 0-15,0 0-9 0,-6 1 22 0,-5 4 5 16,11-5 1-16,-6 0 0 0,6 0-31 0,0-4-7 0,-6 4-1 0,1 0 0 0,4 0 32 0,-4-4 7 16,-1-1 1-16,1 0 0 0,-1 1-36 0,6-1-8 15,-6-4 0-15,6-1-1 0,-6 1 25 0,1-5 0 16,5 4 0-16,-6-4-8 0,6 0 27 0,-6 5 5 15,6-6 2-15,-6 6 0 0,6 4-26 16,0-4 0-16,-6 0 0 0,6-1 0 16,-11 1-16-16,6-1-8 0,-1 1-1 0,6 0-1 0,0-1 26 0,-6 6 0 15,-5-1 0-15,5 0 0 0,-5 10 18 0,6-4 6 0,-1-1 0 0,-5 5 1 32,0 0-35-32,6 0-7 0,4-5-2 0,-4 0 0 15,-6 5 31-15,0 0 5 0,11 5 2 0,-1 0 0 16,1-5-29-16,0 0-6 0,0 0 0 0,5 0-1 15,-5 0 17-15,-6 5 0 0,1 4 0 0,10 1 0 16,-5-1 0-16,5 1 8 0,0 0-8 0,0-1 0 16,-5 6 13-16,5 4 0 0,-5-5 0 0,11 5 0 0,-1-4-13 15,1 4 0 1,0 0 0-16,-1 0 0 0,-5-4-8 0,1-1-5 0,-7 5-1 0,7 1 0 0,-7-1 14 16,7 0 0-16,-1 0 0 0,0 0 0 0,0-4 11 0,-5 4 1 15,0-5 1-15,-6 1 0 0,6-1-13 0,0 1-8 16,0-1 8-16,0 1-13 0,5-1 13 0,0-4 8 15,-11-1 0-15,6 1-8 0,-5-1 0 16,-6 1-9-16,0-10-1 0,10 10 0 0,-4-6 10 0,-6-4 14 16,0 0-3-16,11 5-1 0,-1 5-10 0,-10-10-14 15,0 0 3-15,0 0 1 0,11-5 10 0,-11 5 14 16,0 0-3-16,0 0-1 0,6-5-22 0,-6 5-5 16,0 0-1-16,5-14 0 0,-5-1 18 0,0 6 0 0,5-6 0 15,1-4 0-15,-1 0-12 0,-5 0 12 16,6 4-12-16,-1-4 12 0,0-5 13 0,1 0 10 0,-1 0 1 0,-5-5 1 15,6 0-25-15,4-14 0 0,-4 0 0 0,-1 5 0 16,6-1 0-16,-6 1 0 0,6-10 0 0,0 0 0 16,0 4 0-16,5 6 0 0,-5-5 0 15,0 4 0-15,-1 1-13 0,1 9-8 0,0-4-2 0,-6 9 0 0,1 0 23 0,5 0 0 16,-6 4 0-16,6-4 0 0,-6 0 10 0,6 5-10 16,0 0 12-16,5 0-12 0,-5-5 8 0,0 9-8 15,-1 1 0-15,1 4 0 0,-5-4 13 0,-1 4-1 16,6 1 0-16,-6-6 0 0,6 10-12 0,0-4 0 0,5 4 0 15,-10 0 0-15,-6 5 0 0,0 0 0 0,0 0 0 16,0 0 0-16,0 0 0 0,0 0 0 16,0 0 0-16,0 0 0 15,0 0-45-15,0 0-15 0,0 0-4 0,0 0-682 0,0 0-137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4.2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330 3102 756 0,'0'0'33'0,"0"0"7"0,0 0-32 0,0 0-8 16,0 0 0-16,0 0 0 0,0 0 48 0,0 0 7 16,0 0 1-16,0 0 1 0,0 0-13 0,0 0-4 15,0 0 0-15,0 0 0 0,0 0-25 0,-5 0-6 16,5 0-1-16,-6-9 0 0,1 4-8 0,-6-5 8 0,6 6-8 0,-1-6 8 0,1 0 0 0,-1 1 0 16,1-1 0-16,-6-4 0 0,11-1 4 0,-5 1 0 15,-6-1 0-15,6 1 0 0,-1 0 16 0,-5-1 3 16,6-4 1-16,0 5 0 0,-1-1-10 0,1 1-2 15,-6-1 0-15,6 1 0 0,-1 0-8 0,-5-1-1 16,6 1-1-16,0-1 0 16,-1-4 24-16,1 5 5 15,5-1 1-15,-6 1 0 0,1-5-12 0,0 4-1 16,5-4-1-16,-6 5 0 0,6-1 5 0,-5-4 1 16,-1 5 0-16,1-1 0 0,5-4-16 0,-5 5-4 15,-1-1 0-15,1-4 0 0,5 5-4 0,-6-1-8 0,-4 1 11 16,4-1-11-16,6 1 20 0,-11 0-2 0,6-1-1 15,5 1 0-15,0-1-17 0,0 1 0 0,-5 0 0 0,5-1 0 16,-11 1 0-16,5-1 0 0,1-4 0 0,0 5 0 16,-1-1 19-16,6-4 9 0,-5 5 3 0,-1-1 0 15,1-4-18-15,0 5-3 0,5-1-1 0,0-4 0 16,0 5-9-16,0-5 8 0,0 4-8 0,5 1 8 0,-5-1 4 0,0 1 0 0,5-1 0 0,-5 6 0 16,6-6-4-16,-1 1 0 0,-5 4 0 0,0-4 0 15,0 4-8-15,0-4 0 16,0 0 0-16,-5-1 0 0,5 6 12 0,0-6 1 0,0-4 0 0,-6 9 0 15,6-4-13-15,-5 0 0 0,5-6 0 0,0 6 0 0,0-5 18 16,0 4 1-16,0-4 0 0,0 5 0 0,5-1-19 31,-5 1 0-31,-5-5 0 0,5 4 0 0,5 1 10 16,1 0-2-16,-12-1 0 0,6 1 0 16,6-1-28-16,-6 1-5 0,0-1-2 0,5 6 0 15,-5-6 27-15,6 1 0 0,-6 0 0 0,-6-1 0 0,12 6 0 0,-6-6 0 16,0 6 0-16,5-1 0 0,-5-9 26 0,0 9 10 15,0-4 3-15,5 4 0 0,-5-9-31 0,0 9-8 16,0-4 0-16,0 4 0 0,6-4 0 0,-6-5 8 16,0 4-8-16,0 1 8 0,0 4 10 0,0-4 2 15,-6-5 1-15,12 4 0 0,-1 6-33 0,1-1-8 16,-6-4 0-16,0 4-1 0,0 10 21 0,5-9 0 0,-5-6 0 0,0 1 0 0,0 4 0 0,5-4 8 16,-5 4 0-16,6 0 0 0,-6-4-8 0,0 0 0 15,5-1 0-15,-5-4 0 0,0 0 0 0,6 4 0 16,-6 1 0-16,5 0 0 0,0 4 0 0,-5-4 0 0,6-1 0 0,-1 1 0 15,1-5 0-15,-6 4 0 0,0 6 0 0,5-6 0 16,0 6 28-16,-5-1 3 16,0-4 1-16,0 4 0 0,6 0-32 0,-1 1 0 0,-5-6 0 0,6 6 0 31,-6-6 0-31,5 6 0 0,0-6 0 0,-5 6 0 16,6-10 0-16,-1 9 0 0,-5 0 0 0,0 1 0 15,6-1 0-15,-1-4 0 0,-5 4 0 0,5-4 0 16,1 4 0-16,-1-4 0 0,-5 4 0 0,6 0 0 15,-1 1 12-15,-5-1-3 0,5-4-1 0,1 4 0 16,-1 1-8-16,1-1 0 0,-1-4 0 0,-5 4 0 16,11 0-20-16,-6 1-5 0,1-6-2 0,-1 1 0 15,0 0 47-15,1-1 8 0,-1-4 3 0,1 5 0 0,-1 4-31 16,6 0 0-16,-6 1 0 0,6-6 0 0,-6 1 32 0,1-5 1 0,-1 9 0 0,6-4 0 0,-6-1-33 0,6 6 0 16,0-6 0-16,-5 6 0 0,4-6-13 0,-4 6-10 15,-1-6-1 1,6 6-1-16,0 4 25 0,-6-5 0 0,6 1 0 0,-6-6 0 0,1 6 0 0,-1-1 0 15,6 0 0-15,-6 1 8 0,6-1 10 0,-5 1 2 16,4-1 1-16,1 0 0 0,-5 1-21 0,10 4 0 16,-11-9 0-16,1 4 0 0,4-4 0 0,1 4 0 15,-5 5 0-15,4-4 0 0,1-1 0 0,-5 5-16 16,-6 5 2-16,0 0 1 0,0 0 13 0,10-9 0 31,-10 9 0-31,0 0 0 0,0-10 8 0,0 10 4 0,11-5 0 16,-11 5 1-16,0 0-13 0,0 0 0 0,0 0 0 15,0 0 0 1,0 0-110-16,0 0-25 0,0 0-5 0,0 0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6.0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1454 1480 759 0,'0'0'33'0,"0"0"8"0,11 5-33 15,0 0-8-15,-11-5 0 0,0 0 0 0,0 0 47 0,10 10 7 16,-10-10 2-16,0 0 0 0,0 0 3 0,6 4 1 16,-6-4 0-16,0 0 0 0,0 0 6 0,0 0 2 15,5 5 0-15,-5-5 0 0,0 0 13 0,0 0 3 16,0 0 1-16,0 0 0 0,0 0-43 0,0 0-9 15,0 0-1-15,0 0-1 0,0 0 1 0,0 0 0 16,0 0 0-16,0 0 0 0,0 0-10 0,0 0-2 16,-11 10 0-16,1-1 0 0,-7-9-31 0,7 5-6 15,-7-5-2-15,1 5 0 0,-5-5 19 0,-6 0 0 16,5 0 0-16,0 0 0 0,-10-5 18 0,5 5 7 16,0-5 2-16,0 5 0 15,0 0-43-15,0 0-9 0,-11 0-2 0,11 0 0 16,0-4 45-16,0 4 9 0,-5-5 1 0,-1 0 1 0,6 0-17 0,0 0-4 0,-5 5-8 15,-1-4 12-15,6-1-12 0,0 0 9 16,-5 5-9-16,5 0 8 0,0-5-8 0,0 5 0 0,0-5 9 16,-5 5-9-16,-6 0 21 0,11 0 0 0,0 0 0 15,0-4 0-15,0 4-21 0,-6 0 0 16,6-5 0-16,6 5 0 0,-1 0 0 0,6 0 0 16,5 0 0-16,0-5 0 0,0 5 0 0,-5-5 0 0,5 5 0 0,1-5 0 15,-1 5 0-15,5 0-10 0,1-4 1 0,0 4 0 16,-1-5 9-16,1 0 0 0,-1 0 8 0,1 0-8 0,5 5 8 15,0 0-8-15,0 0 10 0,5-4-10 0,-5-6 0 16,0 10 0-16,6-10 0 0,-1 6 0 0,-5-6 0 0,6 0 0 16,-6 1 0-16,10-6 0 0,-4 6 0 0,5-1 0 15,10-4 0 1,1-1 0-16,-1 1 57 0,6-5 6 0,-10 9 1 0,4-4 0 16,-5 4-64-16,6-4-18 0,5-1-1 0,-5 1 0 0,5-5 19 0,-6 4 12 15,-4 1-1-15,4-5-1 0,-5-1-1 0,6 1 0 16,-6 0 0-16,0 5 0 0,1-1-9 0,-1 1 0 15,5 4 0-15,-4-4 0 0,-7 4 0 0,1 1-9 16,5-6 9-16,1 6-13 0,-1-6 13 0,-5 6 0 16,-1-1 0-16,-4 0 0 0,5 1 10 0,-11-1-10 15,5 1 8-15,0 4-8 0,1-5 0 0,-1 1 0 16,1 4 0-16,-6-5 0 0,0 5 0 0,0-4 0 0,0 9 0 0,0-15 0 16,-6 6 0-16,6-1 8 0,-11 1-8 15,1-6 0-15,-1 1 0 0,-5 4 0 0,10 1 0 0,-10-1 0 16,-6 0 0-16,6-4 0 0,-5-5 0 15,4 9 0-15,1-4 0 0,0 4 0 16,-6-4 0-16,1 4 0 0,-1-4 0 0,-5 4 0 0,0 0 0 0,-11-9 0 16,0 5 0-16,-5-1 0 0,5 1 0 0,1 4 0 15,-1-4 0-15,0 0 0 0,0-6 0 0,6 6 0 16,5 0 0-16,-6-1 0 0,12 6 0 0,-6-6 0 0,5 1 0 0,1-1 0 0,4 6 0 0,1-1 0 16,5-4 0-16,0-1 0 0,11 6 0 0,-5-6 0 15,-6-4 0-15,6 5 0 0,5-1 0 0,0 11 0 16,0-6 0-16,5 0 0 0,1 1 0 0,-1 4 0 31,6-5 0-31,-6 1 0 0,1-11 0 0,-1 1 0 16,6 0 0-16,5 5 0 0,-5 4 0 0,0 0 0 15,5 1 0-15,6 4 0 0,-1-5 0 0,12 6 0 0,-1-11 50 0,0 6 11 16,6-1 3-16,11 0 0 0,-1 1-52 0,-4-1-12 16,4-4 0-16,-5 4 0 0,1 10 0 0,-6 0 0 15,5-9 0-15,0 9 0 0,0 4 0 0,6 1 0 16,-1-10 0-16,1 5 0 0,10 10 54 0,-5 0 8 15,1-1 2-15,-1-9 0 0,-6-5-64 0,1 5-8 16,-6-4-4-16,0 4-1 0,-5 9 13 0,0-4 0 16,-11 5 0-16,0-10 0 0,0-10 0 0,-6 5 0 15,1 0 0-15,5 1 0 0,-5-1-9 0,-1 0 1 16,-4 5 0-16,4-5 0 16,-5 10-58-16,1-5-11 0,-17 0-3 0,10-5-703 15,1 5-141-15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7.3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44 254 1036 0,'0'0'46'0,"0"0"10"0,0 0-45 0,0 0-11 0,-11 10 0 0,11-10 0 16,0 0 104-16,0 0 20 0,-5 5 3 0,-1-1 1 16,6-4 0-16,0 0 0 0,0 0 0 0,-11 5 0 15,0-5-103-15,11 0-25 0,0 0 0 0,0 0 0 16,0 0 56-16,0 0 7 0,0 0 1 0,0 0 0 16,22-9-52-16,-16 4-12 0,-6-5 0 0,-6 1 0 15,6-1 0-15,0 5 0 0,6-9 0 0,4 9 0 16,1-5 0-16,0 1 0 0,0-1 0 0,5-9 0 0,-5 4 0 15,5 1 0-15,0 0 0 0,0-1 0 16,1 1 34-16,-1-1 4 0,-5 6 1 0,5-1 0 0,-5 1-11 16,-1-1-3-16,1 5 0 0,0 0 0 15,-11 5-25-15,0 0 0 0,0 0 0 0,0 0 0 16,0 0 0-16,0 0 0 0,0 10 0 0,5 4 0 16,6 6 0-16,0-6 0 0,-16 5 0 0,5 0 0 0,0 5 0 15,5 1 0-15,11 3 0 0,-10 1 0 0,-23-5 0 0,1 0 0 16,0 0 0-16,5 0 0 0,6-5 0 0,-1-4 0 15,6 4 0-15,0-5 0 0,0-4 0 0,11 0 0 16,16-6 0-16,-11 1 0 0,-16-5 0 0,0 0 0 16,27-5 0-16,0 1 0 0,-5-1 0 0,-6-5 0 15,-5 5 0-15,0-4 0 0,0-6 0 0,-6 6 0 16,0-6 0-16,6 6 0 0,0-6 0 0,0-4 0 16,0 5 0-16,-1-5 0 0,1 4 0 0,-5 1 0 0,5-1 0 15,-1 6 0-15,-4-6 0 0,-1 6 0 0,-5 9 0 16,0 0 0-16,0 0 0 0,0 0 0 0,0 0 0 0,0 0 0 15,0 0 0-15,0 0 0 0,0 0 0 0,0 0 0 16,0 0 0-16,0 0 0 0,0 0 0 0,0 0 0 16,0 0 56-16,6 5 7 0,-6 9 1 15,0 0 0-15,5 1-52 0,0-1-12 16,-5 1 0-16,6 4 0 0,-1 0 0 0,1 5 0 0,-1-5 0 0,0 5 0 0,1-5 0 0,-1 5 0 0,1 0 0 0,-1-4 0 31,0-1 0-31,6 0 0 0,-5-5 0 0,4 1 0 16,-4-6-151-1,5-4-33-15,-1 0-6 0,1-5-2 0</inkml:trace>
  <inkml:trace contextRef="#ctx0" brushRef="#br0" timeOffset="349">1054 182 1497 0,'0'0'32'0,"0"0"8"0,0 0 0 0,0 0 4 0,0 0-36 0,11 0-8 16,-11 0 0-16,0 0 0 0,0 0 53 0,0 0 9 16,0 0 2-16,0 0 0 0,-11 5 0 0,-5 5 0 15,0-1 0-15,-1 6 0 0,-4-6 0 0,4 1 0 16,-4 4 0-16,5 1 0 0,-6-1-52 0,6 0-12 16,5 1 0-16,0 4 0 0,0-5 0 0,6 1 0 15,0 4 0-15,5-5 0 0,-6 1 0 0,12-1 0 16,-6 5 0-16,10-4 0 0,1-1 0 0,-5 1 0 0,10-1 0 0,-5 0 0 15,5-4 54-15,5 0 8 0,-10-1 2 0,11 1 0 16,-6-5-52-16,11-1-12 0,-11 6 0 0,6-10 0 16,-6 0 0-16,6 5 0 0,-6-5 0 0,0 0 0 15,-5 0 18-15,-11 0 1 0,0 0 0 0,0 0 0 16,0 0-89-16,0 0-18 0,0 0-3 16,0 0-590-16,0-10-119 0</inkml:trace>
  <inkml:trace contextRef="#ctx0" brushRef="#br0" timeOffset="548">865 417 1728 0,'0'0'38'0,"0"0"8"16,0 0 2-16,0 0 0 0,16 0-39 0,-5 0-9 0,5 0 0 0,0 0 0 0,-5 0 53 0,5 0 9 15,0 0 2-15,1 0 0 0,4 0 0 0,-4 0 0 16,4 0 0-16,-5-4 0 0,1-1-52 0,-1 5-12 15,-5-5 0-15,-11 5 0 0,16 0 0 0,0-5 0 16,-16 5 0-16,16-5-651 16,0 1-125-16</inkml:trace>
  <inkml:trace contextRef="#ctx0" brushRef="#br0" timeOffset="1053">1259 62 1335 0,'0'0'29'0,"0"0"7"0,0 0 0 0,16 0 2 0,-5-5-30 0,-11 5-8 0,0 0 0 15,0 0 0-15,0 0 72 0,0 0 12 16,0 0 4-16,0 0 0 0,0 0-13 0,0 0-3 16,0 0 0-16,11 5 0 0,-11-5 20 0,11 14 3 0,0-4 1 0,-6 4 0 15,0 1-26-15,1 4-5 0,-1-5-1 0,6 6 0 16,-6-1-15-16,6 0-3 15,0 5-1-15,0-5 0 0,0 5-45 0,-1-4-12 0,7-1 0 0,-7 0-1 16,1 5 36-16,0-5 7 0,-5 0 2 0,10 1 0 16,-11-1-32-16,6-5 0 0,0 5 0 0,-6 1 0 15,1-11-9-15,4 6-8 0,1-1-2 0,0-4 0 16,-6 4 19-16,1-4 0 0,-1-1 0 0,-5-9 0 16,6 5-14-16,-1 0 1 0,6 4 0 0,-11-9 0 0,0 0 13 15,0 0 0-15,0 0 0 0,5 0 0 0,6 0 0 16,0-4 0-16,0 4 0 0,-6-5 0 0,6-5 0 0,-6 5 0 15,1-4 0-15,-1 4 0 0,0-5 8 16,6-4 4-16,-5 4 0 0,-1 1 1 0,6-1 5 0,0-4 1 16,-1-1 0-16,-4-4 0 0,5 5-19 0,-1-1 0 15,1-4 0-15,0 0 0 0,0-5 0 0,0 0 0 16,-1 5 0-16,1-5 0 0,5 0-12 0,1 0-5 16,-7 0-2-16,7 0 0 0,-7 5 31 0,7-1 5 0,-7 1 2 15,7 0 0-15,-7 0-9 0,1-1-2 0,0 6 0 16,-5 4 0-16,4-4-8 0,-4 4 0 0,5-4 0 15,-6 4 0-15,-5 10 0 0,0 0 0 0,5-4 8 0,-5 4-8 16,0 0-19-16,0 0-9 0,0 0-1 0,0 0-1 16,0 0-78-16,0 0-16 0,0 0-4 0,0 0 0 15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32.5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11 385 633 0,'0'0'56'0,"0"0"-44"0,0 0-12 0,0 0 0 0,0 0 143 16,0 0 26-16,0 0 6 0,0 0 1 0,0 0-65 0,0 0-13 16,0 0-2-16,0 0-1 0,0 0-13 0,0 0-2 15,0 0-1-15,0 0 0 0,0 0-23 0,0 0-4 16,0 0 0-16,0 0-1 0,0 0-12 0,0 0-3 15,0 0 0-15,0 0 0 0,0 0-4 0,0 0-2 16,6 19 0-16,-6 0 0 0,0 5-2 0,0 0 0 0,0 0 0 0,0 0 0 16,0-10 8-16,0 10 0 0,0 0 1 15,-6 0 0-15,6 5-2 0,0 5-1 0,0-1 0 0,0 6 0 16,0-1-34-16,0 1 0 0,0 4 0 0,0-5-12 16,0 1 27-16,0 4 5 0,0-5 2 0,0 1 0 15,0-6-35-15,0 1-7 0,0 4-2 0,0-4 0 16,0 0 22-16,0-6 0 0,0-3 0 0,0-1 0 15,0 0 0-15,0 0 0 0,0-5 0 0,0-5 0 0,-5 5 0 16,5-4 0-16,0-15 0 0,0 14 0 0,-6 1 0 16,6-15 0-16,0 0 0 15,0 0 0-15,0 14 12 0,0-14 6 0,0 0 2 16,0 0 0-16,0 0-32 0,0 0-7 0,0 0-1 0,0 0 0 16,0 0 20-16,0 0 0 0,0 0 8 0,0 0-8 15,0 0 0-15,0-10 0 0,0 1 0 0,0-6 0 0,6 6 0 16,-1-6 0-16,1 6-8 0,-1-6 8 0,0-4 0 0,6 5 0 15,-5-1 0-15,4-4 0 0,1 5 0 0,0-1 0 16,5-4 0-16,-5 5 0 0,5-1 0 0,0 1 0 16,1 4 0-16,-1 1 0 0,5-1 0 0,-4 0 0 15,-1 6 0-15,6 4 0 0,-1-5 0 0,1 10 0 16,5-1 0-16,-11 1 0 0,0 0 0 0,0 5 0 16,1 4 0-16,-7-4 0 0,7 9 19 0,-7 0 7 15,1 5 2-15,0-5 0 0,-6-4-14 0,1-1-2 16,-6 5-1-16,5 1 0 0,6-6-11 0,-6 0 0 15,-5 1 0-15,6-1 0 0,-6-14 0 0,0 15-17 0,0-15 4 0,0 0 1 32,0 0-151-32,0 0-29 0,0 0-7 0,0 0-1 0</inkml:trace>
  <inkml:trace contextRef="#ctx0" brushRef="#br0" timeOffset="658">843 533 1036 0,'0'0'23'0,"0"0"5"0,0 0 0 0,0 0 1 0,0 0-29 0,0 0 0 15,0 0 0-15,6 15 0 0,-6-15 108 0,0 0 16 16,0 0 4-16,0 0 0 0,0 0-52 0,0 0-9 16,0 0-3-16,0 0 0 0,0 0-51 0,0 0-13 15,0 0 0-15,0 0 0 0,10-5 54 0,1-5 8 16,0 1 2-16,0-1 0 0,-6 1 0 16,6-1 0-16,0 0 0 0,-6 1 0 0,6-6-52 0,0 6-12 0,0-6 0 0,-1-4 0 15,1 5 0-15,0-1 0 0,0 1 0 16,0-5 0-16,-1 0 0 0,1-5 0 0,0-1 0 15,5 1 0-15,-10 0 0 0,4 0 0 0,1-4 0 16,-5 4 0-16,-1 0 0 0,0 0 0 0,1 0 0 16,-6 4 0-16,0-4 0 0,0 10 0 15,-6 0 0-15,6 4 0 0,-5 0 0 0,5 10 0 16,0 0 0-16,-11 5 0 0,0-5 34 0,1 5 4 0,-7 9 1 0,7 1 0 16,-1 4-11-16,0 5-3 0,6 0 0 0,-6 0 0 15,0 5-25-15,6 4 0 0,-1 1 0 0,1 0 0 16,5-1 11-16,0 1-3 0,5 0-8 0,1-1 12 15,4 1-12-15,1-10-8 0,0 5 8 16,5-5-13-16,6 0 61 0,5-10 13 0,-6 0 3 0,1 1 0 0,5-1-52 0,0-9-12 16,0 5 0-16,-5-6 0 0,-6-4 0 0,0 0 0 15,-5 0 0-15,5 0 0 16,0 0-100-16,1-4-22 0,-17 4-5 0,0 0-922 16</inkml:trace>
  <inkml:trace contextRef="#ctx0" brushRef="#br0" timeOffset="2032">805 1806 748 0,'0'0'67'0,"0"0"-54"16,0 0-13-16,0 0 0 0,0 0 118 0,0 0 21 15,0 0 4-15,0 0 1 0,0 0-43 0,0 0-8 16,0 0-1-16,0 0-1 0,0 0-43 0,0 0-9 0,0 0-2 15,0 0 0-15,0 0 13 0,0 0 2 0,0 0 1 0,6-10 0 16,-1 1-27-16,1-1-6 0,-6 10 0 0,5-9-1 16,0-6-10-16,1 1-1 0,-1-1-8 0,1 1 12 15,4-1-12-15,-4 1 0 0,5 4 0 0,-1-4 0 16,-4 4 0-16,5-4 9 0,-1 0-9 0,7 4 8 16,-1 0-8-16,-5 6 0 0,-1-11 0 0,1 10 0 15,5 1 8-15,1-1-8 0,-7-5 8 0,1 5-8 16,0-4 8-16,5 4-8 0,-10 5 0 0,-6 0 8 15,0 0 3-15,0 0 0 0,10 5 0 0,-4 0 0 16,-6-5 8-16,0 0 1 0,5 9 1 0,-5 1 0 16,6 4 4-16,-6 1 1 0,0-1 0 15,-6 5 0-15,6 5-6 0,0 0-2 0,-5 0 0 0,-1 0 0 16,1 5-4-16,5-5-1 0,-5 0 0 0,5 0 0 0,0 0-13 16,-6 0 11-16,6-9-11 0,0 4 10 0,0-5-2 0,0-14-8 15,0 0 12-15,6 10-4 0,-6-10-8 0,5 5 0 16,-5-5 0-16,16 4 0 0,-5 1 0 0,0-5 0 15,0 0 0-15,5-5 0 0,-5 1 0 0,-1-1 0 16,7-5-8-16,-1 1 8 0,0-1 0 0,-5-4-9 16,0 4 9-16,0-4 0 0,-6-1 0 0,0 6 0 15,6-1 10-15,-5-4-2 0,-1 4-8 0,0-4 0 0,1-1 0 16,-1 1 0-16,1 4 0 0,-1 1 0 0,-5 9 0 0,0 0 0 16,0 0 0-16,0 0 0 0,11-5 0 0,-11 5 0 15,0 0 0-15,0 0 0 0,11 0 0 0,5 9 0 16,-5-4 0-16,5 10 0 0,-5-6 0 0,-1 10 0 15,7-4 0-15,-1 4 0 0,-5 0 0 0,10 0 0 16,-5-4 52-16,1 9 10 16,-1-5 2-16,-5-5 0 15,-1 1-52-15,-4-6-12 0,-1 1 0 0,6 0 0 0,-6-6 0 0,1 11 0 16,-1-6 0-16,1 6 0 0,-6-15-151 0,0 0-33 0,0 0-6 0,0 0-2 16</inkml:trace>
  <inkml:trace contextRef="#ctx0" brushRef="#br0" timeOffset="2911">2032 1561 1036 0,'0'0'46'0,"0"0"10"0,0 0-45 0,0 0-11 16,0 0 0-16,0 0 0 0,0 14 156 0,-6-4 28 15,1 0 7-15,5-10 1 0,0 0-94 0,0 0-18 16,0 0-4-16,0 0-1 0,0 0-18 0,0 0-3 15,0 0-1-15,0 0 0 0,0 0-21 0,5-10-5 16,6 5-1-16,-6-9 0 0,6-1 0 0,-5 1 0 16,-1-10 0-16,6 0 0 0,0-5-11 0,-1 0-3 15,1-4 0-15,5-6 0 0,6-4-12 0,-6-5 0 16,6 0 0-16,0 0 0 0,-6-10 0 0,5 6 0 0,1-6 0 16,0 0 0-16,-1 6 0 0,1-1 0 0,-6 0 0 15,6 0 0-15,-6 10 0 0,0 0 0 0,0 4 0 16,0 6 0-16,-5-1 0 0,5 0 0 15,-10 10 0-15,5 0 0 0,-1 5 0 0,1 5 0 0,-5-1 0 0,-1 6 0 16,0-1 0-16,-5 10 0 0,0 0 0 0,0 0 0 16,0 0 0-16,0 0 0 15,0 0 0-15,0 15 0 0,6-1 0 0,-6 0 0 16,5 10 0-16,-5 0 0 0,6 5 54 16,-1 0 8-16,0 0 2 0,6 9 0 0,-5 1-52 0,4 4-12 15,1 0 0-15,5 5 0 0,1-5 0 0,-1 5 0 0,0 0 0 0,0 10 0 0,-5 0 54 16,5-10 8-16,-5 0 2 0,5-5 0 0,-5-5-52 15,0 1-12-15,0-1 0 0,5-4 0 0,-5-1 0 16,0-9 0-16,-1 10 0 0,-4-10 0 0,5-10 0 0,-6 6 0 16,6-6 0-16,-11-4 0 15,0-10-48-15,0 0-13 0,0 0-3 0,0 0 0 16,0 0-102-16,0 0-21 0,0 0-4 0,0 0-794 0</inkml:trace>
  <inkml:trace contextRef="#ctx0" brushRef="#br0" timeOffset="3182">2205 1210 1497 0,'0'0'66'0,"0"0"14"0,0 0-64 0,10 5-16 0,-10-5 0 15,17 0 0-15,-7 0 105 0,7 0 18 0,-7-5 3 0,7 5 1 16,-7-4-50-16,12 4-9 0,-6-5-3 0,0 0 0 15,1 5-1-15,4-5 0 0,-5 0 0 0,6 1 0 16,0 4-51-16,5 0-13 0,-6 0 0 0,1 0 0 16,-1 0 0-16,1-5 0 0,5-5 0 0,-5 5 0 15,-6-4 0-15,5 9 0 0,1-5 0 0,-6 5 0 16,1 0-151-16,4 0-33 0,1 0-6 16,-22 0-2-16</inkml:trace>
  <inkml:trace contextRef="#ctx0" brushRef="#br0" timeOffset="3834">2999 1470 1116 0,'0'0'49'0,"0"0"11"0,0 0-48 0,0 0-12 16,0 0 0-16,0 0 0 0,0 0 87 0,0 0 15 16,0 0 3-16,0 0 1 0,0 0-86 0,0 0-20 15,0 0 0-15,0 0 0 16,0 0 0-16,0 0 0 0,16 0 0 0,-5 0 0 0,-1-5 0 0,1-5 0 0,0 1 0 0,0-6 0 16,0 6 55-16,-1-1 5 15,1 1 2-15,-5-1 0 0,4-9-48 0,1 4-14 0,6 6 0 0,-7-1 8 16,1-4 34-16,-5 9 7 0,4 0 2 0,1 5 0 15,-11 0-33-15,6-5-6 0,-6 5-2 0,0 0 0 32,0 0-1-32,10 5 0 0,-4 5 0 0,5-1 0 0,-11-9-9 0,5 15 0 15,0 9-12-15,6-5 12 0,-5 0 0 0,-6 0 0 16,5 1 0-16,0 4 0 0,1-5 44 0,-1 5 16 0,1 0 3 0,-6-5 1 16,5-5-64-16,-5 6-18 0,5-6-1 0,-5 0 0 15,6 1 19-15,-6-6 0 0,0-9 8 0,5 10-8 16,-5-10 8-16,0 0-8 0,0 0 0 0,0 0 0 15,0 0 8-15,0 0-8 0,6 0 0 0,4 0 0 0,-10 0 0 16,6 0 0-16,5-10-11 0,-1 10 11 0,-4-9-11 0,5-1 11 16,-6 5-8-16,6-4 8 0,-6-1 0 15,1 1 0-15,4-11 0 0,1 6 0 0,-5-5 0 16,4 4 0-16,1 6 0 0,-5-10 0 0,4-1 0 0,-4 1 0 16,5 0 0-16,-1 5 0 0,1-6 0 0,-5 11 0 15,4-10 0-15,1 9 0 0,0 0 0 0,-6 1 0 16,6-1 0-16,-5 5 8 15,-6 5 0-15,0 0 0 0,10 0 0 0,-10 0 0 0,11 0 0 0,0 5 1 16,-6 5 0-16,6 4 0 0,-11-14-9 0,11 5 0 0,-5 9 0 16,4 6 0-16,-10-1 0 0,6 0 0 15,5 5 0-15,-1 0 0 16,-4 0 53-16,5 0 9 0,-6 5 2 0,0-5 0 0,1 0-52 0,5-5-12 16,-6 0 0-16,-5 0 0 0,5-9 0 0,1 4 0 0,-6 1 0 0,0-15 0 15,5 5-62 1,-5-5-15-16,0 0-3 0,0 0-588 0,0 0-118 0</inkml:trace>
  <inkml:trace contextRef="#ctx0" brushRef="#br0" timeOffset="4316">3928 1340 864 0,'0'0'76'0,"0"0"-60"15,0 0-16-15,0 0 0 0,5 15 136 0,-5-1 24 0,0 0 4 0,0 1 2 16,0-15-74-16,6 14-14 0,-6 1-3 0,0 4-1 0,5 0-8 0,-5-5-2 16,0 6 0-16,0-1 0 0,5 5 0 0,1-5-1 15,5 5 0-15,-6 5 0 0,6-5-20 0,0 0-4 16,-1 0-1-16,7 0 0 0,-7-5-10 0,1 5-1 15,0-9-1-15,0 4 0 0,-6 0-8 0,6-5-2 16,-6-4 0-16,1 0 0 0,5-6-16 0,-6 1 0 16,1 0 0-16,-6-5 0 0,5 5-8 0,-5-5-6 15,0 0-1-15,11-5 0 0,-6 0 15 0,6 5 0 16,-11 0 0-16,5-14 0 0,6 4 0 0,-5 1 0 0,-1-1 0 16,6-4 0-16,-6 4 0 0,1 0 0 0,4-4 0 0,-4 0 0 15,-1-1 0-15,6 1 0 0,-6-1 12 16,1 1-12-16,5-1 0 0,-6 1 0 0,0 4 0 15,6-4 0-15,-5 0 0 0,4-1 0 0,1 1-8 0,-5-1 8 16,-1 1 0-16,6 4 0 0,-6-4 11 0,6 4-3 31,-6 1-8-31,1-1-10 0,5-4 10 0,-6 4-13 0,6 5 13 0,-6-4 16 16,1 4-3-16,-1-5-1 0,-5 10-12 0,0 0 8 0,5-9-8 0,-5 9 0 16,0 0 0-16,6-5-18 15,-6 5 2-15,0 0 1 0,0 0-37 0,0 0-8 0,0 0-2 16,0 0-951-16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37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2425 460 0,'0'0'41'0,"0"0"-33"0,0 0-8 0,10 0 0 0,-10 0 149 0,11-5 28 15,0 0 6-15,0 1 1 0,0-6-82 0,0 0-16 16,-1 6-3-16,7-1-1 0,-12-10-20 0,6 6-4 16,5-6-1-16,-5 6 0 15,5-6-1-15,-5 1-1 0,0-5 0 0,-1 4 0 16,7-9-28-16,-7 0-6 0,1 0-1 0,0-4 0 0,5-6-8 0,-5 0-3 16,0-9 0-16,0 0 0 0,5-5-9 0,-5-5 0 15,-1-5 0-15,7-14 0 0,-7 0 0 16,1-9 0-16,0-1 0 0,-6-14 8 0,-5 5-8 0,6 0 0 15,-6-1 0-15,0-13 8 0,-6 4-8 0,6 0 0 16,-5 5 0-16,0 0 8 0,-1 9-8 0,-10 11 10 16,0-1-10-16,5 0 10 0,-5 15-10 0,0 9 0 15,-1 5 0-15,1 5 0 0,0 9 10 0,5 5 6 0,-5 0 2 16,0 15 0-16,5 19-18 0,0-10 0 0,-5-14-8 16,5 9 8-1,0-4-36-15,1 9 0 0,-7 5-1 0,7 0 0 0,-1-5-7 16,0 5-2-16,6 0 0 0,5 0-481 0,-11 0-96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3:22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0 1036 0,'27'0'23'0,"-27"0"5"0,0 0 0 0,0 0 1 0,0 0-29 0,0 0 0 0,0 0 0 0,0 0 0 16,0 0 57-16,0 0 6 0,0 0 1 0,0 0 0 15,0 0 0-15,0 10 0 0,0-10 0 16,16 9 0-16,17 1-52 0,-12-5-12 0,-21-5 0 0,0 0 0 15,11 9 54-15,-5 1 8 16,-1 0 2-16,6-1 0 0,5 1 0 0,-5-1 0 0,11 6 0 0,-6-1 0 16,0 1 0-16,6 4 0 0,-1 5 0 0,1 5 0 15,-1-5-52-15,6 5-12 0,0 4 0 0,6 1 0 16,-1-1 54-16,-5-4 8 0,-5 10 2 0,5-6 0 0,0-9-52 16,0 5-12-16,0-5 0 0,-6 5 0 0,1-5 0 15,0-5 0-15,-1 0 0 0,-4 0 0 0,-1-4-12 16,0-1-6-16,-5 1-1 0,0-6 0 15,-1-9-72-15,1 10-14 0,-11-10-3 0,0 0-828 16</inkml:trace>
  <inkml:trace contextRef="#ctx0" brushRef="#br0" timeOffset="563">71 336 1036 0,'-38'5'23'0,"38"-5"5"0,0 5 0 0,0-5 1 0,0 0-29 0,0 0 0 0,0 0 0 0,0 0 0 0,0 0 57 0,0 0 6 16,0 0 1-16,0 0 0 15,0 0 0-15,0 0 0 0,0 0 0 0,0 0 0 16,0 0-8-16,0 0 0 0,0 0-1 0,0 0 0 16,-11-10-37-16,6 1-7 0,5 9-2 15,-6-5 0-15,6-5 44 0,-5 1 9 0,5-6 2 0,-6 6 0 0,6-1-52 0,0 1-12 16,0-6 0-16,0 1 0 0,0-5 0 0,0 4 0 15,6 1 0-15,-1-1 0 0,-5-4 0 0,6 5 0 16,-1-1 0-16,-5 6 0 0,0-1 0 16,5 0 0-16,-5 1 0 0,6-1 0 0,-1 1 0 15,-5-1 0-15,0 0 0 0,6 6 0 0,-6 4 0 16,5-10 0-16,-5 10 0 0,5-5 0 0,-5 5 0 0,11-5 0 16,0 5 0-16,0-4 0 0,-6-1 54 0,6 0 8 15,0 5 2-15,5 0 0 0,0 0-52 0,0 0-12 16,1 0 0-16,-1 0 0 0,-5 0 54 0,5 0 8 0,0 0 2 15,6 0 0-15,-6 0-52 0,0 5-12 0,-5-5 0 16,0 0 0-16,0 0 0 0,-1 0 0 0,1 0 0 16,5 5 0-16,11-1 0 0,-16 1 0 15,-11-5 0-15,0 0 0 16,16 5-151-16,1 0-33 0,-7 0-6 0,-10-5-2 0</inkml:trace>
  <inkml:trace contextRef="#ctx0" brushRef="#br0" timeOffset="1626">1151 1302 403 0,'0'0'36'0,"0"0"-36"0,0 0 0 0,0 0 0 16,0 0 148-16,0 0 22 0,0 0 5 0,0 0 1 16,11-10-97-16,-11 10-19 0,-6 5-4 0,6-5-1 15,0 0 11-15,0 0 2 0,-5 9 1 0,0-4 0 0,5-5-1 0,0 0 0 16,0 0 0-16,0 0 0 0,0 0-54 0,0 0-14 15,0 0 0-15,0 0 0 0,0 0 26 0,0 0 2 16,0 0 1-16,0 0 0 0,0 0-11 0,0 0-2 16,0 0-1-16,0 0 0 0,0 0-3 0,0 0-1 15,0 0 0-15,0 0 0 0,0 0-2 0,0 0 0 16,0 0 0-16,5-9 0 0,0-1-9 0,1 0 0 16,-1-4 0-16,1 4 0 0,-1-4 0 0,0-5 0 15,1 9 0-15,-1-9 0 0,-5 0 0 0,6-5 0 16,4 4 0-16,-4-4 0 0,5 0 0 0,-6 0 0 0,6 0 0 0,-6 10 0 15,1 0 11-15,5-1 0 16,-6-4 0-16,0 5 0 31,1-1-11-31,5-9 0 16,5-5 0-16,-5-4 0 0,5 4 8 0,-11 10 0 0,6 4 0 16,0 1 0-16,-11-5-8 0,11 9 0 0,-11 10 0 15,5-5 0-15,0-4 0 0,-5-1 8 0,0 10-8 0,0 0 8 16,11-5-24-16,-11 5-6 15,0 0-1-15,0 0 0 0,0 0 39 0,6 10 8 0,-6-10 2 0,0 0 0 16,0 0-26-16,0 0 0 0,0 0 8 0,10 10-8 16,-10-10 0-16,0 0 0 0,6 9 0 0,-6-9 0 15,0 0-20-15,11 10-5 0,-11-10-2 0,0 0 0 0,10 14 50 16,-10-14 9-16,0 0 3 0,11 10 0 0,-11-10-27 16,0 0-8-16,6 5 0 0,4-1 0 0,1 6 8 0,0 0-8 15,-11-10 9-15,5 9-9 0,1 6 9 16,-1-1-9-16,1 0 8 0,-1 10-8 0,0-4 18 0,1-1-2 15,5 5 0-15,-6 0 0 0,6-5 4 0,-6 5 0 16,1 0 0-16,-1 0 0 0,0 0-30 0,1 5-6 16,-1 0 0-16,1 0-1 15,-1-10 17-15,0 0 0 0,12-9 0 0,-7 4 0 16,-4 0 0-16,-1 1 0 0,6-1 0 0,-6 5 0 0,1-4 0 0,-1-1 0 16,1 1 0-16,-1-6 0 0,0 6 20 0,-5-15 7 15,0 0 1-15,0 9 1 16,6 6-29-16,-6-1-18 0,0 0 2 0,0 1 1 15,0-6-139-15,-11-4-28 0,6 0-6 0</inkml:trace>
  <inkml:trace contextRef="#ctx0" brushRef="#br0" timeOffset="1877">1173 1037 1148 0,'0'0'51'0,"0"0"10"0,0 0-49 0,10 10-12 0,-10-10 0 0,11 0 0 0,0 0 86 0,-6 5 14 31,6 0 4-31,-5 4 0 0,5-4-22 0,-1 0-4 0,7 0-1 16,-1-1 0-16,0 1-26 0,6 0-6 0,-6-5-1 0,0 10 0 0,6-10-20 0,-6 4-4 16,5-8 0-16,-4 8-1 0,-1 1-19 0,-5 5 0 15,5-5 0-15,0-1 0 16,6-4-24-16,-6 0-6 0,-5 5-1 0,5-5-837 15</inkml:trace>
  <inkml:trace contextRef="#ctx0" brushRef="#br0" timeOffset="2359">2053 1340 1267 0,'0'0'28'0,"0"0"5"0,0 0 2 0,0 0 1 0,0 0-36 0,0 0 0 0,0 0 0 0,0 0 0 15,0 0 0-15,0 0 0 0,0 0 0 0,0-10 0 16,0-4 58-16,-5 4 5 0,5-9 1 0,-6 5 0 15,1 4-52-15,-6-4-12 16,6-1 0-16,-1 6 0 0,-4-6 0 0,-7 6 0 0,1 4 0 0,0 0 0 16,-6 5 0-16,12 0 0 0,-12 5 0 0,6 0 0 15,5 0 54-15,-5 4 8 0,0 6 2 0,5-1 0 0,0-4-64 16,0 4-15-16,6 0-1 0,5-4-1 0,0-10 27 0,0 10 6 16,5 9 0-16,1 0 1 0,-1-9-17 0,6 4 0 15,-6-4 0-15,1 4 0 0,4 10 0 0,1-10 0 16,0-4 0-16,0-5 0 0,0 0 0 0,-11-5 0 15,21-10 0-15,1 0 0 0,-6-4 0 16,0-5 0-16,0 0 0 0,-5-5 0 0,5-5 0 0,-5 0 0 16,0-5 0-16,0 1 0 15,-6-1 0-15,1 1 0 0,-1-1 0 0,0 5 0 16,-5 5 0-16,0-5 0 0,0 5 0 0,0-5 0 0,0 1 0 0,-5-1 0 16,5 5 0-16,0-5 0 0,0 5 0 0,0 10 0 15,0-6 0-15,0 11 0 0,0-1 0 0,0 10 0 16,0 0 0-16,0 0-508 15,0 0-106-15</inkml:trace>
  <inkml:trace contextRef="#ctx0" brushRef="#br0" timeOffset="2673">2242 1153 1036 0,'0'0'46'0,"0"0"10"0,-5 9-45 0,5 1-11 15,0 4 0-15,5 1 0 0,1 4 104 0,-6 5 20 16,0-5 3-16,0 5 1 0,0 5-52 0,0 9-9 0,-6-4-3 0,6 9 0 16,-5 0 0-16,-6-4 0 0,0-1 0 0,1 1 0 0,-1-1-51 15,0-9-13-15,0 0 0 0,-5-5 0 16,0 0 0-16,-1 0 0 0,1 0 0 0,0-5 0 0,0-5 0 0,0-4 0 15,-1 0 0-15,-4-6 0 0,10 1 0 0,0-5 0 16,-5-5 0-16,5 1 0 0,0-6-11 0,6 0-5 16,0-4 0-16,5-5-554 15,0-5-110-15</inkml:trace>
  <inkml:trace contextRef="#ctx0" brushRef="#br0" timeOffset="2860">2307 1047 1267 0,'0'0'56'0,"0"0"12"0,0 0-55 0,0 0-13 15,6 5 0-15,-6-5 0 0,0 0 105 0,10 0 19 16,1-10 3-16,-11 10 1 0,0 0-103 0,0 0-25 0,0 0 0 0,0 0 0 31,0 0-97-31,0 0-25 0,11 29-5 0,0-5-1 0</inkml:trace>
  <inkml:trace contextRef="#ctx0" brushRef="#br0" timeOffset="3207">2588 1359 1234 0,'0'0'27'0,"0"0"5"0,0 0 2 0,11-5 2 0,-6-4-36 0,1-1 0 0,-1-4 0 0,-5 9 0 0,0-5 57 0,-5 6 5 16,-6-16 1-16,5 11 0 0,1-6-43 0,0 6-8 15,-6-6-1-15,0 1-1 0,-5 0 43 0,5 4 9 16,-5 0 2-16,5 1 0 0,0-1-52 0,0 5-12 16,1 1 0-16,-1-1 0 15,-5 5 0-15,16 0 0 0,-11 9 0 0,11-9 0 16,0 0 0-16,-6 10 0 0,6 9 0 0,0 0 0 0,6 1 39 0,-1-1 5 16,1-10 0-16,4 6 1 0,1-6-45 0,0 1 0 15,-6 0 0-15,6-6 0 0,-11-4 0 0,0 0 0 16,0 0 0-16,16 5-10 15,-5 0-23-15,5-5-5 0,1-10-1 0,-17 10 0 0,5 10 59 0,0 0 12 0,-5-10 3 16,0 0 0-16,0 0-35 0,0 0 0 0,0 0 0 16,0 0 0-16,0 0 0 0,0 0 0 0,6 9 0 0,-1 1 0 15,-10 4-21-15,5-4-11 16,0-10-3-16,0 0 0 0,0 0-23 0,0 9-5 16,5 1-1-16,-5 4 0 0</inkml:trace>
  <inkml:trace contextRef="#ctx0" brushRef="#br0" timeOffset="3693">2945 1186 1036 0,'0'0'46'0,"0"0"10"16,0 0-45-16,0 0-11 0,0 0 0 0,-6-4 0 0,-5-1 53 0,1 10 9 15,-7 4 2-15,7 6 0 0,-1-11 0 0,0 11 0 16,-5-6 0-16,5-4 0 0,0 0-52 0,0 0-12 15,6 14 0-15,0-5 0 0,5-14 54 0,0 0 8 16,-11 20 2-16,11-20 0 0,5 19-52 0,1 0-12 16,-6-19 0-16,0 0 0 0,0 0 0 0,16 19 0 15,-5-4 0-15,-1 4 0 0,1 0 0 0,0-5 0 16,5-4 0-16,-5 0 0 0,-6-1 54 0,-5-9 8 16,17-9 2-16,-7 4 0 15,1 14-52-15,0 1-12 0,-11-10 0 0,11 5 0 16,0-5-48-16,-1 0-13 0,-10 0-3 0,11 0 0 15,-5-10 0-15,4-4 0 0,1-1 0 0,-5 6 0 16,-6 9 0-16,0 0 0 0,10 0 0 0,1 0 0 0,-5 5 52 0,4-5 12 0,-10 0 0 16,6-5 0-16,-1 0 0 0,6 0 0 15,0 0 0-15,-6-9 0 0,6 4 0 0,-6 6 0 16,1-11 0-16,5 6 0 0,-6-6 48 0,-5 6 13 0,5-6 3 0,-5 6 0 16,0-6-52-16,0 15-12 0,-5-14 0 0,5 4 0 15,-11-4 0-15,11 14 0 0,0 0 0 0,0 0 0 16,-11 0 54-16,1-5 8 0,10 5 2 0,-17 5 0 0,12 4-52 15,-6 1-12-15,0 0 0 0,1 4 0 0,4-4 0 16,6 4 0-16,-5-4 0 0,5 4 0 0,0 0 0 16,0 1 0-1,0-1 0-15,0 1 0 0,5-6 0 0,1 6 0 0,-1-6 0 0,0 1 0 16,1-5-68-16,-1-1-17 0,6 6-3 0,-6-10-592 16</inkml:trace>
  <inkml:trace contextRef="#ctx0" brushRef="#br0" timeOffset="4024">3371 1350 1497 0,'0'4'32'0,"0"-4"8"0,0 0 0 0,0 0 4 0,-5 5-36 0,0 5-8 0,5-1 0 0,0 1 0 16,-11 0 53-16,5 4 9 0,1 0 2 0,0 6 0 0,-1-1-20 0,1 0-4 16,5-5-1-16,0-4 0 0,0 4-11 0,0-4-3 15,0-10 0-15,0 0 0 0,0 0-25 0,0 0 0 16,0 0 0-16,16-5 0 0,0 0 0 0,-5 1 0 15,0-6 0-15,0 0 0 0,5-4 0 0,0 0 0 16,0 4 0-16,0-4 0 0,-5-6 20 0,0 11 0 16,5-6-1-16,-5 1 0 0,0 4-19 0,0 1 0 0,-1 4 0 15,1 0 0-15,0 0-14 0,0 5-3 0,-11 0-1 16,5-4 0-16,6-6 34 0,-6 0 6 0,6 15 2 0,-5 5 0 16,-6-10-24-16,5 9 8 15,0-4-8-15,1 5 0 0,-6-1-16 0,0 1-8 16,0 4-2-16,-6-4 0 0,6 9 42 0,-5-9 9 0,5-10 2 0,0 0 0 15,0 14-134-15,-5-4-26 16,5-1-6-16,0-9-1 0</inkml:trace>
  <inkml:trace contextRef="#ctx0" brushRef="#br0" timeOffset="4279">3744 1369 1202 0,'0'0'53'0,"0"0"11"0,0 0-51 0,0 0-13 15,0 0 0-15,0 0 0 16,0 0 77-16,0 0 13 0,0 0 2 0,-5-5 1 0,-1 5-37 0,-4 0-7 16,-1 0-1-16,0 0-1 15,6 5-25-15,-1 0-5 0,-5-1-1 0,-5 6 0 0,5 0-6 0,6-1-2 16,5-9 0-16,-11 10 0 16,6-1 1-16,-1 11 0 0,6-1 0 0,-5-5 0 0,10 5-9 0,-5-4 8 15,6-1-8-15,-1 1 8 0,6-6-21 0,0 1-5 16,-6-5-1-16,11 4 0 0,-5-4 3 0,5-5 0 15,-5 0 0-15,0 5 0 16,0-5-33-16,0 0-7 0,5-5 0 0,-5 5-418 0,5-5-83 0</inkml:trace>
  <inkml:trace contextRef="#ctx0" brushRef="#br0" timeOffset="4711">3928 1518 1267 0,'0'-24'28'0,"0"24"5"0,0 0 2 0,0 0 1 0,0 0-36 0,0 0 0 0,5 9 0 0,1 1 0 16,-6-10 58-16,5 5 5 0,-5-5 1 0,11 4 0 15,-6 1 0-15,6 0 0 16,0-5 0-16,0 0 0 0,-1 0-52 0,1 0-12 0,0-5 0 0,-6 0 0 16,6 1 0-16,5-1 0 0,-10 0 0 0,5-5 0 15,-6 6 0-15,0-1 0 0,6-5 0 0,0 5 0 16,-6-4 0-16,-5 4 0 0,11 0 0 0,-11 5 0 16,0 0 0-16,0 0-15 0,0 0 3 0,0 0 1 15,0 0-33-15,0 15-8 0,-5 4 0 0,5 0-1 16,-6 5 42-16,-4 5 11 0,4-5 0 0,-5 5 0 0,6-5 0 0,-6 0 0 15,-5 0 0-15,5 9 0 0,-5 1 39 0,0 4 9 16,0-4 3-16,-1 9 0 0,-4-4-31 0,5-1-5 16,-6 5-2-1,6-4 0-15,0-6-2 0,-1-4-1 0,1 0 0 16,0 0 0-16,5-10-10 0,0-9 0 0,11-10 0 0,0 0 0 0,0 0 0 0,-10-5 0 16,-1-19 0-16,5 14 0 0,6 10 0 0,0 0 0 15,0 0-9-15,0 0 9 0,0 0 0 0,0-14 0 16,6-1-8-16,-1-4 8 0,6-5 0 0,0 10 0 15,0-10 0-15,-1 4 0 0,-4 1 0 0,10 0 0 0,0-5 0 0,-5 0 0 16,5 5 0-16,0-5 0 0,1 0 8 0,-1 5-8 16,0-1 0-1,0 6 0-15,-5 4 8 0,0 1-8 0,-11 9 0 0,11-5-13 0,-1 0 2 0,1 5 1 16,-11 0-94-16,0 0-20 16,11 10-3-16,0 9-1 0</inkml:trace>
  <inkml:trace contextRef="#ctx0" brushRef="#br0" timeOffset="5293">2458 2449 1033 0,'0'0'45'0,"0"0"11"0,0 0-45 0,0 0-11 0,6-9 0 0,-1-1 0 15,1 0 54-15,-1-4 9 0,6 4 1 0,0-4 1 16,-1 4-52-16,-4 1-13 0,5-1 0 0,-1 1 0 31,1 4 0-31,0 0 0 0,5 5 0 0,0 0 0 0,1-5 24 16,-7 0 3-16,7-4 0 0,-1-1 0 0,0 1-16 0,0-1-3 0,-5 5-8 16,0 0 12-16,0 5 7 0,-6 0 1 0,-5 0 0 0,6 5 0 15,-6 5-8-15,5 4-2 0,-5-4 0 0,0 9 0 16,0-5 43-16,-5 6 9 0,-1-1 2 0,6 0 0 15,-5-5-48-15,5 6-16 0,0-6 9 0,0 0-9 16,-6-4 0-16,6-10 0 0,0 0 0 0,6 10 0 16,-6-1 0-16,0-4 0 15,0-5 0-15,5 5 0 0,6-5 0 0,0 0 0 0,0 0 0 0,-1 0 0 16,1 0 19-16,0-5 11 0,0 5 2 0,0-5 1 0,-6 0-33 16,6-4 0-16,0 4 0 0,-1 0 0 15,-4 0-24-15,5 1-6 0,-6-1-1 0,0 0 0 0,-5 5 53 16,0 0 10-16,0 0 3 0,0 0 0 0,0 0-5 0,0 0-1 15,0 0 0-15,0 0 0 16,6 10-74-16,-6-6-15 0,0 6-4 0,5 0 0 31,-5-6-29-31,0 6-7 0,0 14 0 0,0-24-568 0</inkml:trace>
  <inkml:trace contextRef="#ctx0" brushRef="#br0" timeOffset="5551">3080 2492 1497 0,'0'0'32'0,"0"0"8"0,0 0 0 0,0 0 4 0,0 0-36 0,0 0-8 0,0 0 0 0,0 0 0 16,0 0 0-16,0 0 0 16,0 0 0-16,0 0 0 0,5-9 53 0,-5-1 9 0,0 5 2 0,0-4 0 15,0-1-52-15,0 10-12 0,-5-5 0 0,5 5 0 16,-11-9 54-16,11 9 8 0,0 0 2 0,0 0 0 16,-6 0-52-16,6 0-12 15,-16 9 0-15,16-9 0 0,0 0 18 0,-5 5 1 0,-1 5 0 0,1 4 0 16,5-4-10-16,0-1-1 0,0-9-8 0,0 10 12 15,5 4-30-15,1-4-6 16,-1 0-2-16,-5-10 0 0,6 9 8 0,-1 1 2 0,6-1 0 0,-6-4 0 31,-5-5-77-31,11 0-15 0,0 5-4 0,5-5-620 16</inkml:trace>
  <inkml:trace contextRef="#ctx0" brushRef="#br0" timeOffset="5739">3236 2569 1036 0,'0'0'46'0,"0"0"10"0,0 0-45 0,6-5-11 16,-1 5 0-16,-5 0 0 16,0-4 104-16,0-6 20 0,6-4 3 0,-6 4 1 15,5-4-52-15,0-1-9 0,1-9-3 0,-1 5 0 0,1 5-51 0,4-6-13 16,1 1 0-16,-5-5 0 0,-1 0 0 0,0 5 0 16,1 5 0-16,-1 4 0 0,1-4 32 0,-1 4 4 15,-5-9 1-15,0 4 0 16,0-4-59-16,-5 5-12 0,5-5-2 0,-6 9-755 0</inkml:trace>
  <inkml:trace contextRef="#ctx0" brushRef="#br0" timeOffset="5944">3123 2344 1267 0,'0'0'56'0,"11"9"12"0,5 1-55 0,-5-1-13 0,5-4 0 0,6 5 0 15,-6-1 143-15,5 1 25 16,1 0 6-16,-6-1 1 0,0 1-75 0,1 4-16 0,4-4-2 0,-5 4-1 15,-5-4-65-15,5-1-16 0,-5-4 0 0,5 0 0 0,1 0 0 16,-12 0 0-16,-5-5 0 0,11 4 0 0,5-4 0 16,-5 0 0-16,-11 0 0 0,0 0 0 15,11 0-99-15,-1 0-23 0,-10 0-5 0,11 0-717 16</inkml:trace>
  <inkml:trace contextRef="#ctx0" brushRef="#br0" timeOffset="6206">3463 2656 1036 0,'0'0'46'0,"0"0"10"0,0 0-45 0,0 0-11 0,0 0 0 0,0 0 0 16,0 0 104-16,0 0 20 0,0 0 3 0,0 0 1 16,-5-5-52-16,-1 5-9 0,6 0-3 0,0-5 0 0,0-4-2 0,6 4-1 15,-6 0 0-15,5 0 0 0,1-9-46 0,-1 9-15 16,0-5 8-16,6 1-8 0,-5 4 0 0,4-5 0 15,-4 1 0-15,-1-1 0 0,6 5 0 0,-6-4 0 16,1 4 0-16,-1 0 0 16,-5 5 0-16,0 0 0 0,11 0 0 0,-11 0 0 0,0 0 30 15,11 0 2-15,-11 0 1 0,11 0 0 16,-1 0-53-16,-10 0-10 0,0 0-2 0,0 0-1 16,11 0-112-16,-11 0-23 0,22 19-4 0,-22-19 0 0</inkml:trace>
  <inkml:trace contextRef="#ctx0" brushRef="#br0" timeOffset="6446">3658 2766 1062 0,'0'0'47'0,"0"0"9"0,0 0-44 0,0 0-12 0,0 0 0 0,11-9 0 0,-6-1 88 0,0 0 15 15,-5 10 3-15,6-9 1 0,-1 4-24 0,1-5-5 16,-1 1-1-16,0-6 0 0,1-4-33 0,-1 10-6 15,1-1-2-15,-1 0 0 0,0 1-19 0,6-1-4 16,-11 5-1-16,11-4 0 0,-6-6-3 0,1 6-1 16,-1-1 0-16,6 5 0 0,-6 0 1 0,-5 5 0 15,6-4 0-15,-6 4 0 16,0 0-161-16,11 0-32 0</inkml:trace>
  <inkml:trace contextRef="#ctx0" brushRef="#br0" timeOffset="6709">3858 2795 1267 0,'0'0'56'0,"0"0"12"0,0 0-55 0,0 0-13 0,0 0 0 0,0 0 0 0,0 0 54 0,0 0 8 0,0 0 2 0,0 0 0 16,10 0 32-16,-4-5 6 0,-6 5 2 0,11-5 0 15,-6-4-64-15,6-1-13 0,0 5-3 0,-1 1 0 16,1-11 16-16,0 1 2 0,11-1 1 0,-12 1 0 15,1 4-18-15,5 1-3 0,1-1-1 0,-1 5 0 16,0-4-21-16,0-1 0 0,0 5 0 0,1-4 0 16,-1 4 0-16,-5 0 0 15,5-9 0-15,-5 9 0 0,5-5 0 0,-5 5 0 0,0 1 0 0,-6-6 0 16,-5 10-152-16,5-10-34 0,-5-9-7 0,0 19-2 0</inkml:trace>
  <inkml:trace contextRef="#ctx0" brushRef="#br0" timeOffset="6926">3971 2536 1497 0,'0'0'32'0,"0"0"8"0,0 0 0 0,0 0 4 0,0 0-36 0,0 0-8 16,0 0 0-16,0 0 0 0,0 0 104 0,5 14 20 15,6 0 3-15,-5 6 1 0,-1-6-72 0,0 1-15 16,1 4-2-16,-1-5-1 15,1 5-10-15,-1 1-1 0,0-1-1 0,1-5 0 0,-1 5-26 0,1 1 0 16,-1-1 0-16,0-5 0 0,1 1 0 0,-1-6 0 16,-5-9 0-16,0 0 0 0,0 15 0 0,0-1-16 15,6-4 3-15,-6-1-947 0</inkml:trace>
  <inkml:trace contextRef="#ctx0" brushRef="#br0" timeOffset="7128">3809 2291 1792 0,'0'0'80'0,"0"0"16"0,0 0-77 0,11 0-19 16,-6 0 0-16,1 9 0 0,-1 1 92 0,0 0 14 15,1-6 3-15,-6 6 1 0,0-10-84 0,0 0-17 0,0 0-9 0,0 0 10 0,0 0-10 16,0 0-17-16,0 0 4 0,0 0 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13.1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1484 1036 0,'0'0'23'0,"0"0"5"0,0 0 0 0,0 0 1 0,0 0-29 0,0 0 0 16,-11 0 0-16,11 0 0 0,0 0 77 0,0 0 10 0,0 0 1 0,0 0 1 0,-5-9-50 0,5 9-11 15,0 0-1-15,0 0-1 0,-5-10 14 0,10 0 4 16,0 1 0-16,1-1 0 0,-1-9-20 0,1 0-3 15,10 0-1-15,-5-5 0 0,0 0 10 0,-1-5 2 16,-4 0 0-16,5-5 0 0,-1-4-41 0,12 4-8 31,5 1-2-31,-11-1 0 0,-5-9 19 0,-6 0 0 16,6 4 0-16,5-9 0 0,1 5 0 0,-7 0 0 0,7-1 0 0,-7 1 0 16,7 0 0-16,-1-5 16 0,-5 5-4 0,5 0 0 15,-5-1-12-15,5 1-16 0,0 5 3 0,-5 4 1 16,5 1 12-16,-5-1 0 0,5 10 0 0,-5-5 0 15,5-5 13-15,-5 6 6 0,0 4 1 0,-1 0 0 16,7 0-20-16,-7 4 8 0,1 1-8 0,0-5 0 16,0 10 10-16,-6-5-10 0,6 4 8 0,-5 6-8 15,4-6 8-15,-4 10-8 0,5-4 8 0,-6 4-8 0,6 0 32 16,-6 0 0-16,-5 5 1 0,6 0 0 0,4 5-33 0,-10-5-19 16,11 0 3-16,0 0 0 0,5 10 30 0,-5-5 6 15,-11-5 2-15,11 0 0 0,-6 4 2 0,6 6 1 16,0 9 0-16,0-4 0 0,-1-6 7 0,1 1 0 15,0-5 1-15,5 9 0 0,-10 0-33 0,-1 1 0 16,6 9 0-16,-6 0 0 0,11 9 58 0,-5-4 5 16,5 0 1-16,-5 9 0 0,5 1-19 15,6 4-3-15,-6 5-1 0,6 5 0 0,-1-5-14 16,-4 5-3-16,-1 9-1 0,5-9 0 0,-4 0-3 0,-1-5-1 16,0 5 0-16,6-5 0 0,-6 0-19 0,0-5 0 15,0 0 0-15,1-4 0 0,-7-1 0 0,1-4 0 16,5-6 0-16,-5 1 0 15,0-5-22-15,-6 0-8 0,6 0-2 0,-5 0 0 0,4-4 32 0,-4-6 0 0,-1 0 0 16,6 1 0-16,-6-1-12 0,-5 1 3 0,6-6 1 0,-6-9 0 31,0 0-109-31,5 5-22 0,1 5-4 0,-6-10-1 0,0 0-80 0,0 0-17 16,0 0-3-16,0-15-1 0</inkml:trace>
  <inkml:trace contextRef="#ctx0" brushRef="#br0" timeOffset="411">70 942 1036 0,'0'0'46'0,"0"0"10"0,0 0-45 0,0 0-11 0,22 0 0 0,-11 0 0 16,-11 0 68-16,16 0 12 15,6 0 3-15,-6 0 0 0,0 0-9 0,-5 0-2 16,5 0 0-16,0 0 0 0,0 0-28 0,1 0-5 0,4-5-2 0,1 5 0 16,-1 0 22-16,12 0 4 0,5 0 1 0,-1 5 0 15,1 4-14-15,0-4-2 0,5 0-1 0,1 0 0 16,-1 4-24-16,-5-4-5 0,5 0-1 15,-5 0 0-15,-1-1 2 0,-4 1 0 0,-6-5 0 0,-6 5 0 16,-4-5-31-16,-1 5-5 0,0-5-2 0,6 5 0 16,-6-5 31-16,5 0 5 15,-4 0 2-15,-1-5 0 0,0-5-31 0,-5 5-5 16,5 5-2-16,-5-4 0 16,0 4-165-16,0-5-32 0,10-10-8 0,-5 11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50.0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365 2099 403 0,'5'24'36'0,"-5"-24"-36"32,0 0 0-32,0 0 0 0,0 0 236 0,0 0 40 15,0 0 8-15,0 0 1 0,0 0-136 16,0 0-27-16,0 0-6 0,0 0 0 0,-11 9-68 0,11-9-14 0,-5-9-2 0,0 4-1 16,-6 10-31-16,-5-10 0 0,5-5 0 15,-5 5 0-15,-6-4 0 0,6 9 0 0,0-10 0 0,-1 10 0 16,-4 0 0-16,-1 0 0 0,-5 5 0 0,0 0 0 15,6 4 57-15,-6 1 6 0,5 0 1 0,6 9 0 16,-1-5-52-16,7 6-12 0,-1 8 0 0,11-8 0 16,-6 4 0-16,12 0 0 0,-1 4 0 0,6-4 0 15,0 0 54-15,0-4 8 0,5-1 2 0,0 0 0 16,6 5-52-16,-6-10-12 0,-5-14 0 0,10 5 0 0,1 5 54 0,-11 4 8 0,-11-14 2 16,0 0 0-16,16-14-52 0,-5 4-12 0,0 5 0 0,-1-9 0 15,7 0 0 1,-12-1 0-16,6 1 0 0,-6-1 0 0,6 1 0 0,-6 0 0 0,1-1 0 0,-1-9-10 15,-5 0 10-15,-5 0-12 0,-1 5 12 0,1 0-12 0,0 4 12 0,-1-4 0 16,-5 5 0-16,6-1 0 0,0 1 0 0,-6-5 0 16,0 9 0-16,6 0 0 0,-1 1 0 0,6 9 8 15,0 0-8-15,0 0 11 0,0 0-11 0,0 0 0 16,0 0 0-16,0 0 0 16,0 0 0-16,0 0 0 0,0 0 11 0,0 0-11 0,0 0 0 0,0 0 0 15,16-5 0-15,-5 0 0 0,5 5 0 0,6-5 0 16,0 5 0-16,-1 0 0 0,1 0 0 0,5-4 0 31,5-1 0-31,-5 5 0 0,-5 0 0 0,5 0 0 16,0 0 0-16,-6 5 0 0,1-1 29 0,-6-4 0 15,6-4 0-15,-6 4 0 16,0 9-46-16,1-9-10 0,-7-5-1 0,1 5-1 0,0-9 29 0,-6 9 0 0,6-5 0 0,-11 5-789 0,0 0-155 0</inkml:trace>
  <inkml:trace contextRef="#ctx0" brushRef="#br0" timeOffset="1202">1127 3717 1036 0,'0'0'46'0,"0"0"10"0,0 0-45 0,0 0-11 0,0 0 0 0,0 0 0 15,0 0 53-15,0 0 9 0,0 0 2 0,0 0 0 16,0 0 21-16,-6-10 5 0,6 1 1 0,0 9 0 15,-5-10-43-15,-1 1-9 0,6-1-2 0,-5 0 0 16,0 6 22-16,-1-6 4 0,1-4 1 0,5 4 0 16,-6 0-52-16,-4 1-12 0,4-11 0 0,1 1 0 0,-1 5 54 0,1-1 8 15,5 1 2-15,-5 4 0 0,5 1-52 0,-6-6-12 16,1 1 0-16,-1-5 0 0,6-5 0 0,-11-10 0 31,6-4 0-31,0-1 0 0,-1-4 54 16,1 10 8-16,-1-6 2 0,1 1 0 0,0 4-64 0,-1 0 0 15,-5 6-9-15,6-1 0 0,0-5 9 0,5 10 12 16,0 0-2-16,-6 0-1 0,1 5 44 0,5-10 9 16,-6 5 2-16,6 0 0 0,0-5-52 0,0 5-12 15,-5 0 0-15,5 0 0 16,0 5 0-16,0 0 0 0,0 9 0 0,5-4 0 0,-5-10 0 0,6 5 0 0,-6-10 0 0,0-5 0 0,0 1 0 0,0-1 0 16,0 0 0-16,0 1 0 0,-6-1 0 0,6 5 0 15,0 1 0 1,0 4 0-16,0 4 0 0,0-4 0 0,6 0 0 0,-6 0 0 0,5 0 0 0,-5 5 0 0,6-5 0 0,-6 0 0 15,0 10 0-15,5-6 0 0,-5 6 0 0,0-5 0 16,5 0 0-16,-5 4 0 0,0-4 0 0,0 0 0 31,0-5 0-31,0 5 0 0,0-1 0 0,0 1 0 16,0-5 54-16,0 10 8 0,0-5 2 0,0-5 0 16,-5 4-52-16,5 1-12 0,0-5 0 0,-5-5 0 15,5 5-11-15,0 0-5 0,0 0 0 0,0-5-1 16,5 1 27-16,-5 4 6 0,0-5 0 0,5 5 1 0,-10 5-17 15,5-20 0-15,0 15 0 0,5-5 0 0,-5 5 0 16,6 0 0-16,-6-4 0 0,5 8 0 0,-5-4 0 16,6 10-11-16,-6 0 2 0,5-1 0 15,0 6 9-15,1-6 0 0,-6-4 8 0,0 5-8 0,0-6 8 16,5 1-8-16,-5 0 10 0,6-5-10 0,-6 0 0 0,5 0 0 16,0-5 0-16,1 0 0 0,-1 0 0 0,1 1 0 15,5-16 0-15,-6 6 0 0,-5 4 0 0,0 1 0 16,0 4 0-16,5 5 0 0,1-10 0 0,-1 10 0 15,-5 0 0-15,6 0 0 0,4 0 0 0,-4 0 8 16,5 0-8-16,-6-14 0 0,6 9 0 0,-6 10 0 16,6 0 0-16,-6-5 0 0,1 9 0 0,-1-4 11 15,1 5-3-15,-1-10-8 0,6 4 0 16,-6-4 0-16,6-4-10 0,0-1 10 0,-6 5 0 0,6 0 0 0,5 0 0 0,-5 0 0 16,-6 4 0-16,6 1 0 0,0 0 9 0,0 0-1 15,-6 0-8-15,1 4-10 0,-1-4 10 16,6 14-13-16,-11-9 3 0,5 4 1 0,1 1 0 15,-1 4 0-15,0 0-37 16,-5 0-7-16,0 5-2 0,0 0 0 0,0 0-109 0,0 0-23 0,0 0-4 16,0 0-794-16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5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81 1267 0,'0'0'28'0,"0"0"5"0,16-5 2 0,-5 1 1 0,-11 4-36 0,0 0 0 0,0 0 0 0,0 0 0 0,0 0 109 0,0 0 15 16,0 0 4-16,0 0 0 0,11 9 0 0,-11-9 0 31,0 0 0-31,5 15 0 0,-5 4-103 16,0 0-25-16,0 0 0 0,0 10 0 0,-5 0 56 0,5 4 7 0,0 1 1 0,0 5 0 0,0 4-26 0,0 0-5 15,0 0-1 1,0 5 0-16,5 0 0 0,-5 0 0 0,-5 10 0 0,5-10 0 0,5-5-32 16,-5-4 0-16,0 4 0 0,0-5 0 15,0-4 0-15,6-1 0 0,-1-4 0 0,-5-5 0 16,0-5-64-16,-5-4-19 0,-1-1-4 0,1-4-1002 0</inkml:trace>
  <inkml:trace contextRef="#ctx0" brushRef="#br0" timeOffset="312">324 153 1249 0,'0'0'27'0,"0"0"5"0,0 0 2 0,0 0 2 0,0 0-28 0,5 10-8 0,-5-10 0 0,6 14 0 15,-1 1 108-15,-5 4 20 0,6-5 4 0,-1 5 0 16,0 10-54-16,-5 0-11 16,6-10-3-16,-6 15 0 0,0 4 12 0,5 1 3 0,-5 4 0 0,6 0 0 15,-6 5-35-15,0 0-8 0,0 0 0 0,0 0-1 0,0-4-17 0,0-1-3 32,0-5-1-32,0 1 0 0,0-11-14 0,0 1 0 0,0 0 0 0,0-5 0 0,0-5 0 0,0 0 0 15,0-4 0-15,-6-6 0 16,6-9-99-16,0 0-22 0,0 0-5 0,0 0-1 0</inkml:trace>
  <inkml:trace contextRef="#ctx0" brushRef="#br0" timeOffset="780">0 86 288 0,'11'-10'25'0,"-11"10"-25"0,0 0 0 0,10-4 0 16,1-6 223-16,0 0 39 0,0 6 8 0,5-1 2 16,0-5-116-16,0 1-22 0,1-1-5 0,4 5-1 15,1-4-51-15,5 9-10 0,5 0-3 0,-5 4 0 16,6 1 0-16,-1 0 0 0,1 5 0 0,4-1 0 16,-4 1 8-16,-1 4 0 0,1-4 1 0,-1 4 0 15,-5 10-34-15,-5-5-7 0,-6-4-2 0,0 4 0 16,0-5-4-16,-16 6-1 15,0-1 0-15,0 0 0 0,-11 5-25 0,1 0 0 0,-7-5 0 0,1 5 0 0,-11 5 0 0,0-5 0 16,6 0 0-16,-6 0 0 0,0 0 15 0,5-5-3 16,-5-4 0-16,5 4 0 0,1 0-12 0,10-9 9 15,0-1-9-15,6-4 8 0,-6 0-19 0,11-5-4 16,-5 5-1-16,5-5 0 0,0 0 16 0,5 14 0 31,6-4 0-31,5 4 0 0,6-4 0 0,-1 4 0 16,6 1 0-16,0-1 0 0,0 5 0 0,6 5 0 0,4 0 0 0,1 0 0 0,5 5 19 0,6 0 6 15,-6 0 2-15,1 0 0 0,-1-5 48 0,-5 0 9 16,-6 0 3-16,-5 0 0 16,5 0-110-16,-5 0-21 0,0-10-5 0,0 5-1 0,0 0 40 0,-10-4 10 15,4-1 0-15,1 1 0 0,-6-6 0 0,0 1 9 16,1-1-1-16,4 1-8 16,-5 0 0-16,6-1 0 0,0-4-10 0,-1 5 10 15,-5-1-161-15,1 1-25 0,-1-5-5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52.2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108 3174 1558 0,'11'5'34'0,"0"-5"7"0,-6 5 2 0,6-5 1 0,0 0-35 0,-1 0-9 0,-10 0 0 0,0 0 0 16,6-5 68-16,-1-5 11 0,6 6 2 0,0-6 1 16,-6-4-21-16,-5-1-4 0,-5 1-1 0,5-10 0 15,5 0-16-15,1-10-3 0,-6-4-1 0,10-5 0 16,-4 4-28-16,-1-9-8 0,-5-9 0 0,0-1 0 0,6-9 40 0,-6 4 4 0,0-4 1 0,0-5 0 16,5-5-21-16,-5 0-4 0,-11 1 0 15,11-6-1-15,-5 5-19 0,5-9 0 0,0 9 0 0,-6-5 0 16,6 5 0-16,0 15 0 15,0-5 0-15,0 4 0 0,0 1 0 0,0-10 0 0,0 0 0 16,-5 0 0-16,0 9 0 0,-6-28 0 0,0 19 0 16,0 5 0-16,-5 4 23 0,5 11 1 0,-5-6 0 0,5 5 0 0,-5 0-24 15,5 0 9-15,-5 1-9 0,5 4 0 0,0-10 36 32,1 10 1-32,-1 0 0 0,5 14 0 0,1 1-29 0,0 4-8 15,-1-9 0-15,1 13 0 16,5 1-22-16,-6 5-6 0,6-14 0 0,0 4-1 15,6 5 29-15,-6 5-9 0,0-1 9 0,0 11 0 0,0-6-15 0,0 6 3 16,5 4 0-16,-5-9 0 16,-5-1-105-16,5 6-21 0,-6-1-4 0,1 5-1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54.8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2867 806 0,'0'0'72'16,"0"0"-58"-16,0 0-14 0,0 0 0 15,0 0 120-15,0 0 22 0,0 0 4 0,0 0 1 0,0 0-47 0,0 0-10 16,0 0-2-16,0 0 0 0,6-10-9 0,-1 1-3 16,0-6 0-16,1-4 0 0,-1 0-20 0,6-5-4 15,0-5 0-15,0 0-1 0,-6-14-26 0,6 0-5 16,-6-5 0-16,6-10-1 0,-6 1-10 0,1-1-1 15,5-9-8-15,-6 4 12 0,-5-9-12 16,5 0 0-16,1-9 0 0,-6-1 0 0,5-4 8 0,1-6-8 16,-1 6 0-16,0 4 0 15,-5-9 8-15,6 5-8 0,-6-6 0 0,5 1 9 16,-5 5-9-16,0-1 10 0,0 1-10 0,-5-1 10 16,5 11-10-16,-6 8 12 0,1-8-12 0,0 8 12 15,-6 6-12-15,0 4 0 0,6-4 9 0,-12 4-9 16,7 10 0-16,-7 0 9 0,7 5-9 0,-7 5 0 0,1 4 0 15,5 5-12-15,1 5 0 0,-1 0 0 16,0 5-11-16,0 0-1 0,0 0-1 0,1 4 0 16,4 1-23-16,-5 4-5 15,1 10-1-15,-1-5-551 0,5 5-111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53.4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254 1839 1497 0,'0'0'32'0,"0"0"8"0,0 0 0 0,0 0 4 0,0 0-36 0,0 0-8 16,6-9 0-16,-6 9 0 0,-6-10 53 0,-5 1 9 16,6 4 2-16,-11 0 0 0,0 5 5 0,5 0 2 15,-5 0 0-15,-6 5 0 0,6 0-34 0,-6 9-6 16,1-9-2-16,4 4 0 0,1 1-1 0,-5 0 0 15,4 4 0-15,7 0 0 0,-1 1-28 0,11 4 0 0,-6 0 0 16,12 5 0-16,-12 5 0 0,6-5 17 0,6 0-3 0,-1 0-1 16,1-5-13-16,-1-4-13 15,11-1 2-15,0 1 1 0,-5-6 59 0,11-4 12 0,-6 5 3 0,-5-10 0 16,0-5-52-16,5 0-12 0,-5 0 0 16,5-4 0-16,-5-1 0 0,-1 0 0 0,1 1 0 0,5-10 0 15,-10-1 0-15,5 1 0 0,-6 0 0 0,0 0 0 16,-5-5 0-16,-5 0 0 0,0 5 0 0,-1-5 0 15,-5-1 0-15,1 1 0 0,-1 0 0 0,0 5 0 16,-5 0 0-16,5 9 0 0,0 1 0 0,-5-1 0 0,5 1 0 16,0 4 0-16,6 0 0 0,5 5 0 0,-5-5 54 0,-1 0 8 15,-5 5 2-15,11 0 0 16,0 0-52-16,0 0-12 0,0 0 0 0,0 0 0 0,11 10 0 16,5-5 0-16,-5 0 0 0,5-5 0 0,1 0 0 0,4 0 0 15,6 0 0-15,-5 0 0 0,-1 0 0 0,1 0 0 16,5 0 0-16,-5-5 0 0,-1 0 0 0,6 0 0 15,-5 0 0-15,0 5 0 0,-1-4 0 0,1 4 0 16,5 4 0-16,-11-4 0 0,6-9 0 0,-6 4 0 16,0 0 0-16,-5 0 0 0,0 1 0 0,5-1 0 15,-11 0 0-15,11 10 0 16,-5 0-253-16,0-1-54 0,5-8-10 0,-5 8-3 16</inkml:trace>
  <inkml:trace contextRef="#ctx0" brushRef="#br0" timeOffset="548">1302 2709 403 0,'0'0'36'0,"0"0"-36"16,0 0 0-16,0 0 0 0,0 0 199 0,0 0 33 15,0 0 6-15,0 0 2 0,-10-10-157 0,4 0-31 16,1 1-7-16,-1-1-1 0,1 1 0 0,-1-6-1 15,-4 1 0-15,4-10 0 0,-5 0-14 0,1-5-2 16,-1-5-1-16,-5 1 0 0,-1-15-9 0,1 0-1 16,0 0-1-16,-6-10 0 0,6-4-15 0,-5-6 0 15,4 1 0-15,-4-5 0 0,-1 0 54 0,1 0 8 16,4-5 2-16,1 5 0 0,5 0-64 0,1 0-21 16,-1 0 0-16,0-5 0 0,6 10 21 0,-1-5 8 15,-5 5 0-15,1 0 0 0,10 4 56 0,-6 1 10 16,1 4 2-16,5 5 1 15,0 5-101-15,0 0-20 0,0-9-4 0,5 4 0 0,1 0 48 16,-1 5 16-16,0 0 0 0,6 0 0 0,0 10-4 0,0-1-1 0,0 1 0 16,5-1 0-16,0 1-2 0,-11 9 0 15,12 5 0-15,-1 5 0 0,-5 0 3 0,5-1 1 0,0 6 0 0,0-5 0 16,0 4-13-16,6-4 0 0,-6 0 0 16,0 0 0-16,1 4 0 0,-1 1 0 0,0 4 0 0,-5-4 0 15,5 4 0-15,0 1 0 0,-5-6 0 0,0 11 0 16,0-1-32-16,0-5-10 0,-11 10-2 0,10-5-578 15,-10 5-116-15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4:55.6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27 821 1220 0,'-5'5'27'16,"5"-5"5"-16,0 5 2 0,0 0 0 0,0-1-34 0,-5 1 0 0,5-5 0 0,0 0 0 0,0 0 101 0,0 5 14 15,0 0 2-15,0 4 1 0,-6-4-38 0,6-5-7 16,0 0-1-16,0 0-1 0,0 10-46 0,0-10-9 16,0 0-1-16,0 0-1 0,0 0 42 0,0 0 8 15,0 0 1-15,0 0 1 0,0 0-17 0,0 0-3 16,0 0-1-16,0 0 0 0,11 9 31 0,-11-9 5 16,11-4 2-16,5 4 0 0,0 0-67 0,6 0-16 15,-1-5 0-15,6 5 0 16,6 0 35-16,-1 0 3 0,1 0 1 0,4 0 0 0,1 0-5 0,16 0-1 15,6 0 0-15,-22 0 0 0,-6 0-19 0,0 0-4 16,-5 0-1-16,0 0 0 0,0-5-9 0,-5 0 0 16,0 0 0-16,-1 1 8 0,1 8-8 0,-1 1 0 15,-4-5 0-15,4 0 0 0,-10 0-16 0,5 0-1 0,-5 5-1 16,5 0 0 0,0-5-32-16,-16 0-6 0,0 0-2 0,0 0 0 15,0 0-123-15,0 0-25 0,-5 9-5 0,0-4-764 0</inkml:trace>
  <inkml:trace contextRef="#ctx0" brushRef="#br0" timeOffset="270">0 1249 691 0,'33'52'30'0,"-28"-47"7"0,-5-5-29 0,11-9-8 15,5 4 0-15,0 5 0 0,6-10 297 0,0 5 59 16,5 1 11-16,0 4 2 0,10 0-204 0,-4 0-41 16,5 0-8-16,-1 4-1 0,12-4-39 0,11 5-8 0,-12-5-2 0,-5 5 0 15,1 0-33-15,-12-5-6 16,0 0-2-16,-5 0 0 0,0 0-17 0,-5 5-8 0,-6 4 8 0,0-4-8 31,1-5-23-31,-1 0-9 0,-5 5-3 0,-1-5 0 16,1 0-23-16,0 5-5 0,-6 4-1 0,1 1-682 0,5-15-137 0</inkml:trace>
  <inkml:trace contextRef="#ctx0" brushRef="#br0" timeOffset="2204">2810 864 1213 0,'0'0'26'0,"0"0"6"0,0 0 0 0,0 0 4 15,0 0-36-15,0 0 0 0,0 0 0 0,0 0 0 16,0 0 101-16,0 0 14 0,0 0 2 0,0 0 1 0,0 0-42 0,0 0-9 15,0 0-2-15,0 0 0 0,0 0 19 0,0 0 3 16,0 0 1-16,0 0 0 16,0 0-116-16,0 0-24 0,0 0-4 0,0 0 0 15,0 0 90-15,0 0 18 0,0 0 4 0,0 0 1 16,0 0-45-16,0 0-12 0,0 0 0 0,0 0 0 0,0 0 0 0,0 0 0 16,0 0 0-16,0 0 0 0,0 0 53 0,0 0 9 15,-6 15 2-15,6 4 0 0,-5-5 0 0,5 6 0 16,5-1 0-16,-5 0 0 0,6 10-28 0,-6-5-4 15,10 10-2-15,-4-1 0 0,-1 1 3 0,1 4 1 16,4 5 0-16,-4-9 0 0,5 4-24 0,-1-4-10 16,-4-5 8-16,10-5-8 0,-5 9 0 0,0 6 0 15,5-1 0-15,0 6 0 0,0-11 0 0,-5-4 0 0,5-5 0 16,-5 0 0-16,0 0 0 0,0 5 0 0,-1-10 0 16,1 5 0-16,-5 0 0 0,4 5 18 0,-4-5-2 0,5 9 0 15,-6-4-16-15,6 5 0 0,-6 4 0 0,1-4 0 16,4-5 0-16,-4 4-20 0,-6-4 2 0,11 0 1 15,-11 0 17-15,5-5 0 0,0 0 0 0,1-5 0 16,-1 0 0-16,-5-19 17 0,0 0-3 0,0-5-1 16,6 1-13-16,-6 4 0 0,0 0 0 0,0 0 0 15,5 0 0-15,0-10-16 0,1-4 1 16,-1-1 1-16,1 1 14 0,-1-1 0 0,6 1 0 0,0 0 0 16,-6-10 0-16,0 0 0 0,6 0 0 0,-5-5 0 15,-1 0 0-15,0 5 0 0,6 9 0 0,-5 1 0 16,-1 0 0-16,0-6 0 0,1-8 0 0,-1 4 0 15,-5 4 0-15,6 11 0 0,-1-1 0 0,-5 1 0 0,6-6 0 16,-6 6 0-16,5-1 0 0,0 5 0 0,1-4 0 0,-1-1 0 16,1 0 0-16,-1 6 0 0,0-6 0 15,1 0 0-15,-1 6 0 0,1-6 0 0,-1 5 0 0,0 0 0 16,1 1 0-16,5-1 0 0,-1 5 0 0,1-5 0 16,-5 5 0-16,4-5 0 0,-4-4 0 0,5-1 0 15,-1 5 0-15,7 5 0 0,-12 5 0 0,11-5 0 16,-5-5 0-16,5 10 0 0,0 5 0 0,1-6 0 0,-7 1 0 15,7 5 0-15,-1-1 0 0,0 1 0 0,-5 0 0 0,5 4 0 16,0 5 0-16,-5-4 0 0,5-1 0 0,-5 0 0 16,0-4 0-16,0 4 0 15,5 1 0-15,0 4 0 0,-5 0 0 0,5 5 0 16,-5-9 0-16,0 4 0 0,0-10 0 0,5 6 0 0,-5-1 0 16,-1 1 0-16,7-1 0 0,-12 1 0 0,0-6 0 15,1 1 0-15,-1 4 0 0,6-4 0 0,-6 9 0 16,6-9 0-16,-5-1 0 0,4 1 0 0,-10-10 0 0,11 5 0 15,0 4 0-15,0 1 0 0,0-1 0 0,-11-9 0 16,0 0 0-16,0 0 0 0,5 5 0 0,-5-5 0 16,11 5 0-16,-11-5 0 0,0 0 0 0,11 0 0 15,-11 0 0-15,5 0 0 0,6 5 0 0,-6-10 0 16,1-5 0-16,-1-4 0 0,0 4 0 0,1-4 0 16,-1-5 0-16,1 4 0 0,-1 6 0 0,0-6 0 15,-5-4 0-15,6 0 0 0,-1-5 0 0,1 0 0 16,-1 9 0-16,0-4 0 0,1-5 0 0,-1 0 0 0,1-14 0 15,-1 9 0-15,6 0 0 0,-6 0 0 0,1-9 0 16,4 0 0-16,-4 9 0 0,5-5 0 0,-6-9 0 0,6 4 0 16,0 1 0-16,-6 4 0 15,6 6 0-15,0-1 0 0,-6-5 0 0,6-4 0 16,0-5 0-16,-6 9 0 0,6 10 0 0,0 0 0 0,0-5 0 0,-6 5 0 16,0 5 0-16,6-5 0 0,-5 0 0 0,4 5 0 15,-4-1 0-15,5 11 0 0,-1 14 0 0,-4-5 0 16,5-5 0-16,-6-14 0 0,-5-1 0 0,0 6 0 15,0 4 0-15,5 1 0 0,-5 9 0 0,0 0 0 16,0 0 0-16,6-5 0 16,-6 0-54-16,0 5-8 0,0 0-2 0,0 0 0 15,0 0-51-15,0 0-10 0,0 0-3 0,0 0-580 0,0 0-116 0</inkml:trace>
  <inkml:trace contextRef="#ctx0" brushRef="#br0" timeOffset="120373">1405 1945 1267 0,'0'0'28'0,"0"0"5"0,0 0 2 0,0 0 1 0,0 0-36 0,0 0 0 0,11-10 0 0,0 1 0 15,-11-6 108-15,5 6 14 0,-5-1 3 0,0 0 1 16,-5 1-68-16,-1-1-14 0,1 1-2 0,-11-6-1 15,5 6-13-15,-5-1-2 0,-6 0-1 0,6 6 0 16,-1 8-25-16,1 1 0 0,0-5 0 0,5 5 0 16,-5 9 21-16,0 1-1 15,0-1 0-15,-1 1 0 0,7 4-1 16,-1 5-1-16,5 0 0 0,6 5 0 0,-5 0-9 0,5-5-1 16,5 4-8-16,1 11 12 0,5-6-4 0,-1-9 0 0,1-4-8 15,5-6 12-15,-5 0 0 0,5-4 0 0,1 0 0 16,-1-6 0-16,0 1 16 0,0-5 2 0,0-9 1 15,1 4 0-15,-1 0 1 0,0 0 1 0,-5 0 0 16,5-4 0-16,-5-1-33 0,5-9 0 0,-5-5 0 16,-6-5 0-16,6 5 0 0,-5-5 0 0,-1 5 0 0,-5 0 0 15,5 0 0-15,-5 0 0 0,-5 0 0 0,5 0 0 16,-5 0 0-16,-6 5 0 0,5 5 0 0,1-1 0 16,0 1 0-16,-1 4 0 0,1 1 0 0,-1 4 0 0,-4 5 0 15,-1 5 0-15,5-5 0 0,6 0 0 0,0 0 0 16,0 0 0-16,0 0 0 0,0 0 0 0,0 0 0 0,0 0 0 15,0 0 0-15,0 0 0 0,17 4 58 0,4-4 5 16,1 0 1-16,-1 0 0 0,1 5-52 0,0 0-12 16,-1 5 0-16,1-1 0 0,-1-4 0 0,1-5 0 15,0-5 0-15,-1 5 0 0,-5 0 0 16,6 0 0-16,-6 0 0 0,6 0 0 0,-1 5 0 0,-4-5 0 16,4-5 0-16,1 5 0 15,-6 0-100-15,0 0-22 0,1 5-5 0,-1 0-922 0</inkml:trace>
  <inkml:trace contextRef="#ctx0" brushRef="#br0" timeOffset="120813">2421 2478 403 0,'0'0'36'0,"0"0"-36"0,0 0 0 0,0 0 0 15,0 0 176-15,0 0 29 0,0 0 6 0,0 0 1 16,0 0-103-16,-11 0-20 0,0 0-4 0,0-5-1 16,6-4-26-16,-11-1-6 0,5-5 0 0,0-4-1 0,-5 0-10 0,-1-10-1 15,1 0-1-15,0-9 0 0,-6 4-39 0,6-9-21 16,-5 5 2-16,4-15 1 0,1-5 66 0,5-4 12 15,6-1 4-15,-6-4 0 0,0 10-52 0,6-6-12 16,0-9 0-16,5-5 0 0,-6 1 0 0,6-6 0 16,0 0 0-16,6 1 0 0,-1-1 0 0,6 10 0 15,-6-5 0-15,1 5 0 0,4-5 0 0,1 15 0 16,0-1 0-16,0 6 0 0,5 4 37 0,-5 0 5 16,5-4 1-16,-5 8 0 0,0 6-30 0,5 5-5 15,-5-10-8-15,-1 14 11 0,1 5 3 0,-5 5 1 16,5-4 0-16,-1-1 0 0,-4 10-15 0,5 4-16 15,-6 6 3-15,6-1 1 16,-6-4-32-16,1 4-7 0,-1 0-1 0,6 6-552 0,-11 4-112 16</inkml:trace>
  <inkml:trace contextRef="#ctx0" brushRef="#br0" timeOffset="121751">11950 2415 914 0,'0'0'40'0,"0"0"9"0,-5 10-39 0,5 4-10 15,0-14 0-15,0 10 0 0,0-10 96 0,0 0 16 16,0 0 4-16,0 0 1 0,0 15-36 0,0-15-7 15,0 0-2-15,0 0 0 0,0 0-6 0,0 0-2 0,0 0 0 16,0 0 0-16,16-5-8 0,-5-5-1 0,0 0-1 0,5-4 0 16,-5 0-22-16,-1-6-5 15,7-8-1-15,-12-6 0 0,6 5-11 0,-6-9-3 16,1-5 0-16,4-10 0 0,-4 0-12 0,5-9 9 0,-6-6-9 16,-5-4 8-16,5 0-8 0,1 0-11 0,-6-9 3 15,0-1 0-15,-6 0 16 0,1 1 3 0,0-6 1 16,-1 1 0-16,1 4-12 0,-6 1-17 0,6 4 4 0,-6 0 1 15,-5 0 35-15,-1 5 7 0,1 0 2 0,0 0 0 16,0 10-41-16,-1-1-8 0,-4 1-2 16,-1 4 0-16,6 5 27 0,0 10 6 0,0 0 1 0,5 0 0 15,0 9-7-15,0 5-8 0,-5 0 11 0,11 5-11 0,-1 0 0 0,1 5-12 16,5 10 0-16,-6-6 0 16,1 1-49-16,5-1-10 0,0 6-1 0,-5-1-843 15</inkml:trace>
  <inkml:trace contextRef="#ctx0" brushRef="#br0" timeOffset="5099">6467 999 288 0,'0'0'12'0,"0"0"4"0,0 0-16 16,0 0 0-16,0 0 0 0,0 0 0 0,0 0 169 0,0 0 31 16,0 0 7-16,0 0 1 0,0 0-116 0,0 0-22 15,0-10-5-15,0 10-1 16,0 0 0-16,0 0 0 0,0 0 0 0,-6-5 0 0,6 5-36 0,0 0-7 16,0-4-1-16,0 4-1 0,0 0 7 0,0 0 2 15,0 0 0-15,0 0 0 0,0 0-9 0,0 0-2 16,0 0 0-16,0 0 0 0,0 0-17 0,0 0 0 15,0 0 0-15,0 0 0 0,0 0 55 0,0 0 7 16,0 0 2-16,0 0 0 0,0 0-48 0,0 0-16 16,0 0 9-16,0 0-9 0,0 0 0 0,6 4 0 15,-6 6 0-15,0-10 0 0,0 0 0 0,0 0 0 16,0 0 0-16,0 0 0 0,0 0 44 0,0 0 16 16,0 0 3-16,0 0 1 0,0 0-64 0,0 0 0 15,0 0-16-15,0 0 3 0,0 0 13 0,0 0 8 0,0 0 0 0,0 0-8 16,0 0 11-16,0 0-11 0,0 0 10 0,0 0-10 15,0 0 0-15,0 0 0 0,5 5 0 0,1 4 0 16,-6-9 25-16,5 5-1 0,-5-5 0 0,5 10 0 16,1-5-38-16,-6-5-8 0,0 0-2 0,0 0 0 15,5 14 57-15,-5-4 11 0,0-10 3 0,0 0 0 16,0 0-30-16,0 14-5 0,6 5-2 0,-1-4 0 16,-5-15-2-16,0 0 0 0,0 0 0 0,0 0 0 15,5 14 3-15,1 1 0 0,-1-1 0 0,-5 5 0 16,6-9 2-16,-1 4 1 0,-5 1 0 0,5-6 0 0,-5-9-3 15,-5 10-1-15,10 4 0 16,-5 1 0-16,0 4-1 0,6 0 0 0,-6 0 0 0,0 0 0 0,0 1-9 0,5 4 10 16,-5 0-10-16,0-5 10 15,0 5 3-15,0-5 1 0,0 0 0 0,0 0 0 16,0-4-14-16,0 4 0 0,0-4 0 0,0-1 0 0,0 0 0 0,0 6 0 16,-5-6 0-16,5-14 0 0,0 0 0 0,5 5 0 15,-5 9 0-15,6 1 0 0,-6-1 0 16,5-4 0-16,-5-10 0 0,0 14 0 0,0 5 0 15,0 0 11-15,0-4-11 0,0-1 10 0,0-4-10 16,0-5 0-16,0-5-10 0,0 9 10 0,0 1 0 0,-5 4 13 16,5-4-1-16,0-1 0 0,0-9-12 0,0 15 0 15,0-6 0-15,5 6 0 0,-5-6 0 0,0 1-15 16,0-10 2-16,0 14 0 0,0-4 21 0,0-10 4 0,-5 10 0 16,5-1 1-16,0-4-13 0,5 5-18 15,-10-1 4-15,5-9 1 0,0 0 22 0,0 10 5 16,0-1 1-16,-6 6 0 0,6-15-15 0,0 10 0 0,0 9 0 15,0-10 0-15,0-9-14 0,0 0 1 0,-5 10 0 0,5-10 0 16,0 0 22-16,0 14 5 0,0 1 1 0,5-1 0 16,-5 1-15-16,0-15 0 15,0 0 0-15,0 0 0 0,0 0 0 0,0 0 0 16,0 0 0-16,0 9-10 0,0-9 10 0,0 0 0 0,0 10 0 0,0-10 0 16,0 0 0-16,0 0 0 0,-5 14 0 0,5-14 0 15,0 0 0-15,0 0 0 0,0 0 0 0,0 0 0 16,0 10 0-16,-6-1 0 0,6-9 0 0,0 0-8 15,0 0 8-15,0 0 0 0,0 0 0 0,0 0-8 0,0 0 8 16,0 0 0-16,0 0 0 0,0 0-8 0,0 0 8 0,0 0 0 16,0 0 0-16,0 0 0 0,0 0 0 0,0 0 0 15,0 0 0-15,0 0-8 0,0-14 8 0,0 0 0 16,0 14 0-16,0 0-8 0,0-10 8 0,0-4 0 16,6-1 0-16,-1 1 0 0,-10-5 0 0,5-5 0 15,5 9 0-15,-5 1-8 0,0-1 8 0,0 15 0 16,0 0 0-16,11-9 0 0,-6-1 0 0,1-4 8 15,-6-1-8-15,5 1 11 0,1 4-11 0,-1-4 0 16,-5 14 0-16,5-10 0 0,6-4 0 0,-5 4 0 16,-1-4 0-16,6 4 0 0,-6-4 0 0,6 4 0 15,0 1 8-15,0-1-8 0,-6-4 0 0,6 4 0 16,0 5 0-16,0-4 0 0,-6-1 0 0,6 0 0 0,-6 6 0 16,1-1 0-16,-1-5 0 15,6 10 0-15,-6-5 0 0,6 1 0 0,0 4 0 0,-6 4 0 0,1-4 0 0,4 5 8 16,1-10-8-16,-5 1 0 0,-1-1 0 0,-5 5 8 15,11 5-8-15,-11-5-16 0,11 0 4 0,-6 0 1 16,-5 0 20-16,11 0 4 0,-11 0 1 0,11 4 0 16,-6 1-22-16,-5-5-5 0,0 0-1 0,11 10 0 15,0-5 26-15,-1 4 6 16,-4 1 1-16,-1 4 0 0,1-4-19 0,-1 4 8 0,0-4-8 0,1-1 0 0,-6 1-11 16,5 0-9-16,1 9-1 0,4 0-1 0,-10 0 46 15,6 5 8-15,-1 0 3 0,6-5 0 0,-6 5-5 0,1-4-1 16,5 4 0-16,-11 0 0 0,0 0-29 0,-6-5-8 15,12 5-1-15,-6-14 0 0,10-1 9 0,-4 1 0 16,-1 4 0-16,1 1 0 0,-1-6 0 0,0 1 12 16,-5-10-2-16,6 9-1 15,-6-9-9-15,0 0 0 0,0 0 0 16,0 0 0-16,0 0-152 0,0 0-32 0,5-4-6 0,1-1-898 16</inkml:trace>
  <inkml:trace contextRef="#ctx0" brushRef="#br0" timeOffset="6505">7277 1066 806 0,'-11'-14'17'0,"11"14"4"0,0 0 1 0,0 0 2 0,0 0-24 0,0 0 0 0,0 0 0 0,0 0 0 15,0 0 56-15,0 0 6 0,0 0 2 0,0 0 0 16,0 0 0-16,0 0 0 15,6-5 0-15,5 5 0 0,-1-5 0 0,-4 5 0 0,5 0 0 0,-6 0 0 16,0-9-14-16,1-1-2 0,-1 5-1 0,1-5 0 0,-6 1-24 0,5 4-5 16,-5 5-1-16,11-10 0 0,-6 1 38 0,1-6 7 15,-1 6 2-15,6-6 0 0,-6 6-64 0,6-1 0 16,-6-4 0-16,6 4-10 0,0-4 10 0,0 4 9 16,-6-4-1-16,1-1-8 0,4-4 0 0,-4 0 0 15,5 0 0-15,-6 0 0 0,6-1 0 0,-6-4 0 16,1 5 0-16,-6-5 0 0,5 5 0 0,0-5 0 15,1 0 0-15,-1 5 0 0,-5-5 0 0,6 5 0 16,-1-1 0-16,-5 6 0 0,0-1 0 0,0 6 0 16,0-6 0-16,-5 1 0 15,5 0 0-15,-6 4 0 0,6 5 0 0,-5 0 0 16,5 5 0-16,0 0 0 0,-11 10 0 0,6 0 0 0,5-10 0 0,-11 14 0 16,0 5 0-16,0 0 0 0,0 5 0 0,6 15 0 15,0 9 0-15,-1-10 0 0,-5-18 0 0,6 4 0 16,0 4 0-16,5 1 0 0,0 0 32 0,5 0-1 15,-5 4 0-15,0-9 0 0,5-9 13 0,-5-1 4 0,11-4 0 0,-5 9 0 16,4 5 0-16,1-10 1 0,0-9 0 0,0 5 0 16,0-5-39-16,5 4-10 0,0 6 0 15,-5-6 0-15,5 1 0 0,-5-10 0 0,0 0 0 16,-1 0 0-16,7 0 0 0,-7 0 0 0,1 0 0 0,0 0 0 16,0 0 0-16,0 0 0 0,0 0 0 0,-1 0 0 15,-10 0-203-15,11 0-42 0,11-10-9 0,-22 10-2 16</inkml:trace>
  <inkml:trace contextRef="#ctx0" brushRef="#br0" timeOffset="6894">7942 1129 957 0,'0'0'42'0,"0"0"10"0,0 0-42 0,0 0-10 16,0 0 0-16,0 0 0 0,0 0 71 0,0 0 12 0,0 0 2 0,0 0 1 16,0-15-18-16,5 6-3 0,6 4-1 0,-6 0 0 15,-5 5 0-15,6-14 0 0,-1 4 0 0,0-4 0 16,1-6-51-16,-1 1-13 0,-5 0 0 0,6-5 0 15,-1 5 54-15,0-5 8 0,-15 0 2 0,10-5 0 16,5 10-64-16,-10-10-15 0,5-10-1 0,-6 6-1 16,-5 4 27-16,11 0 6 15,-5-9 0-15,0-1 1 0,-1-4-17 0,-5 5-12 16,6 4 1-16,-6 0 1 0,-5 6 10 0,11 4 14 0,5-5-3 0,-6 10-1 16,-5-1 43-16,1 1 9 0,-1 10 2 0,0-1 0 15,-5-4-154-15,0 4-30 16,-1 10-7-16,-4-5-445 0,-1 5-88 0</inkml:trace>
  <inkml:trace contextRef="#ctx0" brushRef="#br0" timeOffset="7332">7034 1095 288 0,'0'0'25'0,"0"0"-25"15,0 0 0-15,-5 0 0 0,-1-5 147 0,-5 0 24 16,6 1 5-16,-6-6 0 0,0 0-82 0,1-4-17 0,4 9-3 0,1-9-1 15,-11-6-9-15,5 6-1 16,0-5-1-16,6 4 0 0,-6-4-30 0,5 0-7 0,6 5-1 0,0-6 0 16,-5-4 32-16,0 0 7 0,5-4 1 0,5 4 0 15,0 0-45-15,-5 0-9 0,0-5-2 0,6 5 0 16,10 0-8-16,-11 0-11 0,6-5 3 0,-5 5 0 16,10 5 36-16,-11-5 8 0,1 0 2 0,-1-5 0 15,0 5-10-15,6 0-1 0,0 0-1 0,-6 5 0 16,-5-1-36-16,0 1-7 0,0 0-2 15,6 0 0-15,-1 4 31 0,6-4 5 0,0 5 2 0,5 4 0 0,-5 1-19 16,5 4 0-16,-11 5 0 0,6-10 0 31,0 1-48-31,0-1-12 0,0 5-4 0,0 5 0 16,-1-9-13-16,-4 4-3 0,-6 5-1 0,0 0 0 0</inkml:trace>
  <inkml:trace contextRef="#ctx0" brushRef="#br0" timeOffset="127127">3361 3861 1036 0,'0'0'23'0,"0"0"5"0,0 0 0 0,0 0 1 0,0 0-29 0,0 0 0 0,0 0 0 0,0 0 0 15,0 0 57-15,0 0 6 0,0 0 1 0,0 0 0 0,0 0 0 0,0 0 0 16,0 0 0-16,0 0 0 0,0 0-52 0,0 0-12 16,5-10 0-16,-5 1 0 0,0 9 54 0,0 0 8 15,0-10 2-15,0 10 0 0,0-5-52 0,0-4-12 16,0-6 0-16,0 6 0 0,0-1 0 0,0 0 0 16,5-4 0-16,-5 4 0 0,0 1 0 0,6-1 0 15,-6-4 0-15,0-1 0 16,5 6 54-16,-5-6 8 0,6 6 2 0,-6-6 0 0,5 6-52 0,-5-1-12 15,0-4 0-15,5-1 0 0,-5 1 0 0,11 4 0 16,-11 10 0-16,6-14 0 0,-6 4 0 0,5-4-12 16,-5 0 3-16,11-1 0 15,-6 6 9-15,1-1 11 0,-1 0-3 0,0-4 0 0,1 4-8 16,-6 10 0-16,0 0 0 0,5-4 0 0,6-11 0 0,-6 6 0 16,6-1 0-16,-5 0 0 0,-1 5 0 0,-5 5 0 15,5-4 0-15,1-1 0 0,-6 5 0 0,11 0 0 0,-1-5 0 0,1 5 0 16,-11 0 0-16,6-5 0 0,4 5 0 0,7 0 0 15,-17 0 0-15,10 0 0 0,-10 0 0 0,11 0 0 16,0 0 40-16,-11 0 2 0,0 0 1 0,11 0 0 16,5 5-18-16,-5-5-3 0,-11 0-1 0,11 5 0 15,-1-5-21-15,1 5 0 0,0-1 0 0,-11-4 0 16,11 5 0-16,0 5 0 0,-1-5 0 0,7 4 0 0,-17-9 0 16,5 10 0-16,-5 4 0 0,0 1 0 0,5-1 0 0,1-4 0 15,-1 4 0-15,1 1 0 0,5-1 56 0,-6 5 6 16,0-4 2-16,6 4 0 0,-5-5-52 0,-6 5-12 15,5 1 0-15,0-1 0 0,-5 0-12 0,6 0-6 16,-6 5-1-16,0 0 0 16,5-9 19-16,-5 9 0 0,6-5 0 15,-6 0 0-15,-6-5 12 0,6 1 5 0,-5-1 2 0,5 1 0 16,-6-6-19-16,6-9 0 0,0 0 0 0,0 0 0 16,0 0-48-16,0 0-12 0,0 0-4 0,0 0 0 15,-10 0-58-15,4 5-12 0,6-5-2 0,-5-5-700 0</inkml:trace>
  <inkml:trace contextRef="#ctx0" brushRef="#br0" timeOffset="127520">3604 3875 518 0,'0'0'46'0,"0"0"-37"0,0 0-9 0,0 0 0 16,0 0 168-16,0 0 32 0,-6 10 7 0,6-10 1 15,-5-5-116-15,5 0-22 0,-11 5-5 0,11 0-1 16,0-9 0-16,-5-1 0 0,5 0 0 0,0 1 0 0,-6-1 0 0,1 1 0 15,5-11 0-15,0 6 0 0,0 4 0 0,0-4 0 16,0-5 0-16,0 0 0 0,0-5-51 0,0 4-13 16,0-4 0-16,0 5 0 0,5 0 0 0,-5 0 0 15,0 0 0-15,-5-1 0 0,5 6 54 0,0-5 8 16,-6 4 2-16,6 1 0 0,-5 4-52 0,5-4-12 16,0 4 0-16,-5 1 0 0,5-1 0 0,0 10 0 15,0 0 0-15,0 0 0 16,0 0-100-16,0 0-22 0,0 0-5 0,0 0-1 0</inkml:trace>
  <inkml:trace contextRef="#ctx0" brushRef="#br0" timeOffset="129038">2750 4543 345 0,'0'0'15'0,"0"0"4"0,0 0-19 0,0 0 0 16,0 0 0-16,0 0 0 0,0 0 123 0,0 0 21 0,0 0 4 0,0 0 0 16,0 0-69-16,0 0-15 0,0 0-2 0,0 0-1 0,5 19-1 15,-5-19-1-15,0 0 0 0,0 14 0 0,6 6 9 0,-1-6 1 16,-5-14 1-16,-5 10 0 0,10 14-20 0,-5-5-4 15,0 5-1-15,0 0 0 0,0 5 15 0,0-1 4 16,0 6 0-16,0 0 0 0,-5-1-52 0,10 1-12 16,-5 9 0-16,6-4 0 0,-12-6 37 15,6 1 5-15,6 4 1 16,-6-4 0-16,0-1-18 0,0 1-3 0,10 4-1 0,-4-4 0 0,-6 0-21 0,5-10-12 16,-5 0 2-16,0 0 0 0,6-5 10 0,-1-5 0 15,1 1 0-15,-6-6 0 0,0-9 0 0,0 0 0 16,0 0 0-16,0 0 0 15,0 0-43-15,0 0-9 0,0 0-3 0,0 0-551 16,0 0-110-16</inkml:trace>
  <inkml:trace contextRef="#ctx0" brushRef="#br0" timeOffset="129490">2912 4672 288 0,'0'0'12'0,"0"0"4"0,0 0-16 0,0 0 0 16,0 0 0-16,0 0 0 0,0 0 149 0,0 0 27 16,0 0 6-16,0 0 1 15,0 0-83-15,0 0-16 0,0 0-3 0,0 0-1 16,11 10-5-16,-11-10-2 0,0 0 0 0,5 14 0 0,1 1-7 0,-1-1-2 16,1 1 0-16,-1-1 0 0,-5 0-30 0,0 6-6 15,5-6-2-15,-5 5 0 0,0-4 9 0,6 9 1 16,-1 5 1-16,1-1 0 0,-6-4-7 0,0 5-2 15,0 0 0-15,5 5 0 0,-5-1-12 0,0 1-4 16,5-5 0-16,-5 4 0 0,6-4-12 0,-6 5 9 16,5-1-9-16,-5-4 8 15,6 0-40-15,-1-5-9 16,0 0-2-16,-5-5 0 0,6 0 66 0,-6-19 13 0,0 0 2 0,0 0 1 16,5 15-73-16,-5-15-14 0,0 0-4 0,0 0-538 0,0 0-108 0</inkml:trace>
  <inkml:trace contextRef="#ctx0" brushRef="#br0" timeOffset="130103">2674 4596 806 0,'0'0'36'0,"11"-5"7"0,0 0-35 0,-6 0-8 16,6-4 0-16,0 4 0 0,0 0 53 0,0-5 9 16,-1 1 2-16,7 4 0 0,-7-5 0 0,7 6 0 15,-1-6 0-15,0 10 0 0,0-5-16 0,1 0-4 16,-1 1 0-16,0-1 0 0,-5 0 12 0,5 5 3 0,0-5 0 0,0 5 0 15,1 0-27-15,4 0-6 16,1 0-1-16,-1 5 0 0,-4-5 31 0,4 5 7 16,-5 0 1-16,1-1 0 15,-1 1 0-15,0 0 0 0,6 5 0 0,-12-1 0 16,1-9-52-16,0 5-12 0,0 0 0 0,-11-5 0 0,11 14 0 0,-6-4 0 16,0 4 0-16,-5 1 0 0,6 4 28 0,-12 0 2 15,6-5 1-15,-5 6 0 0,0-1-31 0,-6 0 0 16,-5 0 0-16,-1 0 0 0,1 5 0 0,-5-4 0 15,-6-1 0-15,5 0 0 0,0 0 0 0,1-4 0 0,-1-6 0 16,1 1 0-16,-1 4 0 0,11-4 0 0,0 0 0 0,6-1 0 16,-6-4-28-1,0-5 0-15,11 0 1 0,0 0 0 0,0 0 27 0,0 0 0 16,0 0 0-16,0 0 0 0,0 0 16 0,0 0 8 0,0 0 1 0,11 5 1 16,11 0-18-16,-6-1-8 0,-16-4 8 0,16 0-8 15,6 5 0-15,-6 0 0 0,6-5 8 0,-1 10-8 0,1-6 8 16,-1 6 0-16,1 0 0 0,-6-1 0 0,6 1 4 15,-6-1 0-15,6 1 0 0,-6 4 0 0,0 6 16 0,0-6 3 16,0 5 1-16,1-4 0 0,-6-1-20 0,5 0-3 31,-5 1-1-31,-1-1 0 0,1-4-8 0,0-1 0 0,0 1 0 0,-6-5 0 16,11 0-30-16,-5-1-8 0,-5-4-2 0,4 0-1038 0</inkml:trace>
  <inkml:trace contextRef="#ctx0" brushRef="#br0" timeOffset="131038">3598 4370 1036 0,'0'0'23'0,"0"0"5"0,0 0 0 0,0 0 1 0,0 0-29 0,0 0 0 16,0 0 0-16,0 0 0 0,0 0 57 0,6 5 6 15,-6-5 1-15,0 0 0 0,0 0 0 0,0 0 0 16,0 0 0-16,10 9 0 16,-4 1 0-16,-1 4 0 0,6 1 0 0,-6-1 0 0,1 1 0 0,-1-1 0 15,1 0 0-15,4 10 0 0,-4-9 0 0,-6 4 0 16,5-5 0-16,-5 6 0 0,6-6-64 0,-6-4-8 0,0 4-4 0,-6 5-1 16,6-4 21-16,-5-1 4 0,5-4 0 0,0-10 1 31,0 0-61-31,0 0-13 0,-11 0-3 0,6 4 0 15,5-4-15-15,-11-4-3 0,0 4-1 0,11 0-447 0,0 0-90 0</inkml:trace>
  <inkml:trace contextRef="#ctx0" brushRef="#br0" timeOffset="131364">3528 4307 403 0,'0'0'36'0,"0"0"-36"16,0 0 0-16,0 0 0 0,16-4 148 0,-5-6 22 0,-11 10 5 0,11-5 1 16,5 0-90-16,-5 5-18 0,5 0-3 0,-5 0-1 0,-11 0-13 0,16 5-3 15,0-5-1-15,6 10 0 0,-6-5 7 0,-5 4 2 16,0 6 0-16,5-6 0 0,-5 6-25 0,-1-6-5 16,1 10-1-16,0 1 0 0,0-6 24 0,0 5 5 15,-6-4 1-15,1 4 0 0,-1 0-37 16,0 0-7-16,-5 1-2 0,0-1 0 0,-5 0-9 0,0 0 0 15,-1-4 0-15,-5-1 0 0,1 0 0 0,-1-4 0 16,0 4 0-16,0-4 0 0,0-10 0 0,0 5 0 16,-5 0 0-16,5-1 0 15,1 6 0-15,-1-10 0 0,11 0 0 16,-11-5 0-16,11 5 0 0,-5-9 0 0,5 9 0 0,0 0 0 16,0 0-56-16,5-5-14 0,6 0-2 0,0-5-1 0</inkml:trace>
  <inkml:trace contextRef="#ctx0" brushRef="#br0" timeOffset="131709">4101 4735 691 0,'0'0'30'0,"0"0"7"15,0 0-29-15,0 0-8 0,0 0 0 0,10-5 0 0,-4-5 155 16,-1 1 29-16,-5 9 7 0,0-10 1 0,-5-4-77 0,-1 4-15 15,6 10-4-15,-5-9 0 0,0-1-76 0,-1 0-20 16,1 6 0-16,-1-6 0 0,-4 10 51 0,10 0 6 31,-11-10 2-31,5 6 0 0,-4 4-43 0,10 0-16 16,-11 4 11-16,5 6-11 0,-4 0 27 0,10-10-1 0,-11 4 0 0,11-4 0 16,-6 10-42-16,1 0-8 0,5 4-1 0,-5 0-1 0,5-14 49 0,5 15 9 15,-5-15 3-15,0 0 0 16,0 0-56-16,0 0-11 0,0 0-3 0,0 14 0 0,0-14 56 0,11 15 11 15,-11-15 3-15,11 9 0 16,-11-9-35-16,10 5 0 0,7 0-15 0,-17-5 5 16,10-5-172-16,1 0-34 0,0 0-8 0,5 1 0 0</inkml:trace>
  <inkml:trace contextRef="#ctx0" brushRef="#br0" timeOffset="131960">4241 4711 1036 0,'0'0'46'0,"0"0"10"0,0 0-45 0,0 0-11 0,5 9 0 16,-5-9 0-16,0 0 72 0,0 0 12 0,0 0 2 0,0 0 1 15,0 0-22-15,0 0-4 0,0 0-1 0,0 0 0 16,0 0-25-16,0 0-6 0,0 0-1 0,0 0 0 16,0 0 16-16,0 0 4 15,0 0 0-15,0 0 0 0,0 0-6 0,11 10-1 16,0-5 0-16,-11-5 0 0,0 0-17 0,11 5-4 0,-6-1-1 0,-5-4 0 16,0 0-11-16,11 5-8 0,0 5 12 0,-11-10-12 15,0 0 8-15,11 0-8 0,-11 0 0 0,0 0 0 16,0 0 0-16,11 0 0 0,-6-5 0 0,-5 5 0 15,0 0 0-15,11-5 0 0,0 0 0 0,-1 1 0 0,-4 4-17 16,-6 0 2-16,0 0 1 0,11-5 0 16,-1 0-27-16,1 5-6 0,-11 0-1 0,11-5 0 15,0 5-126 1,0 5-26-16,-11-5-4 0,21 10-411 0</inkml:trace>
  <inkml:trace contextRef="#ctx0" brushRef="#br0" timeOffset="132156">4517 4831 748 0,'0'0'67'0,"0"0"-54"16,0 0-13-16,0 0 0 0,0 0 98 0,0 0 17 16,5-5 3-16,6-5 1 15,-11 1-36-15,5-1-7 0,-5-4-2 0,0-1 0 16,-5-4-16-16,5 0-3 0,0-5-1 0,-6 5 0 0,1 0-23 0,0-1-5 16,5 1-1-16,-6 0 0 0,-5-5-25 0,6 5 0 15,5 0 0-15,-5 4 0 0,-1 1 0 0,6 4 0 16,-5-4 0-16,-1-1-507 15,6 15-106-15</inkml:trace>
  <inkml:trace contextRef="#ctx0" brushRef="#br0" timeOffset="132365">4425 4596 403 0,'0'0'36'0,"0"0"-36"15,16-5 0-15,-5 0 0 0,0 5 199 0,-1-5 33 16,1 0 6-16,5 5 2 0,-5 5-90 0,5-5-18 31,-5 0-3-31,5 0-1 0,1 0 0 0,-1 0-1 16,-5 5 0-16,5 0 0 0,0 0-152 0,-5-5-31 0,5-5-5 0,0 5-2 0,0-5 43 0,-5 5 9 16,-11 0 2-16,16-5-566 15,1 0-113-15</inkml:trace>
  <inkml:trace contextRef="#ctx0" brushRef="#br0" timeOffset="132742">4987 4696 1191 0,'0'0'26'0,"0"0"6"0,0 0 0 0,0 0 2 0,0 0-34 0,0 0 0 0,5-9 0 0,6 4 0 16,-11 5 90-16,5-14 11 0,6 4 3 0,-6 0 0 15,6 1-48-15,5-1-8 0,22 1-3 16,-22-6 0-16,-16 1 15 0,-5-1 4 0,10 1 0 0,1 4 0 0,-1-4 0 0,6 4 0 16,-6-4 0-16,1 4 0 0,-1 1-52 0,1-1-12 15,-6 10 0-15,10-9 0 0,-4-1 0 0,-6 0 0 16,0 10 0-16,0 0 0 16,0 0-100-16,0 0-22 0,0-9-5 0,0 9-717 15</inkml:trace>
  <inkml:trace contextRef="#ctx0" brushRef="#br0" timeOffset="132945">5062 4456 1497 0,'0'0'32'0,"0"0"8"0,0 0 0 0,0 0 4 0,0 0-36 0,11 10-8 16,0 0 0-16,-6-1 0 15,6 1 92-15,0-1 17 0,5 6 3 0,-5-6 1 0,0 6-27 0,-1-1-6 0,7-4 0 16,-7 9-1-16,7-5-63 0,-1 1-16 0,-5-10 0 0,0 9 0 15,5-4 18-15,-5 4 1 0,-1-4 0 0,1-1 0 32,5-4-161-32,-5 0-32 0,0 0-6 0,-11-5-2 0</inkml:trace>
  <inkml:trace contextRef="#ctx0" brushRef="#br0" timeOffset="133494">5424 4231 518 0,'0'0'46'0,"0"0"-37"0,0 0-9 0,0 0 0 0,0 0 171 0,0 0 32 16,11 9 6-16,-6 6 2 0,6-6-99 0,-5 6-19 15,-6-6-4-15,5 6-1 0,0-6-26 0,6 10-6 16,-5-4 0-16,4-1-1 0,-4 5-37 0,-1-4-7 15,1 4-2-15,-6 0 0 16,5 5 9-16,0-4 2 0,1-1 0 0,-1 0 0 0,-5 5-5 0,0-5-1 16,6 0 0-16,-6-4 0 0,0-6-14 0,0 6 0 15,5-6 0-15,-5 6 0 0,0-15 0 0,0 0 0 16,-5 9 0-16,5-9 0 0,0 0 0 0,0 0-16 16,0 0 3-16,0 0 1 15,0 0-24-15,0 0-4 0,0 0 0 0,0 0-1 16,-6-4 5-16,1-1 0 0,-6-5 1 0,6-4 0 15,-1-1-1-15,6 1-1 0,-5-10 0 0,5 5 0 0,-6 0 45 0,6-1 8 0,0-4 3 0,0 0 0 16,0 5-19-16,0 0 0 0,0 0-11 0,6 4 11 16,-1-4 0-16,-5 5 0 15,0-6 0-15,6 6 0 0,-1 0 0 16,0 4 0-16,1-4 0 0,5 4 0 0,-6 0 9 0,6 6-9 0,-6-6 8 0,6 5-8 16,0 0 15-16,5 5-3 15,-5 0 0-15,0 5 0 0,-1 0 35 0,1 0 6 0,0 4 2 0,0 6 0 16,0 4-23-16,-6-5-4 0,6 6 0 0,-6-1-1 15,-5 0 9-15,6 5 3 0,-6 5 0 0,0-5 0 0,0 0-31 16,-6 5-8-16,-5-5 0 0,1 5 0 0,-1-5 0 0,0-5 0 16,-5 0 0-16,5 0 0 0,-5 0 0 15,0-4 0-15,-6-6 0 0,11-4 0 16,-5 0 0-16,5 0 0 0,6 0 0 0,5-5 0 16,0 0-32-16,0 0-7 0,0 0-1 0,0 0-832 0</inkml:trace>
  <inkml:trace contextRef="#ctx0" brushRef="#br0" timeOffset="133743">5948 4821 1411 0,'0'0'31'0,"0"0"6"0,0 0 2 0,0 0 1 0,-5-9-32 0,5 9-8 0,-6-5 0 0,6-5 0 16,0 1 72-16,-5-6 12 0,5-4 4 0,-5 5 0 15,-1-1-31-15,6 6-5 0,0-6-2 0,6 6 0 16,-12-1-14-16,12-4-2 0,-1 4-1 0,-5 0 0 16,5 1-41-16,1-1-9 0,-1 1-2 0,1-1-570 15,4 0-115-15</inkml:trace>
  <inkml:trace contextRef="#ctx0" brushRef="#br0" timeOffset="134068">6137 4701 864 0,'0'0'76'0,"-5"15"-60"0,10-6-16 0,-5-9 0 0,-5 15 82 0,5-15 14 0,0 9 2 15,0-9 1-15,0 15 4 0,0-15 1 0,0 0 0 0,0 0 0 0,0 0-34 0,0 0-6 16,0 0-2-16,0 0 0 0,0 0-27 0,0 0-6 15,0 0-1-15,16 0 0 0,-5-5-19 0,0-5-9 16,-1 1 8-16,1-1-8 0,0-4 0 0,0 4 8 16,0-4-8-16,0-1 0 0,-6 6 0 0,6-1 0 15,0-4-14-15,-6 4 5 0,6 0 9 0,-11 10 0 16,5-4 0 0,11-6 0-16,-10 5 23 0,10 0 6 0,-5 1 2 0,0 4 0 15,5 0-31-15,-16 0 0 0,16 4 0 0,-16-4 0 16,16 10 14-16,-5 0 0 0,-11-10 0 0,11 14 0 0,5 0 13 0,-11 6 2 15,1-6 1-15,-6 10 0 0,5-5-8 0,-10 0-2 16,5 1 0-16,0 4 0 0,-6-5-20 0,1 0 8 16,0-5-8-16,-1 1 0 15,1-10-74-15,-1 4-19 0,1 6-4 0,5-15-808 0</inkml:trace>
  <inkml:trace contextRef="#ctx0" brushRef="#br0" timeOffset="134274">6089 4379 1594 0,'0'0'35'0,"0"0"7"0,0 0 2 0,5-9 1 0,6 4-36 16,-6 0-9-16,-5 5 0 0,11-9 0 0,-11 9 62 0,5-5 10 16,-5 5 3-16,0 0 0 0,11-5-50 0,-11 5-9 15,11 0-3-15,-11 0-573 16,0 0-116-16</inkml:trace>
  <inkml:trace contextRef="#ctx0" brushRef="#br0" timeOffset="135211">8196 4668 1267 0,'0'0'56'0,"0"0"12"0,0 0-55 0,0 19-13 0,10 0 0 0,-4 5 0 0,-12-10 105 0,6 6 19 16,6-1 3-16,-6 5 1 0,5-5 0 0,6 5 0 15,-6 5 0-15,-5 0 0 16,6 0-52-16,-6-1-9 0,-6 6-3 0,6 0 0 0,6-1-51 0,-6 1-13 0,0 4 0 0,0 1 0 15,0-1 0-15,0-4 0 16,0-1 0-16,5-4 0 0,1 5 0 0,-6-10 0 0,0-5 0 0,0-5 0 31,0 1-151-31,0-15-33 0,5 9-6 0,-5-9-2 0</inkml:trace>
  <inkml:trace contextRef="#ctx0" brushRef="#br0" timeOffset="135509">8347 4682 1267 0,'0'0'28'0,"0"0"5"0,0 10 2 0,5-1 1 0,-5-9-36 0,6 19 0 15,-1-4 0-15,0 4 0 0,1 0 86 0,-1-4 10 16,-5 9 3-16,6-5 0 0,-1 0-20 0,0 5-4 16,1 0-1-16,-1 0 0 0,1 0-44 0,-1-5-9 15,0 5-1-15,1 0-1 0,-1 0-19 0,1 5 0 16,-1-5 0-16,0 5 0 0,1-5 0 0,-1 5 0 16,1-5 0-16,-1 0 0 0,-5-5 0 0,5-5 0 0,1 1 0 0,-1-6-576 15,-5-9-120-15</inkml:trace>
  <inkml:trace contextRef="#ctx0" brushRef="#br0" timeOffset="136090">8098 4557 1497 0,'0'0'32'0,"0"0"8"0,0 0 0 0,0 0 4 0,11-5-36 0,5 5-8 15,-16 0 0-15,17-4 0 0,4 4 53 0,-5-5 9 16,-5 5 2-16,11 0 0 0,-1 0 0 0,1 0 0 31,-6 5 0-31,6-1 0 0,-1 1 0 0,12 0 0 0,-1 5 0 16,1-1 0-16,-12 1-20 0,12-1-4 0,-1 6-1 0,0 4 0 0,-10-9-11 0,-6 9-3 16,-5 0 0-16,5 0 0 0,-5 0 2 15,0 1 0-15,-6-6 0 0,6 5 0 0,-5 0-19 0,-6 1-8 16,-11-6 0-16,0 0 8 15,6 1-30-15,-6-1-6 0,-11 1-2 0,6-1 0 0,-6 1 30 0,-5-6 0 0,6 6 0 0,-6-1 0 16,0-4 0-16,5-6 0 0,0 1 0 16,12 0 0-16,-1 5 0 0,11-10 0 0,0 0 0 0,0 0 0 15,0 0 0-15,0 0 0 0,0 0 0 0,11 4 0 32,-1-4 0-32,7 5 0 0,-7 0 0 0,7 0 0 0,10 4 0 0,-6 1 0 0,1 0 0 0,-1-1 0 15,12 1 45-15,10 9 15 0,-5 5 4 0,0-5 0 16,5 5-52-16,-5-5-12 0,0 5 0 0,-6 0 0 15,6 5 34-15,0-5 4 0,-11 5 1 0,5 5 0 16,-5-1-22-16,0-9-4 0,-5 5-1 0,-6-10 0 0,6-4-12 16,-6 4 0-1,-5-5 0-15,-1 1 0 16,7-6-38-16,-7 6-10 0,-4-6-3 0,-1 1-757 16,6-10-152-16</inkml:trace>
  <inkml:trace contextRef="#ctx0" brushRef="#br0" timeOffset="137070">7893 4072 990 0,'-11'5'21'0,"11"-5"5"0,0 0 1 0,0 0 1 0,-11 0-28 0,1 0 0 15,-1-5 0-15,5 0 0 0,-4 1 41 0,-1-1 3 0,-5-5 0 16,-1-4 0-16,1-5-10 0,0-1-2 0,0 1 0 15,0-5 0-15,-6-5-9 0,6 0-3 16,-6-4 0-16,1-6 0 0,-1 1-31 0,6-5-6 0,-6 0-2 0,0-5 0 16,6 0 67-16,-5 0 12 0,10-5 4 0,-5 0 0 15,-6 0-52-15,11 0-12 0,0-4 0 0,6 4 0 16,-6-5 0-16,0 1-18 16,6-1 4-16,0 10 1 0,5 0 21 0,0 5 4 0,-6-1 0 31,6 6 1-31,0 0-13 0,0 9 0 0,-5 0 0 0,5 5 0 15,0 5 0-15,0 0 0 0,-6-1 0 0,-4 6 0 0,10 0 0 16,-6 4 0-16,-5 0 0 0,6 6 0 0,0 4 0 16,-6 0 0-16,5 4 0 0,-10 1 0 0,0 0 54 15,0 9 8-15,-6 1 2 0,1 4 0 0,-6 0-52 0,0 0-12 16,10 5 0-16,-4 5 0 0,-1-5 0 0,0 5 0 0,6 0 0 0,5-5 0 16,6-5 0-1,0 0 0-15,5 0 0 0,0-4 0 0,0-1 0 0,5-4 0 0,-5-10 0 0,5 10 0 0,-5-10 0 0,0 0 0 16,0 0 0-16,17-5 0 0,-1-5 0 0,0 1 0 15,0-6 0-15,1 1 0 0,-1-6 0 0,0 1 0 16,0-5 0-16,0 0 0 0,-5 0 0 0,5 0 0 16,-5 0 0-16,0 5 0 0,0 0 0 0,0 0 0 15,-6 4 0-15,6-4 0 0,0 0 0 0,-1 4 0 16,7 1 0-16,-7-5 0 0,7 4 54 0,-1 6 8 16,0-1 2-16,-5 5 0 0,5 5-52 0,0 5-12 15,0-5 0-15,1 5 0 0,-7 5 54 0,12 4 8 0,-6 0 2 16,6 6 0-16,-6-6 0 0,6 5 0 0,-1 5 0 15,1-5 0-15,-6 5-52 0,6 0-12 0,5 0 0 16,-11 0 0-16,0 5-151 0,-5-5-33 31,21 24-6-31,-10-19-2 0</inkml:trace>
  <inkml:trace contextRef="#ctx0" brushRef="#br0" timeOffset="138385">9281 4288 403 0,'0'0'36'0,"0"0"-36"0,0 0 0 0,0 0 0 31,0 0 148-31,0 0 22 0,0 0 5 0,0 0 1 16,0 0-30-16,0 0-6 0,0 0 0 0,6 15-1 0,-6-15-39 0,0 14-7 16,16 10-1-16,-5-5-1 0,-11-4-24 0,0 4-5 15,-11-5-1-15,11 1 0 0,-5 4-20 0,5 5-4 16,0-5-1-16,0 0 0 0,0 1-16 0,0 4-4 0,0-5-1 0,0 0 0 16,0-5-30-16,5-4-5 15,-5 0-2-15,5 4 0 0,1-4-41 0,-6-10-8 0,0 0-1 0,0 0-828 16</inkml:trace>
  <inkml:trace contextRef="#ctx0" brushRef="#br0" timeOffset="138714">9038 4115 576 0,'16'-14'51'0,"-16"14"-41"32,11-10-10-32,0 6 0 0,-5-6 141 0,10 5 27 0,-5 0 4 0,-1 1 2 15,1-1-22-15,5 0-5 0,1 5-1 0,-1 0 0 16,-5 0-45-16,5 5-9 0,0 0-1 0,0 4-1 0,0-4 10 0,6 9 1 0,0 6 1 0,-1-6 0 16,-5-4-38-16,6 9-8 0,0-5-2 0,5 10 0 15,-6 0-12-15,1 0-2 0,-1 0-1 0,-4 0 0 16,-7-5-3-16,-4 5-1 0,-1 5 0 0,-5-5 0 15,-5 0-35-15,-1 0 0 0,-4 5 0 0,-7-5 0 16,1 5 0-16,0-10 0 0,-6 0 0 0,1 1 0 16,-1-6-40-16,1 0-14 0,-1-4-3 0,6 0-1 15,0-1-72-15,5 1-14 0,0-5-4 0,0-1-554 16,0-4-111-16</inkml:trace>
  <inkml:trace contextRef="#ctx0" brushRef="#br0" timeOffset="138997">9741 4788 1267 0,'0'0'28'0,"0"0"5"0,0 0 2 0,-6-15 1 0,6 6-36 0,0-1 0 0,0-4 0 0,6 4 0 16,-1-9 0-16,-5 4 0 0,5 1 0 0,1 4 0 16,-1 1 0-16,-5-1 0 15,11 1 0-15,-6-1 0 0,-5-4-48 0,11 4-16 0</inkml:trace>
  <inkml:trace contextRef="#ctx0" brushRef="#br0" timeOffset="139325">9838 4624 403 0,'0'0'36'0,"5"10"-36"0,1 4 0 0,-1 1 0 0,-5-15 199 0,0 0 33 0,0 9 6 0,0 6 2 16,0-6-90-16,0 6-18 0,0-1-3 0,0 1-1 0,0-15-51 15,0 0-10-15,0 0-3 0,0 0 0 16,0 0-51-16,0 0-13 0,0 0 0 0,0 0 0 0,0 0 0 0,0 0 0 15,0 0 0-15,0 0 0 16,0 0 0-16,0-10 0 0,0 0 0 0,0 6 0 0,0-6 0 0,5 0 0 16,1 1 0-16,-6-1 0 0,11 1 0 0,-6-6 0 15,6 1 0-15,-6-1 0 0,6 1 31 0,-6 4 3 16,6 6 1-16,0-6 0 0,0 5-25 0,0 5-10 16,-6-5 8-16,11 10-8 0,-10 0 25 0,-1-5 0 15,6 5 0-15,-11-5 0 0,5 5-25 0,-5-5 0 31,0 0 0-31,6 14 0 0,-1-4 0 0,-5-1 0 0,0-9 0 0,0 15 0 0,5 4 0 0,-5 0 0 16,-5-5 0-16,5 6 0 0,0-1 0 0,-5-5 0 0,-1-4 0 16,6-10-968-1</inkml:trace>
  <inkml:trace contextRef="#ctx0" brushRef="#br0" timeOffset="139482">9778 4355 1195 0,'0'0'52'0,"0"0"12"0,0 0-51 0,0 0-13 0,0 0 0 0,0 0 0 0,0 0 52 15,0 0 8-15,0 0 2 0,0 0 0 0,6-9-51 16,-6 9-11 0,0 0 0-16,0 0 0 0</inkml:trace>
  <inkml:trace contextRef="#ctx0" brushRef="#br0" timeOffset="139820">10356 4557 1101 0,'-10'0'48'0,"10"0"12"0,0 0-48 0,0 0-12 0,0 0 0 0,0 0 0 15,0 0 121-15,5-9 23 0,6-6 4 0,-6 1 0 16,-5-1-47-16,0 1-9 0,0 4-3 0,11-9 0 16,0 5-20-16,-6-1-4 0,6 1-1 0,-6 4 0 15,6 1-51-15,0-6-13 0,-6 6 0 0,6-1 0 16,-5 0 0-16,-1 1 0 0,6-1 0 0,-11 10 0 0,5-9 0 0,1-1 0 15,-6-4 0-15,5 4 0 16,-5 10-48-16,0 0-13 0,-5-5-3 0,5 5-844 16</inkml:trace>
  <inkml:trace contextRef="#ctx0" brushRef="#br0" timeOffset="139983">10254 4240 1515 0,'0'0'67'0,"0"0"14"0,5 5-65 0,6 5-16 16,0-1 0-16,-6 6 0 0,6-6 124 0,0 1 20 16,5 4 5-16,-5 1 1 0,-11-6-90 0,11 6-19 15,-1-1-3-15,1-4-1 0,5 4 22 0,-5 1 4 16,0-1 1-16,5-4 0 16,0-1-103-16,-5 1-20 0,5-1-4 0,1 1-1 15,-1-5-51-15,0-5-10 0,-5 5-3 0</inkml:trace>
  <inkml:trace contextRef="#ctx0" brushRef="#br0" timeOffset="140482">10810 4567 748 0,'0'0'33'0,"0"0"7"0,0 0-32 0,0 0-8 0,0 0 0 0,0 0 0 15,0 0 168-15,0 0 32 0,0 0 7 0,11-5 1 16,-6-5-64-16,1 1-13 0,-6-6-3 0,0 6 0 16,5-6-102-16,1-4-26 0,-6 0 0 0,0-5 0 15,0 5 0-15,0 4 0 0,0-4 0 0,0 0 0 0,0-5 0 0,0 5 0 32,0-1 0-32,0 1 0 0,0 5 0 0,0-5 0 15,0-1 0-15,0 6 0 0,5 4 56 16,-5 1 7-16,0 9 1 0,0 0 0 0,5-10-52 0,-5 10-12 15,0 0 0-15,0 0 0 0,0 0 0 0,0 0 0 16,11 15 0-16,0-6 0 0,-6 6 0 0,1-6 0 16,5 10 0-16,-1 1 0 0,1 4 0 0,5 4 0 15,-5-4 0-15,5 0 0 16,1 5 0-16,-1-5 0 0,0 0 0 0,0 0 0 0,-5-4 0 0,0-6 0 0,0 0 0 0,0 1 0 0,-1-1 0 0,-4-9 0 16,5 5 0-16,-11-10 0 0,0 0 0 15,0 0 0-15,0 0 0 0,10 0 0 0,1-10 0 0,0 5 0 16,-6-4 0-16,1-6 0 0,-1-4 0 0,1 0 0 31,-6 4 0-31,5-4 0 0,-5 0 0 0,0-5 0 16,5 0 0-16,-5 0 0 0,0 0 0 0,0 0 0 0,0 0 0 15,0 0 0-15,0 0 0 0,0 5 0 0,11 4 0 16,-11 1 0-16,0-1 54 0,0 6 8 0,0-6 2 0,0 6 0 16,0-1-205-1,0 10-41-15,0 0-8 0</inkml:trace>
  <inkml:trace contextRef="#ctx0" brushRef="#br0" timeOffset="141653">12895 4255 518 0,'-5'0'46'0,"5"0"-37"15,0 0-9-15,0 0 0 0,-5 0 107 0,-1 4 19 16,6-4 4-16,-5 0 1 0,-1 0-54 0,6 0-10 16,0 0-3-16,-5-4 0 0,0-1-10 0,-1-5-2 15,-5 1-1-15,1-1 0 0,4 0-5 0,-5 1-1 16,-5-6 0-16,5-4 0 0,-5 0-26 0,0-5-6 16,0 0-1-16,0 0 0 0,-1-5-3 0,-4-4-1 15,5-1 0-15,-6-4 0 0,6 4-8 0,-6-5 0 16,1-9 0-16,-1 5-11 0,0-5 11 0,1 0 0 15,-1 0 0-15,-5 0 0 0,5-5 26 0,-5 5 1 16,6 0 0-16,-1 0 0 0,-5 10-35 0,6-5-8 16,-6-1 0-16,5 1-1 0,0-5 17 0,1 10 0 0,-1 4 11 15,-5 1-11-15,0-6 16 0,6 6-4 16,-1-6-1-16,6 5 0 0,-6 1-11 0,6-1 0 0,0 10 0 0,5-5 0 16,-5 5 0-16,5 0 0 0,-5 5 0 0,5 0 0 15,0 0 0-15,0 4 0 0,6 1 0 0,5 0 0 16,-11 4 0-16,11-4 0 0,-5-1 0 0,-1-4 0 0,1 5 0 15,5 4 0-15,0-4 0 0,0 4 0 0,0 10 0 16,0-14 0-16,0 4 0 0,-6-4 0 0,6 14 0 0,0-10 0 16,-5 5 0-16,5 5 0 15,0 0 0-15,0 0 0 0,0 0 0 0,0 0 0 0,0 0 53 0,0 0 9 0,0 0 2 0,0 0 0 16,0 0-52-16,0 0-12 0,0 0 0 0,0 0 0 16,0 0 0-16,-11 10 0 0,-5 4 0 0,5 1 0 15,0-6 0-15,-5 1 0 0,5 9 0 0,-5-5 0 0,0 6 54 31,0-1 8-31,0 5 2 0,-1 0 0 0,7 5-52 16,-7-5-12-16,7 0 0 0,-7-5 0 0,7 0 0 16,-1 5 0-16,0-5 0 0,6 0 0 0,-6-4 0 0,5-10 0 15,6-5 0-15,0 0 0 0,-5 14 0 0,5-14 0 16,0 0 0-16,0 0 0 0,0 0 0 0,0 0 0 16,0 0 0-16,5-14 0 0,1-6 0 0,-1 1 0 15,1 5 0-15,4-5 0 0,-10-1 0 0,6 1 0 16,-1 0 0-16,6 0 0 0,-11 0 0 0,5-1 0 15,1 1 0-15,-1-5 0 0,1 5 0 0,4 0 0 0,-4 4 0 16,-1 1 0-16,6 0 0 0,-6 4 0 0,6-4 0 16,0 4 0-16,0-4 0 0,0 4 0 0,-1 5 0 15,7-4 0-15,-7 4 0 0,12 0 0 0,-6 10 0 16,6-5 0-16,-1 0 0 0,1 0 0 0,5 0 0 16,0 5 0-16,-5 4 60 0,-1 1 8 0,1 9 3 0,0-9 0 0,5 4-63 0,0-4-8 0,-11 4-9 15,5-4 9-15,-4 9 20 0,-7 0 12 0,7-5 3 31,-1 6 0-31,-11-11-90 16,6 6-17-16,0-1-4 0,0 0-979 0</inkml:trace>
  <inkml:trace contextRef="#ctx0" brushRef="#br0" timeOffset="142579">13436 4658 576 0,'0'0'51'0,"11"0"-41"0,-11 0-10 0,0 0 0 16,0 0 156-16,0 0 28 15,0 0 7-15,0 0 1 0,0 0-52 0,0 0-9 0,0 0-3 0,5 10 0 16,-5 4-51-16,0 0-10 0,0 1-3 0,0 4 0 0,0 0 0 16,0 0 0-16,-5 5 0 0,5 15 0 0,-6-6-51 0,6 1-13 15,0 0 0-15,0 4 0 0,-5-4 47 0,5 4 6 16,0 1 2-16,-6-1 0 0,1 5-40 0,5-4-15 15,0-1 11-15,0 0-11 0,0 1 0 0,0-10 8 16,5-5-8-16,1 0 0 0,-6 0 0 0,5-10 0 16,1 1 0-16,-6-11-10 15,0-4-115-15,5 5-23 0,-5-10-5 0,5 1-757 16</inkml:trace>
  <inkml:trace contextRef="#ctx0" brushRef="#br0" timeOffset="142856">13555 4576 1267 0,'0'0'28'0,"0"0"5"0,0 0 2 0,0 0 1 0,0 0-36 0,0 0 0 0,0 0 0 15,0 0 0-15,10 10 58 0,-4-5 5 0,5 4 1 0,-6 6 0 16,-5-1 37-16,11 5 8 0,-6 5 2 0,6 5 0 15,0 10-31-15,-6-6-7 0,-5 1-1 0,6 4 0 16,-1 1-40-16,6-6-9 0,-6 11-2 0,-5-6 0 16,0-4-8-16,0-6-1 0,0 6-1 0,0 0 0 15,0-1-27-15,0-4-6 0,6-5-1 0,-6-10 0 16,0 6 23-16,0-11 0 0,0 6 0 0,-6-6 0 16,6-9-127-16,0 0-21 0,0 0-4 15,0 0 0-15</inkml:trace>
  <inkml:trace contextRef="#ctx0" brushRef="#br0" timeOffset="143326">13349 4456 1267 0,'0'0'28'0,"0"0"5"0,16-9 2 0,-10 4 1 0,5-5-36 0,-6 6 0 15,6-6 0-15,0 0 0 0,-6 6 58 0,6-6 5 16,0 5 1-16,-6 0 0 0,6 5 31 0,5 0 6 16,-5-5 2-16,5 5 0 0,0 0-11 0,11 5-3 0,-5-5 0 0,0 10 0 15,5-5-20-15,0 4-4 16,0 1-1-16,0 0 0 0,-6 4-36 0,6 0-7 16,0 1-1-16,-5 4-1 0,-6-5 1 0,6 6 0 0,-12-1 0 0,1 0 0 15,0-5 4-15,-6 1 0 0,-5-1 1 0,0 1 0 16,0-6-25-16,-5 6 0 0,-6 4 0 0,0-5 0 15,1-4 0-15,-7 4 0 0,1 1 0 0,5-1 0 16,1-4-20 0,-7-1-10-16,-4 1-2 0,5-5 0 0,-1 4 52 0,7-9 9 15,-1 5 3-15,5 0 0 0,6-5-77 0,0 0-15 0,0 0-4 0,0 0 0 16,0 0 52-16,0 0 12 0,0 0 0 0,22 5 0 0,-6-5 12 16,6 4 6-16,-6 1 1 0,6 5 0 0,-1-5-19 0,1 9 0 15,-1 0 0-15,1 1 0 0,0 4 10 16,-6 0-2-16,6-4 0 0,-1 4 0 0,-5-5 24 15,1 6 4-15,-1-6 0 0,-5 0 1 0,-1 1-46 0,1 4-10 16,5-5-1-16,-5 1-1 0,0 4 33 0,0-5 8 16,5 6 0-16,0-6 1 15,-5 0-94-15,0-4-19 0,0 0-4 0,-11-10-985 16</inkml:trace>
  <inkml:trace contextRef="#ctx0" brushRef="#br0" timeOffset="143905">14154 4355 1267 0,'0'0'56'0,"6"15"12"0,-1-1-55 0,0-4-13 0,1 4 0 0,-1-4 0 16,-5-10 105-16,0 0 19 0,0 0 3 0,0 0 1 16,0 0-23-16,0 0-4 0,0 0-1 0,0 0 0 15,0 0-69-15,0 0-15 16,0 0-2-16,0 0-1 0,11-10 2 0,-6-4 0 0,1 4 0 0,-1-9 0 0,1 5-15 15,-6-10 0-15,5 9 0 0,0-9 0 0,-5 0 0 0,6 0 0 16,-6 0 0-16,5 0 0 0,-5 0 18 0,6 0 1 16,-6 0 0-16,5 5 0 0,-5 5-19 0,0-1-16 15,5 6 4-15,-5-1 0 0,0 10 24 0,0 0 6 16,0 0 1-16,0 0 0 0,0 0-7 0,11 14 0 16,-5 1-1-16,4 4 0 0,-4 5-3 15,-1-5-8-15,6 5 12 0,-6 0-4 0,1 0-8 0,5 0 0 16,-1-5 9-16,1 1-9 0,-5-1 18 0,4 0-1 15,7-5 0-15,-6 1 0 0,-1-1-17 0,-10-14 0 16,0 0 0-16,11 5 0 0,-11-5 0 0,6 5 0 16,-6-5 0-16,16 0 0 0,0 0 0 0,-5-10 0 15,-11 10 0-15,5-9 0 0,1-1 0 0,-1-4 0 16,-5-1 0-16,0 1 0 0,0-5 0 0,5 4 0 16,1-4 0-16,-1 0 0 0,-5 0 0 0,0-1 0 15,-5 1 0-15,5 0 0 0,-6 0 0 0,6 0 0 16,-5-1 0-16,5 6 0 0,11 0 0 0,-11-1 0 0,0 6 0 0,0-1 0 15,0 10-118-15,0 0-18 16,0 0-3-16,0 0-791 0</inkml:trace>
  <inkml:trace contextRef="#ctx0" brushRef="#br0" timeOffset="144186">14678 4355 1191 0,'0'0'52'0,"0"0"12"0,0 0-51 0,0 0-13 16,0 0 0-16,0 0 0 0,6-9 96 0,-1-1 16 16,6 1 3-16,-6-1 1 0,-5 0-23 0,6-4-4 15,4 4-1-15,1-4 0 0,-5 4-32 0,-1-4-6 16,6 0-2-16,-6-1 0 0,1 1-3 0,4-1-1 16,-4 1 0-16,5 0 0 0,-6-1-28 0,0 6-7 15,6-6-1-15,-5 1 0 16,4 4-28-16,-4 1-5 0,-1-1-2 0,1 0 0 0,-1 1 47 0,-5 4 8 15,0-9 3-15,0 14 0 16,0 0-215-16,0 0-44 0,0 0-8 0,0 0-1 0</inkml:trace>
  <inkml:trace contextRef="#ctx0" brushRef="#br0" timeOffset="144340">14678 4029 345 0,'0'0'15'0,"0"0"4"0,0 10-19 0,0 4 0 0,0-14 0 0,6 10 0 16,-1 4 311-16,0 0 58 0,1 1 12 0,5-1 3 15,-1 1-205-15,1 4-41 0,0-5-8 0,0 5-2 16,0 1-68-16,5-1-13 0,-5-5-3 0,5 10-1 16,-5-9-30-16,5 4-5 0,-5-5-8 0,5 1 11 15,-5-1 3-15,5 5 1 0,-5-9 0 0,0-1 0 16,-1 1-130-16,1-5-25 16,0-5-6-16,0 0-782 0</inkml:trace>
  <inkml:trace contextRef="#ctx0" brushRef="#br0" timeOffset="144826">15127 4355 1177 0,'5'0'52'0,"-5"0"11"0,0 0-51 0,0 0-12 16,11-4 0-16,-6-1 0 0,1 0 89 0,-6 5 15 0,0-10 4 15,5-4 0-15,0 0-36 0,-5-1-6 0,6 1-2 0,-1-5 0 16,-5 4-25-16,0-4-6 16,0 0-1-16,0 0 0 0,6-5-15 0,-1 0-3 0,-5 0-1 0,0 4 0 15,5-4 5-15,1 5 1 16,-6 0 0-16,5 0 0 0,-5 4-9 0,0-4-2 16,6 10 0-16,-6 4 0 0,0 5-8 0,0 0 8 0,0 0-8 15,0 0 8-15,0 0 20 0,10 9 4 0,-4 6 1 0,5 4 0 16,-6-5-33-16,6 10-14 0,0 0 1 0,-1 0 0 15,1 0 25-15,0 5 4 0,0 0 2 0,-6-5 0 16,1 0-5-16,-1 0-1 0,0 0 0 16,1-5 0-16,5 0-24 0,0-4-4 0,-1-1-2 0,-4 1 0 15,5-6 18-15,-1-4 0 0,1 0-8 0,-11-5 8 16,16 0 0-16,-5-5 9 0,0 0-1 0,5 0 0 16,-10 1-8-16,4-11 8 0,1 6-8 0,0-6 8 15,-6 1 8-15,6-5 0 0,0 4 1 16,-6-4 0-16,1 0-9 0,-1-5-8 0,1 5 12 0,-1-10-12 0,-5 5 9 0,5 0-9 15,1 0 0-15,-1 0 9 0,-5 0-9 0,0 0 8 16,0 5-8-16,6-1 8 0,-6 1-8 0,0 5 0 16,0 4 0-16,0 1 0 15,5-1-85-15,-5 10-23 0,0-10-4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45.0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1090 1324 0,'0'0'59'0,"0"0"12"0,0 0-57 0,0 0-14 16,11-10 0-16,-6 5 0 0,-5 5 92 0,6-9 16 15,-6-6 4-15,5 1 0 0,-5-5-39 0,0-10-7 16,0 5-2-16,-5-14 0 0,-1 4 0 0,1-5 0 31,-6-4 0-31,0-5 0 0,0 0-51 0,1 5-13 16,4 5 0-16,-5-10 0 0,1-10 0 0,4 10 0 16,1-14 0-16,-1 9 0 0,1 9 0 0,0 6 0 15,-1 9 0-15,6 5 0 0,0-9 0 0,0 9 0 16,0 0 0-16,6 9 0 0,-6 15 54 0,0 0 8 15,0 0 2-15,10 10 0 0,7 9-52 0,-7 5-12 0,7 5 0 16,-1 9 0 0,0 10-48-16,11-9-13 0,-11 4-3 0,11 5 0 0,-5 0 52 0,10-5 12 15,-16 5 0-15,6 0 0 0,0 0 0 0,-1 0 0 0,6 0 0 0,-5 0 0 16,-1-19 0-16,1 10 0 0,0-15 0 0,5 0 0 16,-11-5 29-16,0 0 9 0,0 5 2 0,-5-5 0 15,0-9-5-15,0-10-1 0,0-5 0 0,-1 0 0 16,1-9-12-16,-5 9-2 0,-1-5-1 0,0-4 0 0,1-10-19 15,-1 0 10-15,-5 5-10 0,0-10 8 0,0-5-8 0,0-4 0 16,-5 4 9-16,-1-19-9 0,1 10 27 0,0-5 1 16,-1 0 0-16,1 0 0 15,-6 10-45-15,6-1-9 16,-1-9-2-16,-5 0 0 0,6 0 28 0,5 5 0 0,-5 14 0 0,5-4 0 0,-6 4 24 0,1 5 1 0,5 9 0 0,0 11 0 31,0-16-73-31,0 20-16 0,0 0-2 0,0 0-1 16,11 20-174-16,-6-11-35 0,-5-9-8 0,11 19 0 0</inkml:trace>
  <inkml:trace contextRef="#ctx0" brushRef="#br0" timeOffset="300">794 797 1267 0,'22'14'56'0,"-11"-4"12"0,5-10-55 0,0 5-13 16,0-10 0-16,6 0 0 0,-11 0 156 0,5-4 29 15,0 4 6-15,0-5 1 0,-5-4-114 0,0 4-22 0,0-4-5 0,-6 4-1 16,1-14-29-16,-6 5-5 0,0 0-2 0,0 4 0 15,-6 6 17-15,1-1 3 16,-1 5 1-16,1 1 0 0,-6 4-5 0,0 0-1 0,1-10 0 0,-1 20 0 16,0-10 8-16,-5 9 2 0,0 1 0 0,5 9 0 15,0 0-11-15,6 0-3 0,-6 10 0 0,5 0 0 16,6 0-25-16,0 4 0 0,6 1 0 0,-1-5 0 0,1 5 0 0,4-10 0 16,1 4 0-16,0-8 0 0,5-6 0 0,-5-9 0 15,5 0 0-15,0-1 0 0,6 1 0 0,0-5 0 0,-6 10 0 16,11-5 0-1,0 4-21-15,-6-9-10 0,1-9-1 0,-6-6-1 16,-5-4-172-16,5-5-35 0,17-19-6 0,-6 0-2 16</inkml:trace>
  <inkml:trace contextRef="#ctx0" brushRef="#br0" timeOffset="546">1167 0 633 0,'0'29'28'0,"0"-15"6"0,0 5-34 0,0 0 0 0,0 1 0 0,0 4 0 0,0-5 322 0,0 10 58 31,0 9 11-31,5 5 2 0,1-9-212 0,-1-1-42 16,6 1-9-16,0 4-2 0,0 6-72 0,-1-1-14 0,7-9-3 0,-7 4-1 0,7 5 21 0,-1 0 4 16,0-4 1-16,0 4 0 0,-5-9-52 0,5 4-12 15,1-9 0-15,-7 4 0 31,1-8-22-31,0-1-7 0,0-10-2 0,-6 0 0 16,1-4-146-16,-6-10-30 0,0 0-5 0,0 0-2 0</inkml:trace>
  <inkml:trace contextRef="#ctx0" brushRef="#br0" timeOffset="1012">1118 442 864 0,'0'0'76'0,"0"0"-60"0,6 14-16 0,-1 0 0 16,1-4 268-16,10 0 52 0,-5-1 9 0,5 10 3 16,0-4-135-16,-5 4-26 0,5 0-6 0,0 0-1 0,6 1-120 0,-11-6-24 15,5 0-4-15,-5-4-2 0,5 4-14 16,-5 1 11-16,5-1-11 0,0 5 10 0,-5-4-10 0,0-1 8 0,5-9-8 0,0 5 8 16,-5-1-8-16,0 1-11 0,5-5 3 0,-5 4 0 15,0-9-8-15,5-9-2 0,-5 9 0 0,-1-5 0 16,1-5-4-16,0 10-1 0,0-14 0 0,-6 9 0 0,6 0 10 15,-6-4 1-15,6 4 1 0,-5-5 0 16,-6 10-13-16,0 0-2 0,5-9-1 0,-5 9 0 0,0 0 41 16,0 0 8-1,0 0 2-15,0 0 0 0,0 0-39 0,0 0-7 0,0 0-2 0,0 0 0 0,0 0 46 0,0 0 9 16,0 0 1-16,5 9 1 0,-5 1-21 0,6 4-12 16,-1 10 12-16,1-14-12 0,-1 4 12 0,11 1-12 15,-5-1 12-15,5 0-12 0,0-4 9 0,1 4-9 16,-1 1 0-16,5-5 9 0,-4-1 6 0,4-4 1 15,-5 0 0-15,6 0 0 0,-6-15-16 0,1 5 0 32,-7-4 0-32,1-6 0 0,5 5 0 0,1-9 0 15,-12 5 0-15,6-10 0 0,-6 5 0 0,1 4 0 16,-1-9 0-16,0 5 0 0,-5-5 0 0,-5 0 0 0,5 5 0 0,0 4 0 16,0 1-48-16,-5 0-13 0,5 4-3 0,-6 0 0 0,1 6 52 15,5-11 12-15,0 10 0 0,0 5 0 16,0 0-208-16,0 0-38 0,0 0-8 15,0 0-2-15</inkml:trace>
  <inkml:trace contextRef="#ctx0" brushRef="#br0" timeOffset="1279">2166 864 1630 0,'0'0'36'0,"11"-5"7"0,0 0 1 0,0-4 3 16,0-1-38-16,-6-4-9 15,0 4 0-15,6-14 0 0,-5 5 66 0,-6 0 11 0,0 0 3 0,0-1 0 0,0-4-56 0,-6 10-10 16,1-5-2-16,-6 0-1 0,0-5 29 0,0 4 5 15,-5 6 2-15,5 4 0 0,-5-9-26 32,5 10-5-32,-5 4 0 0,5 5-1 0,1 0-15 0,-1 9 0 15,-5 1 8-15,10 0-8 0,-5 4 39 0,6 5 5 16,0-4 0-16,5 9 1 0,5-10-21 0,0 0-5 16,1 6-1-16,5-1 0 0,5 5-18 0,0 0 0 0,-5-5 0 0,5 0 0 0,0-4 12 15,0 4-4-15,-5 0 0 0,5-5-8 16,1-9-101-16,-1-5-27 0,0 5-6 0,0 0-509 15,0 0-101-15</inkml:trace>
  <inkml:trace contextRef="#ctx0" brushRef="#br0" timeOffset="1502">2420 850 1695 0,'0'0'37'0,"0"0"8"0,0 0 2 0,0 0 1 0,0-10-39 0,0 10-9 0,0-10 0 0,0 1 0 16,-5-1 60-16,5-4 11 0,0 4 1 0,0-9 1 16,0 19-7-16,0-5-2 0,5-9 0 0,1 4 0 15,-6 10-51-15,11-9-13 0,-6-1 0 0,11 0 0 16,-5 1 54-16,0-1 8 0,5 5 2 0,0 1 0 16,0-1-52-16,1 0-12 0,-1 0 0 0,0 5 0 15,0-5-164-15,0 5-36 0</inkml:trace>
  <inkml:trace contextRef="#ctx0" brushRef="#br0" timeOffset="2061">2809 77 1418 0,'0'0'63'0,"0"9"13"0,0 6-61 0,0 9-15 0,0 4 0 0,-5 1 0 15,5 5 112-15,-11 4 20 0,11 10 4 0,-5 0 1 16,-1 0-48-16,1 0-9 0,-1-4-3 0,6-1 0 16,0-5-61-16,0 1-16 15,6-6 0-15,-6 1 0 0,5-5 43 0,1 4 5 16,-1-18 2-16,6 4 0 0,-6-5-30 0,1 1-7 0,-6-15-1 16,0 0 0-16,0 0-12 0,11 9 0 0,-1-18 0 15,1 4 0-15,0-5-14 0,-6-4-2 0,1-5-1 16,-6 4 0-1,5-9-45-15,1 0-9 0,-6 5-1 0,0-5-1 0,0 10-28 16,0-10-6-16,-6 4-1 0,1 1 0 0,5 10 39 16,0-15 7-16,5 9 2 0,1-4 0 0,-1 5 52 0,0 4 8 0,1-9 0 0,5 14 10 15,-1-9 59-15,7 4 12 0,-1 10 3 0,0-10 0 16,0 1 19-16,0 4 4 0,6 10 1 0,0-10 0 16,-6-10-12-16,0 6-1 0,6-6-1 0,-6 1 0 0,0 4-62 15,-5 1-12-15,5-1-2 0,-5 5-1 0,0 5-17 0,-1 0 0 16,-4-14 0-16,-6 14 0 0,0 0 0 0,0-5 0 15,0-9 0-15,0 14 0 0,0 0 0 0,-16 14-9 16,5-23 9-16,-5 18-8 16,-6-4-15-16,6 9-2 0,-6 1-1 0,1 9 0 15,-6 5-13-15,5 0-2 0,0-1-1 0,6 6 0 16,0-10 4-16,5 0 1 0,6 0 0 0,-1 0 0 0,6 10 53 0,6-10 10 0,5-10 2 0,5 10 1 0,0-10 0 0,6 1 0 16,-6-6 0-16,0 6 0 0,6-1 13 0,5-4 2 15,-6 4 1-15,6-4 0 0,0 4-4 0,0-4-1 16,0 4 0-16,0-4 0 15,0-1-17-15,0 1-4 16,6 0-1-16,-12 4 0 0,6-4-18 0,-5-1 8 0,-6-4-8 0,0 5 0 16,1-5-128-16,-1 9-33 0,-5-14-7 0</inkml:trace>
  <inkml:trace contextRef="#ctx0" brushRef="#br0" timeOffset="2232">3657 903 1267 0,'0'0'56'0,"0"0"12"0,17 14-55 0,-17-14-13 0,0 0 0 0,10 0 0 16,-10 0 0-16,0 0 0 0,0 0-9 0,0 0-551 0</inkml:trace>
  <inkml:trace contextRef="#ctx0" brushRef="#br0" timeOffset="2549">3657 456 806 0,'0'0'72'0,"0"0"-58"0,0 0-14 0,0-14 0 15,-5 4 156-15,5 10 29 0,0 0 6 0,5-14 1 16,1-11-52-16,-1 16-9 0,-5 9-3 0,6-10 0 15,-1-4-40-15,0-1-8 0,1 6-1 0,-6 9-1 16,11-5-78-16,-11 5 0 0,0 0-18 0,0 0 3 16,0 0-39-16,10 0-8 0,-10 0-2 0,11 14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42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1220 288 0,'0'0'25'0,"0"0"-25"0,0 0 0 0,0 0 0 15,0 0 273-15,0 0 50 0,0 0 9 0,0 0 3 0,0-10-216 0,0 1-43 16,0 4-9-16,0-14-2 0,0 0 34 0,0-1 6 0,-6 1 2 0,6-5 0 16,-5-10-69-16,5 15-14 0,5-14-2 0,-5 4-1 15,0-10-21-15,-5 1 0 0,5 0 0 0,0-10 0 16,0 0 0-16,0 4 0 0,5 6 0 0,-5-10 0 15,0-15 0-15,0 20 0 0,0-5 0 0,-5 10 0 16,5-1 0-16,0 11 0 0,0 4 0 0,5 0 0 16,-5 0 0-1,0 4 0-15,0 16 0 0,0 4 0 0,0 0 0 0,0 0 0 0,0 0 0 0,0 0 0 16,0 0 56-16,0 0 6 0,16 9 2 0,-5 10 0 16,-11 1-64-16,6 4 0 0,-6-5-9 0,5 14 0 15,6 11 9-15,5-1 11 0,-5-14-3 0,10 9 0 0,1 0-8 16,-6 1 0-16,11-5 0 0,-5 4 0 0,5 0 0 15,-11-4 0-15,0 0 0 0,6-10 0 16,-6 4 11-16,6-4-3 0,-6 0-8 0,0-4 12 0,-5-1-3 0,0-5-1 16,5-4 0-1,-5 4 0-15,0-14 3 0,-1 0 0 16,-10 0 0-16,0 0 0 0,0 0 21 0,6-14 5 0,5 9 1 0,-6 0 0 0,-5 5-30 0,0 0-8 16,0-14 0-16,0-1 0 0,-5-9 0 0,5 5 0 15,0-5 0 1,-6 0 0-16,1-5-50 0,-1 1-11 0,-4-11-3 0,4 1 0 0,1-15 52 0,-1 5 12 15,1 5 0-15,0-5 0 0,-1 0 0 0,1-5 0 0,-1 5 0 0,1-5 0 16,0 5 48-16,5 5 13 0,-6 4 3 0,6 11 0 16,0-1-52-16,0 0-12 0,0 5 0 15,0 5 0-15,0-1 0 0,6 11 0 16,-6-1 0-16,0 1 0 0,5-1-48 0,0 5-13 16,-5 5-3-16,0 0 0 15,0 0-51-15,0 0-10 0,0 0-3 0,11 10-512 0,0 14-102 0</inkml:trace>
  <inkml:trace contextRef="#ctx0" brushRef="#br0" timeOffset="325">670 716 1497 0,'0'0'66'0,"10"0"14"0,12 9-64 0,-11-4-16 0,5-5 0 0,0 0 0 16,0 0 106-16,1 5 18 0,-7-5 3 0,1 5 1 15,6 0-52-15,-17-5-9 0,5-5-3 0,11 5 0 0,-10 0 0 16,-6 0 0-16,10-5 0 0,-4 0 0 0,-6 5-51 0,0-14-13 15,5 9 0-15,-5-9 0 0,0 4 0 0,-5 0 0 16,5 1 0-16,-6 4 0 0,-4 5 0 0,-1-14 0 16,-5-6 0-16,-6 6 0 15,6 4 0-15,-1 10 0 0,1 10 0 0,0-1 0 0,0 6 0 0,0-1 0 16,-1 6 0-16,1-6 0 0,5 0 54 0,1 1 8 16,4 4 2-16,1 0 0 0,-1 5-52 0,6 0-12 15,6 0 0-15,-1 5 0 0,6 0 0 0,0 4 0 16,0-4 0-16,5 5 0 0,0-10 0 0,6 5 0 15,-6-10 0-15,5 5 0 0,1-5 0 0,0-4 0 16,-6-6 0-16,6 6 0 0,-6-11 0 0,0-4 0 0,0 0 0 16,-5-4 0 15,5-1-120-31,0-5-26 0,1 1-6 0,-1-11-872 0</inkml:trace>
  <inkml:trace contextRef="#ctx0" brushRef="#br0" timeOffset="580">1188 773 1728 0,'6'29'76'0,"-1"-10"16"0,0 1-73 0,-5 4-19 0,6-5 0 0,-6 5 0 16,11 0 102-16,-11 5 17 0,5 4 3 0,-5-4 1 15,5 0-57-15,1-5-11 0,-1-5-3 0,6 0 0 16,-6-4-16-16,6 4-3 0,0-19-1 0,0 5 0 0,0 0-8 0,0-5-3 16,-6-10 0-1,11-4 0-15,0 4 6 0,1-4 1 0,-1-6 0 0,-5-4 0 16,-1 0-44-16,1 0-8 0,0-9-1 0,0 4-1 0,-6 0 26 0,1 5-8 15,-1-5 8-15,-5 5 0 16,0-5 0-16,0 1 0 0,0 4 0 0,-5 9 0 0,5-4-11 0,-6 9 11 31,6 1-13-31,-5 4 5 16,5-14-115-16,0 14-22 0,-6-9-5 0,6 14-821 0</inkml:trace>
  <inkml:trace contextRef="#ctx0" brushRef="#br0" timeOffset="825">1826 1158 921 0,'0'0'82'0,"0"0"-66"0,0 0-16 0,5 14 0 15,-5-14 132-15,0 0 22 0,0 0 5 0,0 0 1 16,0 0-80-16,0 0-16 0,0 0-4 0,-5 0 0 16,-11-14-44-16,10 9-16 0,-5-10 9 0,-5-4-9 15,0-5 42-15,10 0 3 0,6 5 1 0,-5-5 0 16,-6-10-22-16,6 10-5 0,5-14-1 0,0 4 0 0,-6 5-18 15,6 1 0-15,6 4 0 0,-1 0 0 0,6 0 38 0,-6 9 4 16,1-4 1-16,5 5 0 0,5 4-25 0,-5-9-5 16,0 4-1-16,-1 1 0 0,1-10-2 15,5 9-1-15,1 11 0 0,-1-1-653 16,-16 5-132-16</inkml:trace>
  <inkml:trace contextRef="#ctx0" brushRef="#br0" timeOffset="1233">2258 956 748 0,'0'0'67'0,"0"0"-54"16,16-5-13-16,-5-5 0 0,-11 1 136 0,0 9 25 31,0 0 5-31,11-10 1 0,-6-4-65 0,-5-5-13 0,0 4-2 0,-11 6-1 0,6-11-35 0,-11 6-7 16,5 0-2-16,-11-1 0 15,6 6-18-15,5-6-4 0,-10 6-1 0,4 9 0 0,1 4 13 0,5-4 2 16,-5 5 1-16,0 0 0 0,5 5-3 0,0-1 0 0,-5 6 0 15,5 9 0-15,6-10-10 0,0 10-2 0,5 5-1 0,0-5 0 32,0-5-8-32,5 0-2 0,6 5 0 15,-6-14 0-15,6 4-9 0,0 1 0 0,0-6 0 16,-11-9 0-16,10 0-12 0,1 0 3 0,0 0 0 0,5 0 0 0,-5 0 9 0,0 0-10 0,5-9 10 16,-5 4-10-16,0-5 10 0,-1 10-13 15,-4-14 5-15,-1 4 8 0,6 1 0 0,-11 9 0 0,6-10 0 16,-6 10 0-16,10-5 15 0,-10 5-3 0,11 0 0 0,-11 0 0 15,0 0 0-15,0 0 0 0,11 0 0 0,-11 0 0 16,5 10-1-16,6 4-1 0,0-4 0 0,0 9 0 16,-6 0-10-16,1-4 10 15,4 4-10-15,-4 0 10 0,5 0-20 0,-1 1-4 0,1 4-1 0,0-5 0 16,0 0-33-16,0-9-6 16,-1 4-2-16,1 5-883 0</inkml:trace>
  <inkml:trace contextRef="#ctx0" brushRef="#br0" timeOffset="1476">2771 1201 633 0,'0'0'56'0,"0"0"-44"15,0 0-12-15,0 0 0 0,0 0 194 0,0-15 37 31,-5 1 7-31,-1-5 2 0,-4-10-115 0,4 0-22 0,-5 0-5 0,0-4-1 0,1-6-53 0,-1-14-10 16,-5 5-2-16,-6-4-1 0,0-6 6 0,1 0 2 0,5 1 0 0,-1 4 0 16,1-14-29-16,-5 9-10 0,4 5 0 0,1 0 9 15,5 10-1-15,-5 0 0 0,5 5 0 0,1-1 0 32,-1 15-96-32,5-5-19 0,1 5-4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50.4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554 1594 1267 0,'0'0'28'0,"0"5"5"0,11 0 2 0,-11-5 1 0,-11 9-36 0,11-9 0 0,5 10 0 0,-5-10 0 16,0 0 89-16,0 0 11 0,0 0 3 0,0 0 0 16,0 0-63-16,0 0-12 0,0 0-2 0,0 0-1 15,0 0 31-15,0 0 7 0,0 0 1 0,-16-5 0 0,11 0-52 0,-6-9-12 16,0 4 0-16,6-4 0 0,-1 4 54 0,1-4 8 16,-6-1 2-16,6 1 0 0,-1-5-52 0,1-5-12 15,-1 0 0-15,1 5 0 0,0-15 0 0,-1 5 0 16,6-4 0-16,0-1 0 0,0-4 0 0,0 4 0 15,6 0 8-15,-6 1-8 16,5-1 0-16,0 0 0 0,-5-4 0 0,6-5 0 16,-6-5 0-16,5 5 0 0,-5 4 8 0,0 6-8 0,11-1 10 15,-6 0-10-15,1-4 10 0,-1 4-10 0,1 6 10 0,-1 3-10 0,6 1 10 0,0 0-10 16,0 0 0-16,-1 5-18 0,1 5 2 0,-5 4 1 0,-1-4 37 16,6 9 7-16,10 0 2 0,-10 5 0 0,-11 0-8 0,0 0-2 15,16 0 0-15,6 0 0 0,-6 0 14 0,0 0 2 16,-16 0 1-1,11 5 0-15,5 0 0 0,6 9 0 0,-6 10 0 0,0-14 0 0,1-1-30 0,-7 1-8 16,-4 4 0-16,5 6 0 0,-1-1 0 0,1 5 0 16,-5-10 0-16,-1 6 0 0,6 4 0 0,-6 0 0 15,1-5 0-15,-6 5 0 0,0-10 0 0,-6 5 0 16,6 5 0-16,-5 0 0 0,5 0 0 0,-11 0 0 16,0 0 0-16,-5-4 0 0,0-1 0 0,0 5 0 15,5-5 0-15,-5 0 0 16,-6 5 0-16,0-9 0 15,1-1 0-15,-1 5 0 0,11-9 16 0,-5 4 3 16,-5-4 0-16,-1 0 0 16,-10-6-19-16,5 6 0 0,-6-20-8 0,1 6 8 0,5-1-17 0,0-5 2 0,5 1 1 15,-5-1 0-15,0 0 14 0,0-4 0 0,5 4 0 16,-5-4 0-16,6 4 0 16,-6-9 0-16,0 14 12 0,5-14-12 0,-10 0 0 0,16 9 0 15,16-9 0-15,-6 5-12 0,-10-1 12 0,5 1 10 0,0-5-2 0,-5-1 0 16,-6 1-8-16,6-5-11 0,0 5 3 0,11 5 0 15,-6-15 8-15,5 5 0 0,6 5 0 0,6-1 0 16,10 6 0-16,0-10 12 0,-5 0-2 0,-6 0-1 16,6-10-9-16,-5 10-12 0,5 0 2 15,-1 0 1-15,-4 0 18 0,5 5 4 0,-1-5 1 0,1 5 0 0,0-5-22 0,0-10-5 16,0 10-1-16,-1 0 0 0,1 0 29 0,0 5 5 16,-6 5 2-16,1-10 0 0,-1 14-35 0,6 0-7 15,-11 1-2-15,5 4 0 0,1 0 34 0,-6 5 6 16,0 0 2-16,0 0 0 15,0 0-231-15,16 10-45 0,11 19-10 0,-27-29-2 0</inkml:trace>
  <inkml:trace contextRef="#ctx0" brushRef="#br0" timeOffset="534">1478 1748 1335 0,'0'0'29'0,"0"0"7"16,0 0 0-16,0 0 2 0,-11 5-30 0,0-5-8 0,0 4 0 0,0 6 0 0,6-20 78 0,-6 10 14 15,6-4 4-15,-6 4 0 16,6-10-26-16,-6 10-5 0,0-14-1 0,0 9 0 0,6-5-16 0,-6-4-3 16,0-5-1-16,0 4 0 0,1-9-8 0,-1 0-3 15,0 0 0-15,0-5 0 0,-5-9-33 0,5 4-14 16,0-4 1-16,1-1 0 0,4-4 21 0,-5-5 4 15,6 0 0-15,0-5 1 0,-1 5-13 0,1 0 0 16,5 0 0-16,0-9 0 0,5 9 0 0,1 0 0 16,-6 4 0-16,5 1 0 0,0 0 0 0,6 0 0 15,-5 0 0-15,4-1 0 0,1 1 54 0,0 5 8 16,5 4 2-16,-5 5 0 0,5-9-52 0,-5 4-12 16,5 10 0-16,-5-5 0 0,0 5 0 0,0 0 0 15,5 5 0-15,0 10 0 0,-5-15 0 0,0 4 0 16,5 6 0-16,-5 0 0 0,-1 4 54 0,1 0 8 0,0 6 2 15,-11 4 0 1,11-5-103-16,-11 5-20 0,16 0-4 0,-16 0-1 16,0 0 0-16,0 0-1 0,0 0 0 0,0 0-613 0,16 5-122 0</inkml:trace>
  <inkml:trace contextRef="#ctx0" brushRef="#br0" timeOffset="2115">1980 1565 1267 0,'0'0'28'0,"0"0"5"0,0 0 2 0,0 0 1 15,0 0-36-15,0 0 0 0,0 0 0 0,0 0 0 16,0 0 58-16,0 0 5 0,0 0 1 0,0 0 0 0,0 0 0 15,0 0 0-15,0 0 0 0,0 0 0 0,0 0-1 0,6-14 0 16,-6-1 0-16,5 6 0 16,-5-6-50-16,5 6-13 0,6-10 0 0,-5-1 0 15,-1-4 56-15,0 0 7 0,1 0 1 0,5 0 0 16,5 0-26-16,-5-9-5 0,-6-6-1 0,6 1 0 0,0 0-20 16,5-1-4-16,0-4 0 0,0 9-8 0,0-14 27 0,-5 5-2 15,5 5 0-15,1-1 0 0,-1 6-25 0,-5-1 0 16,5 10 0-16,0-5 0 0,6 5 0 15,-6 5-19-15,0-5 3 0,0-10 1 0,-5 10 24 0,5-5 5 16,-5 5 1-16,0 5 0 0,0 0-15 0,-6 0 0 0,0 9 0 16,1 1 0-16,-1-1 0 0,1 5 0 0,-1-4 0 15,-5 9 0-15,0 0 0 0,5 0 0 0,1-5 0 0,-6 5 0 16,0 0 0-16,0 0 0 0,0 14 0 0,0 1 0 16,0-15 54-16,0 14 8 0,11-4 2 0,-6 4 0 15,0 5-52-15,1 0-12 0,-1 5 0 16,1 0 0-16,-1-4 0 0,1 4 0 0,4 0 0 0,7 9 0 15,-1 6 54-15,0 4 8 0,0-5 2 0,0 6 0 16,1-1-52-16,4 5-12 0,-5 0 0 0,6 5 0 16,-6-5 0-16,6 0 0 15,-1 0 0-15,1 0 0 0,-6-5 18 0,0-5 1 16,-5-9 0-16,5 5 0 16,-5-1-43-16,5-4-8 0,-5-10-1 0,-5 1-1 0,-1-1 34 0,6 0 0 0,-11 0 0 0,5-9 0 15,-5-10 0-15,0 10-13 0,0-10 4 0,0 0 1 16,0 0-160-1,0 0-32-15,-11 9-7 0,11-9-831 0</inkml:trace>
  <inkml:trace contextRef="#ctx0" brushRef="#br0" timeOffset="2357">1969 1268 1616 0,'0'0'72'0,"0"0"14"0,0 0-69 0,0 0-17 16,0 0 0-16,0 0 0 0,33 0 131 0,-12 0 22 15,1-5 5-15,5 0 1 0,0 5-76 0,0 0-15 16,0 0-4-16,5-10 0 0,12 10-10 0,-7-4-2 16,7 4-1-16,-7-5 0 0,7 5-31 0,-1 0-5 15,0 5-2-15,-10-10 0 0,-1 0-13 0,-5 5 0 16,-5 0 0-16,-1 5-782 15,1 0-159-15</inkml:trace>
  <inkml:trace contextRef="#ctx0" brushRef="#br0" timeOffset="2593">3206 1349 1792 0,'17'39'40'0,"-12"-30"8"0,-10 6 1 0,5 9 1 0,5-10-40 0,-5 5-10 0,-5 0 0 0,5 5 0 15,-6 0 94-15,6 5 17 0,0-5 3 0,-5 0 1 16,-1 0-63-16,6 0-12 0,-5 5-2 0,0-5-1 16,-1 5-25-16,1-15-12 0,5 10 10 0,0-9-10 0,0-1 0 0,-6 1-20 15,6-6 4-15,0-9-673 16,0 0-135-16</inkml:trace>
  <inkml:trace contextRef="#ctx0" brushRef="#br0" timeOffset="3205">3671 1503 633 0,'0'0'28'0,"0"0"6"0,0 0-34 0,0 0 0 15,0 0 0-15,0 0 0 0,0 0 176 0,0 0 29 16,-5 9 6-16,5-9 1 0,0 0-96 0,0 0-20 16,-11-4-3-16,0-1-1 0,6-10-9 0,-1 1-3 15,1 0 0-15,-1-6 0 0,6-4-12 0,-5 0-2 16,5-4-1-16,0-6 0 0,-5 5-36 0,-1-9-7 15,6-5-2-15,-5-5 0 0,5-1 6 0,0 6 1 0,-6 0 0 16,6 0 0-16,-5 0-27 0,5 4 0 0,-5 6 0 16,5-11 0-16,-6 1 0 0,6 10-17 0,0 23 2 15,-5-24 1-15,-1 1 2 0,6 4 1 0,-5-5 0 16,0 5 0-16,-6 10-145 16,0-5-28-16,6 10-7 0</inkml:trace>
  <inkml:trace contextRef="#ctx0" brushRef="#br0" timeOffset="3454">3347 514 1411 0,'0'0'62'0,"0"0"14"0,0 0-61 0,0 0-15 0,11 9 0 0,-11-9 0 16,0 0 124-16,16 0 23 0,-5-14 4 0,5 14 1 16,0 5-71-16,0-5-13 0,1-5-4 0,4-5 0 0,-5 1-51 0,6-1-13 15,5 5 0-15,5-9 0 0,-5 4 54 0,6 5 8 16,5 10 2-16,-1-5 0 0,7-5 0 0,-1 5 0 15,5-4 0-15,-4-1 0 0,4 5-52 0,1 0-12 16,0 0 0-16,-1 0 0 0,1-5 0 0,-11 5 0 16,5 5 0-16,-5 0 0 0,-6-1 0 15,-5-4 0-15,-5-9 0 0,-6 9 0 0,-5-5 0 0,-1 5 0 16,-10 0 0-16,0 0 0 16,11 10-151-16,-11-10-33 0,0 0-6 0,0 0-479 15,-16 14-96-15</inkml:trace>
  <inkml:trace contextRef="#ctx0" brushRef="#br0" timeOffset="3691">3601 1018 864 0,'0'0'76'0,"0"0"-60"0,0 0-16 0,16 0 0 16,-5 0 195-16,5 5 36 0,0-5 7 0,0 9 2 15,6-9-90-15,-6 0-18 0,6 0-3 0,5 5-1 16,0-5-20-16,5 5-4 0,1-5 0 0,4 5-1 0,-4 4-63 0,5-9-12 15,0 10-2-15,-1-5-1 0,1 4-25 0,0-9 0 16,0 5 0-16,-6 0 0 0,-5 0 15 0,6-1-3 16,-6 6 0-16,0-5 0 15,-11 0-88-15,5-1-17 0,-10 6-4 0</inkml:trace>
  <inkml:trace contextRef="#ctx0" brushRef="#br0" timeOffset="4047">4757 1887 1422 0,'0'0'31'0,"5"0"6"0,11 0 2 0,-5 0 1 0,0-5-32 0,0 0-8 0,5 1 0 0,-5-6 0 15,5 0 92-15,0 1 16 0,1-6 3 0,-1-4 1 16,-5 5-29-16,5-5-6 0,-5-1-1 0,5 6 0 16,0-20-25-16,0 6-6 0,-5-1-1 0,5-10 0 15,-5 1-21-15,5-10-5 0,0 0-1 0,-10-5 0 16,-1-9-42-16,1-1-9 16,-6-14-2-16,-6 1 0 0,1 8 59 0,-1-4 11 0,-10-9 2 0,0-1 1 15,-6 0-28-15,1 10-9 0,-1-5 0 0,1 10 0 16,4 0 27-16,1 9-2 0,-5-4 0 0,4 9 0 15,-10 5-25-15,11 19-9 0,-6 1 0 16,6-6 0-16,0 10 9 0,0 0 0 0,0-5 0 0,-1 10 0 31,1 0-46-31,-5 4-7 0,4 1-2 0,1 4-619 0,5-4-124 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57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29 633 0,'0'0'56'0,"0"0"-44"16,22 0-12-16,-22 0 0 0,0 0 92 0,-11 0 16 0,11 0 3 16,0 0 1-16,0 0 12 0,0 0 4 0,22 5 0 0,-17-5 0 15,-5 0-52-15,0 0-9 16,0 0-3-16,0 0 0 0,0 0 0 0,0 0 0 0,5-5 0 0,1 5 0 15,-1-5 6-15,6 0 1 0,-6 1 0 0,12-1 0 16,-7 5-11-16,12-5-3 0,0 5 0 0,-6 5 0 31,5-5 6-31,-4 0 1 0,10 0 0 0,-6 0 0 0,1-5-52 0,5 5-12 16,0 0 0-16,5-5 0 0,1 5 54 0,-1 0 8 0,-5 0 2 0,0 0 0 16,-5 0-52-16,-1 0-12 0,1 5 0 0,-6-5 0 15,0 0 0-15,-5 0 0 0,0 5 0 0,0-5 0 16,-11 0-48-1,0 0-13-15,0 0-3 0,0 0 0 0,0 0-160 0,0 0-33 0,0 0-7 0,0 0 0 16</inkml:trace>
  <inkml:trace contextRef="#ctx0" brushRef="#br0" timeOffset="314">60 312 748 0,'0'0'67'0,"0"0"-54"0,0 0-13 0,0 0 0 16,0 0 169-16,0 0 31 0,0 0 7 0,16 0 1 0,-11 0-75 0,11 0-14 16,-5 0-3-16,5 0-1 15,-5 0-31-15,0 0-5 0,0 0-2 0,5 0 0 0,0 0-10 0,6 0-3 16,-1 0 0-16,12 0 0 0,-6 5 0 0,5-5 0 15,-5 0 0-15,0 0 0 0,0 0-51 0,0 0-13 16,-5 0 0-16,0 0 0 0,-1 0 0 0,1 0 0 0,-6 0 0 0,0 5 0 16,-5-5 0-16,0 5 0 15,-6-5 0-15,6 0 0 16,0 5-222-16,-6-5-47 0,6 4-10 0,5-8-1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0.5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502 13 1004 0,'0'0'44'0,"0"0"10"0,0 0-43 0,0 0-11 16,0 0 0-16,0 0 0 0,0 0 60 0,0 0 11 15,0 0 1-15,0 0 1 0,0 0 44 0,0 0 9 16,0 0 2-16,0 0 0 0,0 0-76 0,0 0-16 15,0 0-2-15,0 0-1 0,0 0 7 0,0 0 2 16,0 0 0-16,0 0 0 0,0 0-2 0,0 0 0 16,0 0 0-16,0 0 0 15,0 0-13-15,0-10-3 0,-5 5-1 0,5 5 0 16,-11-5-10-16,0 5-1 0,1 0-1 0,-1 5 0 0,0 0-11 0,0 5 10 16,0-6-10-16,1 1 10 0,-7 0-10 0,12 5 0 15,5-10 9-15,-11 9-9 0,-5 6 0 0,-6-11 8 16,1 1-8-16,5 5 0 15,-1-1-20-15,7 1-9 0,-7 9-2 16,1-14 0-16,-5 5 76 0,21-1 15 0,21 6 4 0,-15-1 0 0,-33-9-64 0,5 9-23 0,11-9 1 0,0 14 0 16,6-9 22-16,-6-1 8 0,11 1 0 0,-5 0 0 15,-12-6 8-15,7-4 2 16,10 0 0-16,0 0 0 0,0 10-18 0,-6-5 0 0,6 4 0 0,6 6-9 16,-6-15 58-16,5 5 12 0,-5-5 3 0,0 4 0 15,0 11-64-15,0-10-18 0,5-1-1 16,6 11 0-16,-5-15 19 0,10 9 14 0,6 6-2 0,-12-15-1 0,-20 10 1 0,4 4 1 15,6-14 0-15,6 0 0 0,-6 10-13 16,5-1 0-16,6 1-12 0,-6-1 12 31,1 1 9-31,4 0 9 0,-4 4 2 0,5-4 0 0,-6 14-11 0,6-20-1 16,-6 16-8-16,6-11 12 0,0 6-1 0,-6-1-1 0,1-4 0 0,-1 9 0 16,6-5-10-16,-6-4 0 0,1-1 0 0,-1 6 0 15,0-10 12-15,1 4-4 0,5 1 0 0,-6 4 0 0,-5-9 9 16,5 5 2-16,1 4 0 0,-1-4 0 0,-5-1-19 15,6 1 0-15,-6 4 0 0,5-4 0 0,-5-1 0 16,5 6 0-16,1-1 0 0,-1 1 0 0,-5 4 0 0,0-10 0 16,-5 11 0-16,5-1 0 0,0-5 0 0,5 6 0 15,1-6 0-15,-1 5 0 0,-5-9 0 0,0 4 0 16,-5 1 0-16,-6-1 0 0,11 0 0 0,-6 6 0 16,6-6 0-16,-5 5 0 0,0 0 0 0,-1-4 0 15,-5 4 0-15,1 0 0 0,-1 0 0 0,0-4 0 16,0 4 0-16,6 0 0 0,-11-4 0 0,-1 4 0 15,12 0 0-15,-6-5 0 0,-5 6 0 0,0-6 0 0,5 1 0 16,0 4 0-16,-5 0 0 0,5-9 0 16,-11 4 0-16,28-4 0 15,21 4 0-15,-27-14 0 0,-27 0 0 0,5 10 0 0,6 4 0 16,0-9 0-16,-6 0 0 0,6-1 0 0,5-4 0 0,0 5 0 16,1 0 0-16,-1 0 0 0,0-5 0 0,11 0 0 0,0 0 0 0,0 0 0 15,-11 0 0-15,6 0 0 16,5 0 0-16,-11 0 0 0,11 0 0 0,0 0 0 0,0 0 0 0,0 0 0 15,0 0 0-15,11 5 0 16,-11-5 0-16,5 4 0 0,6 1 0 0,0 0 0 0,0 5 0 0,-1-6 0 16,1 1 0-16,5 0 0 0,1 0 0 0,4 0 0 15,-5-1 0-15,1 1 0 0,-1 0 0 0,6 0 0 16,-6 0 9-16,0-1-1 0,6 1-8 0,-6-5 12 0,0 15-12 16,-5-15-8-16,5 4 8 0,-16-4-13 0,0 0 13 15,11 5 0-15,-6 10 0 0,-5-15 0 0,0 0 0 0,0 0 0 16,11 4 0-16,-6 1 0 15,-5-5 0-15,6 15 0 0,5-11 0 0,-11 11 0 0,0-15 0 0,0 9 0 16,0 6 0-16,0-1 0 0,-6 5 0 0,1-4 0 16,-1-1 0-16,-4 10 0 15,-1-14 0-15,-5 9 16 0,5 0-3 16,0 1-1-16,-11 4-12 0,6-5 0 0,5 0 0 0,-5 5 0 0,0 5 0 0,0 0-12 16,-1-1 12-16,1 1-10 15,5 0 0-15,-5 5 0 0,5-1 0 0,1-4 0 0,-1 0 10 0,0 0 0 16,0-1 0-16,6 1 0 0,-1 0 0 0,1 5 0 15,0-5 0-15,5 4 0 0,-6 1 0 0,6-5 0 16,0-1 9-16,0 1-9 0,0 0 0 0,6 0 0 0,-1 0 0 16,0-1 0-16,1-4 0 0,5 0 0 0,-1 5-12 15,7-5 3-15,-7 0 9 0,7 0 0 0,4 0 0 16,1 0 0-16,0-4 0 0,-1 4 0 0,1-5 0 0,-6-5 0 16,0 1 0-16,6-1 0 0,-1 0 0 0,1-4 8 15,0 0-8-15,-6-1 0 0,5 1 0 0,1-1 8 16,0 1-8-16,-6-5 0 0,5 0 8 0,1-5-8 15,0 9 0-15,-6-4 0 0,-5-5 0 0,10 0 0 16,-5 0-105-16,1-5-16 16,4-4-3-16,1-1-1027 15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1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129 691 518 0,'0'0'23'0,"0"0"5"0,0 0-28 16,0 0 0-16,0 0 0 0,0 0 0 0,0 0 172 0,0 0 28 15,0 0 7-15,0 19 1 0,0-19-66 0,0 0-13 16,0 10-2-16,0-10-1 0,6 14-48 0,-6-9-10 15,0-5-1-15,-6 10-1 16,6-10-2-16,-5 4 0 0,5-4 0 0,-5 10 0 0,5-10 0 0,0 0 0 16,0 0 0-16,0 0 0 15,0 0 0-15,0 0 0 0,0 0 0 0,0 0 0 16,0 0-51-16,0 0-13 0,0 0 0 0,0 0 0 0,0 0 54 0,0 0 8 16,0 0 2-16,0 0 0 15,0 0-52-15,-6-10-12 0,-5-9 0 0,6 5 0 0,5 4 0 0,0-9 0 16,-5 0 0-16,5 0 0 0,0-5 40 0,5-5 4 15,-10 0 2-15,5-5 0 0,-6-4-33 0,6 4-13 16,0-4 11-16,0 4-11 0,0 1 8 0,0 4-8 16,0-5 0-16,0 10 0 0,0 0 9 0,0 5-9 15,-5 9 8-15,5-4-8 0,0 9 0 0,-6-9 0 16,1 4-12-16,5-4 12 16,-5 9-201-16</inkml:trace>
  <inkml:trace contextRef="#ctx0" brushRef="#br0" timeOffset="358">0 120 1497 0,'0'0'32'0,"0"0"8"0,0 0 0 0,0 0 4 0,0 0-36 0,16-5-8 15,-16 5 0-15,16-10 0 16,-5 10 104-16,0-14 20 0,5 9 3 0,-5-5 1 0,5 6-52 0,-5-1-9 16,5-5-3-16,0 5 0 0,6 1 0 0,-6 4 0 15,6-10 0-15,5 5 0 0,-6 0 0 0,1 1 0 16,0 4 0-16,-1 0 0 0,1-10-25 0,-1 5-6 16,6 5-1-16,-5 0 0 0,5-5 3 0,0 5 0 0,5 0 0 15,-5 0 0-15,0-4-35 0,-5 4-14 16,5 0 1-16,-5 0 0 0,5 0 13 0,-6 0 0 0,-4 4 0 15,4-4 0-15,-5 0-8 0,1 0 8 0,-7 0-13 16,-4 0 5 0,5 0-45-16,-6 5-9 15,-5-5-2-15,0 0 0 0,0 0-158 16,0 0-32-16,0 15-6 0,-5-11-628 0</inkml:trace>
  <inkml:trace contextRef="#ctx0" brushRef="#br0" timeOffset="639">146 379 576 0,'21'10'25'16,"-21"-10"6"-16,0 0-31 0,0 0 0 0,0 0 0 0,0 0 0 16,0 0 259-16,0 0 45 0,0 0 10 0,0 0 2 15,0 0-168-15,0 0-32 0,0 0-8 0,0 0 0 0,0 0-37 0,6 4-7 16,-1 1-2-16,6-5 0 0,-6 0 2 0,6 0 1 15,0 0 0-15,0 0 0 0,5 0-1 0,0 0-1 16,0 0 0-16,6 0 0 0,-6-5-17 0,6 5-3 31,-6 5-1-31,6-5 0 0,-1 0-20 0,1 5-4 0,-1 0-1 0,6-5 0 16,-5 5-17-16,5-1 0 0,0 1 8 0,-5-5-8 16,-1 5-58-16,-5 0-15 0,1 0-3 0,-17-5-768 15,10 4-152-15</inkml:trace>
  <inkml:trace contextRef="#ctx0" brushRef="#br0" timeOffset="1108">1242 220 1371 0,'0'0'60'0,"11"5"14"0,5 0-59 0,-5 0-15 16,-11-5 0-16,16 0 0 0,1 0 116 0,4 0 20 15,1-5 4-15,-1 5 0 0,-4 5-36 0,-1-5-7 16,5 0-1-16,1 0-1 0,5 0-32 0,5 0-7 16,1 0 0-16,-6 0-1 0,0 0 7 0,-6 5 2 15,7-5 0-15,-7 0 0 0,-10 0-52 0,5 0-12 16,0 0 0-16,-5 4 0 0,-5-4 0 0,-6 0 0 15,0 0 0-15,0 0 0 16,0 0-48-16,0 0-13 0,0 0-3 0,0 0 0 16,0 0-153-16,0 0-31 15,-6 10-7-15,-10 0-1 0</inkml:trace>
  <inkml:trace contextRef="#ctx0" brushRef="#br0" timeOffset="1267">1307 518 1728 0,'0'0'38'0,"0"0"8"0,11 15 2 0,-11-15 0 0,0 0-39 0,11 0-9 16,5 9 0-16,0-9 0 0,0 0 116 0,-5 5 20 0,5 5 5 0,1-10 1 16,-7 0-47-16,7-10-10 0,-1 10-1 0,5 0-1 15,1 0-42-15,0-5-8 0,-1 5-1 0,1 0-1 16,-6 0-31-16,6 0 0 0,-12 0 0 0,7 0 0 0,-1 5 0 16,0-5 0-16,-10 0 0 0,-6 0-779 15,0 0-161-15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4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465 39 1267 0,'0'0'28'0,"0"0"5"0,0 0 2 0,0 0 1 0,0 0-36 0,0 0 0 15,0 0 0-15,0 0 0 0,0 0 58 0,0 0 5 16,0-10 1-16,-11 5 0 16,6 0 0-16,-12 1 0 0,1 4 0 0,-5-5 0 0,-1-5 51 0,-5 10 10 0,-5 0 3 0,5 10 0 15,-1-1-103-15,1 1-25 16,6 4 0-16,-1 6 0 15,-5 4-46-15,0 0-14 0,0 9-4 0,6-4 0 0,-1 9 99 0,-5 6 19 0,11 4 4 0,5-5 1 16,6 0-43 0,-1-4-16-16,12-1 11 0,-1 0-11 0,0-4 21 0,6 0-1 15,5-10-1-15,1 0 0 0,-1-5 13 0,-5 0 4 0,10 0 0 0,-5-9 0 0,1-5 29 16,10-1 7-16,-6 1 0 0,1-5 1 0,5 0-58 0,0 0-15 31,-5-5 0-31,-1-4 0 16,6 4 0-16,-5-5 0 0,-1 1 0 0,-4 4 0 0,-1-5 0 0,5 1 0 0,-10-1 0 0,0 1 0 15,-11 9-100-15,5-10-22 0,1-4-5 0,-12-1-922 16</inkml:trace>
  <inkml:trace contextRef="#ctx0" brushRef="#br0" timeOffset="211">11 442 1728 0,'11'0'38'0,"0"0"8"0,5 0 2 0,0-5 0 0,0 0-39 0,0 1-9 16,6-6 0-16,0 10 0 0,10-10 53 0,0 10 9 15,1-4 2-15,-1 4 0 0,-5-5-19 0,0 0-3 0,0 5-1 16,0 0 0 0,-5 0-168-16,0 5-33 0,10-5-8 15,-5 9 0-15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4.1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0 489 748 0,'0'0'67'0,"0"0"-54"15,0 0-13-15,0 0 0 0,0 0 169 0,0 0 31 16,0 0 7-16,0 0 1 0,0 0-51 0,0 0-9 0,0 0-3 15,0 0 0-15,0 0-51 0,0 0-10 0,0 0-3 0,5 10 0 16,-5 0-14-16,5-1-3 0,-5 6-1 0,6-11 0 31,-6 16 0-31,0-11 0 0,5 10 0 0,-5 5 0 16,6 0-8-16,-6 5-2 0,0 5 0 0,5-5 0 0,-5 4-15 0,5 1-3 0,-5-1-1 0,0 6 0 16,6-10-16-1,-1 14-3-15,1-14-1 0,-6 14 0 0,0 0-6 0,0-4 0 0,0-1-8 0,0 5 12 16,5 5-12-16,-5-14-16 0,6-5 3 0,-6 4 1 15,0-14 12-15,5 5 0 0,0 0 0 0,-5-9 0 16,0-6 0-16,0-9 0 0,0 0 0 0,0 0 0 0,0 0 0 16,0 0 0-16,0 0 0 0,0 0 0 0,0 0 0 0,0 0 0 15,0 0 0-15,0 0 0 16,0 0 0-16,0 0 0 0,0 0 0 0,0-9 0 0,0-1 0 0,0-4 0 16,6-1 0-16,-1 1 0 0,1-5 0 0,-1 9-9 31,0-4 9-31,6 4-8 0,-5-9 8 0,4 0 0 15,-4 9 0-15,5-14 0 0,-1 5 0 0,7-5-10 16,-7 5 10-16,7 4 0 0,-7 1-11 0,7 4 11 16,-1 6-10-16,0 4 10 15,-5 0 0-15,0 0 0 0,-1 0 0 0,7 0 0 0,-7 0 0 0,7 9 0 0,-12-4 0 16,11 5 0-16,0 9 8 0,-5 0-8 0,0 0 0 0,-6 5 0 0,1-19 12 0,-1 14-4 16,1-4 0-16,-1 4-8 0,0 0 0 0,-5 0 0 15,6 0 0-15,-6 5 0 0,0-4 0 0,5-1 0 16,1-5 0-16,-6 1 0 15,5 4-44-15,-5-9-16 0,5-6-4 0,1 6 0 16,-6-10-153-16,0 0-31 0,0 0-7 0,0 0-1 0</inkml:trace>
  <inkml:trace contextRef="#ctx0" brushRef="#br0" timeOffset="419">697 720 633 0,'0'0'56'0,"0"0"-44"15,0 0-12-15,0 0 0 0,0 0 245 0,0 0 47 16,0 0 10-16,0 0 2 0,0 0-192 0,-11 5-39 16,-5-5-7-16,5 0-2 0,0-5-7 0,6 0-1 15,-6 0-1-15,5 5 0 16,-4-14-37-16,4 4-7 0,6-4-2 0,-11-1 0 0,1-4 18 0,4 10 3 16,1-15 1-16,-1 0 0 15,1 0-4-15,0 4-1 0,-1-4 0 0,6 0 0 0,0 0-2 0,6 10-1 16,-6-10 0-16,5 5 0 0,0-5-6 0,-5 4-1 15,6-4 0-15,-1 5 0 0,1 0 13 0,-1-5 3 0,6 0 0 0,0 0 0 16,-6 5-32-16,6 9 0 0,5-14 0 0,-5 15 0 31,-6-6 0-31,6 6 0 0,0 4 0 0,0-5 0 16,-6 5 0-16,-5 5 0 0,16 0 0 0,-5 0 0 16,0 5-148-16,0 5-35 0,-1-5-7 0,-4 4-2 0</inkml:trace>
  <inkml:trace contextRef="#ctx0" brushRef="#br0" timeOffset="750">1069 509 1728 0,'0'0'38'0,"0"0"8"0,0 0 2 0,6-15 0 0,-1 6-39 0,1 4-9 0,-6 5 0 0,5-10 0 15,0-4 104-15,-5 14 20 0,0 0 3 0,-5-5 1 16,5-14-52-16,-5-1-9 0,-6 11-3 0,5-10 0 0,-4 14-51 15,-1-14-13-15,0 4 0 0,0 6 0 16,0 4 54-16,0 5 8 0,1-10 2 0,-7 20 0 0,7-10-52 16,-7 9-12-1,7 6 0-15,-1-6 0 0,0 6 0 0,0-1 0 16,6 1 0-16,-6 4 0 0,11-10 0 0,-5 6 0 0,5 4 0 0,0-9 0 16,0 4 0-16,0 1 0 0,5-6 0 15,-5 6 0-15,0-15 0 0,0 0 0 0,11 0 0 0,-11 0 0 0,11 9 0 0,-11-9 0 16,0 0 0-16,16 5 0 0,-16-5 0 0,11 10 0 15,5-6 0-15,-16-4 0 0,16 5 0 0,-16-5 0 16,22-5 0-16,-6 5 0 16,-5-4-253-16,-11 4-54 0,32 4-10 0,-32-4-3 0</inkml:trace>
  <inkml:trace contextRef="#ctx0" brushRef="#br0" timeOffset="1013">1377 758 403 0,'11'0'36'0,"-6"0"-36"0,-5 0 0 0,0 0 0 16,11-9 288-16,0 4 50 15,-6 10 10-15,6-10 3 0,0-5-179 0,0 1-35 16,-6-6-7-16,1 1-2 0,-1-5-37 0,0-1-8 0,-5-4-2 0,0 0 0 16,0 0-65-16,0-4-16 0,-5-6 0 0,5 0 0 15,-11 1 55-15,6 4 7 0,-6 5 2 0,6-15 0 16,5 6-52-16,-11-6-12 0,-5 6 0 0,-1-1 0 15,7-4-16-15,-7 4-5 0,1 1-2 0,5 9 0 16,-5 0 23-16,0 9 0 0,5-4 0 0,0 5 8 16,1 4-8-16,-1 0-9 0,0 6 9 0,11 4-13 15,-11 0-186-15,11 0-37 0</inkml:trace>
  <inkml:trace contextRef="#ctx0" brushRef="#br0" timeOffset="1248">1836 686 1728 0,'0'0'38'0,"0"0"8"0,0 0 2 0,0 0 0 0,0 0-39 0,0 0-9 0,0 0 0 0,6-9 0 16,-6-1 53-16,0 10 9 0,0 0 2 0,0 0 0 15,0 0 0-15,0-10 0 0,0 10 0 0,0 0 0 16,0 0-52-16,0 0-12 0,0 0 0 0,0 0-970 16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7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0 602 704 0,'0'0'0'0,"0"0"0"16,-11 4 139-16,11-4 28 0,0 0 5 0,0 0 2 15,0 0-50-15,0 0-11 0,0 0-1 0,17 0-1 16,-1 5-30-16,-16-5-5 0,0 0-2 0,0 0 0 0,0 0-23 0,0 0-5 15,16-5-1-15,6 1 0 0,5-11-13 0,-6 10-4 16,-15 1 0-16,4-16 0 0,7 6 20 0,-1 0 4 31,-5-1 1-31,-6-9 0 0,6 0-33 0,5 0-8 16,6 5 0-16,-6-15-1 0,-5 6-11 0,-1-6 0 0,7 5 0 0,-7-9 0 16,1-1 0-16,0 1 0 0,0-1 0 0,0 6 0 0,-6 4 0 0,-5 5 0 15,0 10 0-15,0-10 0 0,0 14 53 0,0 10 9 16,-16-10 2-16,5 10 0 0,11 0-52 0,-11 5-12 15,-5 0 0-15,0 5 0 16,5 4 0-16,-5 5 0 0,5 0 0 0,6 1 0 0,-1 4 0 0,-5 4 0 16,11-4 0-16,-5 15 0 0,10-1 0 0,-5 1 0 15,11-6 0-15,0 6 0 0,0-10 0 0,5-1 0 16,0-4 0-16,0 0 0 0,6-4-12 0,-6-1 4 16,0-5 8-16,6-4-13 0,-6-1 13 0,0-4 0 0,1 0 0 15,-1 0 0-15,6-5 0 0,-1 0 13 0,1 0-2 16,-1 0-1-1,1 0-34-15,10 0-6 0,-10-10-2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16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50 403 230 0,'0'0'10'0,"0"0"2"16,0 0-12-16,0 0 0 0,0 0 0 0,10-4 0 0,-10 4 93 15,0 0 16-15,6-10 3 0,-6 5 1 16,0 5-19-16,-11-5-4 0,6 5-1 0,5 0 0 0,-6-9-1 0,1 9 0 16,-1 0 0-16,1 0 0 0,5 0-5 0,-5 9-2 15,5-18 0-15,-6 9 0 0,6 0-29 0,0 0-5 16,0 0-2-16,0 0 0 0,0 0 50 0,0 0 9 16,0 0 3-16,0 0 0 0,0 0-35 0,0 0-8 15,-5 9 0-15,-1-9-1 0,6 0-14 0,0 0-2 16,0 0-1-16,0 0 0 0,0 0-5 0,0 10-1 15,0-10 0-15,0 10 0 0,0 4 20 0,6-4 3 16,5 4 1-16,-6 0 0 0,6 1-51 0,-11-1-13 16,-6 1 0-16,1-1 0 0,5 10 28 0,0 0 0 15,-5 0 0-15,5 5 0 0,16 4-7 0,-16-4-1 16,-6 10 0-16,1-6 0 0,-6 6-11 0,11 4-9 16,-5-5 12-16,-1 1-12 0,1-6 8 0,5 6-8 0,-5-1 0 15,10-4 0-15,6-1 0 0,0-4 0 0,-6 5 0 0,-10-10 0 16,5 0 0-16,-6-5 0 15,6 0 0-15,0 0 0 0,0-4 0 0,6-1 0 0,-6 1 0 16,5-6-9-16,0 1 17 0,-5 4 3 0,6-4 1 0,-6-1 0 16,0-9-22-16,0 0-4 0,0 0-1 0,0 10 0 15,0 5 15-15,0-15 0 0,0 0-10 0,0 0 10 0,0 0 0 16,0 0 0-16,0 0-9 0,0 0 9 0,0 0 0 0,0 0 0 16,0 0-8-16,0 0 8 15,0 0 0-15,0 0-10 0,0 0 10 0,0 0-8 0,0 0 27 0,0-15 5 16,5-4 2-16,1 4 0 15,-1 1-49-15,0-5-9 0,6 0-3 0,-5-5 0 16,4 4 23-16,1 1 12 0,0-5-12 0,-6 10 12 0,6-1-10 0,0 1 10 16,0 0-8-16,0-1 8 0,-1 1 0 15,1-1-8-15,0 6 8 0,5 4 0 0,-5-9 0 16,5 9 0-16,-5 0 0 0,0 5 0 0,0 0 0 0,0 5 8 16,-1 0-8-16,1 9 8 0,0-9-8 0,0 4 9 15,-6 6-9-15,6-1 10 0,0 1-10 0,-6 4 8 16,6-5-8-16,-6 5 8 0,1 5-8 0,-1 0 0 15,-5 0 0-15,6 0 0 16,-6-4-21-16,5 4-10 0,-5-5-1 0,5 0-1 0,1 0 43 0,-6 5 9 16,5-14 1-16,6 4 1 15,-6-9-123-15,-5-5-25 0,0 0-5 0,6 10-664 16,5-5-132-16</inkml:trace>
  <inkml:trace contextRef="#ctx0" brushRef="#br0" timeOffset="500">692 711 1486 0,'0'0'32'0,"0"0"8"0,0 0 0 0,0 0 3 0,0 0-35 0,-5 9-8 15,0 6 0-15,5-6 0 16,0 1 80-16,0-10 15 0,-6 9 2 0,-5 1 1 0,1-10-30 0,-1 0-7 15,0 0-1-15,0 0 0 0,0-5-20 0,1 0-4 0,-7 1 0 16,7-1-1-16,4-5-10 0,6 10-1 0,-5-5-1 0,-6-4 0 16,-5-6-7-16,5-4-2 15,0 10 0-15,0-15 0 0,1 4-3 0,-1 1-1 16,11 0 0-16,-6 0 0 0,-4-10 7 0,4 5 2 16,6 0 0-16,-5 0 0 0,5-5-19 0,0 5-11 0,0 0 2 15,5 0 0-15,-5-5 9 0,11 5 8 0,-6 0-8 16,1 0 11-16,-6-5-11 0,11 10 10 0,-6 5-10 15,6-5 10-15,-6-5-10 0,6 9 10 16,-6-4-10-16,6 5 10 0,-5-1-10 0,-1 6-9 0,0-1 9 0,1 5-13 16,-1-9 13-16,-5 14 0 0,16 5 0 0,-5-5 0 15,-11 0 48-15,6 0 13 0,-1-5 3 0,-5 5 0 16,0 0-84-16,0 0-16 0,0 0-3 0,0 0-1 16,0 0-191-16,0 0-38 0</inkml:trace>
  <inkml:trace contextRef="#ctx0" brushRef="#br0" timeOffset="814">898 711 1958 0,'0'0'43'0,"0"0"9"0,0 0 1 0,0 0 3 0,0 0-45 0,0 0-11 0,0 0 0 0,0 0 0 16,0 0 53-16,0-10 9 0,0 0 2 0,0 6 0 15,0-11-52-15,0 6-12 0,-6-6 0 0,6 10 0 16,0 5 0-16,-5-14 0 0,0-5 8 0,5 9-8 15,0-4-73-15,0 4-18 0,-6 1-3 0</inkml:trace>
  <inkml:trace contextRef="#ctx0" brushRef="#br0" timeOffset="986">876 399 288 0,'0'0'25'0,"0"0"-25"0,0 0 0 0,0 0 0 0,0 0 325 0,0 0 60 16,0-10 12-16,0 10 3 0,0 0-269 0,0 0-54 15,0-10-10-15,0 10-3 0,0 0-51 0,0 0-13 16,0 0 0-16,0-14 0 16,0 4-151-16,0 10-33 0,0 0-6 15,0 0-2-15</inkml:trace>
  <inkml:trace contextRef="#ctx0" brushRef="#br0" timeOffset="1314">1152 696 1652 0,'0'0'36'0,"0"0"8"0,0 0 2 0,0 0 0 0,0 0-37 0,0 0-9 0,0 0 0 0,5-9 0 16,-5 9 79-16,0 0 13 0,0 0 4 0,11 0 0 15,-6-20-28-15,1 6-4 0,-6 0-2 0,5-1 0 16,-5 1-18-16,6-1-3 0,-6-4-1 0,0 5 0 16,0-10-20-16,0 5-4 0,-6-5 0 0,1-5-1 15,-1 10-7-15,6-5 0 0,-11 0-8 0,6-5 12 16,0 0-3-16,-6 0-1 0,0-9 0 0,6 9 0 16,-6 0-8-16,5 0 8 0,-4-4-8 0,4 9 8 15,-5 4-8-15,6 1 10 0,0-5-10 0,-1 10 10 0,1 9 24 16,-1-5 5-16,1-4 1 0,0 4 0 15,-6 6-135-15,5-6-26 16,1 10-6-16,5 0-922 0</inkml:trace>
  <inkml:trace contextRef="#ctx0" brushRef="#br0" timeOffset="3642">1632 927 1036 0,'0'0'23'0,"0"0"5"0,0 0 0 0,0 0 1 0,0 0-29 0,0 0 0 16,0 0 0-16,0 0 0 0,0 0 50 0,0 0 4 16,0 0 1-16,0 0 0 0,0 0 14 0,0 0 3 0,0 0 1 0,0 0 0 15,17 5-7-15,-12-5-2 0,-5 0 0 0,0 0 0 16,0 0 0-16,0 0 0 0,0 0 0 0,11 0 0 16,0 0 0-16,5 0 0 0,-5-5 0 0,0 5 0 15,5 0 0-15,0 0 0 0,0-5 0 0,0 0 0 0,-5 5 0 16,5 0 0-16,1 0 0 0,4 5 0 0,6-5-51 15,-5 0-13-15,-1 5 0 0,6 0 0 16,-5-5 0-16,0 0 0 0,-1 4 0 0,-5-4 0 0,6 0 17 0,-6 0 1 16,6 0 0-16,-6 0 0 15,-5-4-18-15,0 4 0 0,-1 0 0 0,1 4 0 16,0-4 0-16,-5 0 0 0,4-4 0 0,-4 8 0 0,-6-4-9 0,0 0-9 16,0 0-2-16,0 0 0 15,0 0-198-15,0 0-40 0,0 0-8 0</inkml:trace>
  <inkml:trace contextRef="#ctx0" brushRef="#br0" timeOffset="3895">1724 1138 1958 0,'0'0'43'0,"0"0"9"0,0 0 1 0,11 5 3 0,-11-5-45 0,11 0-11 15,5 0 0-15,-16 0 0 0,11-5 104 0,0 5 20 0,5 0 3 0,0 5 1 16,6-5-52-16,-6 0-9 0,0 0-3 0,0 0 0 16,6 0-51-16,0 0-13 15,-1 0 0-15,1 0 0 16,-1 5 0-16,1-5 0 0,0 0 0 0,5 4 0 0,-6-4 16 0,1 5 0 0,-1 0 0 0,7 0 0 16,-1-5-149-16,0 0-30 0,-6 0-5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21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407 614 864 0,'0'0'38'0,"0"0"8"0,0 0-37 0,0 0-9 16,0 0 0-16,0 0 0 0,0 0 143 0,0 0 26 0,0 0 6 16,-27 0 1-16,0-5-90 0,0 1-18 0,0 4-3 0,-5 0-1 15,5-5 0-15,-6 10 0 0,6-1 0 0,0 11 0 16,0-6-51-16,0 6-13 0,6 4 0 0,-1-9 0 15,6 4 53-15,0 5 8 0,5 0 2 0,0 1 0 16,11 4-50-16,-5-5-13 16,5 10 0-16,5-5 0 0,0-5 56 0,1 5 7 0,5-5 1 0,-1 0 0 15,1 0-52-15,0 1-12 0,5-1 0 0,0-5 0 16,-5-4 0-16,5 0 0 0,1-1 0 0,-1 1 0 16,0-5 54-16,6-1 8 0,-6-4 2 15,5 0 0-15,-4-4-52 0,-1-1-12 0,0-5 0 0,-5 1 0 0,5-1 0 16,-5 0 0-16,0-4 0 0,0-5 0 0,-6 4 0 0,-5 1 0 15,5-5 0-15,-5-1 0 0,-5-4 0 16,0 0 0-16,-6 0 0 0,5 5 0 0,-5-5 0 0,1 0 0 16,-1 5 0-16,0 0 0 15,0 0 0-15,0 4 0 0,1-4 0 0,-1 5 0 16,5 4 0-16,-4-4 0 0,4 9 0 0,6 5 0 0,0 0 0 0,-5-5 0 16,-6 0 0-16,11 5 0 0,0 0 0 0,0 0 0 15,0 0 0-15,0 0 0 0,0 0 0 0,0 0 0 16,-5 0 0-16,5 0 0 0,0 0 0 0,0 0 0 15,0 0 0-15,0 0 0 0,0 0 0 0,0 0 0 16,0 0 0-16,0 0 0 0,0 0 0 0,0 0 0 16,0 0 0-16,0 0 0 0,10-9 0 0,1 4 0 15,5 0 0-15,1 0 0 0,-1 5 0 0,5-5 0 16,1 1 0-16,0 4 0 0,-1 0 0 0,6 0 0 16,0 0 0-16,0 0 0 0,11-5 54 0,-5 0 8 0,4 0 2 15,1 5 0-15,-5 5-52 0,-1-5-12 0,0 0 0 16,-5 5 0-16,0 0 0 0,0-5 0 0,0 0 0 15,-5 4 0-15,-6 1 0 0,6 0 0 0,-6 0 0 16,0 0 0-16,1-5 0 0,-7 0 0 0,1 0 0 0,-5 4 0 16,4 1 0-16,-4-5 0 15,5 0 0-15,-11 0 0 0,5-5 0 0,-5 5 0 16,0 0 0-16,0 0 0 0,0 0-100 0,0 0-22 0,5 0-5 0,-5 0-649 16,0 0-131-16</inkml:trace>
  <inkml:trace contextRef="#ctx0" brushRef="#br0" timeOffset="422">1326 1166 633 0,'0'0'56'0,"0"0"-44"15,0 0-12-15,0 0 0 0,0 0 144 0,0 0 26 16,-11 10 6-16,0-10 0 0,11 0-90 0,-16 0-18 16,-1-14-4-16,7 9-1 0,-1-5-4 0,0 1-1 0,0-1 0 0,0-4 0 15,-5-1-42-15,5-4-8 0,1-5-8 0,-7 0 12 16,7 0 40-16,-7-5 9 0,7 0 2 0,-1-4 0 15,0-1-50-15,-5 0-13 0,5 6 0 0,0-20 0 16,0 9 49-16,6 1 5 0,-6-5 1 0,6 4 0 16,-1-4-37-16,6 5-7 0,0-1-2 0,-5-4 0 15,5 0-9-15,0 4 0 0,0 6 0 0,5-6 0 16,-5 6 0-16,11-1 0 0,-5 5 0 0,-1 5 0 16,6-5 0-16,0 15 0 0,-1-10 0 0,1 0 0 15,0 5 53-15,0 4 9 0,0 1 2 0,-1 4 0 0,1 6-52 16,0-11-12-16,0 10 0 0,0 1 0 15,-11 4-100-15,10 0-22 0,1 0-5 16,-11 0-820-16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38.9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0 745 576 0,'0'-10'51'0,"0"5"-41"0,0 5-10 0,0 0 0 15,0 0 189-15,0-4 36 0,0 4 7 0,0 0 2 16,0 0-89-16,0 0-17 0,0 0-4 0,0 0-1 15,0-10-28-15,0 10-6 0,0 0-1 0,0 0 0 16,0 0-25-16,0 0-6 0,0 0-1 0,0 0 0 0,0 0-14 0,0 0-3 16,0 0-1-16,0 10 0 0,0 4-7 0,0 0-2 15,0 6 0-15,6 4 0 0,-6 0 11 0,10 9 3 16,-4 1 0-16,-1 19 0 0,6-5-11 0,-6 0-3 16,6 0 0-16,0 9 0 0,0-9-15 0,-6-9-3 15,6-1-1-15,0 1 0 0,0-6-10 0,0 1 8 16,-1 4-8-16,-4-4 8 0,5-5-8 0,5 4 0 15,0 1 9-15,-5-1-9 0,0-9 8 0,-1 1-8 16,1-6 8-16,0 0-8 0,0-5 0 0,5 1 0 16,-5-6 0-16,-6-4 8 0,1 5-8 0,4-5 0 15,-4-5-8-15,-1 0 8 0,-5 0-9 0,11 0 9 16,-6-5-10-16,-5 5 10 0,6-10-16 0,-6 1 2 16,5-1 1-16,1-4 0 0,-6 4 13 0,10 0 0 0,-4-14 0 0,5 10 0 15,-11-10 0-15,10 0 8 0,1 5 0 0,5-1-8 16,-10-4 0-16,-1 0 0 0,1 0 0 0,-1 0 0 15,0 0 0-15,1 0 0 0,-1 0 0 0,1 5-12 16,-1 0 12-16,0 5 0 0,-5 4 0 0,0-4 0 16,0-1 0-16,0 10 0 0,0 5 0 0,0 0 0 15,0 0 0-15,0 0 10 0,17 5-10 0,-7-5 8 0,-10 0-8 16,0 0 12-16,11 5-12 0,5 5 12 0,-5 4-3 0,0-4 0 16,5 4 0-16,0 5 0 0,1-4-9 0,-1 4 8 15,0 0-8-15,0 0 8 0,-5 5-8 16,0 0 0-16,5-5 0 0,-5 5 0 0,5 0 0 15,-10 5 0-15,10-5 0 0,-11-5 0 16,6 1-16-16,-6-1-9 0,1-5-2 0,5-4 0 0,-6 4 27 16,0 6 0-16,6-11 0 0,-5 6 0 0,-1-11 0 15,-5-4 0-15,11 5 0 0,0-5 0 0,-11 0 0 16,5 5 0-16,6-10 0 0,-6 5 0 0,-5 0 0 0,11-5 0 0,-6-4 0 0,6-1 0 0,-5 1 12 31,-1-6 8-31,0-4 2 0,1 9 0 0,-1-18-22 16,1 3 0-16,-1-3 0 0,0-1 0 0,-5 0 0 0,0-5 0 15,6 1 0-15,-6-6 0 0,5-4 0 0,-5 0 0 16,6 0 0-16,-6 0 0 0,5-1 0 0,0 1 0 16,1 0 0-16,-1 0 0 0,1-1 0 0,-1 6 0 15,0 0 0-15,1-1 0 0,-1 6 0 0,6 4 0 16,-6 5 0-16,6-5 0 0,-11 5 8 0,6-5-8 16,4 10 8-16,-4 0-8 0,-1 0 0 0,6 4 8 15,0 1-8-15,0 4 0 0,-6 5 0 0,6 5 0 16,-11 0 0-16,0 0 8 15,0 0-29-15,0 0-6 0,0 0-1 0,0 0 0 0,0 0-118 16,0 0-24-16,0 0-5 0,0 0-930 0</inkml:trace>
  <inkml:trace contextRef="#ctx0" brushRef="#br0" timeOffset="1064">1410 702 460 0,'0'0'41'0,"0"0"-33"16,0 0-8-16,0 0 0 0,0 0 176 0,0 0 32 16,0 0 8-16,0 0 0 0,0 0-75 0,0 0-15 0,0 0-3 0,0 0-1 15,0 0-2-15,0 0-1 0,0 0 0 0,0 0 0 16,0 0-29-16,0 0-6 0,0 0 0 0,0 0-1 16,0 0-24-16,0 9-5 0,6 6-1 0,-6 4 0 15,0 0 0-15,5 5 0 0,-5-5 0 0,0 15 0 16,5-1-17-16,-5 1-3 0,0 0-1 0,6 9 0 15,-1 0-12-15,-5 0-4 0,6 5 0 0,-6-4 0 16,0 4-6-16,0-5-2 0,5 0 0 0,-5 0 0 16,5-4-8-16,-5-1 0 0,0 0 0 15,0-4 0-15,0 0 0 0,0-6 0 0,0-4 0 16,6 0 0-16,-6 1 0 0,0-6 0 0,5-5 0 0,1-4 0 16,-6-10-9-16,0 0 9 0,0 0 0 0,0 0 0 15,0 0-11-15,0 0 11 0,0 0-10 0,0 0 10 16,0 0-12-16,0 0 3 0,0 0 1 0,5-10 0 15,-5 5 8-15,5-14 0 0,1 0-9 0,-1 4 9 16,-5-4-10-16,6 5 10 0,-1-10-13 0,0 0 5 16,1 5 8-16,-1-5 0 0,6 0-9 0,-6 4 9 15,6 1 0-15,0 0 0 0,0 0 0 0,0 0 0 0,0 4 0 0,5 1 0 16,-5-1 0-16,5 1 0 0,-5 14 0 16,10-10 10-16,-5 6-10 0,6-1 10 0,-6 10-10 15,6-1 10-15,-6 6-10 0,0 0 10 0,6 4-1 0,-6-9 0 16,-5 9 0-16,0 1 0 0,-1 4-9 0,-4 0 10 15,5 5-10-15,-1 0 10 0,-4 10-10 0,-1-10 0 16,-5 4 0-16,6 1 8 0,-1 5-8 0,-5-5 0 16,5-5 0-16,-5 0 0 15,6 5-38-15,-6-10-3 0,0-5-1 0,5 1 0 16,-5-15-176-16,0 0-35 0</inkml:trace>
  <inkml:trace contextRef="#ctx0" brushRef="#br0" timeOffset="1546">2226 817 1497 0,'0'0'32'0,"0"0"8"0,0 0 0 0,0 0 4 0,0 0-36 0,0 0-8 16,0 0 0-16,-11 9 0 0,6-4 53 0,-6-5 9 15,0 0 2-15,6-5 0 0,-6 1 0 0,0 4 0 16,-5-5 0-16,5-5 0 0,-5 5-52 0,5-4-12 16,0-10 0-16,1 9 0 0,-1-9 0 0,5 4 0 15,1-4 0-15,0 0 0 0,-1 0 36 0,1-5 4 16,-1-5 0-16,1 0 1 0,5 0-20 0,0 5-4 16,0-5-1-16,0 5 0 0,5-4 2 0,1 4 0 15,-6 0 0-15,5 4 0 0,6 1-18 0,-6 0-14 0,6 0 2 16,-5 0 1-16,-1-1 11 0,6 6 0 15,-6-5 0-15,6 14 0 0,-6-9 49 0,6 4 12 0,-11 10 3 0,6 0 0 16,-1-14-52-16,6 9-12 0,-11 5 0 0,0 0 0 31,0 0-100-31,11 9-22 0,-6 1-5 0,6 4-820 0</inkml:trace>
  <inkml:trace contextRef="#ctx0" brushRef="#br0" timeOffset="1773">2415 822 1728 0,'0'0'38'0,"0"0"8"0,0 0 2 0,0 0 0 0,0-10-39 0,0 5-9 15,0-4 0-15,0-1 0 0,0 0 53 0,0 1 9 16,-5-6 2-16,5 6 0 0,0-1-52 0,0 1-12 15,0-6 0-15,0 1 0 0,0-1 0 0,5 6 0 16,-5-6 0-16,0-4-868 0</inkml:trace>
  <inkml:trace contextRef="#ctx0" brushRef="#br0" timeOffset="1908">2339 332 1728 0,'0'0'38'0,"0"0"8"0,0 0 2 0,0 0 0 0,0 0-39 0,0 0-9 0,0 0 0 0,11 9 0 16,-11-9 53-16,0 0 9 0,0 0 2 0,0 0 0 16,0 0-103-16,0 0-20 0,11-9-4 15,-11 9-743-15</inkml:trace>
  <inkml:trace contextRef="#ctx0" brushRef="#br0" timeOffset="2155">2669 591 1728 0,'0'0'38'0,"0"0"8"15,0 0 2-15,0 0 0 0,0 0-39 0,0 0-9 0,16-5 0 0,-16 5 0 0,0 0 110 0,22 0 20 16,-1 5 4-16,1 0 1 0,-6-10-70 0,0 0-13 15,1 5-4-15,-1 0 0 0,0 0-38 0,-16 0-10 16,0 0 0-16,16 0 0 16,0 0-42-16,-16 0-10 0,0 0-3 0,0 0-619 15,17 0-124-15</inkml:trace>
  <inkml:trace contextRef="#ctx0" brushRef="#br0" timeOffset="2425">3080 793 576 0,'0'0'25'0,"0"0"6"0,0 0-31 0,0 0 0 0,0 0 0 0,5-5 0 16,0-9 262-16,1 4 46 0,-6-4 10 0,0-1 2 15,0 1-161-15,0-5-32 0,-6-5-7 0,6 0 0 16,-5 4-89-16,5-4-18 0,-5 0-3 0,5 0-1 15,-6-5 44-15,6 5 9 0,-5-4 2 0,-1 4 0 16,6 0-52-16,-5 4-12 0,0 6 0 0,5 0 0 16,0 4-48-16,0 0-13 0,0 1-3 0,0 4 0 15,0 5-153-15,0 0-31 0,0 0-7 0,0 0-1 0</inkml:trace>
  <inkml:trace contextRef="#ctx0" brushRef="#br0" timeOffset="2707">3420 879 1497 0,'0'0'32'0,"0"0"8"0,0 0 0 0,5-14 4 0,6 4-36 0,-6 1-8 0,1-6 0 0,-1 1 0 15,1-1 104-15,-1 1 20 0,0-10 3 0,1-5 1 16,-12 5-52-16,6 0-9 0,-5-9-3 0,5-1 0 15,-5 0-51-15,-6-9-13 0,0 5 0 0,0-6 0 16,-5 1 0-16,0-5 0 0,5 5 0 0,-5 0 0 16,0 0 0-16,-1-1 0 0,7 6 0 0,-7 4 0 15,7 10 0-15,-7 0 0 0,7 0 0 0,-1 5 0 16,0 0-100-16,0 9-22 16,0 5-5-16,1 5-1 0</inkml:trace>
  <inkml:trace contextRef="#ctx0" brushRef="#br0" timeOffset="3908">3663 1897 576 0,'0'0'25'0,"0"0"6"0,0 0-31 0,0 0 0 0,0 0 0 0,0 0 0 31,0 0 211-31,0-5 36 0,5-4 7 0,-5-1 2 16,11 1-143-16,-5-1-28 0,-6-4-5 0,10 4-2 16,1-9-30-16,0-5-5 0,5 0-2 0,-5-5 0 0,0 0-15 0,5 0-3 15,-5 5-1-15,0-14 0 0,-1-1-3 0,1 6-1 16,0-6 0-16,5 1 0 0,0-5-18 0,-5 4 0 15,5-4 0-15,1 5-9 0,-1-5 9 0,-5 4 0 16,-1-4 8-16,1 9-8 0,0-4 8 16,5-1-8-16,-5 6 8 0,0-1-8 0,0 5 8 15,0 1-8-15,-1 8 10 0,7-4-10 0,-7 5 10 0,-4 0-10 16,5 5 10-16,-1-1-10 0,-4 10 12 0,-1-4-4 16,-5 9-8-16,6-5 12 0,-6 5-2 0,0 0-1 15,0 0 0-15,0 0 0 0,0 0-9 0,0 0 0 16,10 5 9-16,-10-5-9 0,6 5 12 0,5 4-3 0,-6 6 0 15,0-1 0-15,1 5-9 0,5 0 0 0,-11-4 9 0,10 4-9 16,1 5 12-16,0 0-3 0,-6 5 0 0,6-5 0 16,0 0 11-16,5 5 3 15,-5 4 0-15,0 1 0 0,5 9 13 0,0-4 2 0,0-1 1 16,1 0 0-16,-1 1-13 0,0-1-2 0,0-4-1 0,0 4 0 16,1 1-11-16,-7-11-3 0,7 1 0 0,-7 5 0 15,1-10-9-15,0 5 8 0,5-5-8 0,-5 0 8 16,0-5-8-16,0 0 0 0,-6 0 0 0,6 1-11 15,-6-6 19-15,1-4 4 0,-6-10 1 0,0 0 0 16,11 9-25-16,-11-9-4 0,0 0-2 0,0 0 0 16,0 0-119-16,0 0-24 0,0 0-5 0,-11-9-499 15,5-6-100-15</inkml:trace>
  <inkml:trace contextRef="#ctx0" brushRef="#br0" timeOffset="4174">3820 1412 633 0,'0'0'56'0,"0"0"-44"0,10-5-12 0,7 1 0 0,-7-1 196 0,7 0 38 16,-7 0 7-16,7 5 2 0,-7 0-83 0,7-5-16 16,-1 5-3-16,0 5-1 0,6-5-45 0,-6 0-10 15,6 0-1-15,5 5-1 0,-6 0-37 0,1 0-7 0,-1-1-2 16,6 1 0-16,0-5-23 0,-5 5-5 15,5-5-1-15,-5 0 0 0,-6 5-8 0,5-5 0 0,-4 0 0 0,-1 0 0 32,0 0-22-32,0 0-6 0,-5 0-2 0,5 0 0 15,-5 0-189-15,0 5-37 0,21-5-8 0,-10 0-2 0</inkml:trace>
  <inkml:trace contextRef="#ctx0" brushRef="#br0" timeOffset="4542">4895 1979 288 0,'0'0'12'0,"5"0"4"0,6 5-16 0,-11-5 0 16,5-5 0-16,6 0 0 0,-11 5 215 0,6-5 40 15,4-4 8-15,-4 4 1 0,5 0-124 0,-6-5-26 16,6 1-5-16,0-1-1 0,-1 1-31 0,1-6-6 16,0-9-2-16,0 0 0 0,0 5-37 0,-6-10-8 15,6-4-2-15,-6-6 0 0,1 6-22 0,-1-11 0 16,-5 1 0-16,0 0 0 0,0-5 0 0,-5-10 0 16,-1 1 0-16,-5-1 0 0,1 0 0 0,-1 1 0 15,0-6 0-15,-11 1 0 0,6-5 0 0,0 4 0 16,-6 6 0-16,6-1 0 0,0 5 0 0,0 10 0 15,-1-10 0-15,7 5 0 0,-1 5 11 0,-5 9-3 0,-1 1 0 16,1 4 0-16,0 0-27 16,5 5-5-16,-5 10-2 0,0-6-831 15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56.9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29 723 0,'0'0'32'0,"0"0"7"0,0 0-31 0,0 0-8 0,16-5 0 0,-16 5 0 0,0 0 85 0,0 0 16 0,11 0 3 0,-11 0 1 16,0 0-33-16,0 0-8 0,0 0 0 0,0 0-1 15,0 0-13-15,0 0-2 0,0 0-1 0,0 0 0 16,10-10-24-16,-10 10-5 0,0 0-1 0,0 0 0 15,6-4-27-15,-6 4-6 0,0 0 0 0,0 0-1 16,0 0 48-16,0 0 9 0,11-10 3 0,-11 10 0 16,0 0-28-1,0 0-6-15,0 0-1 0,0 0 0 0,0 0 4 0,0 0 1 0,0 0 0 0,0 0 0 16,0 0-13 0,0 0 0-16,0 0 0 0,5 14 0 0,0 1 48 0,-5-1 8 0,0 1 0 0,-5-1 1 0,0-4-15 15,5 4-3-15,-6 5-1 0,1-4 0 16,-1 4-10-16,1-5-1 0,-6 1-1 0,6 9 0 15,-6-10-15-15,6 5-3 0,-6 0-8 0,5 5 12 16,-4 5-12-16,4 0 0 0,-5-5 0 0,1 0 0 0,4 5 28 0,1 5 2 31,-1 4 1-31,1-4 0 0,0-10-18 0,5 4-3 16,-6-4-1-16,1 5 0 0,5-5 0 0,0 5 0 16,0 5 0-16,-6-15 0 0,1 0-9 0,0 0 0 0,-1 0 9 0,6 1-9 0,-5-1-12 0,5 5-8 31,0-5 0-31,-6 0-1 0,6 1 41 0,-5-1 8 15,5 0 1-15,0 0 1 0,0 5-18 0,0-5-4 0,-5 1-8 0,5-1 12 16,-6 0-12-16,6 0 8 0,-5 0-8 0,5 1 0 16,0 4 0-16,0 0 0 0,5 0-11 0,-5 0 11 15,0 4 0-15,0-4 0 0,6 10 0 0,-6-5 0 16,-6 0 0-16,1-5 0 0,-1 0 0 0,6 0 0 16,-5-5 0-16,10 5 0 0,1 5 0 0,-1-5 0 15,-10-5 44-15,5 5 16 0,0-5 3 0,0 5 1 16,0-5-52-16,0 5-12 0,0-4 0 0,0-1 0 0,0 0 0 15,0-5 0-15,11 1 0 0,-6-6 0 0,-10 6 0 16,5 4 0-16,0-4 0 0,0 4 0 16,0 0-48-16,0 5-13 0,16 0-3 15,-11-5 0-15,1 5 52 0,-1-5 12 0,-5 1 0 0,5-1 0 16,-5 5 0-16,6-10 0 0,-1 5 0 0,6 1 0 16,0 4 48-16,-6 4 13 0,11-4 3 0,-5 5 0 0,5-5-52 0,6 10-12 15,0 4 0-15,-1-4 0 16,1 4-18-16,-1-4-6 0,1 0-2 0,0-1 0 0,5-4 26 15,-6 0 0-15,6 0 0 0,-5-5 0 0,0-5 18 0,-1 0 6 16,1 0 0-16,-6-4 1 0,6-1-25 0,-6 0 0 16,5 1 0-16,6-1 0 0,-5-4 0 0,10 4 0 15,-5-9 0-15,0 5 0 0,6-6 0 0,-1 1 0 0,1-5 0 0,-6 0 0 16,-6 0 0-16,6 5-16 0,0-10 3 0,-5 5 0 16,0 0 5-16,-1 0 8 0,1 0-13 15,-6 0 5 1,6 0-234-16,-1 0-46 0,22 0-10 0,-16 5-2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57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231 456 950 0,'27'5'42'0,"-27"-5"9"0,0 0-41 0,0 0-10 0,0 0 0 0,0 0 0 16,0-9 124-16,0 9 22 0,0-10 5 0,0 0 1 15,0 1-56-15,0 9-12 0,0-10-1 0,0 1-1 16,0-6-11-16,0 15-3 0,0-9 0 0,0-1 0 0,-5 0-24 0,-1 1-6 15,-4-1-1-15,4 5 0 0,-5-4-13 0,1-1-4 16,-1 5 0-16,0 1 0 0,0 4 0 0,-5 0 0 16,0 4 0-16,0 1 0 0,5 10 7 0,0-6 1 15,-5 6 0-15,5 9 0 0,-5-5 4 0,5 5 2 16,-5 14 0-16,10-4 0 0,-5-1-8 16,6-4-2-1,-6-5 0-15,6 5 0 0,10 0-8 0,1 0-1 0,-6 0-1 0,5-5 0 0,0 0-6 0,6-5 0 16,-5-5-8-16,4 5 12 0,-4-9-3 15,5 0-1-15,0-1 0 0,5-4 0 0,-11-5 2 0,6 0 0 16,5-5 0-16,0-4 0 0,-5-1-10 0,5-4 8 16,-5-1-8-1,5 1 8-15,-5-5-8 0,5-5 0 0,1 0 9 16,-1 0-9-16,0 4 24 0,-5-4 1 0,-6 5 0 0,6-5 0 31,0 0-45-31,-6 5-8 0,6-5-3 0,-6 0 0 0,1 5-133 0</inkml:trace>
  <inkml:trace contextRef="#ctx0" brushRef="#br0" timeOffset="235">436 461 460 0,'0'0'20'0,"11"19"5"0,16 5-25 0,-11-4 0 0,1-1 0 0,-12 0 0 16,-5 0 338-16,0 1 62 0,5-1 13 0,-5 0 3 16,6 0-250-16,-1 0-50 0,6 1-9 0,-6-1-3 15,6-5-45-15,0 1-10 0,-5-6-1 0,4 1-1 0,1-5-23 0,0 4-5 16,0-9-1-16,5 5 0 15,0-5-18-15,0 0 0 0,1 0 0 0,-7-5 0 16,-10-9 0-16,6 4 0 0,-1-4 0 0,-5-5 0 0,6 4-8 0,-1 1 8 31,0-5 0-31,6-1-9 0,-11 1 9 0,6 0 0 16,-1 0 0-16,0 0-8 0,1-1 8 0,-1 6-8 0,-5-5 8 0,11 4-8 16,-6 1-95-16,-5 4-18 0,6 1-4 15,5 4-547-15,-11 5-110 0</inkml:trace>
  <inkml:trace contextRef="#ctx0" brushRef="#br0" timeOffset="454">993 889 1396 0,'0'0'62'0,"0"0"13"0,0 0-60 0,0 0-15 0,0 0 0 0,0-15 0 31,5 1 110-31,-5-5 19 0,0-5 4 0,0 0 1 16,6 0-55-16,-12-5-11 0,1-10-3 0,5 1 0 15,0 4-31-15,-6-4-6 0,6-10-2 0,-10 0 0 16,4 5-17-16,1-1-9 0,-1 1 10 0,1 5-10 16,0-1 9-16,5 11-9 0,-11-1 8 0,5 0-8 15,6 5-84-15</inkml:trace>
  <inkml:trace contextRef="#ctx0" brushRef="#br0" timeOffset="629">782 336 1324 0,'6'10'118'0,"10"0"-94"16,-11-6-24-16,11 1 0 16,-5 0 196-16,5 0 36 15,-5 0 6-15,5-1 2 0,1-4-90 0,-1 5-18 0,-5-5-3 0,10 5-1 0,-5 0-104 0,1 0-24 32,-1-5 0-32,0 0 0 0,0 0 0 0,6 0 0 15,-6 0 0-15,0 0 0 16,6 0-93-16,-6 0-19 0,6 0-4 0,-1 0-597 15,-4-5-119-15</inkml:trace>
  <inkml:trace contextRef="#ctx0" brushRef="#br0" timeOffset="1017">1349 697 1638 0,'0'43'72'0,"0"-19"16"0,6 0-71 0,-6 5-17 0,0-1 0 16,0 1 0-16,0 0 108 0,0 0 17 0,0 4 4 0,-6-4 1 15,6-5-48-15,6 0-10 0,-1-4-1 0,-5-1-1 31,0-5-28-31,0 1-6 0,0-6 0 0,0-9-1 16,0 0-21-16,0 0-4 0,0 0-1 0,0 0 0 16,0 0-9-16,0 0 0 0,-5-14 0 0,5-5 0 15,0-1 0-15,0-4 0 0,0-9 0 0,5 4 0 16,-10-5-10-16,5-4 10 0,0-1 0 0,0-4-9 16,0 0-10-16,-6 0-1 0,12 4-1 0,-1 1 0 0,1 0 36 15,4 4 7-15,-4 0 2 0,10 10 0 0,-5 0 12 16,5 0 4-16,0 0 0 0,0 10 0 0,6 4-32 15,-6 1-8-15,-5 4 0 0,5 5 0 0,6 0 0 16,-11 9 0-16,0 6 0 0,-1-1 0 0,-4 10 0 0,-6 0 0 16,0 0 0-16,0 0 0 15,-6 0-27-15,-10 0-6 0,5 10-2 0,-10-10 0 0,4 0 27 0,-4 5 8 16,-1-5 0-16,6-5 0 0,-6-5-13 0,6 1 4 0,0-1 1 0,5-9 0 0,0 0-9 0,1 0-2 16,10-5 0-16,0 0 0 15,0 0-87-15,0 0-18 0,5-10-3 0,6-4-513 16,0 4-102-16</inkml:trace>
  <inkml:trace contextRef="#ctx0" brushRef="#br0" timeOffset="1283">1803 716 1191 0,'16'24'52'0,"-10"-15"12"0,5 6-51 0,-6-1-13 0,6 5 0 0,0-9 0 15,-1 0 105-15,-4-1 19 0,5 1 3 0,-11-10 1 16,0 0-52-16,10 5-9 0,-10-5-3 0,11 4 0 16,0-8-19-16,0 4-4 0,0-10-1 0,-1 0 0 15,1 1-25-15,-5-6-6 0,4 6-1 0,1-10 0 16,-5-1-8-16,-1 1 8 0,1 0-8 0,-1-5 8 0,0 5-8 0,-5 0 12 0,0-5-12 0,0 9 12 16,0-4-12-16,0-5 0 0,0 0 0 0,0 5 8 15,0-1-37-15,6 6-8 0,-6 0-2 16,5 4 0-16,-5-4-122 0,6 9-25 15,-6 5-5-15,21-5-1 0</inkml:trace>
  <inkml:trace contextRef="#ctx0" brushRef="#br0" timeOffset="1503">2235 831 1580 0,'0'0'35'0,"0"0"7"0,0-14 2 0,0-1 0 0,-5-4-36 0,0-5-8 16,5 0 0-16,-6-10 0 0,1 6 66 0,-1-11 11 16,6-4 3-16,-5 0 0 0,-6-1-44 0,6 1-9 0,5-5-2 15,-6 5 0-15,-4 0 11 0,-1 4 3 16,0 1 0-16,6 0 0 0,-6-1-39 0,0 6 0 0,6-1 0 0,-6 10 0 16,5-5-131-16,1 10-27 0,0 0-6 0,-6 4 0 0</inkml:trace>
  <inkml:trace contextRef="#ctx0" brushRef="#br0" timeOffset="1677">1922 260 1728 0,'27'9'76'16,"-16"-9"16"-16,10 5-73 0,-4 0-19 0,10-5 0 0,-6 5 0 16,6-5 106-16,0 0 18 0,6 4 3 0,5-8 1 0,-6 4-52 0,11 4-9 15,-5-4-3-15,0 5 0 0,-6-5-51 0,1 5-13 16,-1 0 0-16,-5 0 0 0,-5-5 0 0,-1 9 0 15,1-4 0-15,-11 5 0 16,5-6-202-16,-5 1-43 0,10 10-9 0,-21-15-2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00.3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0 461 864 0,'0'0'76'0,"0"0"-60"15,0 0-16-15,0 0 0 0,0 0 92 0,0 0 16 16,0 0 4-16,0 0 0 0,0 0 12 0,0 0 4 16,0 10 0-16,0-10 0 0,0 0-8 0,5 14-2 15,-5 1 0-15,0-1 0 0,0-14-35 0,0 10-7 16,0 4-2-16,5 1 0 0,1-1-25 0,-6 5-5 0,11-4 0 0,-11 4-1 0,5 5-6 0,-5 5-1 16,6 4 0-16,-1 1 0 0,0 4 11 0,1 5 1 15,-6 1 1-15,5-1 0 0,-5 5-39 0,6 5-10 16,-6 9 0-1,5-9 0-15,-5-15 0 0,0 1 0 0,0-1 0 0,0-4 0 0,0-5 0 0,0 4 0 0,-5-4 0 16,5-5 0-16,5 0 0 0,-5-5 0 0,-5-4 0 16,5 4 0-16,0-10 0 0,0-9 0 0,0 0 0 0,0 0 0 15,0 0 0-15,0 0 0 0,0 0 0 0,0 0 0 16,0 0 0-16,0 0 0 0,0 0 0 0,0-14 0 31,0 4 0-31,0-4 0 0,5 0 0 0,-5-6 0 16,11 1 0-16,-6 0 0 0,6-5 0 0,0 5 0 15,0-5 0-15,-1 5 0 0,1-5 0 0,5 0 0 0,1 4 0 16,-1 6 0-16,0 0 0 0,0-1 0 0,0 1 0 16,1 4 0-16,-1 5 0 0,0 1 0 0,0 4 0 15,-5 9 0-15,5 1 0 0,-5 4 0 0,5 1 0 0,-5-1 0 16,0 5 0-16,-6 5 0 0,6 0 0 0,0 0 0 16,-6 0 0-16,6 0 0 0,-6 5 0 0,-5-5 0 15,6 5 0-15,-6 0 0 0,0-10 0 0,0 5 0 16,0-10 0-16,0 6 0 15,0-6-203-15,5 0-42 0,-5-4-9 0,0 0-2 0</inkml:trace>
  <inkml:trace contextRef="#ctx0" brushRef="#br0" timeOffset="1751">799 778 1119 0,'0'0'49'0,"0"0"11"0,0 0-48 0,0 0-12 15,0 0 0-15,0 0 0 0,0 0 87 0,0 10 14 16,0-10 3-16,0 0 1 0,0 0-33 0,0 0-6 0,0 0-2 16,-11 5 0-16,1-5 0 0,-7 0 0 0,7-5 0 0,-1 0 0 15,0 0-20-15,-5-4-4 0,10-1 0 0,-4 0-1 16,-1-4-15-16,0 4-2 0,6-4-1 0,-1 0 0 15,-5-6-13-15,6 1-8 0,5 0 8 0,0 0-8 16,-5 0 0-16,-1-5 0 0,6 0 0 0,6-1 0 16,-6 1 31-16,5 5 1 0,0-5 1 0,1 0 0 15,-1 0-23-15,6-5-10 0,-6 10 8 0,6-5-8 16,0 0 8-16,0 0-8 0,5 5 0 16,-5 5 8-16,-6-6-8 0,6 1 8 0,0 10-8 0,0-6 8 15,-6 6-8-15,0-1 0 0,-5 10 0 0,0 0 8 16,0 0-114-16,11-5-23 15,-11 5-5-15,0 0-778 0</inkml:trace>
  <inkml:trace contextRef="#ctx0" brushRef="#br0" timeOffset="2252">1015 745 460 0,'0'0'41'0,"0"0"-33"16,0 0-8-16,0 0 0 0,0 0 232 0,0 0 45 15,0 0 9-15,0 0 2 0,0 0-128 0,0 0-26 16,11 0-5-16,-11 0-1 0,0 0-58 0,11-5-12 16,-6-5-2-16,6 5-1 0,-5-4-37 0,4-1-7 15,-4 1-2-15,5-6 0 0,-1 1 44 0,1-5 9 16,-5 4 2-16,4-4 0 0,-4 0-52 0,5 0-12 15,-1-1 0-15,1 1 0 0,0-5 0 0,-6 5 0 16,6-5 0-16,0 0 0 0,-6 0 0 0,6 0 0 0,-5-5 0 16,-1 0 0-16,6 5 0 0,-6 5 0 0,1 0 0 15,-1 0 0-15,0-1 0 0,-5 1 0 0,0 5 0 0,0 4 0 16,0 1 0-16,0 9 0 0,0 0 0 0,0 0 0 16,-16-5 0-16,5 10 0 0,1-1 0 0,-1 6 0 15,0 0 0-15,-5 4 0 0,5 5 0 0,-5 5 0 16,5 0 0-16,-5 0 0 0,10 0 0 0,-4 5 0 15,4-5 0-15,-5 0 0 0,11 0 0 0,-5 0 0 0,5 0 0 0,0-5 0 16,5 0 0-16,6 6 0 0,-5-11 0 0,4 0 0 16,1 6 0-16,5-6 0 0,-5-4 54 15,5 4 8-15,1 0 2 0,-1-4 0 16,0 0-52-16,0 4-12 0,0-9 0 0,1 4 0 0,-1-4 54 16,-5 5 8-16,5-5 2 0,-5-5 0 15,5 4-103-15,0 1-20 0,-5-5-4 0,-6 5-1 0,11 0 52 0,-5 0 12 16,-5-1 0-16,-6-4 0 15,10 5-125-15,-4-5-23 0,5 0-4 0,-11 0-872 16</inkml:trace>
  <inkml:trace contextRef="#ctx0" brushRef="#br0" timeOffset="2610">1647 817 633 0,'0'0'56'0,"0"0"-44"0,0 0-12 0,0 0 0 0,0 0 121 0,0 0 23 0,0 0 4 0,0 0 0 32,0 0-45-32,11-5-10 0,-11 5-1 0,6-10-1 0,4 5 14 0,-4 1 3 0,5-11 1 0,-6 6 0 31,0-1-26-31,1 0-6 0,-1-4-1 0,6 0 0 0,-6-1-24 0,1-4-4 0,-1 0-2 0,1-5 0 15,-6-5-28-15,0 0-6 0,-6-4 0 0,1-1-1 32,5 0-11-32,-11-4 0 0,6-1 0 0,-6 1 8 15,0 0-8-15,-5-1 0 0,5 1 0 0,0 4 0 16,0 1 0-16,6-1 8 0,-6 5-8 0,0 0 0 0,-5 5 0 16,5 5 0-16,6 0-14 0,-6 4 5 15,0 6-122-15,1 4-24 0,4 0-5 0,6 5 0 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24.8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456 687 1054 0,'49'9'23'0,"-49"-9"5"0,0 0 0 16,0 0 3-16,0 0-31 0,0 0 0 0,-11 0 0 0,11 0 0 0,0 0 124 0,0 0 20 15,-11 5 3-15,11-5 1 0,0 0-29 0,0 0-6 16,0 0-1-16,0 0 0 0,0 0-17 0,0 0-4 16,0 0-1-16,-16 5 0 15,11 0-22-15,5-5-5 0,0 0-1 0,0 0 0 0,0 0-18 0,0 0-3 0,0 0-1 0,-6-10 0 16,6 10-10-16,-5-5-2 16,5 0-1-16,-5-4 0 0,5-1-15 0,0 10-2 0,0 0-1 0,0-5 0 0,-6-4-9 0,6-6 0 31,-5 15 0-31,5-14 0 0,0 4 0 0,0 10 0 0,5-14-10 0,-5 4 10 31,0-9-184-31,0 9-32 0,0 1-5 0</inkml:trace>
  <inkml:trace contextRef="#ctx0" brushRef="#br0" timeOffset="202">408 302 1803 0,'0'0'40'0,"0"0"8"0,0 0 1 0,0 0 2 0,0 0-41 0,0 0-10 0,-6-9 0 0,1 4 0 15,5-5 85-15,0 10 15 0,22 0 4 0,-6 0 0 16,-16 0-48-16,0-4-8 0,-6-6-3 0,1 0 0 0,5 1-29 0,-11 4-7 0,6 5-1 0,5 0 0 16,0 0-19-16,0-10-4 0,0 10-1 0</inkml:trace>
  <inkml:trace contextRef="#ctx0" brushRef="#br0" timeOffset="829">581 643 230 0,'0'0'10'0,"0"0"2"0,0 0-12 0,0 0 0 0,0 0 0 0,0 0 0 15,0 0 131-15,0 0 23 0,0 0 5 0,0 0 1 16,0 0-92-16,0 0-17 0,0 0-4 0,0 0-1 16,0 0 11-16,0 0 3 0,0 0 0 0,0 0 0 0,0 0 11 15,0 0 2-15,0 0 1 0,0 0 0 16,0 0 5-16,0 0 1 0,0 0 0 0,5 5 0 0,-5-5-6 0,0 0-1 0,0 0 0 0,11 0 0 16,-11 0-8-16,0 0-1 0,0 0-1 0,0 0 0 15,11 0-6-15,-6 0-1 0,0-5 0 0,1 5 0 0,-1 0-9 16,1-9-3-16,-1 4 0 0,0-5 0 0,1 1-12 15,-6-1-4-15,5 5 0 0,1-14 0 0,-6 5-15 0,5-6-3 32,-5-4-1-32,0 0 0 0,-5 0-9 0,5-4 0 15,0 4 0-15,0-15 0 0,-6 10 0 16,1-4 0-16,-1 4 0 0,6-5 0 16,-5 6-16-16,0 4-6 0,-1-5-1 0,1 5 0 15,5 4-126-15,-6 1-26 0,1 5-5 0,5 4-813 0</inkml:trace>
  <inkml:trace contextRef="#ctx0" brushRef="#br0" timeOffset="1268">186 663 576 0,'0'0'51'0,"0"0"-41"16,0 0-10-16,-11 0 0 0,6-5 183 0,-6 5 34 16,0-5 7-16,1 5 2 0,4-5-86 0,-5 5-16 15,1-5-4-15,-1-4-1 16,0 4-30-16,0-5-5 0,-5-4-2 0,11 4 0 0,-6-4-22 0,0-5-4 16,0 4 0-16,6 1-1 0,-1-10-23 0,1 5-4 15,0-1 0-15,5 1-1 0,0-5-15 0,0 5-4 16,0-10 0-16,5 0 0 0,6 5-8 0,0 0 0 15,-11-4 0-15,5-1 8 0,0 0-8 0,1-5-16 16,-6 5 4-16,11 5 1 16,-6 5-56-16,6-5-11 0,0 0-2 0,-1 5-1 15,1 0-119-15,0 4-23 0,-6 6-5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45.0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1090 1324 0,'0'0'59'0,"0"0"12"0,0 0-57 0,0 0-14 16,11-10 0-16,-6 5 0 0,-5 5 92 0,6-9 16 15,-6-6 4-15,5 1 0 0,-5-5-39 0,0-10-7 16,0 5-2-16,-5-14 0 0,-1 4 0 0,1-5 0 31,-6-4 0-31,0-5 0 0,0 0-51 0,1 5-13 16,4 5 0-16,-5-10 0 0,1-10 0 0,4 10 0 16,1-14 0-16,-1 9 0 0,1 9 0 0,0 6 0 15,-1 9 0-15,6 5 0 0,0-9 0 0,0 9 0 16,0 0 0-16,6 9 0 0,-6 15 54 0,0 0 8 15,0 0 2-15,10 10 0 0,7 9-52 0,-7 5-12 0,7 5 0 16,-1 9 0 0,0 10-48-16,11-9-13 0,-11 4-3 0,11 5 0 0,-5 0 52 0,10-5 12 15,-16 5 0-15,6 0 0 0,0 0 0 0,-1 0 0 0,6 0 0 0,-5 0 0 16,-1-19 0-16,1 10 0 0,0-15 0 0,5 0 0 16,-11-5 29-16,0 0 9 0,0 5 2 0,-5-5 0 15,0-9-5-15,0-10-1 0,0-5 0 0,-1 0 0 16,1-9-12-16,-5 9-2 0,-1-5-1 0,0-4 0 0,1-10-19 15,-1 0 10-15,-5 5-10 0,0-10 8 0,0-5-8 0,0-4 0 16,-5 4 9-16,-1-19-9 0,1 10 27 0,0-5 1 16,-1 0 0-16,1 0 0 15,-6 10-45-15,6-1-9 16,-1-9-2-16,-5 0 0 0,6 0 28 0,5 5 0 0,-5 14 0 0,5-4 0 0,-6 4 24 0,1 5 1 0,5 9 0 0,0 11 0 31,0-16-73-31,0 20-16 0,0 0-2 0,0 0-1 16,11 20-174-16,-6-11-35 0,-5-9-8 0,11 19 0 0</inkml:trace>
  <inkml:trace contextRef="#ctx0" brushRef="#br0" timeOffset="300">794 797 1267 0,'22'14'56'0,"-11"-4"12"0,5-10-55 0,0 5-13 16,0-10 0-16,6 0 0 0,-11 0 156 0,5-4 29 15,0 4 6-15,0-5 1 0,-5-4-114 0,0 4-22 0,0-4-5 0,-6 4-1 16,1-14-29-16,-6 5-5 0,0 0-2 0,0 4 0 15,-6 6 17-15,1-1 3 16,-1 5 1-16,1 1 0 0,-6 4-5 0,0 0-1 0,1-10 0 0,-1 20 0 16,0-10 8-16,-5 9 2 0,0 1 0 0,5 9 0 15,0 0-11-15,6 0-3 0,-6 10 0 0,5 0 0 16,6 0-25-16,0 4 0 0,6 1 0 0,-1-5 0 0,1 5 0 0,4-10 0 16,1 4 0-16,0-8 0 0,5-6 0 0,-5-9 0 15,5 0 0-15,0-1 0 0,6 1 0 0,0-5 0 0,-6 10 0 16,11-5 0-1,0 4-21-15,-6-9-10 0,1-9-1 0,-6-6-1 16,-5-4-172-16,5-5-35 0,17-19-6 0,-6 0-2 16</inkml:trace>
  <inkml:trace contextRef="#ctx0" brushRef="#br0" timeOffset="546">1167 0 633 0,'0'29'28'0,"0"-15"6"0,0 5-34 0,0 0 0 0,0 1 0 0,0 4 0 0,0-5 322 0,0 10 58 31,0 9 11-31,5 5 2 0,1-9-212 0,-1-1-42 16,6 1-9-16,0 4-2 0,0 6-72 0,-1-1-14 0,7-9-3 0,-7 4-1 0,7 5 21 0,-1 0 4 16,0-4 1-16,0 4 0 0,-5-9-52 0,5 4-12 15,1-9 0-15,-7 4 0 31,1-8-22-31,0-1-7 0,0-10-2 0,-6 0 0 16,1-4-146-16,-6-10-30 0,0 0-5 0,0 0-2 0</inkml:trace>
  <inkml:trace contextRef="#ctx0" brushRef="#br0" timeOffset="1012">1118 442 864 0,'0'0'76'0,"0"0"-60"0,6 14-16 0,-1 0 0 16,1-4 268-16,10 0 52 0,-5-1 9 0,5 10 3 16,0-4-135-16,-5 4-26 0,5 0-6 0,0 0-1 0,6 1-120 0,-11-6-24 15,5 0-4-15,-5-4-2 0,5 4-14 16,-5 1 11-16,5-1-11 0,0 5 10 0,-5-4-10 0,0-1 8 0,5-9-8 0,0 5 8 16,-5-1-8-16,0 1-11 0,5-5 3 0,-5 4 0 15,0-9-8-15,5-9-2 0,-5 9 0 0,-1-5 0 16,1-5-4-16,0 10-1 0,0-14 0 0,-6 9 0 0,6 0 10 15,-6-4 1-15,6 4 1 0,-5-5 0 16,-6 10-13-16,0 0-2 0,5-9-1 0,-5 9 0 0,0 0 41 16,0 0 8-1,0 0 2-15,0 0 0 0,0 0-39 0,0 0-7 0,0 0-2 0,0 0 0 0,0 0 46 0,0 0 9 16,0 0 1-16,5 9 1 0,-5 1-21 0,6 4-12 16,-1 10 12-16,1-14-12 0,-1 4 12 0,11 1-12 15,-5-1 12-15,5 0-12 0,0-4 9 0,1 4-9 16,-1 1 0-16,5-5 9 0,-4-1 6 0,4-4 1 15,-5 0 0-15,6 0 0 0,-6-15-16 0,1 5 0 32,-7-4 0-32,1-6 0 0,5 5 0 0,1-9 0 15,-12 5 0-15,6-10 0 0,-6 5 0 0,1 4 0 16,-1-9 0-16,0 5 0 0,-5-5 0 0,-5 0 0 0,5 5 0 0,0 4 0 16,0 1-48-16,-5 0-13 0,5 4-3 0,-6 0 0 0,1 6 52 15,5-11 12-15,0 10 0 0,0 5 0 16,0 0-208-16,0 0-38 0,0 0-8 15,0 0-2-15</inkml:trace>
  <inkml:trace contextRef="#ctx0" brushRef="#br0" timeOffset="1279">2166 864 1630 0,'0'0'36'0,"11"-5"7"0,0 0 1 0,0-4 3 16,0-1-38-16,-6-4-9 15,0 4 0-15,6-14 0 0,-5 5 66 0,-6 0 11 0,0 0 3 0,0-1 0 0,0-4-56 0,-6 10-10 16,1-5-2-16,-6 0-1 0,0-5 29 0,0 4 5 15,-5 6 2-15,5 4 0 0,-5-9-26 32,5 10-5-32,-5 4 0 0,5 5-1 0,1 0-15 0,-1 9 0 15,-5 1 8-15,10 0-8 0,-5 4 39 0,6 5 5 16,0-4 0-16,5 9 1 0,5-10-21 0,0 0-5 16,1 6-1-16,5-1 0 0,5 5-18 0,0 0 0 0,-5-5 0 0,5 0 0 0,0-4 12 15,0 4-4-15,-5 0 0 0,5-5-8 16,1-9-101-16,-1-5-27 0,0 5-6 0,0 0-509 15,0 0-101-15</inkml:trace>
  <inkml:trace contextRef="#ctx0" brushRef="#br0" timeOffset="1502">2420 850 1695 0,'0'0'37'0,"0"0"8"0,0 0 2 0,0 0 1 0,0-10-39 0,0 10-9 0,0-10 0 0,0 1 0 16,-5-1 60-16,5-4 11 0,0 4 1 0,0-9 1 16,0 19-7-16,0-5-2 0,5-9 0 0,1 4 0 15,-6 10-51-15,11-9-13 0,-6-1 0 0,11 0 0 16,-5 1 54-16,0-1 8 0,5 5 2 0,0 1 0 16,0-1-52-16,1 0-12 0,-1 0 0 0,0 5 0 15,0-5-164-15,0 5-36 0</inkml:trace>
  <inkml:trace contextRef="#ctx0" brushRef="#br0" timeOffset="2061">2809 77 1418 0,'0'0'63'0,"0"9"13"0,0 6-61 0,0 9-15 0,0 4 0 0,-5 1 0 15,5 5 112-15,-11 4 20 0,11 10 4 0,-5 0 1 16,-1 0-48-16,1 0-9 0,-1-4-3 0,6-1 0 16,0-5-61-16,0 1-16 15,6-6 0-15,-6 1 0 0,5-5 43 0,1 4 5 16,-1-18 2-16,6 4 0 0,-6-5-30 0,1 1-7 0,-6-15-1 16,0 0 0-16,0 0-12 0,11 9 0 0,-1-18 0 15,1 4 0-15,0-5-14 0,-6-4-2 0,1-5-1 16,-6 4 0-1,5-9-45-15,1 0-9 0,-6 5-1 0,0-5-1 0,0 10-28 16,0-10-6-16,-6 4-1 0,1 1 0 0,5 10 39 16,0-15 7-16,5 9 2 0,1-4 0 0,-1 5 52 0,0 4 8 0,1-9 0 0,5 14 10 15,-1-9 59-15,7 4 12 0,-1 10 3 0,0-10 0 16,0 1 19-16,0 4 4 0,6 10 1 0,0-10 0 16,-6-10-12-16,0 6-1 0,6-6-1 0,-6 1 0 0,0 4-62 15,-5 1-12-15,5-1-2 0,-5 5-1 0,0 5-17 0,-1 0 0 16,-4-14 0-16,-6 14 0 0,0 0 0 0,0-5 0 15,0-9 0-15,0 14 0 0,0 0 0 0,-16 14-9 16,5-23 9-16,-5 18-8 16,-6-4-15-16,6 9-2 0,-6 1-1 0,1 9 0 15,-6 5-13-15,5 0-2 0,0-1-1 0,6 6 0 16,0-10 4-16,5 0 1 0,6 0 0 0,-1 0 0 0,6 10 53 0,6-10 10 0,5-10 2 0,5 10 1 0,0-10 0 0,6 1 0 16,-6-6 0-16,0 6 0 0,6-1 13 0,5-4 2 15,-6 4 1-15,6-4 0 0,0 4-4 0,0-4-1 16,0 4 0-16,0-4 0 15,0-1-17-15,0 1-4 16,6 0-1-16,-12 4 0 0,6-4-18 0,-5-1 8 0,-6-4-8 0,0 5 0 16,1-5-128-16,-1 9-33 0,-5-14-7 0</inkml:trace>
  <inkml:trace contextRef="#ctx0" brushRef="#br0" timeOffset="2232">3657 903 1267 0,'0'0'56'0,"0"0"12"0,17 14-55 0,-17-14-13 0,0 0 0 0,10 0 0 16,-10 0 0-16,0 0 0 0,0 0-9 0,0 0-551 0</inkml:trace>
  <inkml:trace contextRef="#ctx0" brushRef="#br0" timeOffset="2549">3657 456 806 0,'0'0'72'0,"0"0"-58"0,0 0-14 0,0-14 0 15,-5 4 156-15,5 10 29 0,0 0 6 0,5-14 1 16,1-11-52-16,-1 16-9 0,-5 9-3 0,6-10 0 15,-1-4-40-15,0-1-8 0,1 6-1 0,-6 9-1 16,11-5-78-16,-11 5 0 0,0 0-18 0,0 0 3 16,0 0-39-16,10 0-8 0,-10 0-2 0,11 14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20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1497 0,'0'0'66'0,"0"0"14"0,0 0-64 0,0 0-16 16,0 0 0-16,0 0 0 0,0 0 157 0,0 0 28 0,0 0 6 15,0 0 1 1,0 0-205-16,0 0-41 0,0 0-8 0,0 0-2 0,0 0 52 0,0 0 12 15,0 0 0-15,0 0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42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1220 288 0,'0'0'25'0,"0"0"-25"0,0 0 0 0,0 0 0 15,0 0 273-15,0 0 50 0,0 0 9 0,0 0 3 0,0-10-216 0,0 1-43 16,0 4-9-16,0-14-2 0,0 0 34 0,0-1 6 0,-6 1 2 0,6-5 0 16,-5-10-69-16,5 15-14 0,5-14-2 0,-5 4-1 15,0-10-21-15,-5 1 0 0,5 0 0 0,0-10 0 16,0 0 0-16,0 4 0 0,5 6 0 0,-5-10 0 15,0-15 0-15,0 20 0 0,0-5 0 0,-5 10 0 16,5-1 0-16,0 11 0 0,0 4 0 0,5 0 0 16,-5 0 0-1,0 4 0-15,0 16 0 0,0 4 0 0,0 0 0 0,0 0 0 0,0 0 0 0,0 0 0 16,0 0 56-16,0 0 6 0,16 9 2 0,-5 10 0 16,-11 1-64-16,6 4 0 0,-6-5-9 0,5 14 0 15,6 11 9-15,5-1 11 0,-5-14-3 0,10 9 0 0,1 0-8 16,-6 1 0-16,11-5 0 0,-5 4 0 0,5 0 0 15,-11-4 0-15,0 0 0 0,6-10 0 16,-6 4 11-16,6-4-3 0,-6 0-8 0,0-4 12 0,-5-1-3 0,0-5-1 16,5-4 0-1,-5 4 0-15,0-14 3 0,-1 0 0 16,-10 0 0-16,0 0 0 0,0 0 21 0,6-14 5 0,5 9 1 0,-6 0 0 0,-5 5-30 0,0 0-8 16,0-14 0-16,0-1 0 0,-5-9 0 0,5 5 0 15,0-5 0 1,-6 0 0-16,1-5-50 0,-1 1-11 0,-4-11-3 0,4 1 0 0,1-15 52 0,-1 5 12 15,1 5 0-15,0-5 0 0,-1 0 0 0,1-5 0 0,-1 5 0 0,1-5 0 16,0 5 48-16,5 5 13 0,-6 4 3 0,6 11 0 16,0-1-52-16,0 0-12 0,0 5 0 15,0 5 0-15,0-1 0 0,6 11 0 16,-6-1 0-16,0 1 0 0,5-1-48 0,0 5-13 16,-5 5-3-16,0 0 0 15,0 0-51-15,0 0-10 0,0 0-3 0,11 10-512 0,0 14-102 0</inkml:trace>
  <inkml:trace contextRef="#ctx0" brushRef="#br0" timeOffset="325">670 716 1497 0,'0'0'66'0,"10"0"14"0,12 9-64 0,-11-4-16 0,5-5 0 0,0 0 0 16,0 0 106-16,1 5 18 0,-7-5 3 0,1 5 1 15,6 0-52-15,-17-5-9 0,5-5-3 0,11 5 0 0,-10 0 0 16,-6 0 0-16,10-5 0 0,-4 0 0 0,-6 5-51 0,0-14-13 15,5 9 0-15,-5-9 0 0,0 4 0 0,-5 0 0 16,5 1 0-16,-6 4 0 0,-4 5 0 0,-1-14 0 16,-5-6 0-16,-6 6 0 15,6 4 0-15,-1 10 0 0,1 10 0 0,0-1 0 0,0 6 0 0,0-1 0 16,-1 6 0-16,1-6 0 0,5 0 54 0,1 1 8 16,4 4 2-16,1 0 0 0,-1 5-52 0,6 0-12 15,6 0 0-15,-1 5 0 0,6 0 0 0,0 4 0 16,0-4 0-16,5 5 0 0,0-10 0 0,6 5 0 15,-6-10 0-15,5 5 0 0,1-5 0 0,0-4 0 16,-6-6 0-16,6 6 0 0,-6-11 0 0,0-4 0 0,0 0 0 16,-5-4 0 15,5-1-120-31,0-5-26 0,1 1-6 0,-1-11-872 0</inkml:trace>
  <inkml:trace contextRef="#ctx0" brushRef="#br0" timeOffset="580">1188 773 1728 0,'6'29'76'0,"-1"-10"16"0,0 1-73 0,-5 4-19 0,6-5 0 0,-6 5 0 16,11 0 102-16,-11 5 17 0,5 4 3 0,-5-4 1 15,5 0-57-15,1-5-11 0,-1-5-3 0,6 0 0 16,-6-4-16-16,6 4-3 0,0-19-1 0,0 5 0 0,0 0-8 0,0-5-3 16,-6-10 0-1,11-4 0-15,0 4 6 0,1-4 1 0,-1-6 0 0,-5-4 0 16,-1 0-44-16,1 0-8 0,0-9-1 0,0 4-1 0,-6 0 26 0,1 5-8 15,-1-5 8-15,-5 5 0 16,0-5 0-16,0 1 0 0,0 4 0 0,-5 9 0 0,5-4-11 0,-6 9 11 31,6 1-13-31,-5 4 5 16,5-14-115-16,0 14-22 0,-6-9-5 0,6 14-821 0</inkml:trace>
  <inkml:trace contextRef="#ctx0" brushRef="#br0" timeOffset="825">1826 1158 921 0,'0'0'82'0,"0"0"-66"0,0 0-16 0,5 14 0 15,-5-14 132-15,0 0 22 0,0 0 5 0,0 0 1 16,0 0-80-16,0 0-16 0,0 0-4 0,-5 0 0 16,-11-14-44-16,10 9-16 0,-5-10 9 0,-5-4-9 15,0-5 42-15,10 0 3 0,6 5 1 0,-5-5 0 16,-6-10-22-16,6 10-5 0,5-14-1 0,0 4 0 0,-6 5-18 15,6 1 0-15,6 4 0 0,-1 0 0 0,6 0 38 0,-6 9 4 16,1-4 1-16,5 5 0 0,5 4-25 0,-5-9-5 16,0 4-1-16,-1 1 0 0,1-10-2 15,5 9-1-15,1 11 0 0,-1-1-653 16,-16 5-132-16</inkml:trace>
  <inkml:trace contextRef="#ctx0" brushRef="#br0" timeOffset="1233">2258 956 748 0,'0'0'67'0,"0"0"-54"16,16-5-13-16,-5-5 0 0,-11 1 136 0,0 9 25 31,0 0 5-31,11-10 1 0,-6-4-65 0,-5-5-13 0,0 4-2 0,-11 6-1 0,6-11-35 0,-11 6-7 16,5 0-2-16,-11-1 0 15,6 6-18-15,5-6-4 0,-10 6-1 0,4 9 0 0,1 4 13 0,5-4 2 16,-5 5 1-16,0 0 0 0,5 5-3 0,0-1 0 0,-5 6 0 15,5 9 0-15,6-10-10 0,0 10-2 0,5 5-1 0,0-5 0 32,0-5-8-32,5 0-2 0,6 5 0 15,-6-14 0-15,6 4-9 0,0 1 0 0,0-6 0 16,-11-9 0-16,10 0-12 0,1 0 3 0,0 0 0 0,5 0 0 0,-5 0 9 0,0 0-10 0,5-9 10 16,-5 4-10-16,0-5 10 0,-1 10-13 15,-4-14 5-15,-1 4 8 0,6 1 0 0,-11 9 0 0,6-10 0 16,-6 10 0-16,10-5 15 0,-10 5-3 0,11 0 0 0,-11 0 0 15,0 0 0-15,0 0 0 0,11 0 0 0,-11 0 0 16,5 10-1-16,6 4-1 0,0-4 0 0,0 9 0 16,-6 0-10-16,1-4 10 15,4 4-10-15,-4 0 10 0,5 0-20 0,-1 1-4 0,1 4-1 0,0-5 0 16,0 0-33-16,0-9-6 16,-1 4-2-16,1 5-883 0</inkml:trace>
  <inkml:trace contextRef="#ctx0" brushRef="#br0" timeOffset="1476">2771 1201 633 0,'0'0'56'0,"0"0"-44"15,0 0-12-15,0 0 0 0,0 0 194 0,0-15 37 31,-5 1 7-31,-1-5 2 0,-4-10-115 0,4 0-22 0,-5 0-5 0,0-4-1 0,1-6-53 0,-1-14-10 16,-5 5-2-16,-6-4-1 0,0-6 6 0,1 0 2 0,5 1 0 0,-1 4 0 16,1-14-29-16,-5 9-10 0,4 5 0 0,1 0 9 15,5 10-1-15,-5 0 0 0,5 5 0 0,1-1 0 32,-1 15-96-32,5-5-19 0,1 5-4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50.4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554 1594 1267 0,'0'0'28'0,"0"5"5"0,11 0 2 0,-11-5 1 0,-11 9-36 0,11-9 0 0,5 10 0 0,-5-10 0 16,0 0 89-16,0 0 11 0,0 0 3 0,0 0 0 16,0 0-63-16,0 0-12 0,0 0-2 0,0 0-1 15,0 0 31-15,0 0 7 0,0 0 1 0,-16-5 0 0,11 0-52 0,-6-9-12 16,0 4 0-16,6-4 0 0,-1 4 54 0,1-4 8 16,-6-1 2-16,6 1 0 0,-1-5-52 0,1-5-12 15,-1 0 0-15,1 5 0 0,0-15 0 0,-1 5 0 16,6-4 0-16,0-1 0 0,0-4 0 0,0 4 0 15,6 0 8-15,-6 1-8 16,5-1 0-16,0 0 0 0,-5-4 0 0,6-5 0 16,-6-5 0-16,5 5 0 0,-5 4 8 0,0 6-8 0,11-1 10 15,-6 0-10-15,1-4 10 0,-1 4-10 0,1 6 10 0,-1 3-10 0,6 1 10 0,0 0-10 16,0 0 0-16,-1 5-18 0,1 5 2 0,-5 4 1 0,-1-4 37 16,6 9 7-16,10 0 2 0,-10 5 0 0,-11 0-8 0,0 0-2 15,16 0 0-15,6 0 0 0,-6 0 14 0,0 0 2 16,-16 0 1-1,11 5 0-15,5 0 0 0,6 9 0 0,-6 10 0 0,0-14 0 0,1-1-30 0,-7 1-8 16,-4 4 0-16,5 6 0 0,-1-1 0 0,1 5 0 16,-5-10 0-16,-1 6 0 0,6 4 0 0,-6 0 0 15,1-5 0-15,-6 5 0 0,0-10 0 0,-6 5 0 16,6 5 0-16,-5 0 0 0,5 0 0 0,-11 0 0 16,0 0 0-16,-5-4 0 0,0-1 0 0,0 5 0 15,5-5 0-15,-5 0 0 16,-6 5 0-16,0-9 0 15,1-1 0-15,-1 5 0 0,11-9 16 0,-5 4 3 16,-5-4 0-16,-1 0 0 16,-10-6-19-16,5 6 0 0,-6-20-8 0,1 6 8 0,5-1-17 0,0-5 2 0,5 1 1 15,-5-1 0-15,0 0 14 0,0-4 0 0,5 4 0 16,-5-4 0-16,6 4 0 16,-6-9 0-16,0 14 12 0,5-14-12 0,-10 0 0 0,16 9 0 15,16-9 0-15,-6 5-12 0,-10-1 12 0,5 1 10 0,0-5-2 0,-5-1 0 16,-6 1-8-16,6-5-11 0,0 5 3 0,11 5 0 15,-6-15 8-15,5 5 0 0,6 5 0 0,6-1 0 16,10 6 0-16,0-10 12 0,-5 0-2 0,-6 0-1 16,6-10-9-16,-5 10-12 0,5 0 2 15,-1 0 1-15,-4 0 18 0,5 5 4 0,-1-5 1 0,1 5 0 0,0-5-22 0,0-10-5 16,0 10-1-16,-1 0 0 0,1 0 29 0,0 5 5 16,-6 5 2-16,1-10 0 0,-1 14-35 0,6 0-7 15,-11 1-2-15,5 4 0 0,1 0 34 0,-6 5 6 16,0 0 2-16,0 0 0 15,0 0-231-15,16 10-45 0,11 19-10 0,-27-29-2 0</inkml:trace>
  <inkml:trace contextRef="#ctx0" brushRef="#br0" timeOffset="534">1478 1748 1335 0,'0'0'29'0,"0"0"7"16,0 0 0-16,0 0 2 0,-11 5-30 0,0-5-8 0,0 4 0 0,0 6 0 0,6-20 78 0,-6 10 14 15,6-4 4-15,-6 4 0 16,6-10-26-16,-6 10-5 0,0-14-1 0,0 9 0 0,6-5-16 0,-6-4-3 16,0-5-1-16,0 4 0 0,1-9-8 0,-1 0-3 15,0 0 0-15,0-5 0 0,-5-9-33 0,5 4-14 16,0-4 1-16,1-1 0 0,4-4 21 0,-5-5 4 15,6 0 0-15,0-5 1 0,-1 5-13 0,1 0 0 16,5 0 0-16,0-9 0 0,5 9 0 0,1 0 0 16,-6 4 0-16,5 1 0 0,0 0 0 0,6 0 0 15,-5 0 0-15,4-1 0 0,1 1 54 0,0 5 8 16,5 4 2-16,-5 5 0 0,5-9-52 0,-5 4-12 16,5 10 0-16,-5-5 0 0,0 5 0 0,0 0 0 15,5 5 0-15,0 10 0 0,-5-15 0 0,0 4 0 16,5 6 0-16,-5 0 0 0,-1 4 54 0,1 0 8 0,0 6 2 15,-11 4 0 1,11-5-103-16,-11 5-20 0,16 0-4 0,-16 0-1 16,0 0 0-16,0 0-1 0,0 0 0 0,0 0-613 0,16 5-122 0</inkml:trace>
  <inkml:trace contextRef="#ctx0" brushRef="#br0" timeOffset="2115">1980 1565 1267 0,'0'0'28'0,"0"0"5"0,0 0 2 0,0 0 1 15,0 0-36-15,0 0 0 0,0 0 0 0,0 0 0 16,0 0 58-16,0 0 5 0,0 0 1 0,0 0 0 0,0 0 0 15,0 0 0-15,0 0 0 0,0 0 0 0,0 0-1 0,6-14 0 16,-6-1 0-16,5 6 0 16,-5-6-50-16,5 6-13 0,6-10 0 0,-5-1 0 15,-1-4 56-15,0 0 7 0,1 0 1 0,5 0 0 16,5 0-26-16,-5-9-5 0,-6-6-1 0,6 1 0 0,0 0-20 16,5-1-4-16,0-4 0 0,0 9-8 0,0-14 27 0,-5 5-2 15,5 5 0-15,1-1 0 0,-1 6-25 0,-5-1 0 16,5 10 0-16,0-5 0 0,6 5 0 15,-6 5-19-15,0-5 3 0,0-10 1 0,-5 10 24 0,5-5 5 16,-5 5 1-16,0 5 0 0,0 0-15 0,-6 0 0 0,0 9 0 16,1 1 0-16,-1-1 0 0,1 5 0 0,-1-4 0 15,-5 9 0-15,0 0 0 0,5 0 0 0,1-5 0 0,-6 5 0 16,0 0 0-16,0 0 0 0,0 14 0 0,0 1 0 16,0-15 54-16,0 14 8 0,11-4 2 0,-6 4 0 15,0 5-52-15,1 0-12 0,-1 5 0 16,1 0 0-16,-1-4 0 0,1 4 0 0,4 0 0 0,7 9 0 15,-1 6 54-15,0 4 8 0,0-5 2 0,0 6 0 16,1-1-52-16,4 5-12 0,-5 0 0 0,6 5 0 16,-6-5 0-16,6 0 0 15,-1 0 0-15,1 0 0 0,-6-5 18 0,0-5 1 16,-5-9 0-16,5 5 0 16,-5-1-43-16,5-4-8 0,-5-10-1 0,-5 1-1 0,-1-1 34 0,6 0 0 0,-11 0 0 0,5-9 0 15,-5-10 0-15,0 10-13 0,0-10 4 0,0 0 1 16,0 0-160-1,0 0-32-15,-11 9-7 0,11-9-831 0</inkml:trace>
  <inkml:trace contextRef="#ctx0" brushRef="#br0" timeOffset="2357">1969 1268 1616 0,'0'0'72'0,"0"0"14"0,0 0-69 0,0 0-17 16,0 0 0-16,0 0 0 0,33 0 131 0,-12 0 22 15,1-5 5-15,5 0 1 0,0 5-76 0,0 0-15 16,0 0-4-16,5-10 0 0,12 10-10 0,-7-4-2 16,7 4-1-16,-7-5 0 0,7 5-31 0,-1 0-5 15,0 5-2-15,-10-10 0 0,-1 0-13 0,-5 5 0 16,-5 0 0-16,-1 5-782 15,1 0-159-15</inkml:trace>
  <inkml:trace contextRef="#ctx0" brushRef="#br0" timeOffset="2593">3206 1349 1792 0,'17'39'40'0,"-12"-30"8"0,-10 6 1 0,5 9 1 0,5-10-40 0,-5 5-10 0,-5 0 0 0,5 5 0 15,-6 0 94-15,6 5 17 0,0-5 3 0,-5 0 1 16,-1 0-63-16,6 0-12 0,-5 5-2 0,0-5-1 16,-1 5-25-16,1-15-12 0,5 10 10 0,0-9-10 0,0-1 0 0,-6 1-20 15,6-6 4-15,0-9-673 16,0 0-135-16</inkml:trace>
  <inkml:trace contextRef="#ctx0" brushRef="#br0" timeOffset="3205">3671 1503 633 0,'0'0'28'0,"0"0"6"0,0 0-34 0,0 0 0 15,0 0 0-15,0 0 0 0,0 0 176 0,0 0 29 16,-5 9 6-16,5-9 1 0,0 0-96 0,0 0-20 16,-11-4-3-16,0-1-1 0,6-10-9 0,-1 1-3 15,1 0 0-15,-1-6 0 0,6-4-12 0,-5 0-2 16,5-4-1-16,0-6 0 0,-5 5-36 0,-1-9-7 15,6-5-2-15,-5-5 0 0,5-1 6 0,0 6 1 0,-6 0 0 16,6 0 0-16,-5 0-27 0,5 4 0 0,-5 6 0 16,5-11 0-16,-6 1 0 0,6 10-17 0,0 23 2 15,-5-24 1-15,-1 1 2 0,6 4 1 0,-5-5 0 16,0 5 0-16,-6 10-145 16,0-5-28-16,6 10-7 0</inkml:trace>
  <inkml:trace contextRef="#ctx0" brushRef="#br0" timeOffset="3454">3347 514 1411 0,'0'0'62'0,"0"0"14"0,0 0-61 0,0 0-15 0,11 9 0 0,-11-9 0 16,0 0 124-16,16 0 23 0,-5-14 4 0,5 14 1 16,0 5-71-16,0-5-13 0,1-5-4 0,4-5 0 0,-5 1-51 0,6-1-13 15,5 5 0-15,5-9 0 0,-5 4 54 0,6 5 8 16,5 10 2-16,-1-5 0 0,7-5 0 0,-1 5 0 15,5-4 0-15,-4-1 0 0,4 5-52 0,1 0-12 16,0 0 0-16,-1 0 0 0,1-5 0 0,-11 5 0 16,5 5 0-16,-5 0 0 0,-6-1 0 15,-5-4 0-15,-5-9 0 0,-6 9 0 0,-5-5 0 0,-1 5 0 16,-10 0 0-16,0 0 0 16,11 10-151-16,-11-10-33 0,0 0-6 0,0 0-479 15,-16 14-96-15</inkml:trace>
  <inkml:trace contextRef="#ctx0" brushRef="#br0" timeOffset="3691">3601 1018 864 0,'0'0'76'0,"0"0"-60"0,0 0-16 0,16 0 0 16,-5 0 195-16,5 5 36 0,0-5 7 0,0 9 2 15,6-9-90-15,-6 0-18 0,6 0-3 0,5 5-1 16,0-5-20-16,5 5-4 0,1-5 0 0,4 5-1 0,-4 4-63 0,5-9-12 15,0 10-2-15,-1-5-1 0,1 4-25 0,0-9 0 16,0 5 0-16,-6 0 0 0,-5 0 15 0,6-1-3 16,-6 6 0-16,0-5 0 15,-11 0-88-15,5-1-17 0,-10 6-4 0</inkml:trace>
  <inkml:trace contextRef="#ctx0" brushRef="#br0" timeOffset="4047">4757 1887 1422 0,'0'0'31'0,"5"0"6"0,11 0 2 0,-5 0 1 0,0-5-32 0,0 0-8 0,5 1 0 0,-5-6 0 15,5 0 92-15,0 1 16 0,1-6 3 0,-1-4 1 16,-5 5-29-16,5-5-6 0,-5-1-1 0,5 6 0 16,0-20-25-16,0 6-6 0,-5-1-1 0,5-10 0 15,-5 1-21-15,5-10-5 0,0 0-1 0,-10-5 0 16,-1-9-42-16,1-1-9 16,-6-14-2-16,-6 1 0 0,1 8 59 0,-1-4 11 0,-10-9 2 0,0-1 1 15,-6 0-28-15,1 10-9 0,-1-5 0 0,1 10 0 16,4 0 27-16,1 9-2 0,-5-4 0 0,4 9 0 15,-10 5-25-15,11 19-9 0,-6 1 0 16,6-6 0-16,0 10 9 0,0 0 0 0,0-5 0 0,-1 10 0 31,1 0-46-31,-5 4-7 0,4 1-2 0,1 4-619 0,5-4-124 16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57.8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29 633 0,'0'0'56'0,"0"0"-44"16,22 0-12-16,-22 0 0 0,0 0 92 0,-11 0 16 0,11 0 3 16,0 0 1-16,0 0 12 0,0 0 4 0,22 5 0 0,-17-5 0 15,-5 0-52-15,0 0-9 16,0 0-3-16,0 0 0 0,0 0 0 0,0 0 0 0,5-5 0 0,1 5 0 15,-1-5 6-15,6 0 1 0,-6 1 0 0,12-1 0 16,-7 5-11-16,12-5-3 0,0 5 0 0,-6 5 0 31,5-5 6-31,-4 0 1 0,10 0 0 0,-6 0 0 0,1-5-52 0,5 5-12 16,0 0 0-16,5-5 0 0,1 5 54 0,-1 0 8 0,-5 0 2 0,0 0 0 16,-5 0-52-16,-1 0-12 0,1 5 0 0,-6-5 0 15,0 0 0-15,-5 0 0 0,0 5 0 0,0-5 0 16,-11 0-48-1,0 0-13-15,0 0-3 0,0 0 0 0,0 0-160 0,0 0-33 0,0 0-7 0,0 0 0 16</inkml:trace>
  <inkml:trace contextRef="#ctx0" brushRef="#br0" timeOffset="314">60 312 748 0,'0'0'67'0,"0"0"-54"0,0 0-13 0,0 0 0 16,0 0 169-16,0 0 31 0,0 0 7 0,16 0 1 0,-11 0-75 0,11 0-14 16,-5 0-3-16,5 0-1 15,-5 0-31-15,0 0-5 0,0 0-2 0,5 0 0 0,0 0-10 0,6 0-3 16,-1 0 0-16,12 0 0 0,-6 5 0 0,5-5 0 15,-5 0 0-15,0 0 0 0,0 0-51 0,0 0-13 16,-5 0 0-16,0 0 0 0,-1 0 0 0,1 0 0 0,-6 0 0 0,0 5 0 16,-5-5 0-16,0 5 0 15,-6-5 0-15,6 0 0 16,0 5-222-16,-6-5-47 0,6 4-10 0,5-8-1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0.5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502 13 1004 0,'0'0'44'0,"0"0"10"0,0 0-43 0,0 0-11 16,0 0 0-16,0 0 0 0,0 0 60 0,0 0 11 15,0 0 1-15,0 0 1 0,0 0 44 0,0 0 9 16,0 0 2-16,0 0 0 0,0 0-76 0,0 0-16 15,0 0-2-15,0 0-1 0,0 0 7 0,0 0 2 16,0 0 0-16,0 0 0 0,0 0-2 0,0 0 0 16,0 0 0-16,0 0 0 15,0 0-13-15,0-10-3 0,-5 5-1 0,5 5 0 16,-11-5-10-16,0 5-1 0,1 0-1 0,-1 5 0 0,0 0-11 0,0 5 10 16,0-6-10-16,1 1 10 0,-7 0-10 0,12 5 0 15,5-10 9-15,-11 9-9 0,-5 6 0 0,-6-11 8 16,1 1-8-16,5 5 0 15,-1-1-20-15,7 1-9 0,-7 9-2 16,1-14 0-16,-5 5 76 0,21-1 15 0,21 6 4 0,-15-1 0 0,-33-9-64 0,5 9-23 0,11-9 1 0,0 14 0 16,6-9 22-16,-6-1 8 0,11 1 0 0,-5 0 0 15,-12-6 8-15,7-4 2 16,10 0 0-16,0 0 0 0,0 10-18 0,-6-5 0 0,6 4 0 0,6 6-9 16,-6-15 58-16,5 5 12 0,-5-5 3 0,0 4 0 15,0 11-64-15,0-10-18 0,5-1-1 16,6 11 0-16,-5-15 19 0,10 9 14 0,6 6-2 0,-12-15-1 0,-20 10 1 0,4 4 1 15,6-14 0-15,6 0 0 0,-6 10-13 16,5-1 0-16,6 1-12 0,-6-1 12 31,1 1 9-31,4 0 9 0,-4 4 2 0,5-4 0 0,-6 14-11 0,6-20-1 16,-6 16-8-16,6-11 12 0,0 6-1 0,-6-1-1 0,1-4 0 0,-1 9 0 16,6-5-10-16,-6-4 0 0,1-1 0 0,-1 6 0 15,0-10 12-15,1 4-4 0,5 1 0 0,-6 4 0 0,-5-9 9 16,5 5 2-16,1 4 0 0,-1-4 0 0,-5-1-19 15,6 1 0-15,-6 4 0 0,5-4 0 0,-5-1 0 16,5 6 0-16,1-1 0 0,-1 1 0 0,-5 4 0 0,0-10 0 16,-5 11 0-16,5-1 0 0,0-5 0 0,5 6 0 15,1-6 0-15,-1 5 0 0,-5-9 0 0,0 4 0 16,-5 1 0-16,-6-1 0 0,11 0 0 0,-6 6 0 16,6-6 0-16,-5 5 0 0,0 0 0 0,-1-4 0 15,-5 4 0-15,1 0 0 0,-1 0 0 0,0-4 0 16,0 4 0-16,6 0 0 0,-11-4 0 0,-1 4 0 15,12 0 0-15,-6-5 0 0,-5 6 0 0,0-6 0 0,5 1 0 16,0 4 0-16,-5 0 0 0,5-9 0 16,-11 4 0-16,28-4 0 15,21 4 0-15,-27-14 0 0,-27 0 0 0,5 10 0 0,6 4 0 16,0-9 0-16,-6 0 0 0,6-1 0 0,5-4 0 0,0 5 0 16,1 0 0-16,-1 0 0 0,0-5 0 0,11 0 0 0,0 0 0 0,0 0 0 15,-11 0 0-15,6 0 0 16,5 0 0-16,-11 0 0 0,11 0 0 0,0 0 0 0,0 0 0 0,0 0 0 15,0 0 0-15,11 5 0 16,-11-5 0-16,5 4 0 0,6 1 0 0,0 0 0 0,0 5 0 0,-1-6 0 16,1 1 0-16,5 0 0 0,1 0 0 0,4 0 0 15,-5-1 0-15,1 1 0 0,-1 0 0 0,6 0 0 16,-6 0 9-16,0-1-1 0,6 1-8 0,-6-5 12 0,0 15-12 16,-5-15-8-16,5 4 8 0,-16-4-13 0,0 0 13 15,11 5 0-15,-6 10 0 0,-5-15 0 0,0 0 0 0,0 0 0 16,11 4 0-16,-6 1 0 15,-5-5 0-15,6 15 0 0,5-11 0 0,-11 11 0 0,0-15 0 0,0 9 0 16,0 6 0-16,0-1 0 0,-6 5 0 0,1-4 0 16,-1-1 0-16,-4 10 0 15,-1-14 0-15,-5 9 16 0,5 0-3 16,0 1-1-16,-11 4-12 0,6-5 0 0,5 0 0 0,-5 5 0 0,0 5 0 0,0 0-12 16,-1-1 12-16,1 1-10 15,5 0 0-15,-5 5 0 0,5-1 0 0,1-4 0 0,-1 0 10 0,0 0 0 16,0-1 0-16,6 1 0 0,-1 0 0 0,1 5 0 15,0-5 0-15,5 4 0 0,-6 1 0 0,6-5 0 16,0-1 9-16,0 1-9 0,0 0 0 0,6 0 0 0,-1 0 0 16,0-1 0-16,1-4 0 0,5 0 0 0,-1 5-12 15,7-5 3-15,-7 0 9 0,7 0 0 0,4 0 0 16,1 0 0-16,0-4 0 0,-1 4 0 0,1-5 0 0,-6-5 0 16,0 1 0-16,6-1 0 0,-1 0 0 0,1-4 8 15,0 0-8-15,-6-1 0 0,5 1 0 0,1-1 8 16,0 1-8-16,-6-5 0 0,5 0 8 0,1-5-8 15,0 9 0-15,-6-4 0 0,-5-5 0 0,10 0 0 16,-5 0-105-16,1-5-16 16,4-4-3-16,1-1-1027 15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1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129 691 518 0,'0'0'23'0,"0"0"5"0,0 0-28 16,0 0 0-16,0 0 0 0,0 0 0 0,0 0 172 0,0 0 28 15,0 0 7-15,0 19 1 0,0-19-66 0,0 0-13 16,0 10-2-16,0-10-1 0,6 14-48 0,-6-9-10 15,0-5-1-15,-6 10-1 16,6-10-2-16,-5 4 0 0,5-4 0 0,-5 10 0 0,5-10 0 0,0 0 0 16,0 0 0-16,0 0 0 15,0 0 0-15,0 0 0 0,0 0 0 0,0 0 0 16,0 0-51-16,0 0-13 0,0 0 0 0,0 0 0 0,0 0 54 0,0 0 8 16,0 0 2-16,0 0 0 15,0 0-52-15,-6-10-12 0,-5-9 0 0,6 5 0 0,5 4 0 0,0-9 0 16,-5 0 0-16,5 0 0 0,0-5 40 0,5-5 4 15,-10 0 2-15,5-5 0 0,-6-4-33 0,6 4-13 16,0-4 11-16,0 4-11 0,0 1 8 0,0 4-8 16,0-5 0-16,0 10 0 0,0 0 9 0,0 5-9 15,-5 9 8-15,5-4-8 0,0 9 0 0,-6-9 0 16,1 4-12-16,5-4 12 16,-5 9-201-16</inkml:trace>
  <inkml:trace contextRef="#ctx0" brushRef="#br0" timeOffset="358">0 120 1497 0,'0'0'32'0,"0"0"8"0,0 0 0 0,0 0 4 0,0 0-36 0,16-5-8 15,-16 5 0-15,16-10 0 16,-5 10 104-16,0-14 20 0,5 9 3 0,-5-5 1 0,5 6-52 0,-5-1-9 16,5-5-3-16,0 5 0 0,6 1 0 0,-6 4 0 15,6-10 0-15,5 5 0 0,-6 0 0 0,1 1 0 16,0 4 0-16,-1 0 0 0,1-10-25 0,-1 5-6 16,6 5-1-16,-5 0 0 0,5-5 3 0,0 5 0 0,5 0 0 15,-5 0 0-15,0-4-35 0,-5 4-14 16,5 0 1-16,-5 0 0 0,5 0 13 0,-6 0 0 0,-4 4 0 15,4-4 0-15,-5 0-8 0,1 0 8 0,-7 0-13 16,-4 0 5 0,5 0-45-16,-6 5-9 15,-5-5-2-15,0 0 0 0,0 0-158 16,0 0-32-16,0 15-6 0,-5-11-628 0</inkml:trace>
  <inkml:trace contextRef="#ctx0" brushRef="#br0" timeOffset="639">146 379 576 0,'21'10'25'16,"-21"-10"6"-16,0 0-31 0,0 0 0 0,0 0 0 0,0 0 0 16,0 0 259-16,0 0 45 0,0 0 10 0,0 0 2 15,0 0-168-15,0 0-32 0,0 0-8 0,0 0 0 0,0 0-37 0,6 4-7 16,-1 1-2-16,6-5 0 0,-6 0 2 0,6 0 1 15,0 0 0-15,0 0 0 0,5 0-1 0,0 0-1 16,0 0 0-16,6 0 0 0,-6-5-17 0,6 5-3 31,-6 5-1-31,6-5 0 0,-1 0-20 0,1 5-4 0,-1 0-1 0,6-5 0 16,-5 5-17-16,5-1 0 0,0 1 8 0,-5-5-8 16,-1 5-58-16,-5 0-15 0,1 0-3 0,-17-5-768 15,10 4-152-15</inkml:trace>
  <inkml:trace contextRef="#ctx0" brushRef="#br0" timeOffset="1108">1242 220 1371 0,'0'0'60'0,"11"5"14"0,5 0-59 0,-5 0-15 16,-11-5 0-16,16 0 0 0,1 0 116 0,4 0 20 15,1-5 4-15,-1 5 0 0,-4 5-36 0,-1-5-7 16,5 0-1-16,1 0-1 0,5 0-32 0,5 0-7 16,1 0 0-16,-6 0-1 0,0 0 7 0,-6 5 2 15,7-5 0-15,-7 0 0 0,-10 0-52 0,5 0-12 16,0 0 0-16,-5 4 0 0,-5-4 0 0,-6 0 0 15,0 0 0-15,0 0 0 16,0 0-48-16,0 0-13 0,0 0-3 0,0 0 0 16,0 0-153-16,0 0-31 15,-6 10-7-15,-10 0-1 0</inkml:trace>
  <inkml:trace contextRef="#ctx0" brushRef="#br0" timeOffset="1267">1307 518 1728 0,'0'0'38'0,"0"0"8"0,11 15 2 0,-11-15 0 0,0 0-39 0,11 0-9 16,5 9 0-16,0-9 0 0,0 0 116 0,-5 5 20 0,5 5 5 0,1-10 1 16,-7 0-47-16,7-10-10 0,-1 10-1 0,5 0-1 15,1 0-42-15,0-5-8 0,-1 5-1 0,1 0-1 16,-6 0-31-16,6 0 0 0,-12 0 0 0,7 0 0 0,-1 5 0 16,0-5 0-16,-10 0 0 0,-6 0-779 15,0 0-161-15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4.1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0 489 748 0,'0'0'67'0,"0"0"-54"15,0 0-13-15,0 0 0 0,0 0 169 0,0 0 31 16,0 0 7-16,0 0 1 0,0 0-51 0,0 0-9 0,0 0-3 15,0 0 0-15,0 0-51 0,0 0-10 0,0 0-3 0,5 10 0 16,-5 0-14-16,5-1-3 0,-5 6-1 0,6-11 0 31,-6 16 0-31,0-11 0 0,5 10 0 0,-5 5 0 16,6 0-8-16,-6 5-2 0,0 5 0 0,5-5 0 0,-5 4-15 0,5 1-3 0,-5-1-1 0,0 6 0 16,6-10-16-1,-1 14-3-15,1-14-1 0,-6 14 0 0,0 0-6 0,0-4 0 0,0-1-8 0,0 5 12 16,5 5-12-16,-5-14-16 0,6-5 3 0,-6 4 1 15,0-14 12-15,5 5 0 0,0 0 0 0,-5-9 0 16,0-6 0-16,0-9 0 0,0 0 0 0,0 0 0 0,0 0 0 16,0 0 0-16,0 0 0 0,0 0 0 0,0 0 0 0,0 0 0 15,0 0 0-15,0 0 0 16,0 0 0-16,0 0 0 0,0 0 0 0,0-9 0 0,0-1 0 0,0-4 0 16,6-1 0-16,-1 1 0 0,1-5 0 0,-1 9-9 31,0-4 9-31,6 4-8 0,-5-9 8 0,4 0 0 15,-4 9 0-15,5-14 0 0,-1 5 0 0,7-5-10 16,-7 5 10-16,7 4 0 0,-7 1-11 0,7 4 11 16,-1 6-10-16,0 4 10 15,-5 0 0-15,0 0 0 0,-1 0 0 0,7 0 0 0,-7 0 0 0,7 9 0 0,-12-4 0 16,11 5 0-16,0 9 8 0,-5 0-8 0,0 0 0 0,-6 5 0 0,1-19 12 0,-1 14-4 16,1-4 0-16,-1 4-8 0,0 0 0 0,-5 0 0 15,6 0 0-15,-6 5 0 0,0-4 0 0,5-1 0 16,1-5 0-16,-6 1 0 15,5 4-44-15,-5-9-16 0,5-6-4 0,1 6 0 16,-6-10-153-16,0 0-31 0,0 0-7 0,0 0-1 0</inkml:trace>
  <inkml:trace contextRef="#ctx0" brushRef="#br0" timeOffset="419">697 720 633 0,'0'0'56'0,"0"0"-44"15,0 0-12-15,0 0 0 0,0 0 245 0,0 0 47 16,0 0 10-16,0 0 2 0,0 0-192 0,-11 5-39 16,-5-5-7-16,5 0-2 0,0-5-7 0,6 0-1 15,-6 0-1-15,5 5 0 16,-4-14-37-16,4 4-7 0,6-4-2 0,-11-1 0 0,1-4 18 0,4 10 3 16,1-15 1-16,-1 0 0 15,1 0-4-15,0 4-1 0,-1-4 0 0,6 0 0 0,0 0-2 0,6 10-1 16,-6-10 0-16,5 5 0 0,0-5-6 0,-5 4-1 15,6-4 0-15,-1 5 0 0,1 0 13 0,-1-5 3 0,6 0 0 0,0 0 0 16,-6 5-32-16,6 9 0 0,5-14 0 0,-5 15 0 31,-6-6 0-31,6 6 0 0,0 4 0 0,0-5 0 16,-6 5 0-16,-5 5 0 0,16 0 0 0,-5 0 0 16,0 5-148-16,0 5-35 0,-1-5-7 0,-4 4-2 0</inkml:trace>
  <inkml:trace contextRef="#ctx0" brushRef="#br0" timeOffset="750">1069 509 1728 0,'0'0'38'0,"0"0"8"0,0 0 2 0,6-15 0 0,-1 6-39 0,1 4-9 0,-6 5 0 0,5-10 0 15,0-4 104-15,-5 14 20 0,0 0 3 0,-5-5 1 16,5-14-52-16,-5-1-9 0,-6 11-3 0,5-10 0 0,-4 14-51 15,-1-14-13-15,0 4 0 0,0 6 0 16,0 4 54-16,0 5 8 0,1-10 2 0,-7 20 0 0,7-10-52 16,-7 9-12-1,7 6 0-15,-1-6 0 0,0 6 0 0,0-1 0 16,6 1 0-16,-6 4 0 0,11-10 0 0,-5 6 0 0,5 4 0 0,0-9 0 16,0 4 0-16,0 1 0 0,5-6 0 15,-5 6 0-15,0-15 0 0,0 0 0 0,11 0 0 0,-11 0 0 0,11 9 0 0,-11-9 0 16,0 0 0-16,16 5 0 0,-16-5 0 0,11 10 0 15,5-6 0-15,-16-4 0 0,16 5 0 0,-16-5 0 16,22-5 0-16,-6 5 0 16,-5-4-253-16,-11 4-54 0,32 4-10 0,-32-4-3 0</inkml:trace>
  <inkml:trace contextRef="#ctx0" brushRef="#br0" timeOffset="1013">1377 758 403 0,'11'0'36'0,"-6"0"-36"0,-5 0 0 0,0 0 0 16,11-9 288-16,0 4 50 15,-6 10 10-15,6-10 3 0,0-5-179 0,0 1-35 16,-6-6-7-16,1 1-2 0,-1-5-37 0,0-1-8 0,-5-4-2 0,0 0 0 16,0 0-65-16,0-4-16 0,-5-6 0 0,5 0 0 15,-11 1 55-15,6 4 7 0,-6 5 2 0,6-15 0 16,5 6-52-16,-11-6-12 0,-5 6 0 0,-1-1 0 15,7-4-16-15,-7 4-5 0,1 1-2 0,5 9 0 16,-5 0 23-16,0 9 0 0,5-4 0 0,0 5 8 16,1 4-8-16,-1 0-9 0,0 6 9 0,11 4-13 15,-11 0-186-15,11 0-37 0</inkml:trace>
  <inkml:trace contextRef="#ctx0" brushRef="#br0" timeOffset="1248">1836 686 1728 0,'0'0'38'0,"0"0"8"0,0 0 2 0,0 0 0 0,0 0-39 0,0 0-9 0,0 0 0 0,6-9 0 16,-6-1 53-16,0 10 9 0,0 0 2 0,0 0 0 15,0 0 0-15,0-10 0 0,0 10 0 0,0 0 0 16,0 0-52-16,0 0-12 0,0 0 0 0,0 0-970 16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07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0 602 704 0,'0'0'0'0,"0"0"0"16,-11 4 139-16,11-4 28 0,0 0 5 0,0 0 2 15,0 0-50-15,0 0-11 0,0 0-1 0,17 0-1 16,-1 5-30-16,-16-5-5 0,0 0-2 0,0 0 0 0,0 0-23 0,0 0-5 15,16-5-1-15,6 1 0 0,5-11-13 0,-6 10-4 16,-15 1 0-16,4-16 0 0,7 6 20 0,-1 0 4 31,-5-1 1-31,-6-9 0 0,6 0-33 0,5 0-8 16,6 5 0-16,-6-15-1 0,-5 6-11 0,-1-6 0 0,7 5 0 0,-7-9 0 16,1-1 0-16,0 1 0 0,0-1 0 0,0 6 0 0,-6 4 0 0,-5 5 0 15,0 10 0-15,0-10 0 0,0 14 53 0,0 10 9 16,-16-10 2-16,5 10 0 0,11 0-52 0,-11 5-12 15,-5 0 0-15,0 5 0 16,5 4 0-16,-5 5 0 0,5 0 0 0,6 1 0 0,-1 4 0 0,-5 4 0 16,11-4 0-16,-5 15 0 0,10-1 0 0,-5 1 0 15,11-6 0-15,0 6 0 0,0-10 0 0,5-1 0 16,0-4 0-16,0 0 0 0,6-4-12 0,-6-1 4 16,0-5 8-16,6-4-13 0,-6-1 13 0,0-4 0 0,1 0 0 15,-1 0 0-15,6-5 0 0,-1 0 13 0,1 0-2 16,-1 0-1-1,1 0-34-15,10 0-6 0,-10-10-2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16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50 403 230 0,'0'0'10'0,"0"0"2"16,0 0-12-16,0 0 0 0,0 0 0 0,10-4 0 0,-10 4 93 15,0 0 16-15,6-10 3 0,-6 5 1 16,0 5-19-16,-11-5-4 0,6 5-1 0,5 0 0 0,-6-9-1 0,1 9 0 16,-1 0 0-16,1 0 0 0,5 0-5 0,-5 9-2 15,5-18 0-15,-6 9 0 0,6 0-29 0,0 0-5 16,0 0-2-16,0 0 0 0,0 0 50 0,0 0 9 16,0 0 3-16,0 0 0 0,0 0-35 0,0 0-8 15,-5 9 0-15,-1-9-1 0,6 0-14 0,0 0-2 16,0 0-1-16,0 0 0 0,0 0-5 0,0 10-1 15,0-10 0-15,0 10 0 0,0 4 20 0,6-4 3 16,5 4 1-16,-6 0 0 0,6 1-51 0,-11-1-13 16,-6 1 0-16,1-1 0 0,5 10 28 0,0 0 0 15,-5 0 0-15,5 5 0 0,16 4-7 0,-16-4-1 16,-6 10 0-16,1-6 0 0,-6 6-11 0,11 4-9 16,-5-5 12-16,-1 1-12 0,1-6 8 0,5 6-8 0,-5-1 0 15,10-4 0-15,6-1 0 0,0-4 0 0,-6 5 0 0,-10-10 0 16,5 0 0-16,-6-5 0 15,6 0 0-15,0 0 0 0,0-4 0 0,6-1 0 0,-6 1 0 16,5-6-9-16,0 1 17 0,-5 4 3 0,6-4 1 0,-6-1 0 16,0-9-22-16,0 0-4 0,0 0-1 0,0 10 0 15,0 5 15-15,0-15 0 0,0 0-10 0,0 0 10 0,0 0 0 16,0 0 0-16,0 0-9 0,0 0 9 0,0 0 0 0,0 0 0 16,0 0-8-16,0 0 8 15,0 0 0-15,0 0-10 0,0 0 10 0,0 0-8 0,0 0 27 0,0-15 5 16,5-4 2-16,1 4 0 15,-1 1-49-15,0-5-9 0,6 0-3 0,-5-5 0 16,4 4 23-16,1 1 12 0,0-5-12 0,-6 10 12 0,6-1-10 0,0 1 10 16,0 0-8-16,0-1 8 0,-1 1 0 15,1-1-8-15,0 6 8 0,5 4 0 0,-5-9 0 16,5 9 0-16,-5 0 0 0,0 5 0 0,0 0 0 0,0 5 8 16,-1 0-8-16,1 9 8 0,0-9-8 0,0 4 9 15,-6 6-9-15,6-1 10 0,0 1-10 0,-6 4 8 16,6-5-8-16,-6 5 8 0,1 5-8 0,-1 0 0 15,-5 0 0-15,6 0 0 16,-6-4-21-16,5 4-10 0,-5-5-1 0,5 0-1 0,1 0 43 0,-6 5 9 16,5-14 1-16,6 4 1 15,-6-9-123-15,-5-5-25 0,0 0-5 0,6 10-664 16,5-5-132-16</inkml:trace>
  <inkml:trace contextRef="#ctx0" brushRef="#br0" timeOffset="500">692 711 1486 0,'0'0'32'0,"0"0"8"0,0 0 0 0,0 0 3 0,0 0-35 0,-5 9-8 15,0 6 0-15,5-6 0 16,0 1 80-16,0-10 15 0,-6 9 2 0,-5 1 1 0,1-10-30 0,-1 0-7 15,0 0-1-15,0 0 0 0,0-5-20 0,1 0-4 0,-7 1 0 16,7-1-1-16,4-5-10 0,6 10-1 0,-5-5-1 0,-6-4 0 16,-5-6-7-16,5-4-2 15,0 10 0-15,0-15 0 0,1 4-3 0,-1 1-1 16,11 0 0-16,-6 0 0 0,-4-10 7 0,4 5 2 16,6 0 0-16,-5 0 0 0,5-5-19 0,0 5-11 0,0 0 2 15,5 0 0-15,-5-5 9 0,11 5 8 0,-6 0-8 16,1 0 11-16,-6-5-11 0,11 10 10 0,-6 5-10 15,6-5 10-15,-6-5-10 0,6 9 10 16,-6-4-10-16,6 5 10 0,-5-1-10 0,-1 6-9 0,0-1 9 0,1 5-13 16,-1-9 13-16,-5 14 0 0,16 5 0 0,-5-5 0 15,-11 0 48-15,6 0 13 0,-1-5 3 0,-5 5 0 16,0 0-84-16,0 0-16 0,0 0-3 0,0 0-1 16,0 0-191-16,0 0-38 0</inkml:trace>
  <inkml:trace contextRef="#ctx0" brushRef="#br0" timeOffset="814">898 711 1958 0,'0'0'43'0,"0"0"9"0,0 0 1 0,0 0 3 0,0 0-45 0,0 0-11 0,0 0 0 0,0 0 0 16,0 0 53-16,0-10 9 0,0 0 2 0,0 6 0 15,0-11-52-15,0 6-12 0,-6-6 0 0,6 10 0 16,0 5 0-16,-5-14 0 0,0-5 8 0,5 9-8 15,0-4-73-15,0 4-18 0,-6 1-3 0</inkml:trace>
  <inkml:trace contextRef="#ctx0" brushRef="#br0" timeOffset="986">876 399 288 0,'0'0'25'0,"0"0"-25"0,0 0 0 0,0 0 0 0,0 0 325 0,0 0 60 16,0-10 12-16,0 10 3 0,0 0-269 0,0 0-54 15,0-10-10-15,0 10-3 0,0 0-51 0,0 0-13 16,0 0 0-16,0-14 0 16,0 4-151-16,0 10-33 0,0 0-6 15,0 0-2-15</inkml:trace>
  <inkml:trace contextRef="#ctx0" brushRef="#br0" timeOffset="1314">1152 696 1652 0,'0'0'36'0,"0"0"8"0,0 0 2 0,0 0 0 0,0 0-37 0,0 0-9 0,0 0 0 0,5-9 0 16,-5 9 79-16,0 0 13 0,0 0 4 0,11 0 0 15,-6-20-28-15,1 6-4 0,-6 0-2 0,5-1 0 16,-5 1-18-16,6-1-3 0,-6-4-1 0,0 5 0 16,0-10-20-16,0 5-4 0,-6-5 0 0,1-5-1 15,-1 10-7-15,6-5 0 0,-11 0-8 0,6-5 12 16,0 0-3-16,-6 0-1 0,0-9 0 0,6 9 0 16,-6 0-8-16,5 0 8 0,-4-4-8 0,4 9 8 15,-5 4-8-15,6 1 10 0,0-5-10 0,-1 10 10 0,1 9 24 16,-1-5 5-16,1-4 1 0,0 4 0 15,-6 6-135-15,5-6-26 16,1 10-6-16,5 0-922 0</inkml:trace>
  <inkml:trace contextRef="#ctx0" brushRef="#br0" timeOffset="3642">1632 927 1036 0,'0'0'23'0,"0"0"5"0,0 0 0 0,0 0 1 0,0 0-29 0,0 0 0 16,0 0 0-16,0 0 0 0,0 0 50 0,0 0 4 16,0 0 1-16,0 0 0 0,0 0 14 0,0 0 3 0,0 0 1 0,0 0 0 15,17 5-7-15,-12-5-2 0,-5 0 0 0,0 0 0 16,0 0 0-16,0 0 0 0,0 0 0 0,11 0 0 16,0 0 0-16,5 0 0 0,-5-5 0 0,0 5 0 15,5 0 0-15,0 0 0 0,0-5 0 0,0 0 0 0,-5 5 0 16,5 0 0-16,1 0 0 0,4 5 0 0,6-5-51 15,-5 0-13-15,-1 5 0 0,6 0 0 16,-5-5 0-16,0 0 0 0,-1 4 0 0,-5-4 0 0,6 0 17 0,-6 0 1 16,6 0 0-16,-6 0 0 15,-5-4-18-15,0 4 0 0,-1 0 0 0,1 4 0 16,0-4 0-16,-5 0 0 0,4-4 0 0,-4 8 0 0,-6-4-9 0,0 0-9 16,0 0-2-16,0 0 0 15,0 0-198-15,0 0-40 0,0 0-8 0</inkml:trace>
  <inkml:trace contextRef="#ctx0" brushRef="#br0" timeOffset="3895">1724 1138 1958 0,'0'0'43'0,"0"0"9"0,0 0 1 0,11 5 3 0,-11-5-45 0,11 0-11 15,5 0 0-15,-16 0 0 0,11-5 104 0,0 5 20 0,5 0 3 0,0 5 1 16,6-5-52-16,-6 0-9 0,0 0-3 0,0 0 0 16,6 0-51-16,0 0-13 15,-1 0 0-15,1 0 0 16,-1 5 0-16,1-5 0 0,0 0 0 0,5 4 0 0,-6-4 16 0,1 5 0 0,-1 0 0 0,7 0 0 16,-1-5-149-16,0 0-30 0,-6 0-5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21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407 614 864 0,'0'0'38'0,"0"0"8"0,0 0-37 0,0 0-9 16,0 0 0-16,0 0 0 0,0 0 143 0,0 0 26 0,0 0 6 16,-27 0 1-16,0-5-90 0,0 1-18 0,0 4-3 0,-5 0-1 15,5-5 0-15,-6 10 0 0,6-1 0 0,0 11 0 16,0-6-51-16,0 6-13 0,6 4 0 0,-1-9 0 15,6 4 53-15,0 5 8 0,5 0 2 0,0 1 0 16,11 4-50-16,-5-5-13 16,5 10 0-16,5-5 0 0,0-5 56 0,1 5 7 0,5-5 1 0,-1 0 0 15,1 0-52-15,0 1-12 0,5-1 0 0,0-5 0 16,-5-4 0-16,5 0 0 0,1-1 0 0,-1 1 0 16,0-5 54-16,6-1 8 0,-6-4 2 15,5 0 0-15,-4-4-52 0,-1-1-12 0,0-5 0 0,-5 1 0 0,5-1 0 16,-5 0 0-16,0-4 0 0,0-5 0 0,-6 4 0 0,-5 1 0 15,5-5 0-15,-5-1 0 0,-5-4 0 16,0 0 0-16,-6 0 0 0,5 5 0 0,-5-5 0 0,1 0 0 16,-1 5 0-16,0 0 0 15,0 0 0-15,0 4 0 0,1-4 0 0,-1 5 0 16,5 4 0-16,-4-4 0 0,4 9 0 0,6 5 0 0,0 0 0 0,-5-5 0 16,-6 0 0-16,11 5 0 0,0 0 0 0,0 0 0 15,0 0 0-15,0 0 0 0,0 0 0 0,0 0 0 16,-5 0 0-16,5 0 0 0,0 0 0 0,0 0 0 15,0 0 0-15,0 0 0 0,0 0 0 0,0 0 0 16,0 0 0-16,0 0 0 0,0 0 0 0,0 0 0 16,0 0 0-16,0 0 0 0,10-9 0 0,1 4 0 15,5 0 0-15,1 0 0 0,-1 5 0 0,5-5 0 16,1 1 0-16,0 4 0 0,-1 0 0 0,6 0 0 16,0 0 0-16,0 0 0 0,11-5 54 0,-5 0 8 0,4 0 2 15,1 5 0-15,-5 5-52 0,-1-5-12 0,0 0 0 16,-5 5 0-16,0 0 0 0,0-5 0 0,0 0 0 15,-5 4 0-15,-6 1 0 0,6 0 0 0,-6 0 0 16,0 0 0-16,1-5 0 0,-7 0 0 0,1 0 0 0,-5 4 0 16,4 1 0-16,-4-5 0 15,5 0 0-15,-11 0 0 0,5-5 0 0,-5 5 0 16,0 0 0-16,0 0 0 0,0 0-100 0,0 0-22 0,5 0-5 0,-5 0-649 16,0 0-131-16</inkml:trace>
  <inkml:trace contextRef="#ctx0" brushRef="#br0" timeOffset="422">1326 1166 633 0,'0'0'56'0,"0"0"-44"15,0 0-12-15,0 0 0 0,0 0 144 0,0 0 26 16,-11 10 6-16,0-10 0 0,11 0-90 0,-16 0-18 16,-1-14-4-16,7 9-1 0,-1-5-4 0,0 1-1 0,0-1 0 0,0-4 0 15,-5-1-42-15,5-4-8 0,1-5-8 0,-7 0 12 16,7 0 40-16,-7-5 9 0,7 0 2 0,-1-4 0 15,0-1-50-15,-5 0-13 0,5 6 0 0,0-20 0 16,0 9 49-16,6 1 5 0,-6-5 1 0,6 4 0 16,-1-4-37-16,6 5-7 0,0-1-2 0,-5-4 0 15,5 0-9-15,0 4 0 0,0 6 0 0,5-6 0 16,-5 6 0-16,11-1 0 0,-5 5 0 0,-1 5 0 16,6-5 0-16,0 15 0 0,-1-10 0 0,1 0 0 15,0 5 53-15,0 4 9 0,0 1 2 0,-1 4 0 0,1 6-52 16,0-11-12-16,0 10 0 0,0 1 0 15,-11 4-100-15,10 0-22 0,1 0-5 16,-11 0-820-16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38.9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0 745 576 0,'0'-10'51'0,"0"5"-41"0,0 5-10 0,0 0 0 15,0 0 189-15,0-4 36 0,0 4 7 0,0 0 2 16,0 0-89-16,0 0-17 0,0 0-4 0,0 0-1 15,0-10-28-15,0 10-6 0,0 0-1 0,0 0 0 16,0 0-25-16,0 0-6 0,0 0-1 0,0 0 0 0,0 0-14 0,0 0-3 16,0 0-1-16,0 10 0 0,0 4-7 0,0 0-2 15,0 6 0-15,6 4 0 0,-6 0 11 0,10 9 3 16,-4 1 0-16,-1 19 0 0,6-5-11 0,-6 0-3 16,6 0 0-16,0 9 0 0,0-9-15 0,-6-9-3 15,6-1-1-15,0 1 0 0,0-6-10 0,0 1 8 16,-1 4-8-16,-4-4 8 0,5-5-8 0,5 4 0 15,0 1 9-15,-5-1-9 0,0-9 8 0,-1 1-8 16,1-6 8-16,0 0-8 0,0-5 0 0,5 1 0 16,-5-6 0-16,-6-4 8 0,1 5-8 0,4-5 0 15,-4-5-8-15,-1 0 8 0,-5 0-9 0,11 0 9 16,-6-5-10-16,-5 5 10 0,6-10-16 0,-6 1 2 16,5-1 1-16,1-4 0 0,-6 4 13 0,10 0 0 0,-4-14 0 0,5 10 0 15,-11-10 0-15,10 0 8 0,1 5 0 0,5-1-8 16,-10-4 0-16,-1 0 0 0,1 0 0 0,-1 0 0 15,0 0 0-15,1 0 0 0,-1 0 0 0,1 5-12 16,-1 0 12-16,0 5 0 0,-5 4 0 0,0-4 0 16,0-1 0-16,0 10 0 0,0 5 0 0,0 0 0 15,0 0 0-15,0 0 10 0,17 5-10 0,-7-5 8 0,-10 0-8 16,0 0 12-16,11 5-12 0,5 5 12 0,-5 4-3 0,0-4 0 16,5 4 0-16,0 5 0 0,1-4-9 0,-1 4 8 15,0 0-8-15,0 0 8 0,-5 5-8 16,0 0 0-16,5-5 0 0,-5 5 0 0,5 0 0 15,-10 5 0-15,10-5 0 0,-11-5 0 16,6 1-16-16,-6-1-9 0,1-5-2 0,5-4 0 0,-6 4 27 16,0 6 0-16,6-11 0 0,-5 6 0 0,-1-11 0 15,-5-4 0-15,11 5 0 0,0-5 0 0,-11 0 0 16,5 5 0-16,6-10 0 0,-6 5 0 0,-5 0 0 0,11-5 0 0,-6-4 0 0,6-1 0 0,-5 1 12 31,-1-6 8-31,0-4 2 0,1 9 0 0,-1-18-22 16,1 3 0-16,-1-3 0 0,0-1 0 0,-5 0 0 0,0-5 0 15,6 1 0-15,-6-6 0 0,5-4 0 0,-5 0 0 16,6 0 0-16,-6 0 0 0,5-1 0 0,0 1 0 16,1 0 0-16,-1 0 0 0,1-1 0 0,-1 6 0 15,0 0 0-15,1-1 0 0,-1 6 0 0,6 4 0 16,-6 5 0-16,6-5 0 0,-11 5 8 0,6-5-8 16,4 10 8-16,-4 0-8 0,-1 0 0 0,6 4 8 15,0 1-8-15,0 4 0 0,-6 5 0 0,6 5 0 16,-11 0 0-16,0 0 8 15,0 0-29-15,0 0-6 0,0 0-1 0,0 0 0 0,0 0-118 16,0 0-24-16,0 0-5 0,0 0-930 0</inkml:trace>
  <inkml:trace contextRef="#ctx0" brushRef="#br0" timeOffset="1064">1410 702 460 0,'0'0'41'0,"0"0"-33"16,0 0-8-16,0 0 0 0,0 0 176 0,0 0 32 16,0 0 8-16,0 0 0 0,0 0-75 0,0 0-15 0,0 0-3 0,0 0-1 15,0 0-2-15,0 0-1 0,0 0 0 0,0 0 0 16,0 0-29-16,0 0-6 0,0 0 0 0,0 0-1 16,0 0-24-16,0 9-5 0,6 6-1 0,-6 4 0 15,0 0 0-15,5 5 0 0,-5-5 0 0,0 15 0 16,5-1-17-16,-5 1-3 0,0 0-1 0,6 9 0 15,-1 0-12-15,-5 0-4 0,6 5 0 0,-6-4 0 16,0 4-6-16,0-5-2 0,5 0 0 0,-5 0 0 16,5-4-8-16,-5-1 0 0,0 0 0 15,0-4 0-15,0 0 0 0,0-6 0 0,0-4 0 16,6 0 0-16,-6 1 0 0,0-6 0 0,5-5 0 0,1-4 0 16,-6-10-9-16,0 0 9 0,0 0 0 0,0 0 0 15,0 0-11-15,0 0 11 0,0 0-10 0,0 0 10 16,0 0-12-16,0 0 3 0,0 0 1 0,5-10 0 15,-5 5 8-15,5-14 0 0,1 0-9 0,-1 4 9 16,-5-4-10-16,6 5 10 0,-1-10-13 0,0 0 5 16,1 5 8-16,-1-5 0 0,6 0-9 0,-6 4 9 15,6 1 0-15,0 0 0 0,0 0 0 0,0 0 0 0,0 4 0 0,5 1 0 16,-5-1 0-16,5 1 0 0,-5 14 0 16,10-10 10-16,-5 6-10 0,6-1 10 0,-6 10-10 15,6-1 10-15,-6 6-10 0,0 0 10 0,6 4-1 0,-6-9 0 16,-5 9 0-16,0 1 0 0,-1 4-9 0,-4 0 10 15,5 5-10-15,-1 0 10 0,-4 10-10 0,-1-10 0 16,-5 4 0-16,6 1 8 0,-1 5-8 0,-5-5 0 16,5-5 0-16,-5 0 0 15,6 5-38-15,-6-10-3 0,0-5-1 0,5 1 0 16,-5-15-176-16,0 0-35 0</inkml:trace>
  <inkml:trace contextRef="#ctx0" brushRef="#br0" timeOffset="1546">2226 817 1497 0,'0'0'32'0,"0"0"8"0,0 0 0 0,0 0 4 0,0 0-36 0,0 0-8 16,0 0 0-16,-11 9 0 0,6-4 53 0,-6-5 9 15,0 0 2-15,6-5 0 0,-6 1 0 0,0 4 0 16,-5-5 0-16,5-5 0 0,-5 5-52 0,5-4-12 16,0-10 0-16,1 9 0 0,-1-9 0 0,5 4 0 15,1-4 0-15,0 0 0 0,-1 0 36 0,1-5 4 16,-1-5 0-16,1 0 1 0,5 0-20 0,0 5-4 16,0-5-1-16,0 5 0 0,5-4 2 0,1 4 0 15,-6 0 0-15,5 4 0 0,6 1-18 0,-6 0-14 0,6 0 2 16,-5 0 1-16,-1-1 11 0,6 6 0 15,-6-5 0-15,6 14 0 0,-6-9 49 0,6 4 12 0,-11 10 3 0,6 0 0 16,-1-14-52-16,6 9-12 0,-11 5 0 0,0 0 0 31,0 0-100-31,11 9-22 0,-6 1-5 0,6 4-820 0</inkml:trace>
  <inkml:trace contextRef="#ctx0" brushRef="#br0" timeOffset="1773">2415 822 1728 0,'0'0'38'0,"0"0"8"0,0 0 2 0,0 0 0 0,0-10-39 0,0 5-9 15,0-4 0-15,0-1 0 0,0 0 53 0,0 1 9 16,-5-6 2-16,5 6 0 0,0-1-52 0,0 1-12 15,0-6 0-15,0 1 0 0,0-1 0 0,5 6 0 16,-5-6 0-16,0-4-868 0</inkml:trace>
  <inkml:trace contextRef="#ctx0" brushRef="#br0" timeOffset="1908">2339 332 1728 0,'0'0'38'0,"0"0"8"0,0 0 2 0,0 0 0 0,0 0-39 0,0 0-9 0,0 0 0 0,11 9 0 16,-11-9 53-16,0 0 9 0,0 0 2 0,0 0 0 16,0 0-103-16,0 0-20 0,11-9-4 15,-11 9-743-15</inkml:trace>
  <inkml:trace contextRef="#ctx0" brushRef="#br0" timeOffset="2155">2669 591 1728 0,'0'0'38'0,"0"0"8"15,0 0 2-15,0 0 0 0,0 0-39 0,0 0-9 0,16-5 0 0,-16 5 0 0,0 0 110 0,22 0 20 16,-1 5 4-16,1 0 1 0,-6-10-70 0,0 0-13 15,1 5-4-15,-1 0 0 0,0 0-38 0,-16 0-10 16,0 0 0-16,16 0 0 16,0 0-42-16,-16 0-10 0,0 0-3 0,0 0-619 15,17 0-124-15</inkml:trace>
  <inkml:trace contextRef="#ctx0" brushRef="#br0" timeOffset="2425">3080 793 576 0,'0'0'25'0,"0"0"6"0,0 0-31 0,0 0 0 0,0 0 0 0,5-5 0 16,0-9 262-16,1 4 46 0,-6-4 10 0,0-1 2 15,0 1-161-15,0-5-32 0,-6-5-7 0,6 0 0 16,-5 4-89-16,5-4-18 0,-5 0-3 0,5 0-1 15,-6-5 44-15,6 5 9 0,-5-4 2 0,-1 4 0 16,6 0-52-16,-5 4-12 0,0 6 0 0,5 0 0 16,0 4-48-16,0 0-13 0,0 1-3 0,0 4 0 15,0 5-153-15,0 0-31 0,0 0-7 0,0 0-1 0</inkml:trace>
  <inkml:trace contextRef="#ctx0" brushRef="#br0" timeOffset="2707">3420 879 1497 0,'0'0'32'0,"0"0"8"0,0 0 0 0,5-14 4 0,6 4-36 0,-6 1-8 0,1-6 0 0,-1 1 0 15,1-1 104-15,-1 1 20 0,0-10 3 0,1-5 1 16,-12 5-52-16,6 0-9 0,-5-9-3 0,5-1 0 15,-5 0-51-15,-6-9-13 0,0 5 0 0,0-6 0 16,-5 1 0-16,0-5 0 0,5 5 0 0,-5 0 0 16,0 0 0-16,-1-1 0 0,7 6 0 0,-7 4 0 15,7 10 0-15,-7 0 0 0,7 0 0 0,-1 5 0 16,0 0-100-16,0 9-22 16,0 5-5-16,1 5-1 0</inkml:trace>
  <inkml:trace contextRef="#ctx0" brushRef="#br0" timeOffset="3908">3663 1897 576 0,'0'0'25'0,"0"0"6"0,0 0-31 0,0 0 0 0,0 0 0 0,0 0 0 31,0 0 211-31,0-5 36 0,5-4 7 0,-5-1 2 16,11 1-143-16,-5-1-28 0,-6-4-5 0,10 4-2 16,1-9-30-16,0-5-5 0,5 0-2 0,-5-5 0 0,0 0-15 0,5 0-3 15,-5 5-1-15,0-14 0 0,-1-1-3 0,1 6-1 16,0-6 0-16,5 1 0 0,0-5-18 0,-5 4 0 15,5-4 0-15,1 5-9 0,-1-5 9 0,-5 4 0 16,-1-4 8-16,1 9-8 0,0-4 8 16,5-1-8-16,-5 6 8 0,0-1-8 0,0 5 8 15,0 1-8-15,-1 8 10 0,7-4-10 0,-7 5 10 0,-4 0-10 16,5 5 10-16,-1-1-10 0,-4 10 12 0,-1-4-4 16,-5 9-8-16,6-5 12 0,-6 5-2 0,0 0-1 15,0 0 0-15,0 0 0 0,0 0-9 0,0 0 0 16,10 5 9-16,-10-5-9 0,6 5 12 0,5 4-3 0,-6 6 0 15,0-1 0-15,1 5-9 0,5 0 0 0,-11-4 9 0,10 4-9 16,1 5 12-16,0 0-3 0,-6 5 0 0,6-5 0 16,0 0 11-16,5 5 3 15,-5 4 0-15,0 1 0 0,5 9 13 0,0-4 2 0,0-1 1 16,1 0 0-16,-1 1-13 0,0-1-2 0,0-4-1 0,0 4 0 16,1 1-11-16,-7-11-3 0,7 1 0 0,-7 5 0 15,1-10-9-15,0 5 8 0,5-5-8 0,-5 0 8 16,0-5-8-16,0 0 0 0,-6 0 0 0,6 1-11 15,-6-6 19-15,1-4 4 0,-6-10 1 0,0 0 0 16,11 9-25-16,-11-9-4 0,0 0-2 0,0 0 0 16,0 0-119-16,0 0-24 0,0 0-5 0,-11-9-499 15,5-6-100-15</inkml:trace>
  <inkml:trace contextRef="#ctx0" brushRef="#br0" timeOffset="4174">3820 1412 633 0,'0'0'56'0,"0"0"-44"0,10-5-12 0,7 1 0 0,-7-1 196 0,7 0 38 16,-7 0 7-16,7 5 2 0,-7 0-83 0,7-5-16 16,-1 5-3-16,0 5-1 0,6-5-45 0,-6 0-10 15,6 0-1-15,5 5-1 0,-6 0-37 0,1 0-7 0,-1-1-2 16,6 1 0-16,0-5-23 0,-5 5-5 15,5-5-1-15,-5 0 0 0,-6 5-8 0,5-5 0 0,-4 0 0 0,-1 0 0 32,0 0-22-32,0 0-6 0,-5 0-2 0,5 0 0 15,-5 0-189-15,0 5-37 0,21-5-8 0,-10 0-2 0</inkml:trace>
  <inkml:trace contextRef="#ctx0" brushRef="#br0" timeOffset="4542">4895 1979 288 0,'0'0'12'0,"5"0"4"0,6 5-16 0,-11-5 0 16,5-5 0-16,6 0 0 0,-11 5 215 0,6-5 40 15,4-4 8-15,-4 4 1 0,5 0-124 0,-6-5-26 16,6 1-5-16,0-1-1 0,-1 1-31 0,1-6-6 16,0-9-2-16,0 0 0 0,0 5-37 0,-6-10-8 15,6-4-2-15,-6-6 0 0,1 6-22 0,-1-11 0 16,-5 1 0-16,0 0 0 0,0-5 0 0,-5-10 0 16,-1 1 0-16,-5-1 0 0,1 0 0 0,-1 1 0 15,0-6 0-15,-11 1 0 0,6-5 0 0,0 4 0 16,-6 6 0-16,6-1 0 0,0 5 0 0,0 10 0 15,-1-10 0-15,7 5 0 0,-1 5 11 0,-5 9-3 0,-1 1 0 16,1 4 0-16,0 0-27 16,5 5-5-16,-5 10-2 0,0-6-831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53.7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0 806 0,'0'0'36'0,"0"0"7"0,-5 5-35 0,5-5-8 16,0 0 0-16,0 0 0 0,0 0 53 16,0 0 9-16,0 0 2 0,0 0 0 15,0 0 0-15,0 0 0 0,0 0 0 0,0 0 0 16,0 0-56-16,0 0-8 0,0 0 0 0,0 0-10 16,0 0 10-16,0 0 0 0,0 0 10 0,0 0-10 15,0 0 12-15,0 0-3 0,-11 5-1 0,11-5 0 16,0 0-8-16,0 0-11 0,0 0 3 0,0 0 0 0,0 0 44 0,0 0 10 0,0 0 2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56.9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29 723 0,'0'0'32'0,"0"0"7"0,0 0-31 0,0 0-8 0,16-5 0 0,-16 5 0 0,0 0 85 0,0 0 16 0,11 0 3 0,-11 0 1 16,0 0-33-16,0 0-8 0,0 0 0 0,0 0-1 15,0 0-13-15,0 0-2 0,0 0-1 0,0 0 0 16,10-10-24-16,-10 10-5 0,0 0-1 0,0 0 0 15,6-4-27-15,-6 4-6 0,0 0 0 0,0 0-1 16,0 0 48-16,0 0 9 0,11-10 3 0,-11 10 0 16,0 0-28-1,0 0-6-15,0 0-1 0,0 0 0 0,0 0 4 0,0 0 1 0,0 0 0 0,0 0 0 16,0 0-13 0,0 0 0-16,0 0 0 0,5 14 0 0,0 1 48 0,-5-1 8 0,0 1 0 0,-5-1 1 0,0-4-15 15,5 4-3-15,-6 5-1 0,1-4 0 16,-1 4-10-16,1-5-1 0,-6 1-1 0,6 9 0 15,-6-10-15-15,6 5-3 0,-6 0-8 0,5 5 12 16,-4 5-12-16,4 0 0 0,-5-5 0 0,1 0 0 0,4 5 28 0,1 5 2 31,-1 4 1-31,1-4 0 0,0-10-18 0,5 4-3 16,-6-4-1-16,1 5 0 0,5-5 0 0,0 5 0 16,0 5 0-16,-6-15 0 0,1 0-9 0,0 0 0 0,-1 0 9 0,6 1-9 0,-5-1-12 0,5 5-8 31,0-5 0-31,-6 0-1 0,6 1 41 0,-5-1 8 15,5 0 1-15,0 0 1 0,0 5-18 0,0-5-4 0,-5 1-8 0,5-1 12 16,-6 0-12-16,6 0 8 0,-5 0-8 0,5 1 0 16,0 4 0-16,0 0 0 0,5 0-11 0,-5 0 11 15,0 4 0-15,0-4 0 0,6 10 0 0,-6-5 0 16,-6 0 0-16,1-5 0 0,-1 0 0 0,6 0 0 16,-5-5 0-16,10 5 0 0,1 5 0 0,-1-5 0 15,-10-5 44-15,5 5 16 0,0-5 3 0,0 5 1 16,0-5-52-16,0 5-12 0,0-4 0 0,0-1 0 0,0 0 0 15,0-5 0-15,11 1 0 0,-6-6 0 0,-10 6 0 16,5 4 0-16,0-4 0 0,0 4 0 16,0 0-48-16,0 5-13 0,16 0-3 15,-11-5 0-15,1 5 52 0,-1-5 12 0,-5 1 0 0,5-1 0 16,-5 5 0-16,6-10 0 0,-1 5 0 0,6 1 0 16,0 4 48-16,-6 4 13 0,11-4 3 0,-5 5 0 0,5-5-52 0,6 10-12 15,0 4 0-15,-1-4 0 16,1 4-18-16,-1-4-6 0,1 0-2 0,0-1 0 0,5-4 26 15,-6 0 0-15,6 0 0 0,-5-5 0 0,0-5 18 0,-1 0 6 16,1 0 0-16,-6-4 1 0,6-1-25 0,-6 0 0 16,5 1 0-16,6-1 0 0,-5-4 0 0,10 4 0 15,-5-9 0-15,0 5 0 0,6-6 0 0,-1 1 0 0,1-5 0 0,-6 0 0 16,-6 0 0-16,6 5-16 0,0-10 3 0,-5 5 0 16,0 0 5-16,-1 0 8 0,1 0-13 15,-6 0 5 1,6 0-234-16,-1 0-46 0,22 0-10 0,-16 5-2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8:57.8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231 456 950 0,'27'5'42'0,"-27"-5"9"0,0 0-41 0,0 0-10 0,0 0 0 0,0 0 0 16,0-9 124-16,0 9 22 0,0-10 5 0,0 0 1 15,0 1-56-15,0 9-12 0,0-10-1 0,0 1-1 16,0-6-11-16,0 15-3 0,0-9 0 0,0-1 0 0,-5 0-24 0,-1 1-6 15,-4-1-1-15,4 5 0 0,-5-4-13 0,1-1-4 16,-1 5 0-16,0 1 0 0,0 4 0 0,-5 0 0 16,0 4 0-16,0 1 0 0,5 10 7 0,0-6 1 15,-5 6 0-15,5 9 0 0,-5-5 4 0,5 5 2 16,-5 14 0-16,10-4 0 0,-5-1-8 16,6-4-2-1,-6-5 0-15,6 5 0 0,10 0-8 0,1 0-1 0,-6 0-1 0,5-5 0 0,0 0-6 0,6-5 0 16,-5-5-8-16,4 5 12 0,-4-9-3 15,5 0-1-15,0-1 0 0,5-4 0 0,-11-5 2 0,6 0 0 16,5-5 0-16,0-4 0 0,-5-1-10 0,5-4 8 16,-5-1-8-1,5 1 8-15,-5-5-8 0,5-5 0 0,1 0 9 16,-1 0-9-16,0 4 24 0,-5-4 1 0,-6 5 0 0,6-5 0 31,0 0-45-31,-6 5-8 0,6-5-3 0,-6 0 0 0,1 5-133 0</inkml:trace>
  <inkml:trace contextRef="#ctx0" brushRef="#br0" timeOffset="235">436 461 460 0,'0'0'20'0,"11"19"5"0,16 5-25 0,-11-4 0 0,1-1 0 0,-12 0 0 16,-5 0 338-16,0 1 62 0,5-1 13 0,-5 0 3 16,6 0-250-16,-1 0-50 0,6 1-9 0,-6-1-3 15,6-5-45-15,0 1-10 0,-5-6-1 0,4 1-1 0,1-5-23 0,0 4-5 16,0-9-1-16,5 5 0 15,0-5-18-15,0 0 0 0,1 0 0 0,-7-5 0 16,-10-9 0-16,6 4 0 0,-1-4 0 0,-5-5 0 0,6 4-8 0,-1 1 8 31,0-5 0-31,6-1-9 0,-11 1 9 0,6 0 0 16,-1 0 0-16,0 0-8 0,1-1 8 0,-1 6-8 0,-5-5 8 0,11 4-8 16,-6 1-95-16,-5 4-18 0,6 1-4 15,5 4-547-15,-11 5-110 0</inkml:trace>
  <inkml:trace contextRef="#ctx0" brushRef="#br0" timeOffset="454">993 889 1396 0,'0'0'62'0,"0"0"13"0,0 0-60 0,0 0-15 0,0 0 0 0,0-15 0 31,5 1 110-31,-5-5 19 0,0-5 4 0,0 0 1 16,6 0-55-16,-12-5-11 0,1-10-3 0,5 1 0 15,0 4-31-15,-6-4-6 0,6-10-2 0,-10 0 0 16,4 5-17-16,1-1-9 0,-1 1 10 0,1 5-10 16,0-1 9-16,5 11-9 0,-11-1 8 0,5 0-8 15,6 5-84-15</inkml:trace>
  <inkml:trace contextRef="#ctx0" brushRef="#br0" timeOffset="629">782 336 1324 0,'6'10'118'0,"10"0"-94"16,-11-6-24-16,11 1 0 16,-5 0 196-16,5 0 36 15,-5 0 6-15,5-1 2 0,1-4-90 0,-1 5-18 0,-5-5-3 0,10 5-1 0,-5 0-104 0,1 0-24 32,-1-5 0-32,0 0 0 0,0 0 0 0,6 0 0 15,-6 0 0-15,0 0 0 16,6 0-93-16,-6 0-19 0,6 0-4 0,-1 0-597 15,-4-5-119-15</inkml:trace>
  <inkml:trace contextRef="#ctx0" brushRef="#br0" timeOffset="1017">1349 697 1638 0,'0'43'72'0,"0"-19"16"0,6 0-71 0,-6 5-17 0,0-1 0 16,0 1 0-16,0 0 108 0,0 0 17 0,0 4 4 0,-6-4 1 15,6-5-48-15,6 0-10 0,-1-4-1 0,-5-1-1 31,0-5-28-31,0 1-6 0,0-6 0 0,0-9-1 16,0 0-21-16,0 0-4 0,0 0-1 0,0 0 0 16,0 0-9-16,0 0 0 0,-5-14 0 0,5-5 0 15,0-1 0-15,0-4 0 0,0-9 0 0,5 4 0 16,-10-5-10-16,5-4 10 0,0-1 0 0,0-4-9 16,0 0-10-16,-6 0-1 0,12 4-1 0,-1 1 0 0,1 0 36 15,4 4 7-15,-4 0 2 0,10 10 0 0,-5 0 12 16,5 0 4-16,0 0 0 0,0 10 0 0,6 4-32 15,-6 1-8-15,-5 4 0 0,5 5 0 0,6 0 0 16,-11 9 0-16,0 6 0 0,-1-1 0 0,-4 10 0 0,-6 0 0 16,0 0 0-16,0 0 0 15,-6 0-27-15,-10 0-6 0,5 10-2 0,-10-10 0 0,4 0 27 0,-4 5 8 16,-1-5 0-16,6-5 0 0,-6-5-13 0,6 1 4 0,0-1 1 0,5-9 0 0,0 0-9 0,1 0-2 16,10-5 0-16,0 0 0 15,0 0-87-15,0 0-18 0,5-10-3 0,6-4-513 16,0 4-102-16</inkml:trace>
  <inkml:trace contextRef="#ctx0" brushRef="#br0" timeOffset="1283">1803 716 1191 0,'16'24'52'0,"-10"-15"12"0,5 6-51 0,-6-1-13 0,6 5 0 0,0-9 0 15,-1 0 105-15,-4-1 19 0,5 1 3 0,-11-10 1 16,0 0-52-16,10 5-9 0,-10-5-3 0,11 4 0 16,0-8-19-16,0 4-4 0,0-10-1 0,-1 0 0 15,1 1-25-15,-5-6-6 0,4 6-1 0,1-10 0 16,-5-1-8-16,-1 1 8 0,1 0-8 0,-1-5 8 0,0 5-8 0,-5 0 12 0,0-5-12 0,0 9 12 16,0-4-12-16,0-5 0 0,0 0 0 0,0 5 8 15,0-1-37-15,6 6-8 0,-6 0-2 16,5 4 0-16,-5-4-122 0,6 9-25 15,-6 5-5-15,21-5-1 0</inkml:trace>
  <inkml:trace contextRef="#ctx0" brushRef="#br0" timeOffset="1503">2235 831 1580 0,'0'0'35'0,"0"0"7"0,0-14 2 0,0-1 0 0,-5-4-36 0,0-5-8 16,5 0 0-16,-6-10 0 0,1 6 66 0,-1-11 11 16,6-4 3-16,-5 0 0 0,-6-1-44 0,6 1-9 0,5-5-2 15,-6 5 0-15,-4 0 11 0,-1 4 3 16,0 1 0-16,6 0 0 0,-6-1-39 0,0 6 0 0,6-1 0 0,-6 10 0 16,5-5-131-16,1 10-27 0,0 0-6 0,-6 4 0 0</inkml:trace>
  <inkml:trace contextRef="#ctx0" brushRef="#br0" timeOffset="1677">1922 260 1728 0,'27'9'76'16,"-16"-9"16"-16,10 5-73 0,-4 0-19 0,10-5 0 0,-6 5 0 16,6-5 106-16,0 0 18 0,6 4 3 0,5-8 1 0,-6 4-52 0,11 4-9 15,-5-4-3-15,0 5 0 0,-6-5-51 0,1 5-13 16,-1 0 0-16,-5 0 0 0,-5-5 0 0,-1 9 0 15,1-4 0-15,-11 5 0 16,5-6-202-16,-5 1-43 0,10 10-9 0,-21-15-2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00.3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0 461 864 0,'0'0'76'0,"0"0"-60"15,0 0-16-15,0 0 0 0,0 0 92 0,0 0 16 16,0 0 4-16,0 0 0 0,0 0 12 0,0 0 4 16,0 10 0-16,0-10 0 0,0 0-8 0,5 14-2 15,-5 1 0-15,0-1 0 0,0-14-35 0,0 10-7 16,0 4-2-16,5 1 0 0,1-1-25 0,-6 5-5 0,11-4 0 0,-11 4-1 0,5 5-6 0,-5 5-1 16,6 4 0-16,-1 1 0 0,0 4 11 0,1 5 1 15,-6 1 1-15,5-1 0 0,-5 5-39 0,6 5-10 16,-6 9 0-1,5-9 0-15,-5-15 0 0,0 1 0 0,0-1 0 0,0-4 0 0,0-5 0 0,0 4 0 0,-5-4 0 16,5-5 0-16,5 0 0 0,-5-5 0 0,-5-4 0 16,5 4 0-16,0-10 0 0,0-9 0 0,0 0 0 0,0 0 0 15,0 0 0-15,0 0 0 0,0 0 0 0,0 0 0 16,0 0 0-16,0 0 0 0,0 0 0 0,0-14 0 31,0 4 0-31,0-4 0 0,5 0 0 0,-5-6 0 16,11 1 0-16,-6 0 0 0,6-5 0 0,0 5 0 15,0-5 0-15,-1 5 0 0,1-5 0 0,5 0 0 0,1 4 0 16,-1 6 0-16,0 0 0 0,0-1 0 0,0 1 0 16,1 4 0-16,-1 5 0 0,0 1 0 0,0 4 0 15,-5 9 0-15,5 1 0 0,-5 4 0 0,5 1 0 0,-5-1 0 16,0 5 0-16,-6 5 0 0,6 0 0 0,0 0 0 16,-6 0 0-16,6 0 0 0,-6 5 0 0,-5-5 0 15,6 5 0-15,-6 0 0 0,0-10 0 0,0 5 0 16,0-10 0-16,0 6 0 15,0-6-203-15,5 0-42 0,-5-4-9 0,0 0-2 0</inkml:trace>
  <inkml:trace contextRef="#ctx0" brushRef="#br0" timeOffset="1751">799 778 1119 0,'0'0'49'0,"0"0"11"0,0 0-48 0,0 0-12 15,0 0 0-15,0 0 0 0,0 0 87 0,0 10 14 16,0-10 3-16,0 0 1 0,0 0-33 0,0 0-6 0,0 0-2 16,-11 5 0-16,1-5 0 0,-7 0 0 0,7-5 0 0,-1 0 0 15,0 0-20-15,-5-4-4 0,10-1 0 0,-4 0-1 16,-1-4-15-16,0 4-2 0,6-4-1 0,-1 0 0 15,-5-6-13-15,6 1-8 0,5 0 8 0,0 0-8 16,-5 0 0-16,-1-5 0 0,6 0 0 0,6-1 0 16,-6 1 31-16,5 5 1 0,0-5 1 0,1 0 0 15,-1 0-23-15,6-5-10 0,-6 10 8 0,6-5-8 16,0 0 8-16,0 0-8 0,5 5 0 16,-5 5 8-16,-6-6-8 0,6 1 8 0,0 10-8 0,0-6 8 15,-6 6-8-15,0-1 0 0,-5 10 0 0,0 0 8 16,0 0-114-16,11-5-23 15,-11 5-5-15,0 0-778 0</inkml:trace>
  <inkml:trace contextRef="#ctx0" brushRef="#br0" timeOffset="2252">1015 745 460 0,'0'0'41'0,"0"0"-33"16,0 0-8-16,0 0 0 0,0 0 232 0,0 0 45 15,0 0 9-15,0 0 2 0,0 0-128 0,0 0-26 16,11 0-5-16,-11 0-1 0,0 0-58 0,11-5-12 16,-6-5-2-16,6 5-1 0,-5-4-37 0,4-1-7 15,-4 1-2-15,5-6 0 0,-1 1 44 0,1-5 9 16,-5 4 2-16,4-4 0 0,-4 0-52 0,5 0-12 15,-1-1 0-15,1 1 0 0,0-5 0 0,-6 5 0 16,6-5 0-16,0 0 0 0,-6 0 0 0,6 0 0 0,-5-5 0 16,-1 0 0-16,6 5 0 0,-6 5 0 0,1 0 0 15,-1 0 0-15,0-1 0 0,-5 1 0 0,0 5 0 0,0 4 0 16,0 1 0-16,0 9 0 0,0 0 0 0,0 0 0 16,-16-5 0-16,5 10 0 0,1-1 0 0,-1 6 0 15,0 0 0-15,-5 4 0 0,5 5 0 0,-5 5 0 16,5 0 0-16,-5 0 0 0,10 0 0 0,-4 5 0 15,4-5 0-15,-5 0 0 0,11 0 0 0,-5 0 0 0,5 0 0 0,0-5 0 16,5 0 0-16,6 6 0 0,-5-11 0 0,4 0 0 16,1 6 0-16,5-6 0 0,-5-4 54 15,5 4 8-15,1 0 2 0,-1-4 0 16,0 0-52-16,0 4-12 0,0-9 0 0,1 4 0 0,-1-4 54 16,-5 5 8-16,5-5 2 0,-5-5 0 15,5 4-103-15,0 1-20 0,-5-5-4 0,-6 5-1 0,11 0 52 0,-5 0 12 16,-5-1 0-16,-6-4 0 15,10 5-125-15,-4-5-23 0,5 0-4 0,-11 0-872 16</inkml:trace>
  <inkml:trace contextRef="#ctx0" brushRef="#br0" timeOffset="2610">1647 817 633 0,'0'0'56'0,"0"0"-44"0,0 0-12 0,0 0 0 0,0 0 121 0,0 0 23 0,0 0 4 0,0 0 0 32,0 0-45-32,11-5-10 0,-11 5-1 0,6-10-1 0,4 5 14 0,-4 1 3 0,5-11 1 0,-6 6 0 31,0-1-26-31,1 0-6 0,-1-4-1 0,6 0 0 0,-6-1-24 0,1-4-4 0,-1 0-2 0,1-5 0 15,-6-5-28-15,0 0-6 0,-6-4 0 0,1-1-1 32,5 0-11-32,-11-4 0 0,6-1 0 0,-6 1 8 15,0 0-8-15,-5-1 0 0,5 1 0 0,0 4 0 16,0 1 0-16,6-1 8 0,-6 5-8 0,0 0 0 0,-5 5 0 16,5 5 0-16,6 0-14 0,-6 4 5 15,0 6-122-15,1 4-24 0,4 0-5 0,6 5 0 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24.8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456 687 1054 0,'49'9'23'0,"-49"-9"5"0,0 0 0 16,0 0 3-16,0 0-31 0,0 0 0 0,-11 0 0 0,11 0 0 0,0 0 124 0,0 0 20 15,-11 5 3-15,11-5 1 0,0 0-29 0,0 0-6 16,0 0-1-16,0 0 0 0,0 0-17 0,0 0-4 16,0 0-1-16,-16 5 0 15,11 0-22-15,5-5-5 0,0 0-1 0,0 0 0 0,0 0-18 0,0 0-3 0,0 0-1 0,-6-10 0 16,6 10-10-16,-5-5-2 16,5 0-1-16,-5-4 0 0,5-1-15 0,0 10-2 0,0 0-1 0,0-5 0 0,-6-4-9 0,6-6 0 31,-5 15 0-31,5-14 0 0,0 4 0 0,0 10 0 0,5-14-10 0,-5 4 10 31,0-9-184-31,0 9-32 0,0 1-5 0</inkml:trace>
  <inkml:trace contextRef="#ctx0" brushRef="#br0" timeOffset="202">408 302 1803 0,'0'0'40'0,"0"0"8"0,0 0 1 0,0 0 2 0,0 0-41 0,0 0-10 0,-6-9 0 0,1 4 0 15,5-5 85-15,0 10 15 0,22 0 4 0,-6 0 0 16,-16 0-48-16,0-4-8 0,-6-6-3 0,1 0 0 0,5 1-29 0,-11 4-7 0,6 5-1 0,5 0 0 16,0 0-19-16,0-10-4 0,0 10-1 0</inkml:trace>
  <inkml:trace contextRef="#ctx0" brushRef="#br0" timeOffset="829">581 643 230 0,'0'0'10'0,"0"0"2"0,0 0-12 0,0 0 0 0,0 0 0 0,0 0 0 15,0 0 131-15,0 0 23 0,0 0 5 0,0 0 1 16,0 0-92-16,0 0-17 0,0 0-4 0,0 0-1 16,0 0 11-16,0 0 3 0,0 0 0 0,0 0 0 0,0 0 11 15,0 0 2-15,0 0 1 0,0 0 0 16,0 0 5-16,0 0 1 0,0 0 0 0,5 5 0 0,-5-5-6 0,0 0-1 0,0 0 0 0,11 0 0 16,-11 0-8-16,0 0-1 0,0 0-1 0,0 0 0 15,11 0-6-15,-6 0-1 0,0-5 0 0,1 5 0 0,-1 0-9 16,1-9-3-16,-1 4 0 0,0-5 0 0,1 1-12 15,-6-1-4-15,5 5 0 0,1-14 0 0,-6 5-15 0,5-6-3 32,-5-4-1-32,0 0 0 0,-5 0-9 0,5-4 0 15,0 4 0-15,0-15 0 0,-6 10 0 16,1-4 0-16,-1 4 0 0,6-5 0 16,-5 6-16-16,0 4-6 0,-1-5-1 0,1 5 0 15,5 4-126-15,-6 1-26 0,1 5-5 0,5 4-813 0</inkml:trace>
  <inkml:trace contextRef="#ctx0" brushRef="#br0" timeOffset="1268">186 663 576 0,'0'0'51'0,"0"0"-41"16,0 0-10-16,-11 0 0 0,6-5 183 0,-6 5 34 16,0-5 7-16,1 5 2 0,4-5-86 0,-5 5-16 15,1-5-4-15,-1-4-1 16,0 4-30-16,0-5-5 0,-5-4-2 0,11 4 0 0,-6-4-22 0,0-5-4 16,0 4 0-16,6 1-1 0,-1-10-23 0,1 5-4 15,0-1 0-15,5 1-1 0,0-5-15 0,0 5-4 16,0-10 0-16,5 0 0 0,6 5-8 0,0 0 0 15,-11-4 0-15,5-1 8 0,0 0-8 0,1-5-16 16,-6 5 4-16,11 5 1 16,-6 5-56-16,6-5-11 0,0 0-2 0,-1 5-1 15,1 0-119-15,0 4-23 0,-6 6-5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39.0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617 0 1728 0,'0'0'38'0,"0"0"8"0,0 0 2 0,0 0 0 0,0 0-39 0,0 0-9 15,0 0 0-15,0 15 0 0,0-15 104 0,0 0 20 16,0 0 3-16,0 0 1 0,0 0 0 0,0 0 0 16,0 0 0-16,0 0 0 0,-11 0-103 0,1 0-25 15,-7-5 0-15,7 5 0 0,-7 9 56 0,1-9 7 16,-5-4 1-16,-6 4 0 0,5 9-52 0,0 1-12 16,1-5 0-16,-6 4 0 0,0-4 0 0,0 5 0 0,-6-1 0 0,1 10 0 15,-6 5 0 1,-5 10 0-16,5 0 0 0,6 14 0 0,-1 0 0 0,6 14 0 0,6 5 0 0,4 5 0 15,1-9 0-15,5 4 0 0,11-14 0 0,11 0 0 16,-11-5 15-16,6 0 0 0,4 0 0 0,7-15 0 16,4 6-15-1,6-10 8-15,0 4-8 0,0 1 0 0,6-5 23 16,-1-5-2-16,0 0 0 0,12-5 0 0,-12-5 3 0,6-9 1 0,0 5 0 0,5-6 0 16,-5-4-25-16,0 0 0 0,5 5 0 0,-5-5 0 15,-1 0 0-15,-4 0 0 0,5 5 0 0,-6-5 0 16,-10-5-79-16,5 0-21 0,0-4-4 0,-6 4 0 15</inkml:trace>
  <inkml:trace contextRef="#ctx0" brushRef="#br0" timeOffset="267">1044 154 1958 0,'0'0'43'0,"0"0"9"0,0 0 1 0,0 0 3 0,0 0-45 0,0 0-11 16,0 0 0-16,-5 9 0 0,5-9 104 0,-6 15 20 16,-5-1 3-16,6 1 1 15,0-1 0-15,5 5 0 0,-6 0 0 0,6 10 0 16,0 10-51-16,6-6-9 0,-6 1-3 0,5 9 0 0,0 5-53 0,1 0-12 16,5 0 0-16,-1 5 0 0,-4 0 28 0,5-5 6 15,-1 0 1-15,1 0 0 0,5 0-25 0,-5 0-10 16,0 0 8-16,5-5-8 15,-5 0-26-15,0-4-10 0,0-6-3 0,-1 1 0 16,1 0-122-16,0-1-25 0,0-4-5 0,0-5-1 0</inkml:trace>
  <inkml:trace contextRef="#ctx0" brushRef="#br0" timeOffset="689">1644 927 1324 0,'0'0'118'0,"0"0"-94"31,0 0-24-31,0 0 0 0,0 0 94 0,0 0 14 0,0 0 4 0,0 0 0 16,0-14-39-16,0 4-7 0,0 0-2 0,-6 1 0 0,-5-10-13 0,-5-1-3 16,11 11-1-16,-11-1 0 0,-6 10-26 0,6 0-5 15,0-10 0-15,-6 15-1 0,6 5-15 0,0 0 0 16,-1-6 8-16,7 6-8 0,-7 14 105 0,7-5 19 15,4-4 3-15,1 4 1 0,5 10-103 0,0-5-25 16,0-10 0-16,0 10 0 0,5-5 0 0,1 5 0 16,4 0 0-16,-4-9 0 0,5-1 0 0,-6-4 0 15,11-6 0-15,-16-4 0 0,0 0 0 0,11 5 0 16,11 0 0-16,-12-5 0 0,1-5 0 0,5-4 0 0,-5-1 0 16,0 0 0-16,5 6 0 0,-10-6 0 0,4-4 0 0,-4-6 0 15,-1 6 0-15,1 0 0 0,4 4 0 0,-4-4 0 16,5 4 0-16,-11 0 0 0,0 10 0 0,0 0 0 15,0 0 0-15,0 0 0 0,0 0 0 0,0 0 0 16,0 0 0-16,0 0 0 16,0 0 0-16,0 0 0 0,5 15 0 0,6-1 0 15,0 1 0-15,-6-1 0 16,-5 0-97-16,0-14-25 0,11 10-5 0,0 0-922 0</inkml:trace>
  <inkml:trace contextRef="#ctx0" brushRef="#br0" timeOffset="916">1989 1129 1396 0,'-5'-24'62'0,"5"14"13"0,0 5-60 0,0-4-15 15,-5-1 0-15,-1 0 0 16,6 1 76-16,-5-1 13 0,-6-4 3 0,6-1 0 0,-1 1-60 0,1 9-11 15,5 5-2-15,-6-5-1 16,1-14-63-16,5 5-13 0,0-5-2 0,0-1-1 0</inkml:trace>
  <inkml:trace contextRef="#ctx0" brushRef="#br0" timeOffset="1418">2162 1100 1652 0,'0'0'73'0,"0"0"15"0,0 0-70 0,0 0-18 0,11 9 0 0,-11-9 0 16,0 0 105-16,0 0 18 0,0 0 3 0,0 0 1 15,0 0-80-15,0 0-16 16,0 0-3-16,0 0-1 0,5-9-19 0,1-1-8 0,-12 1 8 0,6-1-8 16,6 0 0-16,-1-4 0 0,-5 4 0 0,6-4 0 15,-12 0 0-15,6-1 0 0,6 1 8 0,-6-1-8 16,0 15 0-16,5-4 8 0,0-6-8 0,1 0 8 15,-1 1-8-15,-5 9 10 0,6-5-10 0,-6 5 10 16,0 0-2-16,0 0-8 0,0 0 12 0,0 0-4 16,16 5 1-16,-5 0 0 15,-11-5 0-15,16 14 0 0,0-4 7 0,-5 4 2 16,-11-14 0-16,0 0 0 0,11 14-5 0,-6-4-1 0,6 4 0 0,-6-4 0 0,-5-10-12 16,0 0 0-16,0 0 0 0,0 0 0 0,0 0 0 0,0 0 0 15,17 5-9-15,-1-5 9 0,-16 0-12 0,5-5 12 16,11 0-13-16,-10 0 5 0,5-4 8 0,-6-1 0 15,6-4 0-15,0-1 0 0,-1 6 0 0,-4-1 0 16,5 5 0-16,-1-4 0 0,1 9 0 0,-5-10 0 16,-1-4 0-16,0 4 0 0,6 1 0 0,-11 9 0 15,11 0 0-15,-11 0 0 0,0 0 0 0,0 0 16 16,0 0-4-16,11 0-1 0,-11 0 17 0,11 4 4 16,5 1 1-16,-16-5 0 0,5 10-5 0,11 4 0 15,1-4-1-15,-7-1 0 0,1 6-19 16,0-6-8-16,5 1 8 0,-10 4-8 0,4 6 0 0,-4-1 0 0,5 0 0 15,-6 5 0-15,6-10 17 0,-6 6-1 0,1-6-1 16,-1 0 0 0,-5-14-127-16,0 0-24 0,5 15-6 0</inkml:trace>
  <inkml:trace contextRef="#ctx0" brushRef="#br0" timeOffset="1596">2011 548 2019 0,'0'0'44'0,"0"0"10"0,0 0 2 16,0 0 0-16,0 0-44 0,0 0-12 0,0 0 0 0,0 0 0 0,0 0 40 0,0 0 5 31,0 0 2-31,-5-10 0 0,-1 5-6 0,6 5-1 0,0 0 0 0,0 0 0 16,-5 15-158-16,5-15-32 0,0 0-6 0</inkml:trace>
  <inkml:trace contextRef="#ctx0" brushRef="#br0" timeOffset="1832">3064 1114 1418 0,'0'0'63'0,"0"0"13"0,0 0-61 0,0 0-15 0,6 0 0 0,-6 0 0 16,0 0 83-16,0 0 13 0,0 0 4 0,0 0 0 16,0 0-64-16,0 0-12 0,0 0-2 0,0 0-1 15,0 0-21-15,0 0 0 0,0 0 0 0,0 0-8 16,-6-5-66-16,6-4-13 0,-10-6-2 0</inkml:trace>
  <inkml:trace contextRef="#ctx0" brushRef="#br0" timeOffset="2001">2832 572 806 0,'0'-15'72'0,"-5"1"-58"16,-1-1-14-16,6 1 0 0,0 4 142 0,0-4 26 0,0 4 4 0,0 1 2 16,0 9-77-16,0 0-15 0,0 0-3 0,0 0-1 0,0-15-43 0,0 6-9 15,0 9-2-15,0 0 0 16,0 0-82-16,0 0-17 0</inkml:trace>
  <inkml:trace contextRef="#ctx0" brushRef="#br0" timeOffset="2413">55 1532 1825 0,'17'-5'80'0,"-7"10"18"16,12-5-78-16,5 10-20 0,0-6 0 0,11 1 0 0,-11 0 151 15,5 5 26-15,6-6 6 0,5 1 1 0,1 0-45 0,10 0-9 16,16 0-2-16,16 4 0 0,6-4-72 0,0 5-14 16,11-6-3-16,15-4-1 0,1 5-25 0,5 0-5 15,12-5 0-15,4 0-8 0,-10 0 0 0,-1 0 0 16,-10 0 0-16,0 0 0 0,-6 0 32 0,-4 5 0 16,-1-10 0-16,-11 5 0 0,-5 0-32 0,-11 0 0 15,0 5 0-15,-11 4 0 16,0 1-15-16,-16-5-3 0,6 4-1 0,-1-4 0 15,0 5-81-15,-5-5-16 0,-10-1-3 0,-1 1-1161 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49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676 1316 806 0,'0'0'36'0,"0"14"7"0,0 0-35 0,0-14-8 15,0 0 0-15,0 0 0 0,0 0 104 0,0 15 20 0,0-1 3 16,0 1 1-16,0-15-52 0,0 0-9 0,0 0-3 0,0 14 0 16,0-14 0-16,0 10 0 0,0 4 0 0,0-14 0 0,0 0 0 0,0 0 0 0,0 0 0 0,0 0 0 15,0 0 0-15,0 0 0 0,0 0 0 16,0 0 0-1,0 0 0-15,0 0 0 0,0 0 0 0,0 0 0 0,0 0-51 0,-5-10-13 16,-1 6 0-16,1-6 0 0,0 0 0 0,-1 1 0 0,6-6 0 0,0 1 0 16,-5-15 0-16,-1 5 0 0,6-5 0 0,-5 1 0 15,0-1 0-15,-1-5 0 0,1-9 0 16,5 0 0-16,-6 9 0 0,1-9 0 0,0 4 0 0,5 1 0 16,0 4 0-16,-6 1 0 0,6-1 0 0,0 1 0 15,0-1 0-15,6 5 0 0,-6 5 0 0,0 0 0 16,5 0 0-16,-5 0 0 0,0 0 0 0,0 0 0 0,5 0 0 15,-5 0 0-15,6 10 0 0,-6-6 0 16,5 1 0-16,-5-5 0 0,6 0 0 0,-1 0 0 0,0 0 0 16,1 5 0-1,-1 5 0-15,1-6 0 0,4-4 0 16,-4 10 0-16,-1 0 0 0,6-1 0 0,-6 1 0 0,6-1 0 16,-5-9 0-16,4 10 0 0,1-5 0 0,0 9 0 15,0 0 0-15,0 6 0 0,-11 4 54 0,10-5 8 16,1 10 2-16,5-5 0 0,-5 0-52 0,0 0-12 15,5 0 0-15,0 0 0 0,-5 0 0 0,11 9 0 16,-6-4 0-16,0-10 0 0,-5 5 0 0,5 0 0 16,1 5 0-16,-1 0 0 0,-5 4-17 0,5-4-7 15,-5-5 0-15,-1 10-1 0,7-5 25 0,-7 4 0 0,1 1 0 16,-11-10 11-16,0 0-11 0,11 14 0 0,5 6 9 0,-5-1-9 16,-11-5 9-16,5 1-9 0,-5 4 12 0,0 0-12 15,-5-9 20-15,5 9-4 0,-5 0 0 0,-1 10 0 16,-5 4-4-16,1-9-2 0,-7 0 0 0,-4 0 0 15,-1 0-10-15,-5 5 0 0,-5 0 0 0,-1 5 0 16,1-6 0-16,-6 1 0 0,6-5 0 0,-6 5 0 16,0-5 0-16,6 0 0 0,-1-5 0 0,-5 5-11 15,6-9 0-15,0-1 0 0,-6 1 0 0,5-6 0 16,-4 1 11-16,9-1 0 0,-4 1 0 0,5-10 0 0,0 0 0 0,0 0 0 0,5 0 0 0,1-5 8 16,-6 0-8-16,0 1 0 0,5-1 0 0,6 0 0 15,-6 0 0-15,6 0-8 0,-5-9 8 0,4 4 0 0,1 1 0 16,5-1 0-16,-5-4 0 0,11-1 0 31,-6-4 0-31,0 5 0 0,6-1 0 0,-1-4 0 0,1 5 0 0,-6-1 0 0,6 1 0 0,-1-10 0 0,6-5 0 16,-5 0 8-16,5 5-8 0,0 5 11 0,5 5-11 31,1-6 0-31,-6-4-12 0,11-4 12 0,-1-1 0 16,1 0 21-16,0-9-2 0,0 4-1 0,5 0-18 0,0 1 8 15,0-6-8-15,6 6 0 0,-6-1 8 0,0 5-8 16,6 5 0-16,-6 0 0 0,6 0 0 0,-6 5 8 15,-5-5-8-15,5 5 0 0,0 0-13 0,-5 14-10 0,-11 5-1 0,5-10-1 16,1 5 25-16,5-4 0 16,-11 9 0-16,16 0-790 0,-5 0-153 0</inkml:trace>
  <inkml:trace contextRef="#ctx0" brushRef="#br0" timeOffset="637">1152 1930 1054 0,'0'0'47'0,"0"0"9"0,0 0-44 0,0 0-12 15,0 0 0-15,0 0 0 16,0 0 86-16,0 0 15 0,0 0 3 0,0 0 1 0,0 0-21 0,0 0-5 31,0 0-1-31,0 0 0 0,5-5-5 0,-5 5-1 16,11-4 0-16,-6-6 0 0,6 0-9 0,-6 1-3 0,6-6 0 0,0 1 0 16,0 0 4-16,0-1 0 0,-1 1 0 0,1-5 0 15,0-1 0-15,0 6 0 16,5-10 0-16,-5 0 0 0,0 0-52 0,-6-5-12 0,6 5 0 0,0 0 0 15,-1-14 0-15,-10 4 0 0,0 5 0 16,0-9 0-16,0-5 0 0,0-1 0 0,-5 11 0 0,-6 4 0 16,0 10 0-16,1 4 0 0,-7 6 0 15,7-1 0-15,-7 5 0 0,7 1 0 0,-1 4 0 0,0 4 0 16,0 6 0-16,0 4 0 0,1 1 0 0,4-1 0 0,6 15 0 0,6 0 0 0,-6 4 0 0,5 1 0 16,6-5 54-16,0 4 8 15,5-4 2-15,0 0 0 0,0 0-52 0,0-5-12 0,6-5 0 0,-6 5 0 0,0-5 0 16,6-4 0-16,-6-1 0 0,0 1 0 0,6-6 0 15,-6-4 0-15,6 0 0 0,-6 4 0 0,6-4 0 32,-6 5 0-32,0-10 0 0,6 0 0 15,-6 0-48-15,0 0-13 0,6 5-3 0,-6-5-1152 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5.1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0 495 1728 0,'0'0'38'0,"11"10"8"0,-11-10 2 0,11 4 0 0,0 6-39 0,-1-5-9 0,12 4 0 0,-6 1 0 15,0-5 104-15,1 0 20 0,-1-5 3 0,-5 0 1 16,5 0-52-16,5 0-9 0,-4 0-3 0,4-5 0 0,-5 0 0 15,11 0 0-15,-10 0 0 0,4-9 0 0,1 4-51 16,-6 1-13-16,-5-1 0 0,5 1 0 0,-5-1 0 0,0 0 0 16,0-9 0-16,-6 5 0 15,0 4 0-15,-5-4 0 0,-5-10 0 0,0 9 0 16,-1 11 0-16,-5-1 0 0,0-5 0 0,1 5 0 0,-7 5 0 16,1 0 0-16,-5 0 0 0,-1 5 0 0,0 5 0 15,6 4 0-15,0 5 0 0,0-4 0 0,-6 4 54 16,6 0 8-16,0 0 2 0,5 5 0 15,6 0-73-15,5 5-15 16,10-5-2-16,-4 5-1 0,5-5 43 0,-11 0 9 0,10-5 2 0,1 0 0 0,0 5-27 0,5-9 0 16,-5-6 0-16,5 1 0 0,0 0 0 0,1-1 0 15,-7-4 0-15,12 5 0 16,0-6-97-16,-1 1-25 0,-5-14-5 0</inkml:trace>
  <inkml:trace contextRef="#ctx0" brushRef="#br0" timeOffset="418">762 581 1497 0,'16'-19'66'0,"-16"19"14"0,0 0-64 15,11-5-16-15,0-4 0 0,-6-1 0 0,0 1 106 0,1-6 18 16,5 6 3-16,-11-11 1 0,0-4-52 0,5 5-9 0,-10 5-3 0,5-1 0 16,-6-9 0-16,6 15 0 0,-5-6 0 0,-6 6 0 15,6 4-51-15,5 5-13 0,0 0 0 0,-17 5 0 16,-4 4 0-16,5 1 0 0,-6 4 0 0,6 1 0 15,0-1 54-15,5 1 8 0,0 4 2 0,6-5 0 16,-6 5-52-16,5-4-12 0,6-1 0 0,0 1 0 16,0-1 0-16,0 0 0 0,6 6 0 0,5-6 0 15,-6-4 0-15,6-6 0 0,0 1 0 0,5 0 0 16,-5-5-48-16,5 0-13 0,-5 0-3 16,5-5 0-16,0-4 52 0,0-1 12 0,6 0 0 0,-6 1 0 0,-5-6 0 15,-6 1 0-15,12 0 0 0,-7-1 0 0,1 6 13 16,0-1 6-16,0-4 1 0,0 4 0 0,-6 0-32 0,6 1-7 15,-11 9-1-15,0 0 0 0,0 0 20 0,0 0 0 16,0 0 0-16,0 0 0 0,0 0 0 0,0 14 0 16,0 1 0-16,-6 4 0 0,1 5 48 0,5 5 12 15,-5 9 4-15,-1 5 0 0,1 0-52 0,-1-4-12 16,6 4 0-16,-5 5 0 0,0 0-16 0,5-9-5 16,-6-1-2-16,6 0 0 0,0 6 23 0,0-16 0 0,0-4-9 0,0 0 9 15,0-4-22-15,0-6-1 16,0-14 0-16,0 0 0 15,0 0-199-15,16-10-40 0</inkml:trace>
  <inkml:trace contextRef="#ctx0" brushRef="#br0" timeOffset="694">1151 433 1152 0,'0'0'102'15,"5"9"-82"-15,6 10-20 0,-6 1 0 0,6-11 203 0,-5 10 36 16,4 1 7-16,1 4 2 0,0-5-106 15,5 0-21-15,-5 5-4 0,5 0-1 0,-5-14-52 0,5 4-10 16,-5-4-2-16,5-1-1 0,-5 6-25 0,5-11-5 16,-5 1-1-16,0 0 0 15,0-5-20-15,0 0 9 0,-1-5-9 0,7 0 0 16,-12 1-11-16,6-1-9 0,-6-10-1 0,6 1-1 0,-6-5 22 16,6 0 0-16,-5-5 0 0,-1-5 0 0,-5 0 11 0,0 0 6 15,5 0 2-15,-5 1 0 0,0-1-19 0,6 5 0 16,-1 5 0-16,-5-1 0 15,0-4-225-15,6 10-49 0</inkml:trace>
  <inkml:trace contextRef="#ctx0" brushRef="#br0" timeOffset="873">1729 596 1332 0,'0'0'59'0,"0"0"12"0,0 0-57 0,11-5-14 0,-11 5 0 0,10-10 0 16,-4 1 84-16,-1-1 15 0,1 1 2 0,-1-1 1 16,0-4-28-16,1-1-6 15,-6 1 0-15,0-1-1 0,0 1-28 0,0-5-6 16,0-5-1-16,0 9 0 0,0 1-32 0,5 4 0 0,1 1-12 0</inkml:trace>
  <inkml:trace contextRef="#ctx0" brushRef="#br0" timeOffset="1135">1934 538 979 0,'6'24'87'0,"-1"-14"-70"0,0-1-17 0,-5 1 0 0,6 0 184 0,-6-1 34 15,5 6 6-15,-5-15 2 0,0 0-105 0,0 0-21 16,0 0-4-16,0 0 0 16,0 0-36-16,0 0-6 0,0 0-2 0,11-10 0 0,-6 5-24 0,6-14-6 15,-5 0-1-15,4 0 0 0,-4-1-6 0,5 6-2 16,-6 0 0-16,6-1 0 0,0 6-13 0,-6-6 8 15,6-4-8-15,-6 5 0 0,6 4 12 0,-6-4-4 16,6-6-8-16,-5 6 12 0,4 4-12 0,1 6 0 0,-5-11 0 16,4 1 0-16,-4 4 10 15,5 5-10-15,-6 0 10 0,6 1-10 0,-6 4 9 0,6-5-9 16,-11 5 8-16,0 0-8 16,0 0-80-16,0 0-20 0,5 14-5 0</inkml:trace>
  <inkml:trace contextRef="#ctx0" brushRef="#br0" timeOffset="1294">1664 130 1414 0,'0'0'31'0,"0"0"6"16,0 0 2-16,0 0 1 0,0 0-32 0,0 0-8 0,11-5 0 0,5-4 0 0,-11-1 36 0,12 5 4 15,-7 5 2-15,7 5-713 16</inkml:trace>
  <inkml:trace contextRef="#ctx0" brushRef="#br0" timeOffset="1620">2410 509 403 0,'0'0'36'0,"0"0"-36"16,10 5 0-16,-10-5 0 0,0 0 272 0,0 0 47 15,6-9 9-15,-1 4 3 0,1-5-195 0,-6 1-38 16,0 4-8-16,0-10-2 0,-6 1-20 0,6 4-5 16,0 10-1-16,0 0 0 0,-11-9-28 0,6-6-6 15,-6 15 0-15,11 0-1 0,0 0-12 0,-11 0-3 0,1 0 0 16,-1 5 0-16,0 5 1 0,11-10 0 16,-5 0 0-16,-6 9 0 0,5 11-13 0,6-1 11 0,-5 0-11 0,5-5 10 15,0 6-10-15,5-6 0 0,1 0 0 0,-1 1 0 16,1-6-9-16,-1 6 9 0,6 4-12 0,-6-9 12 15,-5-10-9-15,0 0 9 0,11 4 0 0,5-4-9 16,-16 0 9-16,11 0 0 0,0-9 0 0,5 9 0 16,-5 0 0-16,5-5-10 15,-11 0 10-15,6 0 0 16,0 1-32-16,0-1 0 0,0-5 0 0,-6 5-627 0,-5 5-125 0</inkml:trace>
  <inkml:trace contextRef="#ctx0" brushRef="#br0" timeOffset="1838">2712 644 1450 0,'0'0'32'0,"0"0"6"0,0 0 2 0,0 0 1 0,-5-10-33 0,-1 1-8 16,1-6 0-16,5 1 0 0,-6 4 76 0,1-4 14 16,0-1 2-16,5 1 1 0,10 0-21 0,-10-1-4 15,0-4 0-15,-5 0-1 0,5 4-29 0,0 6-6 16,0-6 0-16,5 1-1 0,1 4 0 0,-1 1 0 15,6 4 0-15,-11 5 0 0,11 0-31 0,0 0 8 16,-1 0-8-16,7 5-665 16,-7 0-135-16</inkml:trace>
  <inkml:trace contextRef="#ctx0" brushRef="#br0" timeOffset="2013">2971 634 1260 0,'6'-19'56'0,"-6"19"11"0,5-5-54 0,-5-4-13 0,6-1 0 0,-1 0 0 16,-5-4 92-16,0 0 15 0,0-6 3 0,5 1 1 15,-5 0-34-15,0 0-6 0,6 4-2 0,-6 1 0 16,0-5-35-16,5 4-7 0,-5-4-2 0,6 5 0 16,-1 4-58-1,-5 1-12-15,0 9-3 0</inkml:trace>
  <inkml:trace contextRef="#ctx0" brushRef="#br0" timeOffset="2247">3404 519 979 0,'0'0'43'0,"0"0"9"0,0 0-41 0,0 0-11 0,0 0 0 0,0 0 0 0,0 0 132 0,5-10 25 15,0-4 5-15,-5 4 1 0,-5 1-71 0,0-6-15 16,-1 6-2-16,1-6-1 0,-1 11-10 0,6 4-1 15,0 0-1-15,-5-10 0 0,0 5-37 0,5 5-7 16,0 0-2-16,0 0 0 0,-11 0-8 0,11 0-8 16,0 0 9-16,-6 10-9 0,6-10 0 0,-5 19 0 15,5-5 0-15,-5 1-10 16,5-15-85-16,5 9-17 0,-5-9-3 0,5 15-441 16,1-6-89-16</inkml:trace>
  <inkml:trace contextRef="#ctx0" brushRef="#br0" timeOffset="2564">3630 500 1234 0,'0'0'55'0,"0"0"11"0,0 9-53 0,0 6-13 0,-5 4 0 0,5 0 0 16,0 0 109-16,-5-9 19 0,5-10 4 0,0 0 1 15,0 0-39-15,0 0-8 0,0 0-2 0,0 0 0 16,0 10-48-16,0-10-11 0,0 0-1 0,0 0-1 0,10-15-12 15,1 6-3-15,-11 9 0 0,11-5 0 0,0-10-8 0,5 6 0 16,-5-6 0-16,0 1 0 0,-1-5 11 0,1 4-3 16,0 1-8-16,0 4 12 0,-11 10-12 0,11-4-13 15,5-11 2-15,-11 10 1 0,-5 5-9 0,11 0-1 16,0-9-1-16,0 9 0 16,5 9 21-16,-11 6 0 0,6-10 0 0,0 4 0 0,0 1 0 0,0-1 0 15,-1 6 0-15,1 4 0 0,0 5 0 0,0-5 0 16,0-4 0-16,-1-1 0 15,-4 0-28-15,5 1-7 0,-1 4-1 0,7-5-550 16,-12-4-110-16</inkml:trace>
  <inkml:trace contextRef="#ctx0" brushRef="#br0" timeOffset="2763">4236 615 518 0,'0'0'46'0,"0"0"-37"16,0 0-9-16,0 0 0 0,-17-10 116 0,12 6 22 15,-1-6 4-15,1-4 1 0,-6-1-47 0,0 1-10 16,17-5-2-16,-12-1 0 0,1-4-8 0,-6 5-1 0,11-10-1 0,-5 5 0 16,5-9-10-16,-6 4-1 0,1 0-1 0,5 0 0 15,-5-4-33-15,5 4-6 0,-6 5-2 0,6-5 0 16,0-5-13-16,0 10-8 0,0-4 10 0,0-1-10 31,0 0-134-31,0 0-33 0</inkml:trace>
  <inkml:trace contextRef="#ctx0" brushRef="#br0" timeOffset="2982">3377 130 1630 0,'37'-10'72'0,"-20"10"16"0,10 5-71 15,0-10-17-15,0-9 0 0,5 4 0 0,0 10 152 0,1 0 28 16,-1-4 4-16,1 4 2 0,-1 0-98 0,0 0-19 15,1 0-4-15,-6-5-1 0,-5 5-46 0,-1-5-10 16,-5 5-8-16,1 5 12 0,-1 0-24 0,-11-1-5 16,-5-4-1-16,0 0-727 15,0 0-146-15</inkml:trace>
  <inkml:trace contextRef="#ctx0" brushRef="#br0" timeOffset="3169">4603 605 1587 0,'0'0'35'0,"0"0"7"0,0 0 2 0,0 0 0 0,0 0-35 0,0 0-9 0,16 0 0 0,-16 0 0 15,0 0 61-15,0 0 11 0,0 0 1 0,0 0 1 16,0 0-54-16,0 0-10 0,0 0-2 0,0 0-840 15</inkml:trace>
  <inkml:trace contextRef="#ctx0" brushRef="#br0" timeOffset="3357">4495 106 1152 0,'11'-19'102'0,"-11"19"-82"0,0 0-20 0,10-5 0 0,1-9 124 0,-5 4 20 16,4-4 4-16,1 4 0 0,-11 0-45 0,11 6-10 16,-6-6-1-16,-5 10-1 15,0 0-71-15,0 0-20 0,6-10 0 0,-6 10-592 16,0 0-126-16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1.1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111 504 1152 0,'0'0'102'0,"11"10"-82"0,-5 4-20 0,-1 1 0 16,6 4 235-16,0 5 42 0,-6-5 9 0,0 10 2 16,1 0-128-16,-1 9-26 0,6-4-5 0,-6-1-1 15,1 6-85-15,-1 4-18 0,1-5-3 0,4 1-1 16,12 14-10-16,-11-10-3 0,-17 0 0 0,6 0 0 16,0 0-29-16,0 1-7 0,0-6 0 0,0 0-1 0,6-4 29 15,-6-5 0-15,0-10 0 0,0 5 0 0,-6-9 0 0,6-1 0 16,0-14-8-16,0 0 8 15,0 0-207-15,-10-5-38 0,4 0-8 0,-5-4-2 16,1-6 134-16,-1-4 26 0,-5 0 6 0,10-5 1 16,1-5-31-16,-6 0-5 0,0-4-2 0,-5-11 0 15,0 1 67-15,5 0 14 0,-5 0 2 0,5-5 1 0,0 0 42 0,0 5 8 16,1 4 1-16,-1 1 1 0,0 4 35 0,11 0 7 16,-11 10 2-16,11 0 0 0,-5-9 42 0,-1 4 8 15,1 5 1-15,5 0 1 0,11 5 1 0,-6 4 0 16,-5-4 0-16,11 0 0 0,-6 0-51 0,1 0-11 0,-1-1-1 15,6 6-1-15,0 0 40 0,5 9 8 0,6-5 1 16,-6 10 1-16,5-5 5 0,1 5 1 16,0 5 0-16,-1-5 0 0,-5 5-43 0,1 0-9 15,10 4-2-15,-6 6 0 0,-5-6-21 0,1 6-4 0,-1-1 0 0,-5 5-1 0,5 1 36 0,-5-1 7 16,-6 10 2-16,0-5 0 0,-10-5-52 0,5 10-12 16,-11-1 0-16,0 1 0 15,1 0 0-15,-12-5 0 0,6-5 0 0,-6 0 0 31,1-4-27-31,-6-6-8 0,10 1-1 0,1 0-1 16,5 4-17-16,-5-9-3 0,0-5-1 0,5-5 0 16,0 0-96-16,6 0-19 0,5 5-4 0,5-9-536 0,1-10-107 0</inkml:trace>
  <inkml:trace contextRef="#ctx0" brushRef="#br0" timeOffset="294">576 663 1695 0,'0'0'37'0,"16"4"8"16,0 1 2-16,-5-5 1 0,5 0-39 0,-5-5-9 0,5 5 0 0,-5-4 0 0,0-1 112 0,0 0 20 16,-11 5 4-16,16 0 0 0,-5-10-108 0,-6 1-28 15,1-6 0-15,-1 1 0 0,0 0 56 0,-5-1 7 16,-5 1 1-16,0-1 0 0,5 6-52 0,-6-1-12 16,-5 5 0-16,6-4 0 0,-6 4 0 0,0 5 0 15,1 0 0-15,-1 5 0 0,5 0 0 0,-4-1 0 16,4 6 0-16,1 0 0 0,-6-1 0 0,11 10 0 15,-5 5 0-15,5-4 0 0,0-6 54 0,5 5 8 16,0 0 2-16,1 1 0 0,-1-1-52 0,1 0-12 16,4 15 0-16,1-15 0 0,-5-5 0 0,4 1 0 0,7-1 0 15,-7 0 0 1,7 1-48-16,-1-1-13 0,5-4-3 0,-4-5 0 16,10-1-102-16,-6-4-21 0,33-9-4 0,-16 4-692 0</inkml:trace>
  <inkml:trace contextRef="#ctx0" brushRef="#br0" timeOffset="529">1062 807 633 0,'0'0'56'0,"0"-5"-44"0,-5-5-12 0,-1 5 0 16,6 5 143-16,0 0 26 0,-5-9 6 0,0-1 1 15,-1-9-90-15,1 5-18 0,5-1-3 0,0-4-1 0,-6 0 0 0,12 4 0 16,-6 1 0-16,5 0 0 0,1-1-51 0,-6 6-13 15,10-1 0-15,1 5 0 0,0-4 36 0,-6-1 5 16,6 0 1-16,5 6 0 0,-5-1-29 0,5 5-5 16,1-5-8-16,-1 0 11 15,-5 5-93-15,5 0-18 0,16-14-4 0,-10 9-1 0</inkml:trace>
  <inkml:trace contextRef="#ctx0" brushRef="#br0" timeOffset="964">1446 807 1623 0,'0'0'36'0,"0"0"7"0,0 0 1 0,0 0 2 0,0 0-37 0,0 0-9 0,0 0 0 0,0 0 0 0,0 0 56 0,0 0 8 16,0 0 3-16,0 0 0 0,0-20-33 16,0 1-6-16,0-5-2 0,-6 5 0 0,6 0 30 0,6 4 7 15,-6-4 1-15,5 5 0 0,-5 14-64 0,6-10-20 16,-1-9 0-16,0 9 0 0,-5 10 20 0,11-9 9 0,0 4-1 15,0-5 0-15,-6 6 4 0,-5 4 0 16,16 0 0-16,-5 4 0 0,-11-4-2 0,11 5 0 0,-11-5 0 16,11 10 0-16,-6-1-10 0,6 1-14 0,-11-10 3 0,5 10 1 31,6 4 19-31,-5-4 4 0,-1-1 1 16,0 1 0-16,1-1-22 0,-6-9-5 0,0 0-1 0,0 0 0 15,16 10 14-15,-5-10 0 0,0-5 0 0,-1 0 0 16,1 1 0-16,5-1 0 0,-10-5 0 0,5 5 0 15,-1 1 0-15,-4-6 0 0,5 0 0 0,-1 1-9 0,-4 4 9 0,-6 5 0 16,11-5-9-16,-6 0 9 0,6-4 0 16,-6-1 0-16,1 1 8 0,-6 9-8 0,0 0 0 0,10-5 0 15,1 0 0-15,-11 5 0 0,0 0 0 16,0 0 0-16,0 0 0 0,11 10 0 0,0-1 56 16,-6 1 7-16,1 4 1 0,4 5 0 0,-4-4-52 0,-6 4-12 15,5-5 0-15,1 1 0 0,-1 4 0 0,0 0 0 16,6 0 0-16,-5 1 0 15,-1-6-68-15,1-4-17 0,-6-10-3 0,0 0-899 0</inkml:trace>
  <inkml:trace contextRef="#ctx0" brushRef="#br0" timeOffset="1213">2105 576 1551 0,'11'24'68'0,"-6"-14"16"0,0-1-68 0,1 1-16 0,-1 4 0 0,1-4 0 15,-1 4 94-15,6 1 15 0,-6 4 3 0,6-5 1 16,0-4-39-16,0-5-8 0,5 9-2 0,-5-4 0 16,10-1 0-16,-5 1 0 0,1-5 0 0,-1-5 0 15,0 5-64-15,0-5-11 0,0-10-3 0,-5 0-1 16,0 6 15-16,-5-6-9 0,4 0 9 0,1-4-8 16,-5 9 21-16,-1-9 5 0,0-1 1 0,-5-4 0 15,0 0-39-15,0-5-8 0,0 5-2 0,0 4 0 16,0 1-3-16,0 0-1 0,-5-1 0 0,5 1 0 15,-5-5-126-15,5 9-26 0,0 10-5 0,0 0-1 16</inkml:trace>
  <inkml:trace contextRef="#ctx0" brushRef="#br0" timeOffset="1450">2731 831 864 0,'0'0'76'0,"0"0"-60"0,0 0-16 0,0-10 0 0,-5 0 92 0,0-4 16 16,-1-5 4-16,-5-5 0 0,6 0-39 0,-6-5-7 16,0-5-2-16,6 6 0 0,-11-6 0 0,5 5 0 15,0-9 0-15,-5-5 0 0,5-1-8 0,-5 1-3 16,5 0 0-16,0 4 0 0,6 6-34 0,0-1-7 16,-1-4-2-16,1-1 0 0,-1 1-10 0,1 4 8 15,5 10-8-15,0 0-868 0</inkml:trace>
  <inkml:trace contextRef="#ctx0" brushRef="#br0" timeOffset="1592">2499 461 1987 0,'0'0'44'0,"11"0"8"0,11 10 3 0,-1-6 1 0,6-4-45 0,-5 5-11 15,5 0 0-15,0 0 0 0,5 0 40 0,-10-1 5 16,-1-4 2-16,1 5 0 0,5 0-38 0,-5 0-9 15,5-5 0-15,-6 9-637 16,1-4-130-16</inkml:trace>
  <inkml:trace contextRef="#ctx0" brushRef="#br0" timeOffset="1984">3207 610 1220 0,'0'0'54'0,"0"0"11"0,0 0-52 0,-6-10-13 16,6-4 0-16,-5 4 0 0,0 1 65 0,-1 4 11 16,1-5 1-16,-6 10 1 0,0 0-12 0,0 5-2 15,1 0-1-15,4 0 0 0,-5-1-17 0,6 6-3 16,-6 0-1-16,0 4 0 0,6 0-17 0,0-4-3 16,-1 4-1-16,6 1 0 0,0-15-9 0,0 0-3 0,0 0 0 15,6 19 0-15,4 5-9 0,1-5 0 0,-11-19 9 16,0 0-9-16,0 0 0 0,11 5 0 15,5 0-12-15,-5 0 4 0,-11-5 8 0,0 0-13 0,16 0 5 16,0-10 8-16,-5 0-12 0,0-4 12 0,0 14-12 0,-6-5 12 16,6-4-11-16,-6-1 11 0,6-4-8 0,-5 4 8 15,4 0 0-15,-4 1 0 0,5-1 0 16,-11 10 0-16,5-5 0 0,-5 5 16 0,0 0-3 0,11 0 0 16,0 5-13-16,-6 0 0 0,-5-5 0 0,16 10 0 0,-10 9 8 15,5-5 0-15,5 1-8 0,-11-1 12 0,11 5-12 0,-5 0-8 16,0 1 8-16,5 4-13 15,-5-10-48-15,0 5-10 0,5-4-1 0,-5-1-1 16,10-4-37-16,-10-1-7 0,11-4-2 0,-1 5 0 0</inkml:trace>
  <inkml:trace contextRef="#ctx0" brushRef="#br0" timeOffset="2151">3655 677 806 0,'0'0'36'0,"-5"-14"7"0,-6-6-35 0,6 1-8 16,-6-5 0-16,0 0 0 0,-5-9 59 0,5-1 9 15,0 0 3-15,-5-4 0 0,0-5-11 0,0 4-3 0,-1-4 0 0,7 5 0 16,-1-6-45-16,-5 1-12 0,5 0 0 0,0 5 0 16,6 14 0-16,-1-5 0 15,1-5 0-15,5 15-561 16</inkml:trace>
  <inkml:trace contextRef="#ctx0" brushRef="#br0" timeOffset="2339">3455 471 1580 0,'0'0'35'0,"0"0"7"0,11 4 2 0,0-4 0 0,0 10-36 0,5-5-8 0,0-10 0 0,0 5 0 16,1 0 86-16,4-5 15 0,1 5 3 0,5 0 1 16,-11 5-33-16,11-5-8 0,-5 0 0 0,-1 0-1 15,1 0-50-15,-1 5-13 0,-4-5 0 0,4 5 0 16,1-1-56-1,-6-4-17-15,0 0-3 0,1 5-820 0</inkml:trace>
  <inkml:trace contextRef="#ctx0" brushRef="#br0" timeOffset="2532">4012 691 1404 0,'0'0'31'0,"0"-9"6"0,0-6 2 0,0 1 0 0,0 9-31 0,-6-9-8 16,6-5 0-16,0-1 0 0,0 6 73 0,0 0 14 0,0-1 2 0,0 1 1 16,0-1-38-16,6 6-8 0,-6-1-2 0,0 10 0 15,11-9-25-15,-6 4-5 0,6 5 0 0,0 5-859 16</inkml:trace>
  <inkml:trace contextRef="#ctx0" brushRef="#br0" timeOffset="2746">4368 648 1036 0,'22'-9'46'0,"-22"9"10"0,11-10-45 0,-6 0-11 0,1-4 0 0,-6 4 0 16,0 1 84-16,0 4 16 0,-6-5 2 0,6 10 1 16,0 0-39-16,0-9-8 0,-5-6-2 0,-6 6 0 15,11 9-6-15,0 0 0 0,-11-10-1 0,0 5 0 16,-5 5-19-16,16 0-4 0,-16 10-1 0,16-10 0 15,0 0-8-15,-11 5-2 0,0 9 0 0,6 1 0 16,5-15-30-16,-5 14-7 0,10 5 0 0,-5-4-524 16,5-1-105-16</inkml:trace>
  <inkml:trace contextRef="#ctx0" brushRef="#br0" timeOffset="3045">4698 591 1148 0,'0'0'51'0,"5"4"10"0,1 6-49 0,-1 0-12 16,-5-1 0-16,0 1 0 0,0-10 86 0,0 0 14 16,0 0 4-16,0 0 0 0,0 0-32 0,0 0-5 15,0 0-2-15,0 9 0 0,0 1-16 0,0-10-3 16,0 0-1-16,0 0 0 0,0 0-17 0,0 0-3 16,0 0-1-16,11-5 0 0,0 0-24 0,-6-4-16 15,6-1 3-15,-6 1 0 0,6-6 28 0,-5 6 5 16,-1-6 2-16,6 6 0 0,-6-1-35 0,6 0-7 0,-6 6-2 0,6-1 0 15,0 5 22-15,0-5 0 0,0 5 0 0,-1 5 0 16,7 0 22-16,-7-1 9 0,1 6 1 0,0 0 1 16,0-1-24-16,0 1-9 0,-1 4 0 0,-4 1 9 15,-1-1-9-15,1 5 0 0,-6-4 0 16,5-1 8-16,-5 0-8 0,0-4-17 16,0 4 4-16,0-14-907 0</inkml:trace>
  <inkml:trace contextRef="#ctx0" brushRef="#br0" timeOffset="3198">4466 182 1267 0,'-6'-24'28'0,"6"24"5"15,0 0 2-15,0 0 1 0,0 0-36 0,0 0 0 0,0-14 0 0,0 0 0 0,-5-1 0 0,5 15 0 16,0 0 0-16,-6 5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2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0,'0'0'15'0,"16"5"4"0,0 0-19 0,6-1 0 16,-1-4 0-16,12 0 0 16,5 5 351-16,5-5 66 0,6 0 14 0,10 0 2 0,0 5-233 0,17 0-46 15,0-10-10-15,10 5-1 0,11 0-48 0,1 5-10 16,4-5-1-16,12 5-1 16,-6 0-42-16,-6-5-8 0,1 4-1 0,5-4-1 0,0 5 6 0,-5-5 2 15,-1 0 0-15,6 0 0 0,-10 5-24 0,-7 0-5 16,-4 4-1-16,-1-4 0 0,1 5-1 0,-6-1-8 15,-6-4 12-15,6 10-4 0,-10-11-8 0,-6 6 0 16,5 0 0-16,-11-6 0 0,-5 1 0 0,-11 0 0 0,1 0 8 16,-12 0-8-16,0-1 0 15,-5-4 0-15,-5 0 0 0,0 0 0 16,-1-4-58-16,-4-1-17 0,-7 5-3 0,1-5-1 16,-5 0-153-16,-1 0-32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3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313 0 1515 0,'0'0'33'0,"0"0"7"0,0 0 2 0,0 0 1 0,0 0-35 0,0 14-8 15,6 1 0-15,-6-1 0 0,0-4 135 0,0 4 25 16,0-4 4-16,0 4 2 0,0-4-70 0,0 9-13 16,5 5-3-16,-5 5-1 15,0-5-7-15,5 5-2 0,-5 4 0 0,6 10 0 16,-1 1-56-16,-5 4-14 0,6 0 0 0,-1 0 0 0,-5-5 0 0,5 5 0 16,1 0 0-16,-1 0 0 0,1-5-14 0,-1 0-6 15,-5-4 0-15,5-1-1 16,6-4 7-16,-5-10 2 0,-1 5 0 0,0-5 0 15,6 0-52-15,-11-10-9 0,0 1-3 0,0-6-628 16,0-9-125-16</inkml:trace>
  <inkml:trace contextRef="#ctx0" brushRef="#br0" timeOffset="704">0 226 1047 0,'0'0'23'0,"0"0"5"0,5-5 0 0,6 0 2 0,-6-5-30 0,6 6 0 0,0-6 0 0,0 5 0 0,0 5 85 0,-1-9 11 15,-4 4 3-15,10-5 0 0,-10-4-32 0,4 4-7 16,12 1 0-16,-6 4-1 0,-5-10-23 0,5 6-4 16,0-1 0-16,1-4-1 0,4 4-7 0,-5 1 0 15,6 4-1-15,0-5 0 0,-1 5 3 0,1-4 1 16,-1-1 0-16,12 10 0 0,-6 0-11 0,0-5-1 0,5 0-1 15,1 5 0-15,-6 0 40 0,0 0 8 0,5 0 2 16,1 5 0-16,-6 0 0 0,5 5 0 0,-5 4 0 16,0 1 0-1,-5-6-36-15,-1 1-8 0,-10-1 0 0,5 6-1 16,-10-1-6-16,-6 5-1 0,5-4 0 0,-10 9 0 0,-6 0 17 0,0 9 3 0,-5-9 1 0,-6 5 0 16,6 5-33-16,-11 4 0 0,0 1 0 0,-5-1 0 15,5 0 0-15,-6-4 0 16,6-10 0-16,0 10 0 0,0-10 0 0,0 5 0 0,5-10 0 0,6 0 0 15,0 0-20-15,0-4-12 0,5-1-1 0,0-9-1 0,6 0 34 0,5-5-8 16,0 0 8-16,0 0 0 16,0 0-27-16,0 0-1 0,0 0-1 0,21 0 0 0,1 0 29 0,0 0 0 15,-1 0 0-15,6-5 0 0,0 5 19 0,0 5 9 16,-5-1 3-16,5 1 0 16,0 5-19-16,0-5-3 0,0 4-1 0,0 10 0 0,-5-4-8 0,-1 4 8 15,-5-5-8-15,1 6 8 0,-12-1 0 0,6 5 0 16,-6-5 0-16,1 5 0 0,-6 0-8 0,-6 0 0 15,1 0 0-15,-6 0 0 0,0 0 0 0,-5 0 0 0,0 0 0 16,0-5 0-16,-1 1 0 0,-4-6 0 0,5-4 0 16,-6 4 0-1,6-4 0-15,0-1-11 0,-1-4 3 0,1 0 0 16,0-5-28-16,10 0-6 0,-4 0-1 0,10 0 0 16,-6-10-171-16,6 10-34 0,0-24-8 0,11-5-562 0</inkml:trace>
  <inkml:trace contextRef="#ctx0" brushRef="#br0" timeOffset="1282">951 965 1728 0,'0'0'38'0,"10"14"8"0,12 1 2 0,-6 4 0 0,0-9-39 0,1 4-9 0,-1 1 0 0,6 4 0 15,-6-5 53-15,0 1 9 0,0-1 2 0,-5-4 0 0,5-6-30 16,0 1-6-16,1-5 0 0,-7 0-1 15,1-5-27-15,5-4 0 0,-5-1 0 0,5 1-11 0,-5-6 11 0,5 1-13 16,-10-5 5-16,5 4 8 0,-1-4-20 0,-4 0 4 31,-1-1 1-31,1-4 0 0,-6 5 15 0,0 0 0 16,-6-5 0-16,6 5 0 16,-5 4 9-16,5 15 5 31,-11 15 1-31,6 4 0 0,-6-5 10 0,11 10 3 0,-6 5 0 0,6 5 0 0,0 0-12 0,0 4-1 15,-5 5-1-15,5 0 0 0,5 5 2 0,-5 0 1 16,0 5 0-16,0 0 0 0,-5-5-9 0,0 0-8 16,-1 0 9-16,6 0-9 0,-11 0 0 0,6-5 8 15,0 1-8-15,-6-1 0 0,5 0 0 0,1-5 0 16,-6-4 0-16,6-5-10 0,-11 0 10 0,5-5 0 16,5 0 10-16,1-5-10 0,-6 0 0 0,6-9 0 15,5-10 0-15,-11 5 0 0,-5-5-17 0,5 0-7 0,-5-5 0 0,5-5-1 16,-5 1 7-16,5-6 2 0,0 1 0 15,0-1 0-15,0-9 16 0,1 5 0 0,-1-5 0 16,0 0 0-16,0-5-10 0,0 5 2 0,11-5 0 16,0 1 0-1,-5-1 8-15,0 0 0 0,10 5 0 0,0-5 0 0,1 5 0 0,10-5 0 16,-5 5 0-16,5 0 0 0,6 0 0 0,-1 5 11 0,1 0-3 16,5 4 0-16,0-4 28 0,0 0 6 0,0 5 1 15,11 4 0-15,0 0-22 0,-6 6-4 0,6-1-1 16,-6 0 0-16,1 0-2 0,-1 0-1 0,0 5 0 0,6-4 0 15,-5-1-13-15,5 5 11 0,-6-5-11 0,6 0 10 16,-11 5-10-16,5-5-9 0,-5 5 9 16,0-4-13-16,-5-6-139 0,5 0-27 0,0 1-5 0,-6-1-2 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55.2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22 875 1094 0,'0'0'48'0,"0"0"11"0,-11 5-47 15,11-5-12-15,0 0 0 0,0 0 0 0,-11 9 40 0,11-9 7 0,0 15 1 0,0-15 0 16,0 0 12-16,0 0 4 16,0 0 0-16,0 9 0 0,0 6 0 0,5-1 0 0,-5 0 0 0,0 1 0 15,6-1-21-15,-1-4-4 0,1 4-1 0,-1 1 0 16,6-6-8-16,0 6-2 0,-1 4 0 0,1-5 0 15,0-4-28-15,0-1 0 0,0 1 0 0,-1-5 0 0,1 5 51 0,0-6 10 16,0 6 3-16,-6-10 0 0,-5 0-52 0,11 5-12 16,0 0 0-16,0-1 0 0,5 1 20 0,-5 0 0 15,-11-5 1-15,5-10 0 0,6 1-13 0,-6-1-8 16,-5-4 10-16,6 4-10 0,4-4 36 0,-4-1 2 16,5 1 0-16,-11-5 0 15,5-1-30-15,0-4-8 0,1-4 0 0,-6 4 0 16,5-15 0-16,1 6 0 0,-1-1 0 0,0 0 0 0,1-4 0 0,-6 0-10 15,11 4 10-15,-11 0-13 0,0-9 13 0,0 0 0 16,10 4 0-16,-4 1 0 0,-6 4 0 0,0-4 10 16,11 0-10-16,-6 4 12 0,0 0-12 0,1 1 0 15,5 4 0-15,-6 0 0 0,6 0 0 0,0 5 0 16,5 5 0-16,-5 0 0 0,-1-5 0 0,1 0 0 16,0 5 0-16,0 4-11 0,5-4 11 0,-5 5 0 15,0 4 0-15,5 5 0 0,0-9 0 0,0 14 0 16,-5 0 8-16,5 0-8 0,1 5 0 0,4-1 0 0,-5 1 0 15,1 5 0-15,-1-1 0 0,-5 1 0 0,5 0 0 0,0 4 0 16,0 5 12-16,6-4-3 0,-11-6 0 0,-1 1 0 16,-10-10-9-16,6 14-12 15,5 10 2-15,-11-4 1 0,-6-1-82 0,6-10-16 16,0-9-3-16,-5 15-540 0,-6 4-108 0</inkml:trace>
  <inkml:trace contextRef="#ctx0" brushRef="#br0" timeOffset="225">162 644 633 0,'-11'10'28'0,"11"-10"6"0,0 0-34 0,22 0 0 16,-1 5 0-16,-21-5 0 0,0 0 352 0,0 0 64 16,11 0 13-16,11 0 3 0,-1 0-244 0,1 0-48 15,-6-5-9-15,0 5-3 0,6 0-102 0,0 0-26 0,-1 5 0 16,-5-5 0-1,6 5 28-15,-6-5 1 0,-5 0 0 0,5 4 0 16,-5-4-74-16,0 0-15 0,5 5-4 0,-16-5-713 0,0 0-143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9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0 1958 0,'0'0'43'0,"0"0"9"0,0 0 1 0,0 0 3 0,0 0-45 0,0 14-11 0,0-14 0 0,0 14 0 16,-11 1 104-16,6-1 20 0,0 10 3 0,-1 5 1 16,1 0-67-16,-1 4-13 0,6 6-2 0,0 4-1 15,-5 5-19-15,5 5-4 0,0 0-1 0,0 4 0 16,0 1-3-16,5 4-1 0,-5 1 0 0,6 4 0 15,-1-9-17-15,1 4 0 0,4 1 0 0,-4-1 0 16,-1-4-22-16,1-6-8 16,-1 6-2-16,6-10 0 15,-11-5 0-15,5-4 0 0,-5-15 0 0,0 5 0 16,0-10-25-16,0 0-6 0,-5-5-1 0,-1-4 0 0,-4 0-198 0,10-10-40 16,-22-10-8-16,22 10-2 0</inkml:trace>
  <inkml:trace contextRef="#ctx0" brushRef="#br0" timeOffset="298">0 134 403 0,'10'-5'36'0,"7"-4"-36"16,-6-1 0-16,5 0 0 0,0-4 352 0,0 4 63 16,6-4 13-16,-6 4 2 0,0 1-241 0,0 4-48 0,6 5-9 0,0 0-3 15,-6 0-37-15,11 5-7 0,0 4-1 0,5 6-1 16,1 4-31-16,4 0-5 0,1 10-2 0,5 0 0 15,1 9-36-15,-6 1-9 0,-1 4 0 0,-4 0 0 16,-6 0 23-16,0 5 2 0,-6 0 1 0,-10 5 0 31,-5-10-42-31,-6 5-8 0,-6-4-1 0,-5-1-1 0,1 0 26 0,-7-9 0 16,-4 4 0-16,-6-4 0 16,-6-5-28-16,1-1-1 0,-6-4 0 0,6-9 0 15,-6-1-26-15,5-4-5 0,1-1 0 0,5-4-1 16,5-5-55-16,6 0-12 0,0-5-1 0,5 1-877 0</inkml:trace>
  <inkml:trace contextRef="#ctx0" brushRef="#br0" timeOffset="611">810 1627 403 0,'0'0'36'15,"0"0"-36"-15,0 0 0 0,0 0 0 16,-11-4 233-16,6-6 40 0,-6 0 8 0,0 1 2 0,6-1-125 0,-1-4-25 16,1-1-5-16,0 1 0 0,5-5-34 0,0 4-6 15,5-9-2-15,-5 5 0 0,5-10-69 0,1 5-17 16,5-4 0-16,-1-1 0 0,-4 0 28 0,5 0 3 15,-1 0 0-15,7 1 0 0,-1-1-19 0,-5 0-3 16,5 5-1-16,0 5 0 0,0-1-8 0,0 6-17 16,1 4 4-16,-1 6 1 15,5 4-217-15,1 4-43 0,0 6-9 0,-1 0-2 0</inkml:trace>
  <inkml:trace contextRef="#ctx0" brushRef="#br0" timeOffset="878">1502 1546 1566 0,'0'0'34'16,"0"0"7"-16,10-5 2 0,7 0 1 0,-17 5-35 0,5-5-9 0,0-4 0 0,1-6 0 0,-12 6 73 0,6-6 13 16,6 1 2-1,-12-5 1-15,1 4-27 0,-6-4-6 0,0 0 0 0,1-5-1 16,-1 5-6-16,-6-5-1 0,-4 9 0 0,5-4 0 0,-1 5-29 16,-4-1-7-16,-1 6 0 0,1 4-1 0,4 0 8 15,-4 5 1-15,-1 0 1 0,6 5 0 0,0 5 9 0,5-1 2 16,-5 1 0-16,10 4 0 0,1 5-16 0,0 1-4 15,10 4 0-15,0 0 0 0,1 0-12 0,5 0-16 16,-6 0 3-16,6-5 1 16,0 0-6-16,-1 0-1 0,12-4 0 0,-6-1 0 15,0-4-38-15,6-1-8 0,0 1-2 0,-1-1 0 16,6-9-76-16,-5 5-15 0,-1-5-3 0</inkml:trace>
  <inkml:trace contextRef="#ctx0" brushRef="#br0" timeOffset="1143">1880 1503 1418 0,'0'0'63'0,"0"0"13"0,10 0-61 0,-10 0-15 15,0 0 0-15,11-5 0 0,0 0 96 0,0 0 17 16,-6-9 3-16,-5 4 1 0,0-4-60 0,0-1-12 0,-5-4-2 0,-1-5-1 16,-4 0-19-16,-7 5-4 0,7 0-1 0,-7 4 0 15,1 1 0-15,0 4 0 0,5 1 0 0,-5 4 0 16,0 0 1-16,0 5 0 0,5 0 0 0,0 0 0 15,-5 5-3-15,5 5-1 0,6 4 0 0,-1 5 0 16,1-4-3-16,5 4 0 0,0 5 0 0,5 0 0 16,-5-5-12-16,6 0 9 0,4 0-9 0,-4 1 8 15,5-1-17-15,-1-5-4 0,1 1-1 0,5-1 0 16,-5 0-4-16,5-9-1 0,1 5 0 0,4-5 0 16,-5-1-85-16,1-4-18 0,10 0-3 15,0 0-719-15</inkml:trace>
  <inkml:trace contextRef="#ctx0" brushRef="#br0" timeOffset="1486">2350 1666 1328 0,'0'0'59'0,"0"0"12"0,0 0-57 0,0 0-14 15,0 0 0-15,0 0 0 0,0 0 92 0,-6-5 15 16,-5-5 3-16,1-4 1 0,4 0-59 0,1-6-12 15,-6 1-3-15,6-5 0 0,-1-5 14 0,-5-4 2 16,1-6 1-16,4-4 0 0,-5 5-34 0,6-5-6 16,0-5-2-16,-1 0 0 0,1-5-3 0,5 9-1 0,0-4 0 0,0 0 0 15,5 0 0-15,1 10 0 0,-1 4 0 0,0-4 0 16,-5 0-8-16,6 4 8 16,-1 0-8-16,1 1 8 0,-1 9 13 0,6-5 3 0,0 5 0 15,-1 0 0-15,1 5-24 0,5-5 0 0,-10 4 0 16,10 6 0-16,0 0 0 0,-5-1 0 0,0 1-12 15,0 4 4-15,10 1 16 0,-5 4 4 0,1 0 1 0,-1 5 0 16,0-5-13-16,0 10 0 0,6 0 8 0,-6 4-8 16,6-4 8-16,-6 5 0 0,0 4-8 15,0 1 12 1,1-6-160-16,-7 1-33 0</inkml:trace>
  <inkml:trace contextRef="#ctx0" brushRef="#br0" timeOffset="1675">2112 1258 2098 0,'0'0'46'0,"0"0"10"0,16 0 1 0,0 5 3 0,6-5-48 0,0 0-12 16,-6 0 0-16,5-5 0 0,-4 5 47 0,4 0 7 15,-5 0 2-15,6 0 0 0,0 0-39 0,5-5-7 16,-6 0-2-16,6 5 0 15,0 0-127-15,-5 0-25 0</inkml:trace>
  <inkml:trace contextRef="#ctx0" brushRef="#br0" timeOffset="1894">2803 1584 1220 0,'0'0'54'0,"0"0"11"0,0-5-52 0,0-4-13 0,0-6 0 0,0 6 0 15,6-1 80-15,-6-4 12 0,-6-1 4 0,6 1 0 0,6 0-60 16,-6-6-11-16,-6 6-2 0,6-5-500 16,0-5-100-16</inkml:trace>
  <inkml:trace contextRef="#ctx0" brushRef="#br0" timeOffset="2048">2793 1013 1220 0,'0'0'54'0,"0"0"11"0,0 0-52 0,0 0-13 0,0 0 0 0,0 0 0 16,0-10 102-16,0 10 18 0,-6-5 3 0,6 5 1 0,0-14-65 0,0 4-13 16,0 1-2-16,0 9-1 0,-5-10-34 0,5 10-9 15,0 0 0-15,0 0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8.1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1114 518 0,'0'0'46'0,"0"0"-37"0,0 0-9 0,0 0 0 16,0 0 220-16,0 0 41 0,-6-5 9 0,6 5 2 0,0 0-116 0,0-5-22 16,-5-9-5-16,5 4-1 0,-6 1-72 0,1-6-16 15,5 6-2-15,0-1-1 0,0 0-10 0,0-4-3 16,0 4 0-16,0 1 0 0,0-11-16 0,0 6-8 16,-5-10 0-16,5 5 8 0,5 4-8 0,-5 6 0 15,0-1 9-15,11 5-658 16,-11 5-132-16</inkml:trace>
  <inkml:trace contextRef="#ctx0" brushRef="#br0" timeOffset="339">172 912 1886 0,'11'24'84'0,"-5"-10"16"0,-1 6-80 0,0-6-20 16,1 1 0-16,-1 4 0 0,-5-5 107 0,6 5 17 15,-1 1 3-15,-5-6 1 0,0 0-70 0,0-4-14 16,0-10-2-16,0 0-1 0,0 0-31 0,0 0-10 15,-11-5 0-15,11 5 0 0,0 0 0 0,-5-9 0 0,-1-6-10 0,1 1 10 16,0 4-10-16,5 10 10 0,0 0 0 0,0-19-9 16,0-5 9-16,5 5 0 15,-5-1 0-15,5 6 0 0,1 0 0 0,-1 4 0 0,1 0 0 16,4-4 0-16,1 9 0 0,5-4 0 0,1-1 0 0,-6 0 0 16,-1 6 0-16,7-1 0 0,-1 0 0 0,0 5 8 15,0 5 7-15,0-5 1 0,1 0 1 0,-1 5 0 31,-5-1 11-31,5 1 3 0,0 5 0 0,0-1 0 16,-5 1 26-16,5 4 6 0,-5 1 1 0,0 4 0 0,0 0-52 16,-1 1-12-16,-4-1 0 0,-1 10 0 15,1-5-48-15,-6-5-13 0,0-5-3 16,0-14 0-16,-6 10-153 0,1-1-31 0,-6-4-7 0</inkml:trace>
  <inkml:trace contextRef="#ctx0" brushRef="#br0" timeOffset="497">124 653 1728 0,'0'0'38'0,"0"0"8"0,-6-15 2 0,1 6 0 0,5 9-39 0,-11-5-9 16,6-9 0-16,-6 4 0 0,6 5 104 0,-1 0 20 15,1-9 3-15,-6 9 1 0,6-4-103 0,5 9-25 16,0 0 0-16,0 0 0 31,0 0-36-31,0 0-12 0,0 0-2 0,0 0-872 0</inkml:trace>
  <inkml:trace contextRef="#ctx0" brushRef="#br0" timeOffset="883">967 907 1267 0,'0'0'56'0,"0"0"12"0,0 0-55 0,0 0-13 0,0 0 0 0,0-9 0 16,-6-1 105-16,6 0 19 15,-5 6 3-15,-6-1 1 0,6-5-52 0,-6 5-9 0,0-4-3 0,0 4 0 16,0 0-51-16,-5 0-13 0,0 5 0 0,5 0 0 16,-5 5 105-16,5 5 19 0,0-1 3 0,-5 6 1 15,11-6-103-15,-6 11-25 16,6-6 0-16,-1 5 0 0,1 0 56 0,5-4 7 0,0 4 1 0,5 0 0 16,1 1-52-16,-1-1-12 0,0-5 0 0,1-4 0 15,5 4 0-15,-1-4 0 0,1-5 0 0,0 4 0 0,0-4 0 16,5 0 0-16,-5-10 0 0,0 0 0 0,-11 5 0 15,16-5 0-15,-5-14 0 16,5 5 0-16,-5-5 0 0,5-5 0 0,-5 9 0 0,-1-9 0 0,1-5 0 0,0 0 0 31,-6 1 0-31,1-11 0 0,-6 1 0 0,5-5 0 16,-5-1 0-16,0 1 0 0,0 5 0 0,0-1 0 0,0 6 0 0,-5-6 0 0,5-9 0 0,0 5 0 16,0 9 0-16,0-4 0 15,0 4-120-15,0 6-26 0,0-1-6 0,5 14-540 16,-5 1-109-16</inkml:trace>
  <inkml:trace contextRef="#ctx0" brushRef="#br0" timeOffset="1121">1264 912 518 0,'21'34'46'0,"-15"-20"-37"16,5-4-9-16,-1-1 0 15,1 1 271-15,-5 0 52 0,4-1 10 0,-10-9 3 0,6 10-165 0,-6-10-33 0,0 0-6 0,0 0-2 16,11 0-70-16,-1-5-15 0,1-5-2 0,-5 1-1 15,-1-1-18-15,0-4-3 0,1-6-1 0,-1-4 0 16,1 0 1-16,-1 0 0 0,0 0 0 0,1-4 0 31,-1-1-12-31,1 0-9 0,-6 0 12 0,5 5-12 16,0-5 11-16,1 10-11 0,5 5 10 0,-6-1-10 0,0-4-59 0,1 5-17 0,5 4-4 0,-6-4-966 16</inkml:trace>
  <inkml:trace contextRef="#ctx0" brushRef="#br0" timeOffset="1389">1896 763 1497 0,'0'0'66'0,"16"-5"14"0,-11 1-64 0,6-6-16 16,-11 10 0-16,11-10 0 0,-11 10 55 0,0-9 7 15,5-1 2-15,-10 1 0 0,-6-6-13 0,0 1-3 0,6 14 0 0,-11-5 0 16,5-5-12-16,-5 1-2 0,0 9-1 0,5 9 0 15,-5-4 23-15,-1 14 4 0,7 1 0 0,-1-1 1 16,0-5-9-16,0 5-1 0,6-4-1 0,-1 9 0 16,6 0-17-16,0 0-3 0,6 5-1 0,-1-5 0 15,6-5 3-15,0 5 1 0,5-5 0 16,0 5 0-16,0-9-15 0,1-6-3 0,-1 6-1 16,5-6 0-16,-4 6-14 0,-1-11-16 0,0 1 3 0,6 5 1 31,-1-5-49-31,-5-5-10 0,1-5-1 0,-1-5-1033 0</inkml:trace>
  <inkml:trace contextRef="#ctx0" brushRef="#br0" timeOffset="1635">2296 0 864 0,'0'0'38'0,"0"0"8"0,0 0-37 0,0 0-9 16,-6 14 0-16,1 10 0 0,5 0 241 0,-6 0 47 15,6-5 8-15,-5 5 3 0,5 0-135 0,-5 10-28 16,5-5-4-16,5 9-2 0,-5 5-30 0,5 1-5 16,12 4-2-16,-7-5 0 0,-4 0-29 0,5 5-7 15,-1 5-1-15,1-5 0 0,0-10-32 0,0 1-6 16,0-6-2-16,-1 6 0 0,1-10-16 0,0-1 0 0,-6-4 0 0,6 0 0 16,-5-9-40-16,-1-6-4 0,-5-9-2 0,0 0 0 15,0 0-242-15,0 0-49 0</inkml:trace>
  <inkml:trace contextRef="#ctx0" brushRef="#br0" timeOffset="1838">1950 470 1728 0,'21'10'38'0,"-15"-10"8"0,5 0 2 0,5-5 0 0,5 5-39 0,-4-5-9 0,-1 10 0 0,5-5 0 16,1 5 102-16,0-5 18 15,10 9 4-15,-5-4 1 0,6 5-46 0,-1 0-10 0,0-6-1 0,1 1-1 16,-6-5-3-16,-6 10 0 0,6-5 0 0,-5 4 0 31,0 1-79-31,-6-1-16 0,0-4-3 0,6 5-1 16,-12-5-90-16,7 4-19 0,-7 1-3 0,7-1-826 15</inkml:trace>
  <inkml:trace contextRef="#ctx0" brushRef="#br0" timeOffset="2030">2776 970 1267 0,'0'0'56'0,"0"0"12"0,0 0-55 0,0 0-13 15,0 0 0-15,0 0 0 0,6-10 96 0,-1 0 17 16,-5-4 3-16,6 4 1 0,-6-4-39 0,0 4-8 16,0-9-2-16,5 5 0 0,-10-1-12 0,5 1-4 15,0 0 0-15,5-1 0 0,-5 6-24 0,0-1-6 16,0-4-1-16,5 4 0 0,1 0-21 0,-1 1 0 15,1-1 0-15,4 5-976 0</inkml:trace>
  <inkml:trace contextRef="#ctx0" brushRef="#br0" timeOffset="2294">3219 821 806 0,'0'0'72'0,"0"0"-58"0,0 0-14 15,0 0 0-15,0 0 160 0,0 0 30 0,0 0 6 0,0 0 0 16,0-15-101-16,0 6-21 0,-5-1-4 0,0 1-1 15,-6-1-16-15,5 0-3 0,-4 1-1 0,4-1 0 16,-5 1-3-16,6 4-1 0,-6 5 0 0,11 0 0 31,-11 5-3-31,6-1-1 0,-6-4 0 0,6 5 0 16,-6 0-18-16,5 5-4 0,1-1-1 0,0 1 0 0,-1 4-7 0,6-4-2 0,0-10 0 0,0 14 0 16,6-4-9-16,-6-10 0 0,5 14 0 0,0 1 0 0,-5-15 0 15,6 9 0-15,5 1 0 0,-6 4 0 0,-5-14-8 16,11 10 8-16,-11-10-10 0,16 5 10 31,-16-5-88-31,11 0-11 0,0-5-2 0,5 5-829 16</inkml:trace>
  <inkml:trace contextRef="#ctx0" brushRef="#br0" timeOffset="2621">3441 730 518 0,'0'0'23'0,"5"14"5"0,6 0-28 0,-6 1 0 16,1-1 0-16,-1 5 0 0,-5 1 296 0,0-1 53 15,0 0 11-15,-5 0 3 16,-1-4-235-16,6-1-46 0,-5 0-10 0,5 1-1 0,0-6-20 0,-5 1-4 16,5-10-1-16,0 0 0 0,0 0-11 0,0 0-3 15,0 0 0-15,0 0 0 0,0 0-14 0,0 0-3 16,0 0-1-16,0 0 0 0,21 0-14 0,-10-10 0 16,5 6 8-16,6-11-8 15,-11 1 0-15,5-1 0 0,0 1 0 0,-5 0 0 0,5-6-13 0,0 6 4 0,6 0 1 0,-6-1 0 16,-5 6 8-16,5-1-13 15,0 0 5-15,1 6 8 0,-1-1 0 0,-16 5 0 0,0 0 0 0,11 5 0 16,-11-5 0-16,16 4 0 0,-5 11 0 0,5-1 0 31,-5 1 20-31,-1 4 0 0,-4 0-1 0,-1 0 0 16,1 0-19-16,-1 1 0 0,-5-1 0 0,0 0 0 0,0 0-86 16,-5 1-24-16,-1 4-5 0,1-15-852 0</inkml:trace>
  <inkml:trace contextRef="#ctx0" brushRef="#br0" timeOffset="2762">3171 365 806 0,'0'0'36'0,"0"0"7"0,0 0-35 0,0 0-8 16,0 0 0-16,0 0 0 0,0 0 224 0,0 0 42 16,5-10 9-16,-5 10 1 0,0 0-204 0,0 0-40 15,0 0-9-15,0 0-570 16,0 0-113-16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1.6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 1728 0,'0'0'76'0,"0"0"16"0,0 0-73 0,0 0-19 16,0 0 0-16,16 0 0 0,-5 0 106 0,0 0 18 0,5 0 3 0,0 5 1 15,0-5-52-15,-5 0-9 16,5 0-3-16,1-5 0 0,4 1 0 0,1-1 0 0,-1 5 0 0,6 0 0 0,0 0-51 0,0 0-13 16,6 0 0-16,-1 0 0 15,-5 0-100-15,6 0-22 0,-12 0-5 0,1 0-1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9.4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71 941 1332 0,'0'0'59'0,"0"0"12"0,0 0-57 0,0 0-14 16,-6-9 0-16,1-1 0 0,-1 0 91 0,1-4 15 16,0-5 3-16,5 0 1 0,-6-1 1 0,1 1 0 0,-1-5 0 0,1 0 0 15,-6-10-48-15,6 1-10 0,5-6-1 0,-6-4-1 16,6 0-24-16,0 0-5 0,0-5-1 0,6 5 0 16,-6-1-10-16,5-4-3 0,0 5 0 0,1-5 0 15,-1 10-8-15,1-6 0 0,5 11 0 0,-1-1 0 16,1 5 0-16,0 5 0 0,5 5 0 0,0 5 0 31,1-5-98-31,-1 14-25 0,-5 0-5 0,5 10-818 0</inkml:trace>
  <inkml:trace contextRef="#ctx0" brushRef="#br0" timeOffset="308">373 629 518 0,'0'0'46'0,"0"0"-37"0,16-5-9 0,-5 0 0 15,0 5 210-15,0-9 40 0,-11 9 8 0,0-5 2 16,5-5-111-16,0 1-21 0,1-6-5 0,-6 1-1 0,0 0-54 0,0-1-12 16,0-4-1-16,-6 0-1 0,1 9-14 0,0 1-2 15,-1-1-1-15,-5 0 0 0,6 1-9 0,-6 9-3 16,0-5 0-16,11 5 0 0,-10 5-8 0,-1 4-1 16,0-4-1-16,0 5 0 0,0 4-3 0,1 1-1 15,4-1 0-15,1 5 0 0,-1 0 9 0,1 5 1 16,5-4 1-16,0-1 0 0,0 0-30 0,0 0-7 15,0 0-1-15,5-4 0 0,1-6 4 0,-6-9 1 16,5 15 0-16,-5-15 0 0,11 5 3 0,-11-5 0 16,11 4 0-16,0 1 0 0,-1-5-2 0,1 0 0 15,-5 0 0-15,4 0 0 0,1 0-12 0,-5 0-2 16,4-5-1-16,-10 5 0 16,11-4-120-16,0-6-24 0,-6 0-5 0,6 1-643 0</inkml:trace>
  <inkml:trace contextRef="#ctx0" brushRef="#br0" timeOffset="776">659 514 345 0,'6'5'15'0,"-6"-1"4"15,11 1-19-15,-6 0 0 0,0-5 0 0,-5 0 0 16,6 5 101-16,-6 9 17 0,0-14 3 0,5 5 1 16,-5 5-56-16,6-1-11 0,-1 1-3 0,0 4 0 0,-5 1-14 0,6-1-3 15,-6 0-1-15,5 6 0 0,1-1 4 16,-6 0 1-16,5-5 0 0,6 6 0 0,-6-11 9 0,6 6 3 15,-6-6 0-15,1 1 0 0,5-1 1 0,-1-9 1 16,1 5 0-16,5-5 0 16,-5-5-29-16,0 5-5 0,5-9-2 0,-5-1 0 15,0 1 12-15,5-1 3 0,-5 0 0 0,0-4 0 0,-6 4-24 0,6-4-8 16,-6 0 0-16,6-1 0 16,-6 1-17-16,6-1-10 0,-5 1-1 0,4 0-1 15,-4-6-40-15,-1 11-8 0,6-1-2 16,-5 1 0-16,-1 4 23 0,-5 5 4 0,0 0 0 0,0 0 1 0,0 0 41 15,0 0 10-15,0 0 0 0,0 0 0 0,0 0 40 0,5 9 9 16,-5 1 3-16,6 0 0 0,-1 4 12 0,-5 0 4 16,0 6 0-16,6-1 0 0,-6 5-6 0,-6 5-1 15,1-1 0-15,5 6 0 0,-6 4-11 0,1 1-2 0,0 4-1 16,-6 5 0-16,-6 5-9 0,1-5-2 0,5 0 0 0,-5 5 0 16,11-5-20-16,-11 0-5 0,-6-5-1 0,0 5 0 15,1-9-10-15,-1-1 0 0,-5 0 0 0,0-4 0 16,0-10 0-16,6 0 0 0,-6 0 0 0,0-5 0 15,10-9 0-15,-4-1-11 0,5-4 11 0,5-5-12 16,-5-9 0-16,10-1 0 0,1-4 0 0,-1-6 0 31,6-8-23-31,0-1-5 0,6-5 0 0,-1-4-1 16,6-5-146-16,0-5-29 0</inkml:trace>
  <inkml:trace contextRef="#ctx0" brushRef="#br0" timeOffset="1094">1248 639 1148 0,'0'0'51'0,"11"0"10"0,0-5-49 0,5 5-12 15,-11 0 0-15,12-5 0 0,-7 5 112 0,1-10 19 16,0 6 4-16,0-6 1 0,0 5-44 0,-1 0-8 16,-10 5-1-16,6-9-1 0,5-1-30 0,-11 10-5 15,0-5-2-15,0 5 0 0,0 0-26 0,0 0-6 16,-11-9-1-16,0 9 0 0,0 5-4 0,-5-1-8 15,0-4 11-15,5 10-11 0,-5 0 0 0,5-1 0 16,0 1-10-16,0 4 10 0,1 1 17 0,4-1 11 16,-5 0 3-16,11 1 0 0,0 4-31 0,0-5 0 15,6 1-8-15,-1 4 8 0,6-5 0 0,0 6 0 16,-6-11 10-16,6 6-2 0,5-6-8 0,-5 1 0 16,0 4 0-16,0-4 8 0,5 0-8 0,-5-6 0 0,5 1 0 15,-5 5 8-15,-1-10-8 0,1 5-8 0,5-5 8 16,-5 0-12-16,-11 0-144 15,16-5-28-15,1 0-7 0</inkml:trace>
  <inkml:trace contextRef="#ctx0" brushRef="#br0" timeOffset="1324">1637 869 288 0,'0'0'25'16,"0"0"-25"-16,0 0 0 0,0 0 0 0,0 5 250 0,0-5 45 15,0 0 9-15,0 0 1 0,0 0-163 0,6-10-33 16,-1-4-6-16,0 0-2 0,-5-1-35 0,0 1-7 15,0-1-2-15,6-4 0 0,-1-5-8 0,1 10-1 16,-6-6-1-16,10 6 0 0,-4 0-5 0,5-1-1 16,-1 1 0-16,1 4 0 15,0-4-14-15,5 4-3 0,-10-4-1 0,10 4 0 16,0 1-15-16,0 4-8 0,-10-10 8 0,10 11-8 16,-5-1-22-16,-1 0-9 0,7-5-1 0,-7 6-990 0</inkml:trace>
  <inkml:trace contextRef="#ctx0" brushRef="#br0" timeOffset="1511">2118 917 1382 0,'0'0'61'0,"0"0"13"0,0 0-59 0,0 0-15 0,0 0 0 0,0 0 0 16,0 0 100-16,0 0 16 0,0 0 4 0,5 0 1 15,1-5-51-15,-1 1-10 0,-5-6-3 0,0 5 0 16,0-4-13-16,0 4-2 0,0-5-1 0,0 1 0 15,0 4-25-15,-5-5-4 0,5 5-2 0,0 5-659 16,-6-9-132-16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8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119 198 1749 0,'0'0'38'0,"0"0"8"0,0 0 2 0,0 0 2 0,22 0-40 0,-6 0-10 0,-16 0 0 0,22-5 0 16,0 5 80-16,-6-10 13 0,-5 5 3 0,-1-4 1 15,1-1-36-15,-5-4-7 0,-6 4-2 0,0-4 0 16,0-1-37-16,-6 6-15 0,1-10 11 0,-6 4-11 15,0 1 10-15,-5-1-10 0,0 6 10 0,5-1-10 16,6 1 11-16,-12 4-11 0,1 5 12 0,0 5-12 16,0-5 13-16,-1 9-4 0,1-4-1 0,-5 9 0 15,10-4-26-15,-5 4-6 0,5 1 0 0,5 4-1 16,-4-5-55-16,10 1-10 0,5 4-2 0,6-5-1 16,-6 1 9-16,1-6 1 0,10 6 1 15,0-6 0-15,0-4 56 0,0 5 11 0,6-5 3 0,-6-1 0 0,0-4 12 0,6 0-12 16,-6 0 12-16,11 0-716 0</inkml:trace>
  <inkml:trace contextRef="#ctx0" brushRef="#br0" timeOffset="526">481 140 921 0,'0'0'82'0,"0"0"-66"16,0 14-16-16,-5 1 0 0,0-6 153 0,-1 6 27 15,1-1 6-15,5 1 1 0,0-6-70 0,0 1-13 16,5-1-4-16,-5 1 0 0,0-10-14 0,0 0-3 15,0 14-1-15,0-14 0 0,0 0-38 0,0 0-7 16,0 0-1-16,0 0-1 0,0 0-5 0,16 0-1 16,1-4 0-16,-17 4 0 0,16-10-29 0,0 5 0 15,-5-4 0-15,5-1-10 0,-5-4 10 0,0 4 0 16,5 0 0-16,-5-4 0 0,-1 4-22 0,7-4-2 0,-7 4-1 0,7-4 0 16,-12 4 4-16,11 1 1 0,-5-1 0 0,5 10 0 15,-5 0 10-15,0 5 10 0,5 0-13 16,-5 4 5-16,5-4 8 0,-5 5 0 0,0 4 0 0,5 1 8 15,-11-1-8-15,12 0 8 0,-12 1-8 0,11-1 8 16,-5 1-8-16,5-1 0 0,-5 0 0 0,5 1 0 16,0-6 0-16,1 1 9 0,-1 5-9 15,0-6 0-15,-5-9 12 0,10 5-12 0,-4 0 12 0,-1-5-12 16,0-5 0-16,0 0 0 0,0 0 0 0,1 1 0 16,-1-6 0-16,0 0 0 0,0 1 0 0,1-1 0 15,-1-4 0-15,-5 4 13 0,-1-4-4 0,1 4-1 0,0-4-8 0,0-6 0 16,-11 6 9-16,5-5-9 0,-5 0 0 0,-5-1 0 15,5 11 0-15,-6-6 0 0,1-4 27 0,-6 14 4 16,0-4 1-16,6 4 0 0,0 0-32 0,-6 5 0 16,0 0 0-16,0 10 0 0,6-5 8 0,-6 4 6 15,0 6 1-15,6 4 0 0,-1-5-3 0,6 5-1 16,0 1 0-16,0-1 0 0,0 0 2 16,6-5 1-16,-1 6 0 0,6-1 0 0,0 0 10 0,0-5 3 15,-1 6 0-15,1-1 0 0,0-5-27 0,5 1-14 16,0-1 2-16,6 1 0 0,-6-6 12 0,0 1 0 15,6 4 0-15,-6-9-9 16,0 0-128-16,1 4-26 0,-7-4-5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7.5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1152 2134 0,'0'0'47'0,"0"0"9"0,0 0 3 0,0 0 1 0,0 0-48 0,0 0-12 15,0 0 0-15,0-10 0 0,-5-4 66 0,5-1 10 16,-6 1 3-16,6-6 0 0,0-4-29 0,-5 0-6 16,5-9 0-16,0-1-1 0,-5-4-18 0,5-5-3 15,0-1-1-15,5 1 0 0,-5-10-21 0,5 1 0 16,1-6 0-16,-1-5 0 0,6 11 56 0,0 8 6 16,0 1 2-16,5 0 0 0,0 5-52 0,6-1-12 15,-6 1 0-15,11 4 0 0,-5 1 0 0,10-11 0 16,0 11 0-16,1-1 0 0,-6 5 54 0,-6 10 8 15,1-5 2-15,0 14 0 0,-6-4-64 0,0 9 0 0,-5 5-16 16,0 5 3 0,-6 0-71-16,-5 4-13 0,-5 1-3 0,-6 4-1 15,-11-9-136-15,1 10-27 0,-60 28-6 0,16-10-1 0</inkml:trace>
  <inkml:trace contextRef="#ctx0" brushRef="#br0" timeOffset="221">0 638 2419 0,'0'0'53'0,"0"0"11"0,0 0 3 0,17 5 1 0,-7 4-55 0,12-9-13 0,-6 5 0 0,0 0 0 16,1-10 54-16,-1 5 8 0,5 0 2 0,6 0 0 15,-5-5 0-15,0 0 0 0,-1 1 0 0,1 4 0 16,5 0 0-16,-6 0 0 0,12 0 0 0,-1 4 0 0,-5-4-52 0,6 5-12 16,-1 0 0-16,1 0 0 15,-1-5-48-15,0 5-13 0,1-1-3 0,-1 1 0 16,1 0-153-16,-6 0-31 0,-11 4-7 0,5 6-769 15</inkml:trace>
  <inkml:trace contextRef="#ctx0" brushRef="#br0" timeOffset="423">897 916 460 0,'0'0'41'0,"0"0"-33"15,5 10-8-15,-5-10 0 0,11 0 264 0,-11 0 50 16,0 0 10-16,11 0 3 0,-11 0-169 0,11-5-34 16,-11 5-6-16,0 0-2 0,0-10-48 0,0-4-9 15,-11 4-3-15,6-4 0 0,-12 0-8 0,1-1-3 16,0 6 0-16,0-1 0 0,-6 5 15 0,6 0 4 15,0 5 0-15,0 0 0 0,-6 5 0 0,11 0 0 16,0 5 0-16,1-6 0 0,-7 1-52 0,1 10-12 16,5-6 0-16,1 6 0 0,4-1 0 0,1 0 0 0,5-4 0 15,0 4 0-15,0-4 0 0,16 0-18 0,6 9 4 0,-6-10 1 32,-5 6-43-32,5-6-9 0,0 6-2 0,6-6 0 15,-1 1-107-15,6 0-22 0,0-1-4 0,0 1-751 0</inkml:trace>
  <inkml:trace contextRef="#ctx0" brushRef="#br0" timeOffset="625">1129 983 1191 0,'-10'0'52'0,"10"0"12"0,-6-4-51 0,1-1-13 0,5-5 0 0,-6 1 0 16,6-6 122-16,0 6 22 0,0-6 4 0,0 6 0 15,6-6-26-15,-6 1-6 0,5-5 0 0,1-1-1 16,-1 6-15-16,6-5-4 0,0 4 0 0,-1 1 0 0,7 0-60 0,-7-1-13 15,7 1-3 1,4 4 0-16,1 1 4 0,-1 4 1 0,6 5 0 0,0-10 0 16,0 10-173-16,6-5-36 0,-1 5-6 0,1 0-2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6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0 816 1728 0,'27'15'76'0,"-10"-11"16"0,-7 1-73 0,7-5-19 15,-1 5 0-15,0-5 0 0,-16 0 157 0,11 0 28 16,5 0 6-16,0 0 1 0,1 0-73 0,-7-5-15 16,-10 5-2-16,11-5-1 15,5 1-37-15,-16 4-8 16,11-10-2-16,-11 10 0 0,6-10-30 0,-6 1-5 16,0-1-2-16,-6-4 0 0,6-1 3 0,-11-4 0 15,-5 5 0-15,5-1 0 0,-5-4-20 0,0 0 0 16,-6-5 0-16,6 0 0 0,0 5-8 0,5-5-6 15,-5-5-1-15,5 10 0 0,0-1 15 0,6 1 0 16,-6-10 0-16,6 10 0 16,5-5-93-16,0 5-16 0,10-5-3 0,-4 5-1 15,10 0-44-15,-5-1-9 0,5 1-2 0,6 0-516 16,-1 0-103-16</inkml:trace>
  <inkml:trace contextRef="#ctx0" brushRef="#br0" timeOffset="543">508 0 1497 0,'0'0'32'0,"0"0"8"0,0 0 0 0,11 9 4 0,0 1-36 0,-6 4-8 0,1-4 0 0,-1 4 0 16,-5 6 155-16,0 8 29 0,0 6 5 0,0 4 2 16,0-4-50-16,-5 4-9 0,5 11-3 0,0-6 0 0,0 0-103 15,0 5-26-15,-6 0 0 0,1 0 0 0,5-5 46 0,0 0 4 16,5-4 1-16,-5-1 0 0,6-9-10 0,-1 0-1 16,-5 0-1-16,5-10 0 0,1-5-27 0,-1-4-12 15,1 0 10-15,-6-10-10 0,0 0 0 0,11 0 0 16,-1 0 0-16,1 0 0 0,5-10 0 0,-5 0 0 15,0 1 0-15,5-6 0 0,-5-4 0 0,0 5 0 16,5-6 0-16,-5-4 0 0,0 0 0 0,-1 0 0 16,1-4 0-16,5 4 0 0,-5 0 0 0,0 4-8 15,0 1 8-15,0 10 0 0,-6-1 0 0,6 0 0 16,0 6 0-16,-6 8 0 0,-5-4 0 0,11 10 0 16,0 0 0-16,-6 4 0 0,0 0 0 0,-5 6 0 15,6-1 0-15,5 0 9 0,-11 5-9 0,10-5-11 16,1 5 3-16,0 0 0 15,-6-5-20-15,1 5-4 0,-1-9-1 0,6 4 0 16,0-4-34-16,0 4-6 0,-1-5-2 0,1 1 0 16,5-6-24-16,-5-4-5 0,-11-5 0 0,16 5-1 15,1-5-71-15,-1 0-13 0,-5 0-3 0,5 0-1 0,0-5 77 16,-5 0 15-16,5 0 3 0,-5 1 1 0,-11 4 74 0,11-5 23 0,0-5-11 0,-1 5 11 16,1-4 64-16,0-1 19 0,-6 5 3 0,6-4 1 15,-5-1 31-15,4 1 6 0,-4-1 2 0,-1 0 0 16,1 1-37-16,-1-6-7 0,0 1-2 0,1-1 0 15,-6 1-26-15,0-5-6 0,-6 4 0 0,6 1-1 16,-5 0-9-16,5-1-2 16,-5 6 0-16,-1-1 0 0,1 0 1 0,-6 6 0 0,0-1 0 0,0 5 0 0,1 5-12 15,-1-1-2-15,0 1-1 0,0 5 0 16,0-1-8-16,1 1-2 0,-1 0 0 0,5 4 0 16,1 0-44-16,0 1-8 0,5-6-3 0,0-9 0 15,0 10-175-15,0-10-35 0,16 10-7 0,-5-6-628 0</inkml:trace>
  <inkml:trace contextRef="#ctx0" brushRef="#br0" timeOffset="916">1486 586 990 0,'27'-15'44'0,"-16"10"8"0,0-4-41 0,5 4-11 0,0-5 0 15,0 1 0-15,-10 4 85 0,5 0 15 16,-6 0 4-16,-5 5 0 0,0 0 17 0,0 0 4 0,0 0 1 0,0 0 0 16,11 15-30-16,-11-15-5 0,0 9-2 0,0 6 0 15,5-1-22-15,-5 5-5 0,0-4-1 0,0-1 0 16,0 5-10-16,6-4-3 0,-1 9 0 0,-5-10 0 15,5 5-15-15,1-4-3 0,5-1-1 0,-1 1 0 16,1-6-5-16,0 6 0 0,5-6-1 0,0-4 0 16,-5 0-23-16,0-5 0 15,5 0 0-15,0 0 0 0,1-5 0 0,-1 0 0 16,-5-4 0-16,10-1 0 0,-5 0-12 0,1-4-6 16,-1 0-2-16,0-1 0 0,0 1 20 0,-5 4 0 0,0-4 0 15,-6 4 0-15,6 1 0 0,-6-1 0 0,1 0 0 16,-1 6 0-16,-5 4 0 0,0 0 0 0,0 0 0 0,0 0 0 15,0 0 0-15,0 0 0 0,0 0 0 0,0 0 0 16,0 0 17-16,0 0 1 0,0 0 0 0,0 0 0 16,0 0-18-16,11 9-19 0,0 1 4 15,0-1 1-15,-11-9 14 0,10 10 0 0,7 4 0 0,-1-9 0 16,0 0 0-16,0 0 0 0,1-5 0 0,4 0 0 0,-5 0 0 16,1 0 0-16,-7-5 0 0,1-5 0 0,0 6-10 0,0-6 1 15,-6 0 0-15,6 6 0 16,-6-6-152-16,1 0-31 0,-1 6-5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5.1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594 1239 1728 0,'0'0'76'0,"0"0"16"16,0 0-73-16,0 0-19 0,0-5 0 0,-5-9 0 0,-6 0 106 0,0-1 18 16,6-4 3-16,-6-5 1 0,6-5 0 0,-6 0 0 15,0-9 0-15,6-5 0 0,-6 0-52 0,6-6-9 16,-1-3-3-16,1-1 0 0,-1-5-51 0,1-4-13 15,-6-1 0-15,6 1 0 0,-1-5 0 0,1 9 0 16,0-9 0-16,-1 9 0 0,-5 10 11 0,6 5-1 16,-6 0 0-16,6 9 0 15,-6-4-56-15,0 14-11 0,0 9-3 0,-5 1 0 16,0-5-166-16,-6 9-34 0,-32-14-6 0,11 19-2 0</inkml:trace>
  <inkml:trace contextRef="#ctx0" brushRef="#br0" timeOffset="169">0 384 1497 0,'6'10'133'0,"4"4"-106"0,1-4-27 0,11 4 0 16,-1 6 210-16,1-6 37 0,-6 1 7 0,6-1 2 15,-1-9-103-15,6 4-20 0,0 1-4 0,0-5-1 0,-5 0-88 0,0-1-17 0,5 1-4 0,5 5-1 32,6-5-18-32,-6 4 10 0,1-9-10 0,5 10 8 0,-1-5-24 0,1-1-4 0,-5 1-2 0,-1 5 0 31,0-1-183-31,1-4-37 0,-17 5-7 0,11 9-2 0</inkml:trace>
  <inkml:trace contextRef="#ctx0" brushRef="#br0" timeOffset="424">1086 990 2052 0,'0'0'45'0,"0"0"10"0,0 0 1 16,0 0 1-16,11-5-45 0,-11 5-12 0,0 0 0 0,0 0 0 0,11-10 67 15,-11 1 11-15,5-11 2 0,-10 6 1 0,5-1-17 0,-11 1-3 16,0-10-1-16,-5 10 0 0,5-6-28 0,-11 6-5 15,6 0-2-15,-5 4 0 0,-1 0 31 0,0 6 7 16,6-1 1-16,-5 5 0 0,-7 0-17 0,12 9-3 16,5 6-1-16,1-1 0 0,-12-4-28 0,11-1-6 15,6 6-1-15,-1-1 0 0,6 1 4 0,0-1 0 16,0 5 0-16,0-4 0 0,11-1-12 0,-5 1 0 16,-1-1 0-16,6 0 0 15,0-4-76-15,5 4-20 0,0-4-4 0,0 0 0 16,1-6-147-16,-1 1-29 0,0 0-5 0,0-5-2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2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1111 864 0,'0'0'76'0,"0"0"-60"32,11 9-16-32,-6 6 0 0,6-11 195 0,-6 6 36 15,11-5 7-15,-5 4 2 0,0-4-100 0,0 0-20 16,5 0-4-16,-5 0-1 0,5-5-41 0,-5 0-8 0,5 0-2 0,0-5 0 16,-10-5-19-16,10 5-4 0,6-4-1 0,-6-1 0 15,-16-4-30-15,0-1-10 0,0-4 0 0,0 5 0 16,0-5 35-16,-6-1 0 0,1 1 0 15,-6-5 0-15,0 0-35 0,1 5 0 0,-12-10 0 0,0 5 0 16,6 0-13-16,-5 5-10 16,4-5-1-16,6 5-1 0,-5-1 25 0,5 1 0 0,6 5 0 0,5-5 8 15,-5 9-8-15,5 0 0 0,0-4 0 0,5 4 0 0,0 1 18 0,6 4 2 0,5 0 1 16,1 5 0-16,4 5-37 0,-4 0-7 0,4 4-1 0,-5 6-1 16,6-1-63-1,0 5-12-15,-1-4-2 0,-5 4-1 0,6-5 29 0,-11 6 6 16,5-1 0-16,-5 0 1 0,5 0 3 0,-5 5 1 0,0-5 0 15,-1 5 0-15,1-4 52 0,0-1 11 0,5 0 0 0,-5 0 0 0,5 0 47 16,-5-4 6-16,5-1 2 0,0 1 0 16,-5-6 29-16,5 1 7 15,1 0 1-15,4-10 0 0,-10 4-23 0,5-8-4 0,-5 4-1 0,0-5 0 0,0 0-44 0,0 0-10 16,-1-4-2-16,-4-1 0 0,-1-4 4 0,1-1 0 16,-1 5 0-16,0-4 0 0,-5 0-12 0,6-6 8 15,-6 6-8-15,0 0 8 0,0-6-8 0,0 6 0 31,0 0 0-31,0 4 0 0,0 0 8 0,0 1 0 16,0-1 0-16,0 5 0 16,5-4-149-16,-5 4-31 0,0-5-5 0,0 10-801 0</inkml:trace>
  <inkml:trace contextRef="#ctx0" brushRef="#br0" timeOffset="278">929 1207 1332 0,'0'0'59'0,"0"0"12"0,0 0-57 0,0 0-14 0,0 0 0 0,0 0 0 16,0 0 84-16,0-10 13 0,5-4 3 0,-5-1 1 16,6-4-7-16,-6 0-2 0,0 0 0 0,0-5 0 15,0-5-22-15,0-5-5 0,-6 5-1 0,1-4 0 16,0-6-32-16,5 1-6 0,-11-10-2 0,5 5 0 16,1-1-12-16,0 1-4 0,-1-5 0 0,1-5 0 0,-6 5 4 0,6 5 1 15,5 0 0-15,-6 0 0 0,1-1-13 0,5 11 0 16,5-1 0-16,1 5 0 0,4-4 0 15,1 4 0-15,0 5 0 0,0 5 0 16,0 4 0-16,5 1 0 0,5 0 0 16,-4 4 0-16,-1 0 54 0,5 6 8 0,-4-1 2 0,-1 5 0 15,0 0-155-15,-5 5-30 0,0 4-7 0,-11-9-579 16,5 10-116-16</inkml:trace>
  <inkml:trace contextRef="#ctx0" brushRef="#br0" timeOffset="482">708 659 864 0,'0'0'76'0,"0"0"-60"15,16 0-16-15,0 5 0 0,0 0 261 0,6-5 50 16,-1 5 9-16,6-5 3 0,-5 4-158 0,10 1-31 0,1 0-6 0,-1 0-2 0,1-5-64 0,-6 5-13 16,5 4-2-16,6-4-1 0,-6 0-21 0,-5 0-4 0,6-1-1 0,-1 1 0 15,-10 0-28-15,5 0-7 0,-6 0-1 16,1 4 0 15,-6-4-144-31,0-5-28 0,1 0-7 0</inkml:trace>
  <inkml:trace contextRef="#ctx0" brushRef="#br0" timeOffset="782">1383 1187 1303 0,'0'0'57'0,"0"0"13"15,0 0-56-15,0 0-14 0,0 0 0 0,0 0 0 0,0 0 116 0,-11-4 21 0,6-6 4 0,-1-4 1 16,1-1-30-16,5-4-7 16,-6-5-1-16,1 0 0 0,0-5-32 0,-1 0-6 0,6-4-2 0,-5-6 0 0,-6 1-30 0,11-10-6 15,-5 0-2-15,5-5 0 0,0 5-14 0,-6-5-2 16,6 5-1-16,0 0 0 0,0-5-9 0,0 5 0 16,6 0 9-1,-6 0-9-15,5 10 10 0,0-1-2 16,1 1-8-16,5 9 12 0,-1 10-4 0,-4-5-8 15,5-10 11-15,5 1-11 0,-5 14 14 0,5-6-4 16,-5 6-1-16,5 5 0 0,0-1-1 0,6 6-8 16,-12-1 12-16,7 10-4 0,4 5-8 0,-5-5 0 15,1 0 0-15,-1 0 8 16,-5 5-136-16,0 4-27 0,-1-4-5 0,-4 10-533 16,-6 4-107-16</inkml:trace>
  <inkml:trace contextRef="#ctx0" brushRef="#br0" timeOffset="993">1080 683 1645 0,'0'0'72'0,"0"0"16"16,11 10-70-16,-11-10-18 0,0 0 0 0,11 5 0 15,0 4 140-15,5-9 24 0,-5-5 4 0,0 5 2 0,5 0-74 16,0 0-16-16,0-4-2 0,0 4-1 0,1-5 15 0,-1 5 4 16,0 0 0-16,6-5 0 0,-1 10-72 0,1-5-13 15,-6 5-3-15,6-1-8 0,-6 1 12 0,0-5-4 16,0 10 0-16,6-5-8 15,-6 4-17-15,0 1-11 0,6-1-1 0,-1 1-1 16,-4-10-202-16,-1 5-41 0</inkml:trace>
  <inkml:trace contextRef="#ctx0" brushRef="#br0" timeOffset="1201">1788 1101 1558 0,'0'0'34'0,"0"0"7"0,0 0 2 0,0 0 1 0,-5-5-35 0,5 5-9 16,0 0 0-16,0-9 0 0,-6-6 106 0,6 1 19 31,0-1 4-31,0-4 1 0,0 5-43 0,0-6-9 0,0 6-2 0,6 0 0 0,-1-6-29 0,-5 6-7 16,5 0 0-16,1-1-1 0,-1 1-23 0,1 4-4 16,-1-4 0-16,6-1-1 31,-6 6-111-31,6-6-21 0,0 1-5 0,5 0-1 0</inkml:trace>
  <inkml:trace contextRef="#ctx0" brushRef="#br0" timeOffset="1478">2195 822 288 0,'0'0'12'0,"0"0"4"0,0 0-16 0,0 0 0 0,0 0 0 0,0 0 0 15,0 0 290-15,0 0 55 0,0 0 11 0,0-9 3 16,-11 4-227-16,1 0-44 0,-1 0-10 0,0 5-2 15,-5 5-3-15,5 0-1 0,-5 0 0 0,0 4 0 16,-1 6-12-16,7-1-4 0,-7 1 0 0,7 4 0 16,-1 0-6-16,5-5-2 0,1 10 0 0,5-4 0 0,5-6-27 15,1 5-5-15,-1 5-2 0,6-5 0 0,0 1 2 16,5-6 0-16,0 10 0 0,0-9 0 0,1-1 14 16,-1 5 3-16,5-9 1 0,-4-1 0 0,-1 1-20 0,0-5-4 15,0 4-1-15,0-4 0 0,1-5-9 0,-1 0 10 16,-5 0-10-16,-1 0 10 0,7-5-10 0,-12-4 0 15,-5 9 0-15,5-5-11 16,-5 5-122-16,6-14-25 0,-12-6-5 0</inkml:trace>
  <inkml:trace contextRef="#ctx0" brushRef="#br0" timeOffset="1671">1923 664 1404 0,'0'0'62'0,"0"0"13"0,0 0-60 0,0 0-15 0,0 0 0 16,16 0 0-1,0 0 132-15,1 0 23 0,-17 0 5 0,16 0 0 16,0 5-71-16,6-5-14 0,-6 5-3 0,6 4-1 16,-1 1-35-16,1-1-8 0,-1 1 0 0,1 4-1 15,5 1-27-15,-5-1 0 0,5 5-9 0,0-4 9 16,-6-1-173-16,1 5-28 0,-1-4-6 16,6 4-613-16</inkml:trace>
  <inkml:trace contextRef="#ctx0" brushRef="#br0" timeOffset="2139">2598 1063 1450 0,'0'0'32'0,"17"0"6"0,-7 0 2 0,7 0 1 16,-7 0-33-16,7 0-8 0,-7 0 0 0,1-5 0 0,5 0 168 0,-5 0 32 16,0 5 7-16,-6-10 1 0,-5 10-154 0,6-9-30 15,-1-1-7-15,-5 1-1 0,0-1-4 16,-5-4-2-16,-6-1 0 0,0 1 0 0,6-1 8 0,-6 6 2 16,-5-6 0-16,5 6 0 0,-5-1 11 0,0 1 2 15,5 4 1-15,0 5 0 0,0 0-13 0,11 0-2 16,-11 9-1-16,1 1 0 0,-1 0-2 0,11 9 0 15,0-5 0-15,0 5 0 0,0 1-4 0,5-1-2 16,1 0 0-16,10 0 0 0,-5 1-10 0,-1 4-17 16,12-10 4-16,-6 5 1 15,-5 0-16-15,5-4-4 0,0-1 0 0,6-4 0 16,-6 4-51-16,0 1-10 0,-5-6-3 0,11 1 0 16,-6-1 0-16,0-4 0 0,0 0 0 0,1 0 0 15,4-5-10-15,-5 0-2 0,1 0-1 0,-17 0 0 0,10-5 72 0,7 0 14 0,-7 5 3 16,7-5 1-16,-17 5 19 0,10-9 16 0,1 4-4 15,0 0 0-15,-11 5 75 0,0 0 14 0,0 0 3 0,11-9 1 16,0 4-25-16,-11 5-6 0,0-10-1 0,5 1 0 16,-5 9-37-16,0-15-8 0,-5 6-2 0,-1-6 0 15,1 6-14-15,0-11-4 0,-6 6 0 0,5-5 0 16,-5 0 3-16,6-1 0 0,0-4 0 0,-1 5 0 0,-5 0 4 0,6 0 1 0,5-1 0 0,5 6 0 31,-5 0 16-31,6 4 3 0,5-4 1 0,-6 9 0 16,6 0 22-16,0-5 5 0,5 1 1 0,0 9 0 15,0 0-27-15,1-5-5 0,-1 5 0 0,5 0-1 16,-4 5-39-16,-7-5-8 0,-10 0-2 0,17 0 0 16,4 5-155-1,-5-5-31-15,-5 4-7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42.5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92 505 921 0,'0'0'82'0,"0"0"-66"0,0 0-16 0,0 0 0 16,0 0 183-16,0 0 33 0,0 0 6 16,0 0 2-16,-5 9-77 0,5-9-15 0,0 10-4 0,0-10 0 15,-6 5 0-15,6-5 0 0,0 0 0 0,0 0 0 16,-5 9-102-16,5-9-26 0,0 0 0 0,0 0 0 15,0 0 56-15,0 0 7 0,0 0 1 0,0 0 0 16,0 0-52-16,0 0-12 16,0 0 0-16,0 0 0 0,0 0 0 0,-11-5 0 0,6 1 0 15,5 4 0-15,0 0 0 0,0 0 0 0,0-10 0 16,0 0-851-16,0 1-173 0</inkml:trace>
  <inkml:trace contextRef="#ctx0" brushRef="#br0" timeOffset="142">0 0 2188 0,'11'15'97'0,"-11"-15"20"0,0-10-93 0,0 10-24 16,6-5 0-16,-6 5 0 0,0 0 53 0,0 0 7 16,0 0 0-16,0 0 1 0,0 0-46 0,0 0-15 15,0 0 8-15</inkml:trace>
  <inkml:trace contextRef="#ctx0" brushRef="#br0" timeOffset="384">487 620 2026 0,'0'0'44'0,"0"0"10"0,0 0 2 0,0 0 1 0,0 0-45 15,0 0-12-15,0 0 0 0,0 0 0 0,-6-14 38 0,-5 4 6 0,6 0 0 0,-6 1 1 16,6-1 15-16,5 0 4 0,-6-4 0 0,6 9 0 0,-5-9-52 0,-1 4-12 16,1-4 0-16,5-5-714 15,0 4-146-15</inkml:trace>
  <inkml:trace contextRef="#ctx0" brushRef="#br0" timeOffset="734">643 423 403 0,'22'14'36'0,"-11"-9"-36"0,-1-5 0 0,7 0 0 0,-17 0 342 0,16 0 62 15,-5-9 12-15,5 4 2 0,-5 0-273 0,-1 0-54 16,1 0-11-16,5-4-3 0,-5 4-10 0,0-5-3 16,5 1 0-16,-5-1 0 0,0-9-36 0,-6 5-7 15,1-1-1-15,-1 1-1 0,-5-1-19 0,0-4 0 16,-11 5 0-16,0-5 0 0,-5 4 10 0,0 6-2 0,-6-1 0 16,1 10 0-1,-1 0-28-15,1 5-5 0,-1 0-2 0,0 4 0 0,6 6 73 0,-5-1 14 16,4 5 4-16,1 5 0 0,5 0-64 0,6 0-28 0,0 5 3 15,5 0 0-15,0-5 40 0,5 0 8 0,0 9 1 16,6-4 1-16,5-5-25 0,1 0 0 0,-7 0 0 16,7-4 0-16,-1-1 0 0,5 0 0 0,-4-5 0 15,4 6 0-15,1-11 0 0,-1 1 0 0,1-5 0 16,0 4 0-16,10-4-97 16,-5 0-25-16,0 0-5 0,6-5-1 0</inkml:trace>
  <inkml:trace contextRef="#ctx0" brushRef="#br0" timeOffset="925">1275 471 1670 0,'0'0'148'0,"0"0"-118"16,0 0-30-16,0 0 0 0,0 0 167 0,0 0 27 15,11 0 6-15,-11 0 0 0,0 0-119 0,0 0-24 16,0 0-5-16,0 0 0 15,0 0-76-15,5-10-14 0,-5 1-3 0,0 9-1063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18.4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2 2188 0,'-11'-5'195'0,"11"5"-156"15,0 0-31-15,0 0-8 0,-5 10 104 0,5-10 19 16,0 0 4-16,0 0 1 0,0 0-103 0,0 0-25 0,0 0 0 16,0 0 0-16,-6 9 44 0,12 6 3 0,-6-15 1 0,0 0-1274 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44.3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0 461 1958 0,'11'-15'43'0,"-11"15"9"0,0 0 1 0,0 0 3 0,0 0-45 0,0 0-11 0,0 15 0 0,0-1 0 16,0-14 104-16,0 15 18 0,0-15 4 0,0 14 1 15,-6 0-50-15,6 6-9 0,0-1-3 0,6 5 0 16,-6-5-52-16,0 5-13 0,5 5 0 0,1-5 0 15,-1-10 0-15,6 1 0 0,-6 4 0 0,1-5 0 0,4 5 0 0,1-4 0 16,0-10 0-16,0 4 0 16,0 1 0-16,5-5 0 0,-5-1 0 0,5-4 0 15,0 0 0-15,0-9 0 0,-5-1 0 0,5-4 0 0,-10 4 0 0,5-4 0 16,-1-5 0-16,7-1 0 0,-7 6 0 0,-4-5 0 16,5 0 0-16,-6-5 0 0,0 4 0 0,1 6 0 15,-1 0 0-15,1 4 0 0,-6 0 0 0,0 10 0 16,0 0 0-16,0 0 0 15,0 0 0-15,0 0 0 0,0 20 0 0,0-1 0 0,5-5 0 0,-5 5 0 16,5 1 0-16,1 4 0 0,5-5 0 0,-6 5 0 16,11-5 0-16,-5 0 0 0,0 5 0 0,5-9 0 15,-5-1 0-15,5 0 0 0,-5 1 0 0,5-6 0 16,0-13 0-16,-5-1 0 0,5 5 0 0,-5-5 0 16,0-5 0-16,5-4 0 0,-5 0 54 0,0-1 8 15,-1-4 2-15,1 0 0 0,-5-5-52 0,4 0-12 0,-4-5 0 16,-1 0 0-16,1-4 0 0,-1 4 0 15,-5 5 0-15,5 5 0 0,1-5 0 0,-6 0 0 0,5-5 0 0,-5 5 0 32,6 9-48-32,-6 6-13 0,5-11-3 0,-5 16 0 0,0 4-153 0,0 0-31 0,0 0-7 15,0 0-1-15</inkml:trace>
  <inkml:trace contextRef="#ctx0" brushRef="#br0" timeOffset="234">902 710 345 0,'11'-4'31'0,"0"-6"-31"15,5 5 0-15,-5-4 0 0,0-1 364 0,5 5 68 16,-5-4 12-16,-1-6 4 0,-4 1-256 0,5-1-52 16,-1 1-9-16,1 0-3 15,-5-10-61-15,-1 4-13 0,0-4-2 0,-5 10-1 16,0-5-31-16,-5 0-5 0,5-5-2 0,-5 4 0 0,-1 6 2 0,1-1 0 16,-6 15 0-16,6-9 0 0,-6 4-24 0,0 5-5 15,0 5-1-15,-5 0 0 0,5 14 15 0,0 0 0 16,1 5 0-16,-1 0 0 15,11 0-105-15,0 0-19 0,0 5-3 0,0-5-1 16,-6-5-102-16,1 5-21 0,5 0-4 0,5-9-461 0</inkml:trace>
  <inkml:trace contextRef="#ctx0" brushRef="#br0" timeOffset="519">1259 494 288 0,'0'0'12'0,"0"0"4"0,0 0-16 0,11 10 0 15,-6 0 0-15,0-1 0 0,-5 6 272 0,0-1 51 0,0 5 10 0,6 5 3 16,-6 0-181-16,-6 0-36 0,6-9-7 0,0-1-2 16,0-14-22-16,0 10-5 15,0-10-1-15,0 0 0 0,0 0-14 0,0 0-4 16,0 0 0-16,0 0 0 0,0 0-56 0,0 0-8 0,17-5 0 0,-7-5-12 16,1 1 12-16,0-1 0 0,0-4 0 0,0-1 0 15,-1 6 10-15,1-6-10 0,0-4 8 0,0 9-8 16,0 1 8-16,-6-1-8 0,11 5 8 0,-5 1-8 0,-6 4 0 15,6 0 0-15,0 9 0 0,0-9-11 0,-11 0 43 0,0 0 8 16,11 10 1-16,-1 4 1 0,-4 1-29 0,-6-1-5 16,5 0-8-16,-5 6 11 15,0-6-97-15,0 5-19 0,6-4-4 0,-6 4-593 16,5 0-118-16</inkml:trace>
  <inkml:trace contextRef="#ctx0" brushRef="#br0" timeOffset="753">1869 768 1454 0,'0'0'32'0,"0"0"6"0,0 0 2 0,0 0 1 0,0 0-33 0,0 0-8 15,0 0 0-15,0 0 0 0,0 0 114 0,11-5 21 16,-6-4 4-16,1-6 1 0,-1 1-16 0,-5-5-2 16,6 4-1-16,-6-9 0 0,0 0-40 0,0-9-8 0,-6-6-1 0,1-9-1 15,-1-5-59-15,6 1-12 0,-10 13 0 0,4-4 0 16,-5-5 0-16,6 5 0 0,-6 4 10 0,0-4-10 15,1 5 0-15,-1 4 0 0,0 5 0 0,0 5 0 32,0 5-173-32,1 0-31 0</inkml:trace>
  <inkml:trace contextRef="#ctx0" brushRef="#br0" timeOffset="923">1480 235 2415 0,'38'0'53'0,"-22"5"11"0,11 4 3 0,0 1 1 0,6-5-55 15,-6 0-13-15,5-5 0 0,1 0 0 16,4 0 108-16,7 0 20 0,-7 0 3 0,7 0 1 0,-7 4-57 0,7 6-11 16,-7 0-3-16,7-1 0 15,-7-4-61-15,-4 0 0 0,-1-5-16 0,-5 0 3 16,-5 5-50-16,0-5-9 0,-12 9-3 0,1-9-789 16,-11 0-157-16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51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44 716 1148 0,'-11'-43'25'0,"6"38"6"0,0-29 1 0,-1 5 0 0,6 1-32 0,6 8 0 16,-1 1 0-16,-10-5 0 0,-1 0 73 0,6 5 9 15,0 5 2-15,0-11 0 0,-16 6-57 0,11 0-11 16,10-5-3-16,0 10 0 0,1-1-13 0,-6 6 0 16,5-1 0-16,-5-4 0 0,0-1 0 0,0 6 0 15,0-1 0-15,0 0 0 0,0 1 54 0,0 4 8 16,6 5 2-16,-6-5 0 0,5-4 0 0,-5 4 0 16,-11 0 0-16,11 5 0 0,6 0 0 0,-1 5 0 15,-10 0 0-15,5-5 0 0,0 0 51 0,0 0 10 0,0 24 3 16,-6 0 0-16,1 0-103 0,5 0-25 0,5 0 0 0,1 4 0 15,4 6 34-15,-10 0 2 16,6-1 0-16,-1 6 0 0,-5-1-7 0,6 10-1 0,4 5 0 0,1 0 0 16,-11-5-28-1,0 0 0-15,0-5 0 0,0 0 0 0,6 5 0 0,-6-4 0 16,0-1 0-16,0-5 0 0,10 1 0 0,-4-1 0 0,-1-4 0 16,6-1 0-16,-11-4 0 0,0 0 0 0,5-5 0 0,-5 5 0 15,0-5 0-15,0-5 0 0,-5 5 0 16,0-10 0-16,-6 6 0 0,11-6 0 15,0 0 0-15,0 1 0 0,5-1 0 0,-5-4 0 0,0-1 0 0,0-4 0 16,0-5 0-16,0 0 0 0,0 0 0 0,0 0 0 0,0 0 0 16,0 0 0-16,0 0 0 0,0 0 0 0,0 0 0 15,0-19 0-15,11 5 0 0,-11 14 0 0,0-24 0 0,0 0 0 16,0-1 0-16,0 6 0 0,0-5 0 0,11 5 0 16,5 0 0-16,0 0 0 0,0-5 0 0,-5 0 0 15,0 4 0-15,5 1 0 0,0 0 0 0,-5 5 0 16,0-6 0-16,5 11 0 0,0-1 0 0,1 1 0 15,-1 4 0-15,-5-5 0 0,5 5 0 0,-5 1 0 16,0-1 0-16,5 10 0 0,0 4 0 0,-5 1 0 16,-6-1 0-16,6 6 0 15,0-1 0-15,5 1 0 0,0 4 0 0,-5 0 0 16,0 0 0-16,0-4 0 0,-1 4 0 0,1 5 0 0,0 0 0 0,5 0 0 16,-5 5 0-16,0-1 0 0,-6-3 0 0,6-6 0 15,-6 5 0-15,6 0 0 0,-5 0 0 0,-1 0 0 16,6-5 0-16,-6 0 0 0,1 0 0 0,-1-4 0 15,0-1 0-15,-5-9-848 0,6 0-175 16</inkml:trace>
  <inkml:trace contextRef="#ctx0" brushRef="#br0" timeOffset="549">882 802 748 0,'0'0'67'0,"0"0"-54"16,0 0-13-16,0 0 0 0,0 0 189 0,0 0 35 16,0 0 8-16,0 0 0 0,0 0-47 0,0 15-9 15,0-15-3-15,0 9 0 0,-6 1-143 0,6-10-30 0,-11 5 0 16,-5-5-8-16,0 0 38 0,5 0 8 0,-5 0 2 0,5-5 0 15,-5 0-13-15,0-5-3 16,-1 1 0-16,7-1 0 16,-1 5-6-16,0-4-2 0,0-6 0 0,-5-9 0 0,0 0-2 0,5-4-1 15,0 8 0-15,11-8 0 0,-5-1-2 0,-1 0-1 16,6 5 0-16,0-5 0 0,0-4-1 0,0-6 0 0,6 5 0 0,-1 1 0 16,1-1 6-16,4 1 1 0,-4 4 0 0,5 5 0 15,-1 0-16-15,1 0 8 0,5 0-8 0,-5 5 0 16,0-1 15-16,0 1-3 0,-6 0-1 0,6 5 0 15,-6-1-20-15,6 1-4 0,0 4-1 0,5 1 0 16,0 4 14-16,-16 5 0 0,0 0 0 0,11-5 0 16,-11 5 12-16,0 0 6 0,0 0 1 0,0 0 0 15,17 10-141-15,-17-10-28 0,0 0-6 0,0 0-555 16,0 0-111-16</inkml:trace>
  <inkml:trace contextRef="#ctx0" brushRef="#br0" timeOffset="798">1103 764 1958 0,'0'0'43'0,"0"0"9"0,0 0 1 0,0 0 3 0,0 0-45 0,0 0-11 16,0 0 0-16,0-5 0 0,-5 0 53 0,-1 0 9 15,6-4 2-15,-5 4 0 0,5 0-35 0,0 5-6 0,0 0-2 0,-6-9 0 16,6-6-33-16,-5 1-8 0,0-1 0 0,-1 6-1 31,6-6-35-31,-5 6-6 0,5-1-2 0,0-4 0 0</inkml:trace>
  <inkml:trace contextRef="#ctx0" brushRef="#br0" timeOffset="939">1017 298 1728 0,'0'0'38'0,"0"0"8"0,0 0 2 0,0 0 0 0,0 0-39 0,0 0-9 15,0 0 0-15,0 0 0 0,5-14 0 0,-5 14 0 16,0 0 0-16,0 0 0 0,0 0-49 0,0 0-12 0,0 0-3 0,5-5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56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0 253 460 0,'0'0'41'0,"0"0"-33"0,0 0-8 0,0 0 0 15,0 0 181-15,0 10 35 0,0-10 6 0,0 0 2 16,0 0-124-16,0 0-25 0,0 10-5 0,0-10-1 15,0 0 0-15,0 0 0 0,0 0 0 0,0 0 0 16,0 0-9-16,0 0-1 16,0 0-1-16,0 0 0 0,0 0 2 0,16 0 0 15,0 4 0-15,-5 1 0 0,-11-5 3 0,16 0 1 16,0 0 0-16,6 0 0 0,-1 5-16 0,1 0-4 0,0-5 0 0,5 0 0 0,0 0-19 0,0 0-4 16,11 0-1-16,-6-5 0 0,6 5 25 0,-6 0 5 15,6 0 1-15,5 0 0 0,-5 5-31 0,-6-5-5 16,6 5-2-16,-5-5 0 15,-1 0-13-15,0-5 0 0,6 5 0 0,0 0 0 0,-5 5 0 0,4-5 0 32,1 0 0-32,-5 0 0 0,-1 4 54 0,0 1 8 15,1-5 2-15,-1 5 0 0,1 0-52 0,-6 0-12 0,10-1 0 16,7-4 0-16,-1-4-8 0,0 4-5 0,-5 4-1 0,0-4 0 16,0-4 14-16,-6-1 0 0,0 5 0 0,1 5 0 15,-6-5 11-15,5 0 1 0,-10 0 1 0,10 0 0 16,-10 0-13-16,5 4 0 0,-6-4 0 0,6 5 0 15,-5 5 0-15,0-5 0 0,-1-5 0 0,1 0 0 16,0 4 0-16,5 1 0 0,-6-5 0 0,6 0 0 16,-11 0 0-16,11-5 0 0,0-4 0 0,-5 4 0 15,-6 0 0-15,0 5 0 0,1 0 0 0,-12-5 0 16,6 1 0-16,-11 4 0 0,0 0 0 0,0 0 0 0,0 0 0 0,0 0 0 16,-11-10 0-16,-5 0 0 0,-6-4 0 0,-5 0 0 0,0-1 0 0,0 6 0 31,-5-6-48-31,-1 1-13 0,-4-5-3 0,-1-1 0 0,-6 1 103 0,12 0 20 0,0 5 4 0,-1-1 1 15,6-4-52-15,6 9-12 0,-1 1 0 0,0 4 0 16,6-9-48 0,5 4-13-16,-5 5-3 0,11 0 0 0,-6 1 52 0,11 4 12 0,0 0 0 0,0 0 0 15,0-10 0-15,5 5 0 0,-5 5 0 0,11-10 0 16,0 6 0-16,5 4 0 0,-5 0 0 0,5 0 0 0,0 0 0 16,1 4 0-16,4 1 0 0,1 5 0 0,-6 0 0 15,0 4 0-15,6 0 0 0,-1 1 0 0,-4-10 0 16,4 9 0-16,6 0 0 0,-10 6 0 0,4 4 48 0,-5 0 13 15,1 0 3-15,-7 0 0 0,-4-5-52 0,-1 5-12 16,-5 9 0 0,0-4 0-16,-11-5 0 0,1 5 0 15,-1 9 0-15,-5-4 0 0,-6 0 0 0,0-5 0 16,6-5 0-16,-6 4 0 0,6 1 0 0,0-5 0 0,0 0 0 0,0 0 0 0,5-5 0 0,-5-4 0 16,5-10 0-16,11-5 0 0,-6 0 0 0,6 0 0 15,0 0 0-15,0 0 0 16,0 0-48-16,0 0-13 0,0 0-3 0,0 0 0 15,0 0-114-15,0 0-23 0,0 0-5 0,0 0-1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6:31:03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 0 0,'0'0'0,"0"0"0,0 0 16,0 0-16,0 0 16,0 0-1,0 0-15,0 0 16,-76 110-1,76-110-15,-16 20 0,-5-6 16,31 5 0,-10-4-16,27 4 15,-5-19-15,27 0 16,-6-19 0,27-5-1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05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0 730 633 0,'0'0'56'0,"0"0"-44"0,0 0-12 0,0 0 0 16,-5-5 152-16,5 5 28 0,0 0 5 0,0 0 2 15,0 0-56-15,0 0-11 0,0 0-3 0,0 0 0 16,0 0-42-16,0 0-9 0,0 0-2 0,0 0 0 0,0 0 0 0,11-9 0 15,-11 9 0-15,10-15 0 0,1 6-17 0,0 4-4 16,0 10-1-16,5-5 0 0,-5-10 2 16,0 5 1-16,-1 5 0 0,7 0 0 15,-17 0-3-15,10 0-1 0,7 0 0 0,-1 0 0 16,-16 0-41-16,11 0 0 0,-11 0 0 0,10 5 0 16,1 0 0-16,0 0 0 0,-6 9 0 0,6-4-778 15,-11-10-162-15</inkml:trace>
  <inkml:trace contextRef="#ctx0" brushRef="#br0" timeOffset="343">470 879 518 0,'0'0'46'0,"0"0"-37"0,0 0-9 0,0 0 0 16,0 0 220-16,0 0 41 0,0 0 9 0,0 0 2 15,0 0-167-15,0 0-33 0,0 0-6 16,0 0-2-16,0 0 6 0,0 0 1 0,0 0 0 0,0-10 0 0,-5-4-11 0,5-1-3 0,0 6 0 0,-6-1 0 31,1 1-45-15,-1-6-12-16,-4 1 0 0,4-10 0 0,1 5 26 0,-1-1 3 0,1 1 1 0,5-5 0 15,-5 5-48 1,5 0-10-16,0 0-1 0,0-1-1 0,0 1 30 0,-6 0 0 0,6 5 0 16,0-1 0-16,11-4 0 0,-6 4 0 0,-5 11 0 0,0 4 0 15,0 0-108-15,0 0-16 0,0-5-4 16,0 5 0-16</inkml:trace>
  <inkml:trace contextRef="#ctx0" brushRef="#br0" timeOffset="645">832 927 1638 0,'0'0'36'0,"0"0"7"0,0 0 1 0,0 0 3 0,0 0-38 0,0 0-9 0,11 0 0 0,0-5 0 15,-6-5 73-15,0-4 13 16,1 4 2-16,-6-4 1 0,5 0-71 0,-5-1-18 0,-5-14 0 0,5 1 0 16,-6-6 55-16,6 0 7 0,-10 1 2 0,4-6 0 15,1-4-52-15,-6 0-12 0,0-5 0 0,0 5 0 0,1-5 0 0,-7 4 0 16,7 1 0-16,-1 5 0 0,5 9 0 16,-4-5 0-16,-1-4 0 0,0 4 0 0,6 10 0 0,-6 0 0 15,0 0 0-15,0 5 0 16,6 0-27-16,5 0-8 0,-6 4-1 0,1 6-591 15,0-1-117-15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09.0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0 610 864 0,'-5'-10'76'0,"5"10"-60"0,0 0-16 0,0 0 0 16,5-10 92-16,-5 10 16 0,0 0 4 0,0-9 0 15,0 9-39-15,0 0-7 0,0 0-2 0,0 0 0 16,0-15 0-16,0 15 0 0,0-4 0 0,0 4 0 16,0-10 0-16,0 10 0 0,0 0 0 0,0 0 0 15,0 0-30-15,0 0-6 0,0 0-2 0,0 0 0 0,0 0 10 16,0 0 1-16,5 19 1 0,1-4 0 0,-6-15 26 0,0 0 6 16,0 19 1-16,5 0 0 0,-5 5-11 0,6 0-3 15,-1 0 0-15,1 5 0 0,-6 9-16 0,5-4-3 16,-5 9-1-16,5 0 0 0,-5 5-8 0,6 0-1 15,-6 10-1-15,5-10 0 0,-5-5-27 0,0 0 0 16,0 1 0-16,0-1 0 0,0-5 0 0,0 5 0 16,0-4 0-16,0-1 0 0,6 1 0 15,-6-1 0-15,5 1 0 0,0-6 0 0,-5 1 0 16,6-1 0-16,-6-4 0 0,5 0 0 0,1-5 0 0,-1 0 0 16,-5-5 0-16,5 5 0 0,-5-9 0 0,6-1 0 15,-6 5 0-15,0-9 0 0,0 4 0 0,5-4 0 16,-5-10 0-16,0 0 0 0,0 0 0 0,0 0 0 15,0 0 0-15,0 0 0 0,0 0 0 0,0 0 0 0,0 0 0 0,-5-10 0 16,-6-4 0-16,6-5 0 0,5 4 0 16,0 6 0-16,0-6 0 0,0-4 0 15,0-5 0-15,0-5 0 0,0 5-9 0,0-5 9 0,5 1 0 16,6-11 0-16,-6 1 0 0,11 4 0 0,-5-4 8 16,5 4-8-16,1 0 0 0,-1 1 0 0,5 4 0 0,-4 5 0 15,4 5 0-15,1-5 0 0,-6 9 0 0,6-4-10 16,-6 10 10-16,0 4 0 0,-5-5 8 0,5 10-8 15,6-5 8-15,-6 5-8 0,0-4 10 0,-5 4-10 16,0 4 12-16,5 6-3 0,5 4-1 0,-4 1 0 16,-17-15 0-16,5 14-8 0,6 1 12 0,0 4-4 15,-6-5 1-15,6 10 0 0,-6 5 0 0,1 0 0 16,-6-5-9-16,0 0 0 0,-6 0 9 0,12 0-9 16,-1 0 0-16,1 0 0 0,-12-10 0 0,12 6 0 0,-1-6-18 15,0 0-2-15,-5-14 0 0,0 0 0 16,0 0-219-16,0 0-44 0</inkml:trace>
  <inkml:trace contextRef="#ctx0" brushRef="#br0" timeOffset="455">751 730 633 0,'0'0'56'0,"0"0"-44"0,0 19-12 0,0-19 0 16,0 0 245-16,0 0 47 0,0 9 10 0,0-9 2 15,-5 10-148-15,5-10-30 0,-11 5-6 0,0-5 0 16,0 0-65-16,0 0-13 0,1-5-2 0,-7 5-1 0,1-5-19 0,5-4-3 16,-5 4-1-16,5 0 0 0,-5 5-16 0,11-5 0 15,-1 0 0-15,1-9 0 0,-6-10 0 0,0 0 10 16,1-5-2-16,4 10 0 0,1 5 4 0,5-6 1 16,-6-8 0-16,1-1 0 0,5 0 1 0,0 5 0 15,11 0 0-15,-11-5 0 0,0 5 0 16,5-5 0-16,1 5 0 0,-1 5 0 0,6 5 17 15,-6-6 3-15,1 1 1 0,4 0 0 0,-4 0-35 0,5 9 0 16,-6 1 0-16,6-1 0 0,0-4 0 0,-11 9 0 16,0 5 0-16,0 0 0 15,5-10 0-15,-5 10 0 0,0 0 0 0,0 0 0 16,16 5-44-16,-16-5-16 0,11 5-4 0,0 4-682 16,0 6-137-16</inkml:trace>
  <inkml:trace contextRef="#ctx0" brushRef="#br0" timeOffset="686">962 768 864 0,'0'0'38'0,"0"0"8"0,0 0-37 0,0 0-9 0,0 0 0 0,0 0 0 0,0 0 194 0,0 0 37 15,0-5 7-15,0 5 2 0,0 0-141 0,0 0-28 16,-6-9-6-16,1-6-1 0,5 1-13 0,-11-1-3 15,11-4-1-15,-5 5 0 0,5-5-31 0,0 4-7 16,0 1-1-16,0-1 0 0,-6 1 1 0,6 4 0 16,0-4 0-16,0 4 0 31,-5 1-161-31,5-1-32 0,0-19-6 0,0 5-2 0</inkml:trace>
  <inkml:trace contextRef="#ctx0" brushRef="#br0" timeOffset="843">870 355 1497 0,'0'0'32'0,"0"0"8"0,0 0 0 0,0 0 4 0,5-14-36 0,-5 14-8 0,0 0 0 0,0 0 0 0,6-15 104 0,-6 15 20 15,0 0 3-15,0 0 1 0,0 0-103 0,0 0-25 16,5-14 0-16,-5 14 0 16,0 0-46-16,0 0-14 0,0 0-4 0,0 0 0 0</inkml:trace>
  <inkml:trace contextRef="#ctx0" brushRef="#br0" timeOffset="1391">1237 509 633 0,'0'0'56'0,"0"0"-44"16,0 0-12-16,0 0 0 0,0 0 143 0,0 0 26 15,0 0 6-15,0 0 1 0,0 0-39 0,0 0-7 16,0 0-2-16,0 0 0 0,0 0-13 0,0 0-3 16,11-5-1-16,5 0 0 0,-10 0-24 0,10 1-5 0,-5 4-1 15,-1-5 0-15,-10 5-13 0,17-5-4 0,-1 5 0 16,0 0 0-16,6 5-51 0,-6 0-13 0,-16-5 0 16,0 0 0-16,11 4 20 0,-1-4 2 0,7-4 0 15,-7-1 0-15,-10 5-35 0,0 0-7 0,17 0-2 0,-17 0 0 16,11 9-43-1,-11-9-9-15,16 5-2 0,-5-5-663 0,-11 0-133 0</inkml:trace>
  <inkml:trace contextRef="#ctx0" brushRef="#br0" timeOffset="1626">1653 658 1728 0,'0'0'38'0,"0"0"8"0,0 0 2 0,0 0 0 0,0-10-39 0,-5 0-9 0,-1 1 0 0,1-1 0 0,5 1 91 0,-5-6 16 16,-6-4 3-16,5 5 1 0,1-1-75 0,5-9-16 15,-11 5-2-15,6 0-1 0,-1-1 38 0,1 1 7 16,5 5 2-16,-5-10 0 0,-1 5-52 0,1-1-12 16,5 6 0-16,-6 4 0 0,1 1 0 0,5 9 0 15,0 0 0-15,0 0 0 16,0 0-126-16,0 0-28 0,0 0-6 0,0 0-754 0</inkml:trace>
  <inkml:trace contextRef="#ctx0" brushRef="#br0" timeOffset="1919">2015 845 1267 0,'0'0'56'0,"0"0"12"0,11 0-55 0,0 0-13 0,-11 0 0 0,11-10 0 16,-6 5 105-16,6-4 19 0,0-6 3 0,-6 1 1 15,0-5-10-15,1 4-2 0,-1-4 0 0,1-5 0 0,-12 0-53 0,6 0-11 16,0 0-3-16,0-5 0 0,-11-9-29 0,1 4-5 16,-7-4-2-16,7-1 0 0,-7-9-13 0,1 5 11 15,-5 0-11-15,-1 5 10 0,6-1-10 0,-6 6 10 16,0-1-10-16,1 5 10 0,5 0-2 0,-1 5 0 15,-4 5 0-15,5 5 0 0,-1-1-19 16,12 11-4-16,-6-1-1 0,0 5-695 16,1-5-139-16</inkml:trace>
  <inkml:trace contextRef="#ctx0" brushRef="#br0" timeOffset="2454">2545 586 518 0,'0'0'46'0,"0"0"-37"0,0 0-9 0,0 0 0 16,0 0 168-16,0 0 32 0,0 0 7 0,0 0 1 15,0 0-64-15,0 0-13 0,0 0-3 0,0 0 0 0,0 0-51 16,0 0-10-16,0 0-3 0,0 0 0 0,0 0 0 0,0 0 0 15,0 0 0-15,0 0 0 0,0 0-20 0,0 0-5 16,0 0-1-16,10 19 0 16,-4 5-2-16,5-5 0 0,-11-19 0 0,5 14 0 0,0 1 4 0,1 4 0 15,-1 0 0-15,1 5 0 0,4 0-4 0,-10 5-1 16,0 5 0-16,6-1 0 0,-1 6-7 0,-5 4-2 16,0-5 0-16,6 10 0 0,-12 5-7 0,6-5-2 15,6 5 0-15,-6 0 0 0,0 4-17 0,0-4 0 16,0-14 0-16,0 4 0 0,0-5 18 0,0 1 0 15,0-10 0-15,0 4 0 0,0-4-27 0,0-5-6 16,0 0-1-16,0-5 0 0,0 5 16 0,0-9 0 16,0-6-10-16,0 1 10 0,0-1-20 0,0-9 1 15,0 0 0-15,0 0 0 16,0 0-153-16,0 0-32 0,0 0-5 0,-6-19-496 0,1 0-99 0</inkml:trace>
  <inkml:trace contextRef="#ctx0" brushRef="#br0" timeOffset="2936">2339 754 932 0,'0'0'20'0,"0"0"5"0,0-10 1 0,0 10 0 0,-5-5-26 0,5 5 0 0,5-14 0 0,-5 4 0 0,0-4 69 0,0 4 9 15,11-9 2-15,-6 5 0 0,1 4-17 0,-1 0-3 16,-5 1-1-16,6-10 0 0,10 4-33 0,-11 6-6 15,1-6-2-15,4 6 0 0,1-1 37 0,0 5 7 16,0-4 2-16,0 4 0 0,5-5 0 0,-5 15 0 16,5 5 0-16,-5-10 0 15,5-15 0-15,-5 1 0 0,5 4 0 0,6 5 0 16,-12 1-52-16,7-1-12 0,4 0 0 0,1 5 0 0,-1 0 64 0,1 0 9 16,5 5 3-16,0 0 0 0,5-1-20 0,1 6-3 15,-6-10-1-15,5 14 0 0,6 1-32 0,0-10-6 16,-11-5-2-16,0 4 0 0,0 1 12 0,0 10 3 15,-5 9 0-15,-1-10 0 0,1-4-3 0,-1-1 0 16,-4 6 0-16,-7-1 0 0,7 5-24 0,-12 5 0 16,0-5 8-16,-5 10-8 0,-5 0 0 0,0 0 0 0,-1-5 0 15,-5 0 0-15,-10 0 11 0,-1 5 0 0,6-1 0 16,-6 1 0-16,-5-5-11 0,0-4-16 0,-5 4 4 0,0-5 1 16,-1-5 11-16,6 1 0 0,-5-6 0 0,5 1 0 15,0-5 0-15,5-5 0 0,0 0 0 0,6 0 0 16,0 0 0-16,5-5 0 0,0 0 0 0,1 5 0 15,-1-5 0-15,11 5 0 0,-6-9 0 0,1-1 0 16,5 10 0-16,0 0 0 0,0 0 0 0,0 0 0 31,0 0-207-31,0 0-39 0,0 0-8 0,0 0-2 0</inkml:trace>
  <inkml:trace contextRef="#ctx0" brushRef="#br0" timeOffset="3707">3295 293 691 0,'0'0'30'0,"0"0"7"0,0 0-29 0,0 0-8 0,0 4 0 0,0-4 0 0,0 0 68 0,0 0 12 16,0 0 2-16,0 0 1 0,0 0-3 0,0 0 0 15,0 0 0-15,0 0 0 0,0 0-15 0,0 0-3 16,0 0-1-16,0 0 0 0,0 0 3 0,0 0 0 15,0 0 0-15,0 0 0 0,0 0 0 0,0 0 0 16,0 0 0-16,0 0 0 0,11-9-24 0,-11 9-4 16,0 0 0-16,0 0-1 0,0 0-5 0,0 0-1 0,16-5 0 0,-16 5 0 15,0 0-29-15,0 0 0 0,0 0 0 0,0 0 0 16,0 0 52-16,11-5 5 16,0 5 1-16,-11 0 0 0,16 0-42 0,-5 0-8 0,0 0-8 0,5-5 12 15,-5 5 32-15,0 0 8 0,0 0 0 0,-1 5 1 16,7 0-22-16,-7 0-5 0,-10-5-1 0,11-5 0 0,0 5-10 15,-11 0-3-15,11 0 0 0,0 5 0 0,-1 9-12 16,-10-14 8-16,0 0-8 0,0 0 0 0,0 0 0 0,0 0 0 31,0 0 0-31,0 0 0 0,6 10 0 0,-6-10-15 16,0 0 2-16,0 0 0 16,0 0-193-16,0 0-38 0,0 0-8 0,0 0-2 0</inkml:trace>
  <inkml:trace contextRef="#ctx0" brushRef="#br0" timeOffset="4018">3857 518 691 0,'6'-4'30'0,"-6"-1"7"0,5 5-29 0,0 0-8 15,1 0 0-15,-6 0 0 0,0 0 212 0,0 0 40 0,0 0 9 0,0 0 2 16,0 0-143-16,0 0-29 0,0-5-6 15,0 5-1-15,0 0-27 0,0-14-5 16,-6-6-2-16,1 1 0 0,0 0-11 0,-1 4-3 16,1-9 0-16,-1 0 0 0,1-4-10 0,-6 4-2 15,0 0-1-15,1 0 0 0,4 0-7 0,-5 0 0 16,1 0-1-16,-1 4 0 0,5 1-6 0,-4 0-1 0,4 0 0 16,-5 0 0-16,6 4-8 0,0-4 12 0,-1 5-12 0,1-1 12 15,5 15-4-15,0 0 0 0,0-14 0 0,-6-1 0 16,6 6 0-16,0 9 0 0,0 0 0 0,0 0 0 15,0 0-8-15,0 0-11 0,0 0 3 0,0 0-727 16,0 0-145-16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6.0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1335 288 0,'0'0'25'0,"0"0"-25"16,0 0 0-16,0 0 0 0,0 0 196 0,0 0 35 0,0 0 6 0,0 0 2 15,0 0-114-15,0 0-22 0,0 0-5 16,0 0-1-16,0 0-26 0,0 0-6 0,0 0-1 0,0 0 0 16,0 0-51-16,0 0-13 0,0 0 0 0,0 0 0 15,0 0 54-15,0 0 8 0,0 0 2 0,0 0 0 16,0 0 5-16,11-5 2 0,-6-9 0 0,1-1 0 15,4 1-31-15,-4-5-7 0,-1 0-1 0,6-10 0 16,-6 0-5-16,6-5-2 0,5-4 0 0,-5 4 0 16,5-9-25-16,6-15 0 15,5 1 0-15,-5-1 0 0,-1 1 0 16,1 4 0-16,5 0 0 0,0 0 0 0,-5 0 0 0,-1 5 0 0,6 0 0 0,0 0 0 16,-5 0 20-16,-1 5 0 0,1 5-1 0,0-1 0 15,-1 1-31-15,-10 4-5 0,5 5-2 0,0 1 0 0,6-1 19 16,-6 5 0-16,-10 0 0 0,4 4 0 0,1 1 18 15,0 5 7-15,-6 4 2 0,6 1 0 0,0-1-27 0,-11 10 0 16,5 0 0-16,-5 0 0 0,11 0 15 0,0 5-3 16,0 4 0-16,0 6 0 0,-1-1 11 0,1 10 1 15,0 0 1-15,5 10 0 0,-5 4-5 0,0 6 0 16,5 4-1-16,0 0 0 0,1-5 21 0,4 5 4 16,-5 5 0-16,6 4 1 0,0-4-45 0,5 5-12 15,-6 4 0-15,1 1-1 0,5-1 13 0,0 0 0 16,0 1 0-16,0-6 0 0,0 1 8 0,-6-5 4 15,1-10 0-15,0 5 1 0,-1-9-13 0,-5-6 0 16,6-4 0-16,-6 0 0 0,-10-5 0 0,-1-5 0 16,1-9 0-16,-1 4 0 15,-5-14-19-15,0 0-6 16,0 0-2-16,0 0 0 0,-11 0-185 0,-5-10-36 0,0-4-8 0,-6 0-723 0</inkml:trace>
  <inkml:trace contextRef="#ctx0" brushRef="#br0" timeOffset="236">335 768 1152 0,'0'0'102'15,"0"0"-82"-15,-5 5-20 0,5-5 0 16,0 0 145-16,0 0 25 0,0 0 5 0,0 0 1 0,0 0-31 16,10 5-5-16,-4-5-2 0,15 5 0 0,-4-5-56 0,4 0-11 15,1 0-3-15,-1-5 0 0,1 5-27 0,5-5-5 16,5 5-2-16,-5 0 0 15,0 0-34-15,6 0 0 0,-1-5 0 0,-5 5 0 0,6 0 38 0,-1 5 1 16,-5-5 0-16,11 5 0 0,-6-5-39 0,-5 0 0 16,6 0-12-1,-12 0 4 1,6 0-172-16,-5-5-35 0,0 5-6 0,-1-5-2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7.4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0 290 633 0,'0'0'56'0,"0"0"-44"0,0 0-12 0,0 0 0 16,0 0 194-16,0 0 37 0,0 0 7 0,0 0 2 15,11 0-109-15,0 0-22 0,0 0-4 0,0 4-1 16,5-4-16-16,0 5-4 0,0-5-1 0,0 0 0 15,11 0-15-15,0 0-2 0,6 0-1 0,-1 0 0 16,1 0-13-16,5 0-2 0,-1-5-1 0,7 5 0 16,-1 0-24-16,0 0-5 0,0 0 0 0,0 0-1 15,1-4 36-15,-1 4 7 0,0 0 2 0,0 0 0 16,6 0-52-16,-6 4-12 0,6-4 0 0,5 5 0 16,0 5 21-16,0-5 2 0,0-5 0 0,-11 4 0 15,0 1-14-15,1 0-9 0,4-5 12 0,1 5-12 16,-1 0 11-16,-4-5-11 0,4 4 10 0,6 1-10 0,-5-5 8 15,-6 5-8-15,0-5 0 0,-5 5 9 0,-5 0-9 16,4 4 0-16,-4-9 0 0,-1 10 8 31,-5-5-37-31,6-1-8 0,-6-4-2 0,5 5 0 0,-10-5 39 0,5 0 0 0,0 5 0 16,-6-5 0-16,1-5 0 0,-1 5 0 0,-4 0 0 0,4 0 0 0,-5 0 24 0,6-5 12 16,-6 1 2-16,-5 4 1 15,5 0-63-15,-5 0-12 0,-11 0-2 0,0 0-1 0,0 0 59 0,11-5 12 16,-6 0 3-16,-5 5 0 0,0 0-35 0,0 0 0 15,-5-10 0-15,-6 1 0 0,-5-1 0 0,-6 1 0 16,1-1-12-16,-1 0 12 0,-5-4 0 0,-5 0-9 16,-1-1 9-16,1 6 0 0,-6-15 0 0,6 9 0 0,-1-4 0 15,1 5 0-15,5-6 0 0,5 6 0 0,1-5 0 0,-1 0 0 16,6 9 0-16,5-4 0 0,0 4 0 0,0-4 0 16,1 4 0-16,4 0 0 0,1 1 0 0,5 9 8 15,0-10-31 1,0 5-5-16,0-4-2 0,5 4 0 0,1-5 49 0,-6 10 9 0,10-4 3 0,7 4 0 15,-1-5-31-15,0 10 0 0,0-1 0 0,6 1 0 16,5 0 9-16,0 5-9 0,0-1 8 0,0 6-8 16,5-1 8-1,-5 5-8-15,6-4 8 0,-12 9-8 0,1 0 8 0,-6 0-8 16,0 0 8-16,-5 4-8 0,0 1 0 0,-6 0 8 0,1 5-8 0,-6-6 0 16,-6 1 0-16,1 0 0 0,5 5 0 0,-6-1 0 15,-10-4 0-15,5 0 0 0,1 5 0 0,-7-10 0 16,1 4-36-16,5-8-5 0,11 4-2 0,-10-10 0 15,-17 0 66-15,5 1 13 0,6-6 2 0,5 1 1 16,11-10-63-16,0 0-12 0,0 0-2 0,-11 5-1 16,11-5 60-16,0 0 12 0,0 0 3 0,0 0 0 0,0 0-36 0,0 0-22 15,0 0 3-15,0 0 1 16,0 0-138-16,0 0-28 0,0 0-6 0,0 0-1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9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130 682 403 0,'0'0'36'16,"0"0"-36"-16,0 0 0 0,0 0 0 0,0 0 45 0,0 0 3 15,0 0 0-15,0 0 0 0,0 0 12 0,0 0 4 16,0 0 0-16,0 0 0 0,0 0-52 0,0 0-12 16,0-10 0-16,0 10 0 0,0 0 0 0,0 0 0 15,0-9 0-15,0 9 0 0,0 0 0 0,0 0 0 16,0-10 0-16,0 10 0 0,0-10 0 0,0 1 0 16,0 9 0-16,0 0 0 0,0 0 54 0,0-10 8 15,0 0 2-15,0 10 0 0,0-9 51 0,0 9 10 16,0 0 3-16,0 0 0 0,5-5-103 0,-5 5-25 0,6-5 0 15,-6 0 0-15,0 5 56 0,0 0 7 0,0 0 1 16,0 0 0-16,0 0-20 0,0 0-4 0,5-9-1 0,-5 9 0 31,0 0-11-31,0 0-3 0,0 0 0 0,0 0 0 16,0 0 31-16,0 0 7 0,0 0 1 0,0 0 0 0,0 0-52 0,0 0-12 16,6 14 0-16,-6-4 0 0,5 4 105 0,-5 6 19 15,0-1 3-15,11 5 1 0,-11 5-103 0,5-1-25 16,1 20 0-16,-1 0 0 0,-5 5 43 0,5-5 3 0,1 0 1 15,-6 10 0-15,5-10-25 0,1 10-5 0,-1-6-1 0,0-4 0 16,-5-4-16-16,6-1 0 0,-1 0 0 0,1-5 0 16,-1-4 0-16,-5 0 0 0,-5-6 0 0,5 1 0 15,0-5 0-15,0 0 0 0,0-9 0 0,-6-1 0 16,6-14-198-16,0 0-46 0,0 0-10 0,-11-5-2 16,1-9 0-16,-1 4 0 0,-5-19 0 15,10-4 0-15</inkml:trace>
  <inkml:trace contextRef="#ctx0" brushRef="#br0" timeOffset="374">0 648 1267 0,'6'-19'28'0,"-6"19"5"0,5-10 2 0,6 1 1 0,-11-6-36 0,0 1 0 15,5-1 0-15,-5 1 0 16,11 0 109-16,0-1 15 0,0 1 4 0,-6-1 0 0,6 1-52 15,-6 0-11-15,6-1-1 0,-5 6-1 0,10-1 1 0,-5 0 1 16,5 1 0-16,0-1 0 0,-5 5-1 0,5 1 0 16,0 4 0-16,6 4 0 0,-6 1 0 0,6 5 0 15,5 4 0-15,0 1 0 0,0-6 0 0,-6 6 0 16,6-1 0-16,-5 0 0 0,10 6-3 0,-10 4-1 0,0 0 0 16,-1 0 0-16,-5 0-28 0,6 9-5 0,-6 1-2 15,-5 4 0-15,-6-9-15 0,-5 5-10 0,-5-1 12 16,-6 6-12-1,0-6-15-15,-10 1-9 16,-1-5-3-16,-5 0 0 0,0-5 27 0,0 0 0 0,-5 0 0 0,5-5 0 0,0 0 0 0,0-5 0 0,0 1 0 0,0-5 0 16,5-1 0-1,6-4 0-15,0 5 0 0,-6-6 0 0,11 1 0 16,0-5 0-16,11 0 0 0,-10-5 0 0,4 1-108 16,6 4-16-16,-5-10-3 0,10 0-1 0,1-4-102 0,4-1-21 0</inkml:trace>
  <inkml:trace contextRef="#ctx0" brushRef="#br0" timeOffset="907">962 1431 1407 0,'0'0'31'0,"0"0"6"0,0 0 2 0,-5 14 1 0,5-14-32 16,-11 10-8-16,11-10 0 15,-6 5 0-15,-4 4 104 0,10-9 19 0,0 0 4 0,0 0 1 16,0 0-42-16,0 0-8 0,0 0-2 0,-6-9 0 0,-5 4 1 0,11-5 0 16,-5-4 0-16,5-5 0 0,0 4-40 0,0-9-8 0,0 0-1 0,5-9-1 15,1-1-12-15,-1-9-3 0,1 0 0 0,4-1 0 16,-4 1 11-16,5-5 1 0,-6-5 1 0,6-4 0 15,0 9-25-15,5-5 0 0,-5 5 0 0,-1 0 0 16,1 5 0-16,0-1 0 0,0 6 0 0,5 4 0 16,-5 5 0-16,0 1 0 0,-1 4 0 0,1 0 0 15,5 4 0-15,-5 6-9 0,0-5 0 0,-6 4 0 0,6 6 9 16,-5-6 12-16,4 1-2 0,-4 0-1 0,-6 14-9 0,0 0 0 16,0 0 0-16,0 0 0 0,11 9 0 0,-11-9 0 15,10 15 0-15,1-6 0 0,-5 6 0 16,4 9 0-16,7 4 0 0,-7 1 0 0,1 0 46 15,0 9 7 1,5 1 2-16,1 9 0 0,-1 0-37 0,0 5-7 0,0-5-2 0,6 5 0 0,-1-5-9 31,1 9 0-31,0-9 0 0,-6 0 0 0,0 0 42 0,0-9 6 16,0-1 2-16,-5 1 0 0,5-1-39 0,-10-9-11 0,5 0 0 0,-1-1 0 0,-4-4 0 0,-1-4 0 16,-5-6 0-16,6-4 0 0,-6-1-22 0,-6 1-2 15,6-10-1-15,-5 5 0 16,-6-1-153-16,-5-4-30 0,0 0-7 0,-1-4-534 15,-10-6-107-15</inkml:trace>
  <inkml:trace contextRef="#ctx0" brushRef="#br0" timeOffset="1125">924 979 1728 0,'0'0'38'0,"0"0"8"0,0 0 2 0,0 0 0 0,0 0-39 0,11-4-9 0,0-1 0 0,5 0 0 16,0 0 104-16,0 5 20 0,1-5 3 0,4 5 1 15,1-4-52-15,-1 4-9 0,6 0-3 0,0 0 0 16,0 0 0-16,0 0 0 0,0 0 0 0,0 0 0 16,0 4-51-16,1-4-13 15,-7 0 0-15,6 0 0 16,-5 0-100-16,5 0-22 0,5-4-5 0,-5 4-922 0</inkml:trace>
  <inkml:trace contextRef="#ctx0" brushRef="#br0" timeOffset="1688">1853 432 1796 0,'0'0'40'0,"0"0"8"0,11 10 1 0,-11-10 1 0,0 0-40 0,0 0-10 16,0 14 0-16,6 0 0 0,4 6 69 0,-10-6 12 15,6 5 3-15,-1 5 0 16,1 0-13-16,-1 5-3 0,0-5 0 0,1 5 0 0,-1 5 14 0,1-6 2 0,-1 6 1 0,0 4 0 31,-5 1-68-31,6 4-17 0,-6-9 0 0,5 9 0 16,-5-10 25-16,6 6 2 0,-6-1 0 0,5-4 0 0,-10-5-27 0,5 4 0 16,0-9 0-16,0 5 0 0,-6 0 0 0,1-10 0 15,5 0 0-15,-6 1 0 0,1-11 0 0,0 1 0 16,5-10 0-16,0 0 0 0,0 0 0 0,-11 5 0 0,0-5-14 0,0-5 5 15,6 0 9-15,-6-9 0 0,6-1 0 0,-1-4 0 16,1-5-19-16,-1-10-1 0,1 1-1 0,0-6 0 16,5-4 13-16,-6-5 8 0,1 0-10 0,5-5 10 15,0 5 0-15,0 0 0 0,0 0 11 0,5 0-3 16,1 5-8-16,-1 5 0 0,6 4-8 0,0 0 8 16,-1 1 0-16,-4 9 0 0,10-10 0 0,-5 10 8 0,5 0-8 0,0 5 0 15,0 0 0-15,6 9 0 0,0-4 0 0,-1 9 0 16,1-5 0-16,-6 10 0 0,6 0 0 0,-6 5 0 15,5 5 0-15,1-1 0 0,-11 1 52 0,0 4 10 16,-1 5 2-16,1 5 0 31,-16-4-80-31,5 8-15 0,5 6-3 0,-10 0-1 0,-6 4 35 0,6 1 0 16,-1 9 0-16,1-10 0 0,-6 5-8 0,-5-4 8 0,0 9 0 0,-1-10 0 0,1-4 0 0,0-6 0 16,0-4 0-16,-6-4 0 0,6-11 0 0,5 6 0 15,-5-6 0-15,5-4 0 0,11-5 0 0,0 0 0 16,-11 0 0-16,11 0 0 15,-5-5-28-15,0-4 0 0,-1-1 1 0,1-4 0 16,-1-10-142-16,1 0-29 0,5 0-6 0,0-10 0 0</inkml:trace>
  <inkml:trace contextRef="#ctx0" brushRef="#br0" timeOffset="2002">2383 403 1094 0,'0'0'48'0,"0"0"11"0,0 0-47 0,0 0-12 0,-6-5 0 0,6 5 0 16,0 0 118-16,0 0 22 0,0 0 4 0,0 0 0 15,0 0-16-15,0 0-3 0,0 0-1 0,0 0 0 16,0 0-25-16,0 0-6 0,0 0-1 0,0 0 0 15,11-4-41-15,5 4-9 0,1 0-2 0,-1 0 0 0,0 0-8 16,0 0-1-16,0 0-1 0,1 4 0 0,4 1-10 0,1 0-3 16,-6-5 0-16,0 5 0 0,0-5-26 0,-5 5-6 15,5-5-1-15,-5 0 0 0,0 0 16 0,0 0 0 16,0 4 0-16,-11-4 0 16,10 5-206-16,1-5-38 0,11 5-8 0,-6-5-2 0</inkml:trace>
  <inkml:trace contextRef="#ctx0" brushRef="#br0" timeOffset="2221">2928 629 1792 0,'0'0'40'0,"0"0"8"0,0 0 1 0,6-10 1 0,-6 1-40 0,0-6-10 0,5 1 0 15,1-5 0-15,-12-5 60 0,12 0 11 0,-6-5 1 0,0 0 1 16,0-5-13-16,-6 1-4 0,1-6 0 0,-1 6 0 15,1-6-56-15,0 1-19 0,-1 4 0 0,-5-4 0 16,6 9 43-16,0 0 8 0,-1 5 1 0,-5 0 1 16,6 5-20-16,0 5-4 0,-6-6-1 0,5 11 0 15,6 9-131-15,0 0-26 0,0 0-6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24.5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503 849 403 0,'0'0'36'0,"0"0"-36"0,0 0 0 0,-11 10 0 0,11-10 179 0,-6 5 29 15,6-5 5-15,-5 9 2 0,0-4-81 0,-1 5-16 16,1-1-3-16,-1-4-1 0,6-5-38 0,-5 10-8 0,5-10-2 0,-5 14 0 15,5-14-23-15,0 0-5 16,0 0-1-16,0 0 0 0,-11 0-14 0,11 0-3 0,0 0-1 0,-6-5 0 16,-4 1-9-16,4-1-2 0,-5 0 0 0,6-5 0 15,0 1 7-15,5-6 1 0,-6 1 0 0,1-10 0 16,5 5 19-16,-6-10 4 0,6 0 1 0,0 0 0 16,0 1-16-16,0-6-4 0,0 0 0 15,6-4 0-15,-6 4-6 0,5-4-2 0,1 4 0 0,-6-4 0 16,5-1-12-16,-5 11 0 0,0-1 0 0,5 0 0 15,1-9 13-15,-6 4 0 16,0 5 0-16,0-4 0 0,0 4-13 16,0 0 0-16,5 0 0 0,-5 5 0 0,0 0 0 15,-5 10 0-15,-6-1 0 0,6 6 0 16,-6-1-202-16,5 5-43 0,-26 1-9 0,10 4-2 0</inkml:trace>
  <inkml:trace contextRef="#ctx0" brushRef="#br0" timeOffset="984">0 307 1609 0,'11'14'71'0,"-6"-9"15"0,1 5-69 0,-1-1-17 16,6-4 0-16,-6 0 0 0,6 0 81 0,0-1 13 15,5-4 2-15,-5 0 1 0,5 0-5 0,0 0 0 16,1 0-1-16,-1-4 0 0,5-1-54 0,1 5-10 16,10 0-3-16,-10-5 0 15,5-5 7-15,0 1 1 0,-5 4 0 0,-1 0 0 0,6-4-32 0,0 4 0 0,0-5 0 0,-5 10 0 16,10-5 0-16,-10 1 0 0,5-1 0 0,0 5 0 15,0 0-9-15,0 0-8 0,0-5-2 0,-5 10 0 32,-1 0 19-32,1 4 0 0,-1-4 0 0,-4 5 0 15,-1 9 0-15,-5-5 0 0,-1 5 0 0,1 1 0 16,-5 8 0-16,-6 1 0 0,-6 0 0 0,1 0 0 0,-1 5 0 0,1 4 0 0,5-4 0 16,0 4 0-16,-5-4 0 0,-1-1 0 0,1-4 0 0,5 5 0 15,0-10 0-15,0 0 0 0,0-5 0 0,0-5 0 16,0 1-14-16,0-15 1 0,0 0 0 0,0 0 0 15,0 0 13-15,11 0 0 0,-1 0 0 0,-10 0 0 16,6-5 8-16,-1-5 4 0,1-4 0 0,-1 4 1 0,0-4-13 31,1-5 0-31,5 4 0 0,0-4 0 0,-6 0 0 0,6 0 0 0,5 4 0 0,-5-4 0 0,0 5-9 16,-1 4-5-16,-4 0-1 0,-6 10 0 0,0 0 15 0,0 0 0 16,5-4 12-16,-5 4-12 0,0 0 14 0,0 0-4 15,0 0-1-15,0 0 0 0,11 9 8 0,0 6 2 31,0-1 0-31,-6 5 0 0,6-4-19 0,0-1 0 16,-6 5 0-16,6-4 0 0,0-6 0 0,-1 6 0 16,7-6 0-16,-1 1 0 0,0-1 0 0,-5-4 0 15,5 5 0-15,-5-10 0 0,5 0-12 0,0 0-5 16,-5-5-2-16,0 0 0 0,5 0 19 0,-5-4 0 16,0-1 0-16,-6 1 0 0,6-1 10 0,0 0 6 0,-1-4 0 15,-4 4 1-15,5-4-17 0,-6 4 0 0,0-4 8 0,1 4-8 16,-1-4 0-16,1 4 0 0,-6-4 0 0,5 0 0 15,-5 4 0-15,0 0 0 0,-5 1 0 0,5 9 0 16,0 0 0-16,0 0 0 0,0 0 0 0,0 0 0 16,0 0 10-16,-11 5-2 0,0-1 0 0,11-4 0 15,-5 10-8-15,-1 4 8 0,-5 1-8 0,6-1 8 16,5 1 0-16,-5 4 0 0,5 0 0 0,5 0 0 16,-5-4-8-16,5 4 8 0,-5-5-8 0,11 1 8 0,-5-1-8 0,-1 0 0 15,6 1 0-15,0-6 0 0,-6-4 0 0,6 5 0 16,0-5 0-16,-1 4-11 15,1-9-33-15,0 5-6 0,0-5-2 0,0 0 0 16,0 0 16-16,-1 0 4 0,1 0 0 0,0 0 0 16,-11 0-10-16,11 0-2 0,-11 0 0 0,5-5 0 0,6 5 19 0,-11 0 3 15,0 0 1-15,0 0 0 0,0 0-2 0,11 0 0 16,-11 0 0-16,0 0 0 0,0 0 23 0,0 0 0 16,0 0 0-16,0 0 8 0,0 0 9 0,0 0 2 15,0 0 0-15,0 0 0 0,0 0-2 0,0 0 0 16,0 0 0-16,0 0 0 0,0 0 25 0,0 0 5 15,0 0 1-15,0 0 0 0,5-5-29 0,1-4-6 16,-1-6-1-16,6 6 0 0,-6-6 7 0,1 1 1 16,4 0 0-16,-4-1 0 0,5 6 9 0,-1-6 3 15,1 1 0-15,0-1 0 0,0 6-32 0,0-1 0 0,-1 1 0 0,7-1 0 16,-7 5 22-16,1 0-2 0,5 1 0 16,-5 4 0-16,0 0 20 0,0 0 3 0,5 9 1 0,-5-4 0 15,0 0-28-15,-1 4-4 0,1 1-2 0,0 4 0 16,-6 1-2-16,1-1 0 0,-1 5 0 0,1-4 0 15,-6 4-8-15,0 0 0 0,0-4 0 0,0 4 0 16,-6 0-18-16,6 0-2 0,0-9-1 0,6 4 0 31,-6-14-121-31,0 0-24 0,0 0-5 0,0 0-526 0,0 0-106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18.6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1958 0,'0'0'87'0,"0"0"17"0,0 0-83 15,0 0-21-15,0 0 0 0,0 0 0 16,0 0 107-16,0 0 17 0,6 0 3 0,4 0 1 0,1 5-103 0,-11-5-25 15,0 0 0-15,11-5 0 16,0 5-46-16,0 0-14 0,-11 0-4 0,0 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29.8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0 409 748 0,'0'0'16'0,"0"0"4"0,0 0 1 0,0 0 0 0,0 0-21 0,0 0 0 15,11 0 0-15,-11 0 0 0,5-5 60 0,-5 5 7 0,0 0 1 0,0 0 1 16,0 0-17-16,0 0-4 0,0 0-1 0,0-10 0 15,6 1-3-15,-1-1-1 0,-5 10 0 0,0-10 0 16,0 10-2-16,0 0 0 16,0 0 0-16,0-4 0 0,0 4 25 0,0 0 5 0,0 0 1 0,0 0 0 15,0 0-47-15,0 0-9 16,0 0-1-16,0 0-1 0,-5-15 10 0,10 6 1 0,-5 4 1 0,0 5 0 16,0 0-4-16,0 0-1 0,0-10 0 0,0 5 0 15,0 1-2-15,0-6-1 0,0 10 0 0,0 0 0 0,0 0 13 16,0 0 2-16,0 0 1 0,0 0 0 15,0 0 6-15,0 0 2 0,0 19 0 0,0-19 0 0,0 0-2 0,0 0 0 16,0 24 0-16,-5-5 0 0,5 1-3 0,0 4-1 16,5 4 0-16,-5-4 0 0,-5-4 4 0,5 8 1 15,0-4 0-15,0 5 0 0,5 5-1 16,-5 4-1-16,-5-4 0 0,10 4 0 0,-5 6-24 0,0-1-5 16,5 10-1-16,-5-5 0 0,0-5 19 0,0-5 4 15,0 10 1-15,0-9 0 0,0 4-19 16,6-5-4-16,-6 1-1 0,-6-6 0 0,6 1-9 0,-5 0 0 15,5-10 9-15,0 0-9 0,-5 4 0 0,-1-8 0 0,6 4 0 16,-5-10 0-16,5 5 17 0,0-4 3 16,0 4 0-16,-6-5 0 0,6-4-31 0,0-10-5 0,0 0-2 0,0 0 0 31,0 0-22-31,0 0-5 0,0 0-1 0,0 0 0 0,0 0 88 0,0 0 18 0,0 0 3 0,0 0 1 16,0 0-78-1,0-19-15-15,0 4-3 0,0 1-1 0,0-1 1 16,0 1 1-16,6 4 0 0,-1-9 0 0,1-5 40 0,-1 0 8 0,6 5 2 0,-6-5 0 15,6 0-19-15,-6-5-9 0,6 5 1 0,-5 0 0 16,10 0-3-16,-5 5 0 0,-1 4 0 0,7-4 0 16,-7 0 11-16,7 5 0 0,-7 9-9 0,7-5 9 15,-7 1 0-15,7 9 0 0,4 0 0 0,-5 4 0 16,-5-4 8-16,5 5-8 0,1 0 8 0,-1 5-8 16,-5-1 13-16,0 1-2 0,-1 4-1 0,1 5 0 0,-5 1 2 0,-1-1 1 15,6 5 0-15,0 0 0 0,-6 0-1 0,-5 5-1 16,5-5 0-16,1 0 0 0,-1 5-11 0,-5-5 0 15,0 4 0-15,0-4 8 0,6 0-8 0,-1-4 0 16,-5 4 0-16,0-10 0 0,0-4 0 0,0 4-12 16,5-9 2-16,-5-5 1 15,0 0-178-15,0 0-35 0</inkml:trace>
  <inkml:trace contextRef="#ctx0" brushRef="#br0" timeOffset="466">605 697 864 0,'0'0'76'0,"0"0"-60"15,0 0-16-15,0 0 0 0,0 0 143 0,0 0 25 16,0 0 6-16,0 0 1 0,0 0-57 0,0 0-11 0,0 0-3 15,0 0 0-15,0 0-12 0,0 0-2 0,0 0-1 0,0 0 0 16,0 0-20-16,0 0-4 16,0 0-1-16,-5-5 0 0,5 5 0 0,0-15 0 15,0 6 0-15,0-1 0 0,0 1-51 0,0-1-13 16,-6-4 0-16,6 4 0 0,0-4 0 0,0 4 0 16,-5 0 0-16,5 1 0 0,0-6 0 0,0 6 0 15,0-6 0-15,-6 6 0 0,6-1 0 0,0 1 0 16,-5-1 0-16,5 0 0 15,-5-4-202-15,5 4-43 0</inkml:trace>
  <inkml:trace contextRef="#ctx0" brushRef="#br0" timeOffset="634">513 202 1728 0,'0'0'38'0,"0"0"8"0,0 0 2 0,6-10 0 0,-1 1-39 0,-5 9-9 0,5-15 0 0,-5 15 0 0,0 0 104 0,6-9 20 15,-1-10 3-15,1 9 1 0,-6 10-103 0,0-10-25 16,5-4 0-16,0 4 0 0,-5-4 0 0,6 4 0 16,-6 10 0-16,0 0 0 15,5-9-112-15,-5 9-28 0,0 0-6 0,6-10-1 16</inkml:trace>
  <inkml:trace contextRef="#ctx0" brushRef="#br0" timeOffset="947">794 677 1728 0,'0'0'38'0,"0"0"8"0,0 0 2 0,0 0 0 0,0 0-39 0,11-4-9 15,0-1 0-15,-11 5 0 0,5-10 104 0,6 1 20 16,-6-1 3-16,1 0 1 0,-1-4-103 0,-5 0-25 15,0-1 0-15,6-9 0 0,-1 0 56 0,-5 5 7 16,0-5 1-16,-5 0 0 0,5-10-52 0,-6 6-12 0,6-1 0 0,-5 0 0 16,-1-5 0-16,1 6 0 0,0 4 0 15,-6-5 0-15,5 0 0 0,-4-5 0 16,-1 5 0-16,0 1 0 0,0 4 0 0,0 4 0 0,0 1 0 16,1 5 0-16,-1-1 0 0,0 6 0 0,-5-1 0 15,0 5 0 1,5 5-209-16,-5 0-45 0,-28 5-9 0,7 5-1 0</inkml:trace>
  <inkml:trace contextRef="#ctx0" brushRef="#br0" timeOffset="1229">313 750 1314 0,'0'0'28'0,"0"0"7"0,0 0 1 0,0 0 1 0,0 0-29 0,0 0-8 15,0 0 0-15,0 0 0 0,-10-10 84 0,-1 0 16 16,0 1 4-16,5-6 0 0,-4 6-22 0,4-6-4 16,1 1-1-16,-1-5 0 0,6 4-24 0,-5-4-5 15,0 0 0-15,5-5-1 0,-6 0-26 0,6-5-5 16,0 0 0-16,6 5-1 0,-6-9 5 0,5-1 2 16,0 10 0-16,1-5 0 0,-1 5-10 0,6-9-3 15,0 9 0-15,0-1 0 0,-6 1-9 0,6 5 8 16,5 0-8-16,-5 0 8 0,0 0 0 0,-6 4-8 15,11 1 12-15,-5-1-4 0,-5 1-8 0,4 4 0 16,1 1 9-16,0 4-9 16,-11 5-185-16,0 0-42 0</inkml:trace>
  <inkml:trace contextRef="#ctx0" brushRef="#br0" timeOffset="2059">1129 1263 1497 0,'0'0'32'0,"0"0"8"0,0 0 0 0,0 0 4 0,0 0-36 0,0 0-8 16,16 0 0-16,-5-4 0 0,-11 4 104 0,16 0 20 0,-5-10 3 15,0 10 1-15,10 0-52 0,-4 0-9 0,-7-10-3 0,1 1 0 16,6 4 0-16,4 0 0 16,1 0 0-16,5 0 0 0,0 5-10 0,0-4-2 15,0-1-1-15,0 5 0 0,5-5-24 0,-5 0-5 16,0 5-1-16,0-5 0 0,0 5-21 0,6-4-8 0,-1 8 0 0,0-4 0 16,1 5 38-16,5 0 8 0,0-5 2 0,-1 5 0 15,1-5-20-15,5 5-4 0,1-1-1 0,-1 1 0 16,0-5-5-16,-5 0-1 0,-6 0 0 0,1 5 0 15,-1 0-9-15,-5-5 8 0,0 0-8 0,-5-5 8 16,-11 0-8-16,5 0 0 0,0-4-10 0,-5 4 10 16,0 0-9-16,-1-4 9 0,-4 4-8 0,-1-10 8 0,1 6-9 15,-6-1 9-15,-6 1-10 0,1 4 10 0,-6-5-11 0,0 1 11 16,-5-6-12-16,0 1 12 0,-6 4-9 0,-5 1 9 16,0-11 0-16,0 1-9 0,0 0 9 0,-5 0 0 15,5 0 0-15,-6-1 0 0,1 1 13 16,5 0 5-16,0 5 1 0,0-6 0 0,5 1-29 0,6 5-6 15,0-1 0-15,5 1-1 0,0 0 17 0,6 4 0 16,-1 0 0-16,1 1 0 0,5 4 0 0,0-5 0 16,5 6 9-16,1-1-9 15,-1 0 15-15,6 5-3 0,0 0 0 0,5 0 0 0,6 5-12 16,-6 4 0-16,5 1 0 0,6 4 0 0,0 10 0 0,-5-4 0 16,5-1 0-16,0 5 0 0,-5 5 0 0,-6-5 0 15,0 4 0-15,-5-4 0 0,0 5 0 0,-1 0 0 16,-4 0 0-16,-1 4 0 15,1 6 12-15,-6-6-1 0,-6 1 0 0,1 5 0 0,-1-1-11 0,-4-4-16 16,-1-1 4-16,-11 1 1 0,1-1 11 0,-1-9 0 16,0 0 0-16,1-4 8 0,5-6-8 0,-1 0 0 15,1-9 0-15,11 5-8 0,5-10 8 0,0 0 0 0,-11 5 0 0,11-5 0 16,0 0 0-16,0 0 0 0,0 0 0 0,0 0 0 31,0 0-130-31,0 0-21 0,0-5-4 0,5-5-1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33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7 482 1234 0,'0'0'27'0,"0"0"5"0,0 0 2 0,0 0 2 0,0 0-36 0,0 0 0 0,6-5 0 0,-6 5 0 15,0 0 65-15,0 0 7 0,0 0 0 0,0 0 1 16,0 0-7-16,0 0-2 0,0 0 0 0,0 0 0 16,0 0 52-16,0 0 9 0,0 0 3 0,0 0 0 15,5 9-52-15,-5 1-9 0,0 9-3 0,0-4 0 16,0 4 0-16,0 5 0 0,-5 5 0 0,5 4 0 16,0 6-51-16,0-1-13 0,0 10 0 0,0 5 0 15,-6 5 47-15,6-6 6 0,0 1 2 0,0 5 0 16,0-1-36-16,0-9-7 0,0 1-2 0,0-6 0 0,-5-5-10 15,5 1 0-15,0-11 0 0,0 1 0 0,0 5 0 16,0-5 0-16,0-5 0 0,0 9 0 0,0-14 0 0,0 1 0 16,0-6 0-16,0-4 0 15,0-10 0-15,0 0 0 0,0 0 0 0,0 0 0 16,0 0-12-16,0 0-2 0,0 0 0 0,5-15 0 0,-5-4 22 0,6 0 5 16,-6-5 1-16,5 0 0 0,0 5-14 0,1-10 0 15,-1 0 0-15,6 0 0 16,-5 5-19-16,4 0-6 0,1 0-2 0,-5 10 0 0,4-1 27 0,1 1 0 15,-5 0 0-15,10 4 0 0,-5 0 0 0,-1 6 0 16,1-6 0-16,5 10 0 0,-5 0 21 0,0 0 3 16,5 0 1-16,-10 10 0 0,4-1-25 0,7 10-9 15,-12-4 0-15,11 4 0 0,-5 0 9 0,0 0 8 16,-6 5-8-16,6 5 11 0,-6-5-11 0,1 0 8 0,-1 5-8 16,-5-10 8-16,6 5-8 0,-6 0 0 0,5-5 9 0,0 1-9 15,-5-1 0-15,6 0 0 0,-1-5 0 16,-5 1-8-16,6-1-45 15,-6-14-9-15,0 0-2 0,0 0-751 0,0 0-150 0</inkml:trace>
  <inkml:trace contextRef="#ctx0" brushRef="#br0" timeOffset="374">504 693 1036 0,'0'0'46'0,"0"0"10"16,0 0-45-16,0 0-11 0,0 0 0 0,-11-5 0 0,-10-4 53 0,5 4 9 15,10-5 2-15,-5 0 0 0,1 1 0 0,-1-6 0 16,5 6 0-16,1-6 0 0,5-4 0 0,0 0 0 0,-5 0 0 0,5 4 0 15,0-4 0-15,0-5 0 0,0 0 0 0,0 0 0 16,0-5 0-16,5 10 0 0,6-5 0 16,0 10 0-16,-1-5-52 0,-4 4-12 15,-1 6 0-15,6-1 0 0,-6 0 0 0,1 1 0 16,5-1 0-16,-11 10 0 0,0 0 0 0,5-9 0 16,6 4 0-16,5 0 0 0,-5 0 0 0,0 5 0 0,-11 0 0 15,11 0-646-15,5 5-132 16</inkml:trace>
  <inkml:trace contextRef="#ctx0" brushRef="#br0" timeOffset="564">758 679 1497 0,'0'0'32'0,"0"0"8"0,0 0 0 0,0 0 4 16,0 0-36-16,0 0-8 0,6-10 0 0,-6 0 0 0,0 1 53 0,-6-1 9 15,1 0 2-15,5-4 0 0,5 4 0 0,-5-4 0 16,-5 4 0-16,-1-4 0 0,6 0-14 16,0-1-2-16,0 1-1 0,0 4 0 15,0-4-127-15,0-1-24 0,-5 1-6 0</inkml:trace>
  <inkml:trace contextRef="#ctx0" brushRef="#br0" timeOffset="706">672 270 1267 0,'0'0'56'0,"0"0"12"0,0 0-55 0,0 0-13 16,0 0 0 0,0 0 0-16,11-4 120 0,-11 4 20 0,5 0 5 0,6 0 1 0,0-5-106 0,-11 5-22 0,0 0-4 0,10 0-1 15,-10 0-35-15,6-5-7 16,-6 5-2-16,16 5-756 0</inkml:trace>
  <inkml:trace contextRef="#ctx0" brushRef="#br0" timeOffset="952">1039 669 1497 0,'0'0'32'0,"0"0"8"0,0 0 0 0,0 0 4 0,0-15-36 0,0 6-8 0,6-1 0 0,-1-4 0 16,-10-1 104-16,5 6 20 0,-6-10 3 0,6-1 1 15,0-4-59-15,-5 0-11 0,5-4-2 0,-6-1-1 16,1-5 14-16,0 5 3 0,-1-4 1 0,6-1 0 15,-5 1-53-15,-1-1-10 0,-5 0-2 0,6 6-8 16,0-6 18-16,-6 5-3 0,5 0-1 0,1 5 0 0,0 5 23 0,-1 0 5 16,-5 4 1-16,6 6 0 0,-6-1-35 0,6 1-8 15,5 9 0-15,0 0 0 16,-11 4-198-16,0-4-42 0,-5 5-8 0</inkml:trace>
  <inkml:trace contextRef="#ctx0" brushRef="#br0" timeOffset="1785">1509 520 1148 0,'0'0'51'0,"0"0"10"16,0 0-49-16,0 0-12 0,0 0 0 0,0 0 0 0,0 0 102 0,0 0 18 16,0 0 3-16,0 0 1 15,0 0-19-15,0 0-3 0,0 0-1 0,0 0 0 16,0 0-40-16,11 14-8 0,-6-4-1 0,1 4-1 0,-1 1 4 0,1-1 1 16,-6 5 0-16,5 1 0 0,0 4-4 0,1 0 0 15,-6 5 0-15,0-1 0 0,0 1-22 0,0 0-5 16,0 5-1-16,0-1 0 0,0 6 4 0,0-1 0 15,0-9 0-15,0 4 0 0,0-4-28 0,0 5 0 16,-6-1 0-16,6-4 0 0,0 0 0 0,-5 0 0 16,5-5 0-16,-5 5 0 0,5-5 0 0,0-5 0 15,0 0 0-15,0-4 0 0,0-1 0 0,0 0 0 0,-6-4 0 16,6-10 0-16,0 0 0 0,0 14 0 0,0-14 0 0,0 0 0 31,0 0-20-31,0 0-10 0,0 0-2 0,0 0 0 0,0 0 32 0,0 0-9 0,0 0 9 16,0 0 0-16,0 0 0 0,0 0 0 0,-5-9 0 0,5-6 0 15,0 1 0-15,0-5 0 0,-6 0 0 0,6-5 0 16,-5 0 0-16,5-5 0 0,0 0 0 0,0-5 0 16,0 5 9-16,0-4 4 15,-5-1 1-15,5-4 0 0,0-1-14 0,-6-4 0 16,6 0 0-16,0 5 0 0,0-6 0 0,6 6 0 0,-6 0 0 0,5-6 0 16,0 1 0-16,1 0 0 0,5 9 0 0,-1 1 0 15,1 4 0-15,0 5-18 0,0 0 4 0,5 5 1 16,-5 4 13-16,5 1 0 0,-5 4 0 0,0 1 0 15,-1 4 23-15,7 5 7 0,-12 5 2 0,11-1 0 16,0 1-32-16,-5 5 0 0,0 4 0 0,0 5 0 16,0-4 12-16,-1 9-3 0,-4 0-1 0,-1 0 0 15,1 0-8-15,-6 0 8 0,0 9-8 0,-6-4 8 0,1 0-8 16,-1 0 0-16,-4 5 0 0,-7-1 0 0,7-4 0 0,-7 5 0 16,7-10 0-16,-1 4-11 0,-5-4 11 0,-1-4 0 15,-4-6 0-15,5 0 0 0,-1-4-8 0,1-5 0 16,0 0 0-16,11-5 0 0,-6-5-9 0,11 5-2 15,-6-5 0-15,6 5 0 16,0-10-46-16,0-4-10 0,6 0-1 0,-1-1-1025 0</inkml:trace>
  <inkml:trace contextRef="#ctx0" brushRef="#br0" timeOffset="2077">1985 434 1450 0,'0'0'32'0,"0"0"6"0,0 0 2 0,0 0 1 0,0 0-33 0,0 0-8 0,0 0 0 0,0 0 0 0,5 0 130 16,-5 0 24-16,0 0 5 0,5-5 1 0,-5 5-59 0,11 0-11 15,-11 0-2-15,11 0-1 0,0 0-21 0,0 0-4 16,-1 0-1-16,1 0 0 0,0 0-29 0,5 5-7 15,0-1-1-15,1 1 0 0,-1-5-3 0,5 5-1 16,-4 0 0-16,4 4 0 0,-10-4-32 0,5 0-6 16,6 5-2-16,-6-6 0 15,-5 1-216-15,10 0-43 16,17 14-9-16,-11-9-1 0</inkml:trace>
  <inkml:trace contextRef="#ctx0" brushRef="#br0" timeOffset="2289">2509 626 1440 0,'0'0'64'0,"0"0"12"0,0 0-60 0,0 0-16 15,5-15 0-15,0 1 0 0,1-10 109 0,-6 5 19 16,0-1 4-16,0-8 1 0,5-1-33 0,-5-5-6 0,-5 1-2 16,5-1 0-16,0 0-43 0,-6 1-9 0,1-1-1 0,5 1-1 15,-5 4-16-15,-1 0-3 16,6 0-1-16,-5 5 0 0,-1 0-1 0,1 5 0 0,0 4 0 0,-1 1 0 31,1 0-57-31,-1 4-11 0,6 10-2 0,0 0-1010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39.0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617 0 1728 0,'0'0'38'0,"0"0"8"0,0 0 2 0,0 0 0 0,0 0-39 0,0 0-9 15,0 0 0-15,0 15 0 0,0-15 104 0,0 0 20 16,0 0 3-16,0 0 1 0,0 0 0 0,0 0 0 16,0 0 0-16,0 0 0 0,-11 0-103 0,1 0-25 15,-7-5 0-15,7 5 0 0,-7 9 56 0,1-9 7 16,-5-4 1-16,-6 4 0 0,5 9-52 0,0 1-12 16,1-5 0-16,-6 4 0 0,0-4 0 0,0 5 0 0,-6-1 0 0,1 10 0 15,-6 5 0 1,-5 10 0-16,5 0 0 0,6 14 0 0,-1 0 0 0,6 14 0 0,6 5 0 0,4 5 0 15,1-9 0-15,5 4 0 0,11-14 0 0,11 0 0 16,-11-5 15-16,6 0 0 0,4 0 0 0,7-15 0 16,4 6-15-1,6-10 8-15,0 4-8 0,0 1 0 0,6-5 23 16,-1-5-2-16,0 0 0 0,12-5 0 0,-12-5 3 0,6-9 1 0,0 5 0 0,5-6 0 16,-5-4-25-16,0 0 0 0,5 5 0 0,-5-5 0 15,-1 0 0-15,-4 0 0 0,5 5 0 0,-6-5 0 16,-10-5-79-16,5 0-21 0,0-4-4 0,-6 4 0 15</inkml:trace>
  <inkml:trace contextRef="#ctx0" brushRef="#br0" timeOffset="267">1044 154 1958 0,'0'0'43'0,"0"0"9"0,0 0 1 0,0 0 3 0,0 0-45 0,0 0-11 16,0 0 0-16,-5 9 0 0,5-9 104 0,-6 15 20 16,-5-1 3-16,6 1 1 15,0-1 0-15,5 5 0 0,-6 0 0 0,6 10 0 16,0 10-51-16,6-6-9 0,-6 1-3 0,5 9 0 0,0 5-53 0,1 0-12 16,5 0 0-16,-1 5 0 0,-4 0 28 0,5-5 6 15,-1 0 1-15,1 0 0 0,5 0-25 0,-5 0-10 16,0 0 8-16,5-5-8 15,-5 0-26-15,0-4-10 0,0-6-3 0,-1 1 0 16,1 0-122-16,0-1-25 0,0-4-5 0,0-5-1 0</inkml:trace>
  <inkml:trace contextRef="#ctx0" brushRef="#br0" timeOffset="689">1644 927 1324 0,'0'0'118'0,"0"0"-94"31,0 0-24-31,0 0 0 0,0 0 94 0,0 0 14 0,0 0 4 0,0 0 0 16,0-14-39-16,0 4-7 0,0 0-2 0,-6 1 0 0,-5-10-13 0,-5-1-3 16,11 11-1-16,-11-1 0 0,-6 10-26 0,6 0-5 15,0-10 0-15,-6 15-1 0,6 5-15 0,0 0 0 16,-1-6 8-16,7 6-8 0,-7 14 105 0,7-5 19 15,4-4 3-15,1 4 1 0,5 10-103 0,0-5-25 16,0-10 0-16,0 10 0 0,5-5 0 0,1 5 0 16,4 0 0-16,-4-9 0 0,5-1 0 0,-6-4 0 15,11-6 0-15,-16-4 0 0,0 0 0 0,11 5 0 16,11 0 0-16,-12-5 0 0,1-5 0 0,5-4 0 0,-5-1 0 16,0 0 0-16,5 6 0 0,-10-6 0 0,4-4 0 0,-4-6 0 15,-1 6 0-15,1 0 0 0,4 4 0 0,-4-4 0 16,5 4 0-16,-11 0 0 0,0 10 0 0,0 0 0 15,0 0 0-15,0 0 0 0,0 0 0 0,0 0 0 16,0 0 0-16,0 0 0 16,0 0 0-16,0 0 0 0,5 15 0 0,6-1 0 15,0 1 0-15,-6-1 0 16,-5 0-97-16,0-14-25 0,11 10-5 0,0 0-922 0</inkml:trace>
  <inkml:trace contextRef="#ctx0" brushRef="#br0" timeOffset="916">1989 1129 1396 0,'-5'-24'62'0,"5"14"13"0,0 5-60 0,0-4-15 15,-5-1 0-15,-1 0 0 16,6 1 76-16,-5-1 13 0,-6-4 3 0,6-1 0 0,-1 1-60 0,1 9-11 15,5 5-2-15,-6-5-1 16,1-14-63-16,5 5-13 0,0-5-2 0,0-1-1 0</inkml:trace>
  <inkml:trace contextRef="#ctx0" brushRef="#br0" timeOffset="1418">2162 1100 1652 0,'0'0'73'0,"0"0"15"0,0 0-70 0,0 0-18 0,11 9 0 0,-11-9 0 16,0 0 105-16,0 0 18 0,0 0 3 0,0 0 1 15,0 0-80-15,0 0-16 16,0 0-3-16,0 0-1 0,5-9-19 0,1-1-8 0,-12 1 8 0,6-1-8 16,6 0 0-16,-1-4 0 0,-5 4 0 0,6-4 0 15,-12 0 0-15,6-1 0 0,6 1 8 0,-6-1-8 16,0 15 0-16,5-4 8 0,0-6-8 0,1 0 8 15,-1 1-8-15,-5 9 10 0,6-5-10 0,-6 5 10 16,0 0-2-16,0 0-8 0,0 0 12 0,0 0-4 16,16 5 1-16,-5 0 0 15,-11-5 0-15,16 14 0 0,0-4 7 0,-5 4 2 16,-11-14 0-16,0 0 0 0,11 14-5 0,-6-4-1 0,6 4 0 0,-6-4 0 0,-5-10-12 16,0 0 0-16,0 0 0 0,0 0 0 0,0 0 0 0,0 0 0 15,17 5-9-15,-1-5 9 0,-16 0-12 0,5-5 12 16,11 0-13-16,-10 0 5 0,5-4 8 0,-6-1 0 15,6-4 0-15,0-1 0 0,-1 6 0 0,-4-1 0 16,5 5 0-16,-1-4 0 0,1 9 0 0,-5-10 0 16,-1-4 0-16,0 4 0 0,6 1 0 0,-11 9 0 15,11 0 0-15,-11 0 0 0,0 0 0 0,0 0 16 16,0 0-4-16,11 0-1 0,-11 0 17 0,11 4 4 16,5 1 1-16,-16-5 0 0,5 10-5 0,11 4 0 15,1-4-1-15,-7-1 0 0,1 6-19 16,0-6-8-16,5 1 8 0,-10 4-8 0,4 6 0 0,-4-1 0 0,5 0 0 15,-6 5 0-15,6-10 17 0,-6 6-1 0,1-6-1 16,-1 0 0 0,-5-14-127-16,0 0-24 0,5 15-6 0</inkml:trace>
  <inkml:trace contextRef="#ctx0" brushRef="#br0" timeOffset="1596">2011 548 2019 0,'0'0'44'0,"0"0"10"0,0 0 2 16,0 0 0-16,0 0-44 0,0 0-12 0,0 0 0 0,0 0 0 0,0 0 40 0,0 0 5 31,0 0 2-31,-5-10 0 0,-1 5-6 0,6 5-1 0,0 0 0 0,0 0 0 16,-5 15-158-16,5-15-32 0,0 0-6 0</inkml:trace>
  <inkml:trace contextRef="#ctx0" brushRef="#br0" timeOffset="1832">3064 1114 1418 0,'0'0'63'0,"0"0"13"0,0 0-61 0,0 0-15 0,6 0 0 0,-6 0 0 16,0 0 83-16,0 0 13 0,0 0 4 0,0 0 0 16,0 0-64-16,0 0-12 0,0 0-2 0,0 0-1 15,0 0-21-15,0 0 0 0,0 0 0 0,0 0-8 16,-6-5-66-16,6-4-13 0,-10-6-2 0</inkml:trace>
  <inkml:trace contextRef="#ctx0" brushRef="#br0" timeOffset="2001">2832 572 806 0,'0'-15'72'0,"-5"1"-58"16,-1-1-14-16,6 1 0 0,0 4 142 0,0-4 26 0,0 4 4 0,0 1 2 16,0 9-77-16,0 0-15 0,0 0-3 0,0 0-1 0,0-15-43 0,0 6-9 15,0 9-2-15,0 0 0 16,0 0-82-16,0 0-17 0</inkml:trace>
  <inkml:trace contextRef="#ctx0" brushRef="#br0" timeOffset="2413">55 1532 1825 0,'17'-5'80'0,"-7"10"18"16,12-5-78-16,5 10-20 0,0-6 0 0,11 1 0 0,-11 0 151 15,5 5 26-15,6-6 6 0,5 1 1 0,1 0-45 0,10 0-9 16,16 0-2-16,16 4 0 0,6-4-72 0,0 5-14 16,11-6-3-16,15-4-1 0,1 5-25 0,5 0-5 15,12-5 0-15,4 0-8 0,-10 0 0 0,-1 0 0 16,-10 0 0-16,0 0 0 0,-6 0 32 0,-4 5 0 16,-1-10 0-16,-11 5 0 0,-5 0-32 0,-11 0 0 15,0 5 0-15,-11 4 0 16,0 1-15-16,-16-5-3 0,6 4-1 0,-1-4 0 15,0 5-81-15,-5-5-16 0,-10-1-3 0,-1 1-1161 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49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676 1316 806 0,'0'0'36'0,"0"14"7"0,0 0-35 0,0-14-8 15,0 0 0-15,0 0 0 0,0 0 104 0,0 15 20 0,0-1 3 16,0 1 1-16,0-15-52 0,0 0-9 0,0 0-3 0,0 14 0 16,0-14 0-16,0 10 0 0,0 4 0 0,0-14 0 0,0 0 0 0,0 0 0 0,0 0 0 0,0 0 0 15,0 0 0-15,0 0 0 0,0 0 0 16,0 0 0-1,0 0 0-15,0 0 0 0,0 0 0 0,0 0 0 0,0 0-51 0,-5-10-13 16,-1 6 0-16,1-6 0 0,0 0 0 0,-1 1 0 0,6-6 0 0,0 1 0 16,-5-15 0-16,-1 5 0 0,6-5 0 0,-5 1 0 15,0-1 0-15,-1-5 0 0,1-9 0 16,5 0 0-16,-6 9 0 0,1-9 0 0,0 4 0 0,5 1 0 16,0 4 0-16,-6 1 0 0,6-1 0 0,0 1 0 15,0-1 0-15,6 5 0 0,-6 5 0 0,0 0 0 16,5 0 0-16,-5 0 0 0,0 0 0 0,0 0 0 0,5 0 0 15,-5 0 0-15,6 10 0 0,-6-6 0 16,5 1 0-16,-5-5 0 0,6 0 0 0,-1 0 0 0,0 0 0 16,1 5 0-1,-1 5 0-15,1-6 0 0,4-4 0 16,-4 10 0-16,-1 0 0 0,6-1 0 0,-6 1 0 0,6-1 0 16,-5-9 0-16,4 10 0 0,1-5 0 0,0 9 0 15,0 0 0-15,0 6 0 0,-11 4 54 0,10-5 8 16,1 10 2-16,5-5 0 0,-5 0-52 0,0 0-12 15,5 0 0-15,0 0 0 0,-5 0 0 0,11 9 0 16,-6-4 0-16,0-10 0 0,-5 5 0 0,5 0 0 16,1 5 0-16,-1 0 0 0,-5 4-17 0,5-4-7 15,-5-5 0-15,-1 10-1 0,7-5 25 0,-7 4 0 0,1 1 0 16,-11-10 11-16,0 0-11 0,11 14 0 0,5 6 9 0,-5-1-9 16,-11-5 9-16,5 1-9 0,-5 4 12 0,0 0-12 15,-5-9 20-15,5 9-4 0,-5 0 0 0,-1 10 0 16,-5 4-4-16,1-9-2 0,-7 0 0 0,-4 0 0 15,-1 0-10-15,-5 5 0 0,-5 0 0 0,-1 5 0 16,1-6 0-16,-6 1 0 0,6-5 0 0,-6 5 0 16,0-5 0-16,6 0 0 0,-1-5 0 0,-5 5-11 15,6-9 0-15,0-1 0 0,-6 1 0 0,5-6 0 16,-4 1 11-16,9-1 0 0,-4 1 0 0,5-10 0 0,0 0 0 0,0 0 0 0,5 0 0 0,1-5 8 16,-6 0-8-16,0 1 0 0,5-1 0 0,6 0 0 15,-6 0 0-15,6 0-8 0,-5-9 8 0,4 4 0 0,1 1 0 16,5-1 0-16,-5-4 0 0,11-1 0 31,-6-4 0-31,0 5 0 0,6-1 0 0,-1-4 0 0,1 5 0 0,-6-1 0 0,6 1 0 0,-1-10 0 0,6-5 0 16,-5 0 8-16,5 5-8 0,0 5 11 0,5 5-11 31,1-6 0-31,-6-4-12 0,11-4 12 0,-1-1 0 16,1 0 21-16,0-9-2 0,0 4-1 0,5 0-18 0,0 1 8 15,0-6-8-15,6 6 0 0,-6-1 8 0,0 5-8 16,6 5 0-16,-6 0 0 0,6 0 0 0,-6 5 8 15,-5-5-8-15,5 5 0 0,0 0-13 0,-5 14-10 0,-11 5-1 0,5-10-1 16,1 5 25-16,5-4 0 16,-11 9 0-16,16 0-790 0,-5 0-153 0</inkml:trace>
  <inkml:trace contextRef="#ctx0" brushRef="#br0" timeOffset="637">1152 1930 1054 0,'0'0'47'0,"0"0"9"0,0 0-44 0,0 0-12 15,0 0 0-15,0 0 0 16,0 0 86-16,0 0 15 0,0 0 3 0,0 0 1 0,0 0-21 0,0 0-5 31,0 0-1-31,0 0 0 0,5-5-5 0,-5 5-1 16,11-4 0-16,-6-6 0 0,6 0-9 0,-6 1-3 0,6-6 0 0,0 1 0 16,0 0 4-16,0-1 0 0,-1 1 0 0,1-5 0 15,0-1 0-15,0 6 0 16,5-10 0-16,-5 0 0 0,0 0-52 0,-6-5-12 0,6 5 0 0,0 0 0 15,-1-14 0-15,-10 4 0 0,0 5 0 16,0-9 0-16,0-5 0 0,0-1 0 0,-5 11 0 0,-6 4 0 16,0 10 0-16,1 4 0 0,-7 6 0 15,7-1 0-15,-7 5 0 0,7 1 0 0,-1 4 0 0,0 4 0 16,0 6 0-16,0 4 0 0,1 1 0 0,4-1 0 0,6 15 0 0,6 0 0 0,-6 4 0 0,5 1 0 16,6-5 54-16,0 4 8 15,5-4 2-15,0 0 0 0,0 0-52 0,0-5-12 0,6-5 0 0,-6 5 0 0,0-5 0 16,6-4 0-16,-6-1 0 0,0 1 0 0,6-6 0 15,-6-4 0-15,6 0 0 0,-6 4 0 0,6-4 0 32,-6 5 0-32,0-10 0 0,6 0 0 15,-6 0-48-15,0 0-13 0,6 5-3 0,-6-5-1152 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5.1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0 495 1728 0,'0'0'38'0,"11"10"8"0,-11-10 2 0,11 4 0 0,0 6-39 0,-1-5-9 0,12 4 0 0,-6 1 0 15,0-5 104-15,1 0 20 0,-1-5 3 0,-5 0 1 16,5 0-52-16,5 0-9 0,-4 0-3 0,4-5 0 0,-5 0 0 15,11 0 0-15,-10 0 0 0,4-9 0 0,1 4-51 16,-6 1-13-16,-5-1 0 0,5 1 0 0,-5-1 0 0,0 0 0 16,0-9 0-16,-6 5 0 15,0 4 0-15,-5-4 0 0,-5-10 0 0,0 9 0 16,-1 11 0-16,-5-1 0 0,0-5 0 0,1 5 0 0,-7 5 0 16,1 0 0-16,-5 0 0 0,-1 5 0 0,0 5 0 15,6 4 0-15,0 5 0 0,0-4 0 0,-6 4 54 16,6 0 8-16,0 0 2 0,5 5 0 15,6 0-73-15,5 5-15 16,10-5-2-16,-4 5-1 0,5-5 43 0,-11 0 9 0,10-5 2 0,1 0 0 0,0 5-27 0,5-9 0 16,-5-6 0-16,5 1 0 0,0 0 0 0,1-1 0 15,-7-4 0-15,12 5 0 16,0-6-97-16,-1 1-25 0,-5-14-5 0</inkml:trace>
  <inkml:trace contextRef="#ctx0" brushRef="#br0" timeOffset="418">762 581 1497 0,'16'-19'66'0,"-16"19"14"0,0 0-64 15,11-5-16-15,0-4 0 0,-6-1 0 0,0 1 106 0,1-6 18 16,5 6 3-16,-11-11 1 0,0-4-52 0,5 5-9 0,-10 5-3 0,5-1 0 16,-6-9 0-16,6 15 0 0,-5-6 0 0,-6 6 0 15,6 4-51-15,5 5-13 0,0 0 0 0,-17 5 0 16,-4 4 0-16,5 1 0 0,-6 4 0 0,6 1 0 15,0-1 54-15,5 1 8 0,0 4 2 0,6-5 0 16,-6 5-52-16,5-4-12 0,6-1 0 0,0 1 0 16,0-1 0-16,0 0 0 0,6 6 0 0,5-6 0 15,-6-4 0-15,6-6 0 0,0 1 0 0,5 0 0 16,-5-5-48-16,5 0-13 0,-5 0-3 16,5-5 0-16,0-4 52 0,0-1 12 0,6 0 0 0,-6 1 0 0,-5-6 0 15,-6 1 0-15,12 0 0 0,-7-1 0 0,1 6 13 16,0-1 6-16,0-4 1 0,0 4 0 0,-6 0-32 0,6 1-7 15,-11 9-1-15,0 0 0 0,0 0 20 0,0 0 0 16,0 0 0-16,0 0 0 0,0 0 0 0,0 14 0 16,0 1 0-16,-6 4 0 0,1 5 48 0,5 5 12 15,-5 9 4-15,-1 5 0 0,1 0-52 0,-1-4-12 16,6 4 0-16,-5 5 0 0,0 0-16 0,5-9-5 16,-6-1-2-16,6 0 0 0,0 6 23 0,0-16 0 0,0-4-9 0,0 0 9 15,0-4-22-15,0-6-1 16,0-14 0-16,0 0 0 15,0 0-199-15,16-10-40 0</inkml:trace>
  <inkml:trace contextRef="#ctx0" brushRef="#br0" timeOffset="694">1151 433 1152 0,'0'0'102'15,"5"9"-82"-15,6 10-20 0,-6 1 0 0,6-11 203 0,-5 10 36 16,4 1 7-16,1 4 2 0,0-5-106 15,5 0-21-15,-5 5-4 0,5 0-1 0,-5-14-52 0,5 4-10 16,-5-4-2-16,5-1-1 0,-5 6-25 0,5-11-5 16,-5 1-1-16,0 0 0 15,0-5-20-15,0 0 9 0,-1-5-9 0,7 0 0 16,-12 1-11-16,6-1-9 0,-6-10-1 0,6 1-1 0,-6-5 22 16,6 0 0-16,-5-5 0 0,-1-5 0 0,-5 0 11 0,0 0 6 15,5 0 2-15,-5 1 0 0,0-1-19 0,6 5 0 16,-1 5 0-16,-5-1 0 15,0-4-225-15,6 10-49 0</inkml:trace>
  <inkml:trace contextRef="#ctx0" brushRef="#br0" timeOffset="873">1729 596 1332 0,'0'0'59'0,"0"0"12"0,0 0-57 0,11-5-14 0,-11 5 0 0,10-10 0 16,-4 1 84-16,-1-1 15 0,1 1 2 0,-1-1 1 16,0-4-28-16,1-1-6 15,-6 1 0-15,0-1-1 0,0 1-28 0,0-5-6 16,0-5-1-16,0 9 0 0,0 1-32 0,5 4 0 0,1 1-12 0</inkml:trace>
  <inkml:trace contextRef="#ctx0" brushRef="#br0" timeOffset="1135">1934 538 979 0,'6'24'87'0,"-1"-14"-70"0,0-1-17 0,-5 1 0 0,6 0 184 0,-6-1 34 15,5 6 6-15,-5-15 2 0,0 0-105 0,0 0-21 16,0 0-4-16,0 0 0 16,0 0-36-16,0 0-6 0,0 0-2 0,11-10 0 0,-6 5-24 0,6-14-6 15,-5 0-1-15,4 0 0 0,-4-1-6 0,5 6-2 16,-6 0 0-16,6-1 0 0,0 6-13 0,-6-6 8 15,6-4-8-15,-6 5 0 0,6 4 12 0,-6-4-4 16,6-6-8-16,-5 6 12 0,4 4-12 0,1 6 0 0,-5-11 0 16,4 1 0-16,-4 4 10 15,5 5-10-15,-6 0 10 0,6 1-10 0,-6 4 9 0,6-5-9 16,-11 5 8-16,0 0-8 16,0 0-80-16,0 0-20 0,5 14-5 0</inkml:trace>
  <inkml:trace contextRef="#ctx0" brushRef="#br0" timeOffset="1294">1664 130 1414 0,'0'0'31'0,"0"0"6"16,0 0 2-16,0 0 1 0,0 0-32 0,0 0-8 0,11-5 0 0,5-4 0 0,-11-1 36 0,12 5 4 15,-7 5 2-15,7 5-713 16</inkml:trace>
  <inkml:trace contextRef="#ctx0" brushRef="#br0" timeOffset="1620">2410 509 403 0,'0'0'36'0,"0"0"-36"16,10 5 0-16,-10-5 0 0,0 0 272 0,0 0 47 15,6-9 9-15,-1 4 3 0,1-5-195 0,-6 1-38 16,0 4-8-16,0-10-2 0,-6 1-20 0,6 4-5 16,0 10-1-16,0 0 0 0,-11-9-28 0,6-6-6 15,-6 15 0-15,11 0-1 0,0 0-12 0,-11 0-3 0,1 0 0 16,-1 5 0-16,0 5 1 0,11-10 0 16,-5 0 0-16,-6 9 0 0,5 11-13 0,6-1 11 0,-5 0-11 0,5-5 10 15,0 6-10-15,5-6 0 0,1 0 0 0,-1 1 0 16,1-6-9-16,-1 6 9 0,6 4-12 0,-6-9 12 15,-5-10-9-15,0 0 9 0,11 4 0 0,5-4-9 16,-16 0 9-16,11 0 0 0,0-9 0 0,5 9 0 16,-5 0 0-16,5-5-10 15,-11 0 10-15,6 0 0 16,0 1-32-16,0-1 0 0,0-5 0 0,-6 5-627 0,-5 5-125 0</inkml:trace>
  <inkml:trace contextRef="#ctx0" brushRef="#br0" timeOffset="1838">2712 644 1450 0,'0'0'32'0,"0"0"6"0,0 0 2 0,0 0 1 0,-5-10-33 0,-1 1-8 16,1-6 0-16,5 1 0 0,-6 4 76 0,1-4 14 16,0-1 2-16,5 1 1 0,10 0-21 0,-10-1-4 15,0-4 0-15,-5 0-1 0,5 4-29 0,0 6-6 16,0-6 0-16,5 1-1 0,1 4 0 0,-1 1 0 15,6 4 0-15,-11 5 0 0,11 0-31 0,0 0 8 16,-1 0-8-16,7 5-665 16,-7 0-135-16</inkml:trace>
  <inkml:trace contextRef="#ctx0" brushRef="#br0" timeOffset="2013">2971 634 1260 0,'6'-19'56'0,"-6"19"11"0,5-5-54 0,-5-4-13 0,6-1 0 0,-1 0 0 16,-5-4 92-16,0 0 15 0,0-6 3 0,5 1 1 15,-5 0-34-15,0 0-6 0,6 4-2 0,-6 1 0 16,0-5-35-16,5 4-7 0,-5-4-2 0,6 5 0 16,-1 4-58-1,-5 1-12-15,0 9-3 0</inkml:trace>
  <inkml:trace contextRef="#ctx0" brushRef="#br0" timeOffset="2247">3404 519 979 0,'0'0'43'0,"0"0"9"0,0 0-41 0,0 0-11 0,0 0 0 0,0 0 0 0,0 0 132 0,5-10 25 15,0-4 5-15,-5 4 1 0,-5 1-71 0,0-6-15 16,-1 6-2-16,1-6-1 0,-1 11-10 0,6 4-1 15,0 0-1-15,-5-10 0 0,0 5-37 0,5 5-7 16,0 0-2-16,0 0 0 0,-11 0-8 0,11 0-8 16,0 0 9-16,-6 10-9 0,6-10 0 0,-5 19 0 15,5-5 0-15,-5 1-10 16,5-15-85-16,5 9-17 0,-5-9-3 0,5 15-441 16,1-6-89-16</inkml:trace>
  <inkml:trace contextRef="#ctx0" brushRef="#br0" timeOffset="2564">3630 500 1234 0,'0'0'55'0,"0"0"11"0,0 9-53 0,0 6-13 0,-5 4 0 0,5 0 0 16,0 0 109-16,-5-9 19 0,5-10 4 0,0 0 1 15,0 0-39-15,0 0-8 0,0 0-2 0,0 0 0 16,0 10-48-16,0-10-11 0,0 0-1 0,0 0-1 0,10-15-12 15,1 6-3-15,-11 9 0 0,11-5 0 0,0-10-8 0,5 6 0 16,-5-6 0-16,0 1 0 0,-1-5 11 0,1 4-3 16,0 1-8-16,0 4 12 0,-11 10-12 0,11-4-13 15,5-11 2-15,-11 10 1 0,-5 5-9 0,11 0-1 16,0-9-1-16,0 9 0 16,5 9 21-16,-11 6 0 0,6-10 0 0,0 4 0 0,0 1 0 0,0-1 0 15,-1 6 0-15,1 4 0 0,0 5 0 0,0-5 0 16,0-4 0-16,-1-1 0 15,-4 0-28-15,5 1-7 0,-1 4-1 0,7-5-550 16,-12-4-110-16</inkml:trace>
  <inkml:trace contextRef="#ctx0" brushRef="#br0" timeOffset="2763">4236 615 518 0,'0'0'46'0,"0"0"-37"16,0 0-9-16,0 0 0 0,-17-10 116 0,12 6 22 15,-1-6 4-15,1-4 1 0,-6-1-47 0,0 1-10 16,17-5-2-16,-12-1 0 0,1-4-8 0,-6 5-1 0,11-10-1 0,-5 5 0 16,5-9-10-16,-6 4-1 0,1 0-1 0,5 0 0 15,-5-4-33-15,5 4-6 0,-6 5-2 0,6-5 0 16,0-5-13-16,0 10-8 0,0-4 10 0,0-1-10 31,0 0-134-31,0 0-33 0</inkml:trace>
  <inkml:trace contextRef="#ctx0" brushRef="#br0" timeOffset="2982">3377 130 1630 0,'37'-10'72'0,"-20"10"16"0,10 5-71 15,0-10-17-15,0-9 0 0,5 4 0 0,0 10 152 0,1 0 28 16,-1-4 4-16,1 4 2 0,-1 0-98 0,0 0-19 15,1 0-4-15,-6-5-1 0,-5 5-46 0,-1-5-10 16,-5 5-8-16,1 5 12 0,-1 0-24 0,-11-1-5 16,-5-4-1-16,0 0-727 15,0 0-146-15</inkml:trace>
  <inkml:trace contextRef="#ctx0" brushRef="#br0" timeOffset="3169">4603 605 1587 0,'0'0'35'0,"0"0"7"0,0 0 2 0,0 0 0 0,0 0-35 0,0 0-9 0,16 0 0 0,-16 0 0 15,0 0 61-15,0 0 11 0,0 0 1 0,0 0 1 16,0 0-54-16,0 0-10 0,0 0-2 0,0 0-840 15</inkml:trace>
  <inkml:trace contextRef="#ctx0" brushRef="#br0" timeOffset="3357">4495 106 1152 0,'11'-19'102'0,"-11"19"-82"0,0 0-20 0,10-5 0 0,1-9 124 0,-5 4 20 16,4-4 4-16,1 4 0 0,-11 0-45 0,11 6-10 16,-6-6-1-16,-5 10-1 15,0 0-71-15,0 0-20 0,6-10 0 0,-6 10-592 16,0 0-126-16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1.1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111 504 1152 0,'0'0'102'0,"11"10"-82"0,-5 4-20 0,-1 1 0 16,6 4 235-16,0 5 42 0,-6-5 9 0,0 10 2 16,1 0-128-16,-1 9-26 0,6-4-5 0,-6-1-1 15,1 6-85-15,-1 4-18 0,1-5-3 0,4 1-1 16,12 14-10-16,-11-10-3 0,-17 0 0 0,6 0 0 16,0 0-29-16,0 1-7 0,0-6 0 0,0 0-1 0,6-4 29 15,-6-5 0-15,0-10 0 0,0 5 0 0,-6-9 0 0,6-1 0 16,0-14-8-16,0 0 8 15,0 0-207-15,-10-5-38 0,4 0-8 0,-5-4-2 16,1-6 134-16,-1-4 26 0,-5 0 6 0,10-5 1 16,1-5-31-16,-6 0-5 0,0-4-2 0,-5-11 0 15,0 1 67-15,5 0 14 0,-5 0 2 0,5-5 1 0,0 0 42 0,0 5 8 16,1 4 1-16,-1 1 1 0,0 4 35 0,11 0 7 16,-11 10 2-16,11 0 0 0,-5-9 42 0,-1 4 8 15,1 5 1-15,5 0 1 0,11 5 1 0,-6 4 0 16,-5-4 0-16,11 0 0 0,-6 0-51 0,1 0-11 0,-1-1-1 15,6 6-1-15,0 0 40 0,5 9 8 0,6-5 1 16,-6 10 1-16,5-5 5 0,1 5 1 16,0 5 0-16,-1-5 0 0,-5 5-43 0,1 0-9 15,10 4-2-15,-6 6 0 0,-5-6-21 0,1 6-4 0,-1-1 0 0,-5 5-1 0,5 1 36 0,-5-1 7 16,-6 10 2-16,0-5 0 0,-10-5-52 0,5 10-12 16,-11-1 0-16,0 1 0 15,1 0 0-15,-12-5 0 0,6-5 0 0,-6 0 0 31,1-4-27-31,-6-6-8 0,10 1-1 0,1 0-1 16,5 4-17-16,-5-9-3 0,0-5-1 0,5-5 0 16,0 0-96-16,6 0-19 0,5 5-4 0,5-9-536 0,1-10-107 0</inkml:trace>
  <inkml:trace contextRef="#ctx0" brushRef="#br0" timeOffset="294">576 663 1695 0,'0'0'37'0,"16"4"8"16,0 1 2-16,-5-5 1 0,5 0-39 0,-5-5-9 0,5 5 0 0,-5-4 0 0,0-1 112 0,0 0 20 16,-11 5 4-16,16 0 0 0,-5-10-108 0,-6 1-28 15,1-6 0-15,-1 1 0 0,0 0 56 0,-5-1 7 16,-5 1 1-16,0-1 0 0,5 6-52 0,-6-1-12 16,-5 5 0-16,6-4 0 0,-6 4 0 0,0 5 0 15,1 0 0-15,-1 5 0 0,5 0 0 0,-4-1 0 16,4 6 0-16,1 0 0 0,-6-1 0 0,11 10 0 15,-5 5 0-15,5-4 0 0,0-6 54 0,5 5 8 16,0 0 2-16,1 1 0 0,-1-1-52 0,1 0-12 16,4 15 0-16,1-15 0 0,-5-5 0 0,4 1 0 0,7-1 0 15,-7 0 0 1,7 1-48-16,-1-1-13 0,5-4-3 0,-4-5 0 16,10-1-102-16,-6-4-21 0,33-9-4 0,-16 4-692 0</inkml:trace>
  <inkml:trace contextRef="#ctx0" brushRef="#br0" timeOffset="529">1062 807 633 0,'0'0'56'0,"0"-5"-44"0,-5-5-12 0,-1 5 0 16,6 5 143-16,0 0 26 0,-5-9 6 0,0-1 1 15,-1-9-90-15,1 5-18 0,5-1-3 0,0-4-1 0,-6 0 0 0,12 4 0 16,-6 1 0-16,5 0 0 0,1-1-51 0,-6 6-13 15,10-1 0-15,1 5 0 0,0-4 36 0,-6-1 5 16,6 0 1-16,5 6 0 0,-5-1-29 0,5 5-5 16,1-5-8-16,-1 0 11 15,-5 5-93-15,5 0-18 0,16-14-4 0,-10 9-1 0</inkml:trace>
  <inkml:trace contextRef="#ctx0" brushRef="#br0" timeOffset="964">1446 807 1623 0,'0'0'36'0,"0"0"7"0,0 0 1 0,0 0 2 0,0 0-37 0,0 0-9 0,0 0 0 0,0 0 0 0,0 0 56 0,0 0 8 16,0 0 3-16,0 0 0 0,0-20-33 16,0 1-6-16,0-5-2 0,-6 5 0 0,6 0 30 0,6 4 7 15,-6-4 1-15,5 5 0 0,-5 14-64 0,6-10-20 16,-1-9 0-16,0 9 0 0,-5 10 20 0,11-9 9 0,0 4-1 15,0-5 0-15,-6 6 4 0,-5 4 0 16,16 0 0-16,-5 4 0 0,-11-4-2 0,11 5 0 0,-11-5 0 16,11 10 0-16,-6-1-10 0,6 1-14 0,-11-10 3 0,5 10 1 31,6 4 19-31,-5-4 4 0,-1-1 1 16,0 1 0-16,1-1-22 0,-6-9-5 0,0 0-1 0,0 0 0 15,16 10 14-15,-5-10 0 0,0-5 0 0,-1 0 0 16,1 1 0-16,5-1 0 0,-10-5 0 0,5 5 0 15,-1 1 0-15,-4-6 0 0,5 0 0 0,-1 1-9 0,-4 4 9 0,-6 5 0 16,11-5-9-16,-6 0 9 0,6-4 0 16,-6-1 0-16,1 1 8 0,-6 9-8 0,0 0 0 0,10-5 0 15,1 0 0-15,-11 5 0 0,0 0 0 16,0 0 0-16,0 0 0 0,11 10 0 0,0-1 56 16,-6 1 7-16,1 4 1 0,4 5 0 0,-4-4-52 0,-6 4-12 15,5-5 0-15,1 1 0 0,-1 4 0 0,0 0 0 16,6 0 0-16,-5 1 0 15,-1-6-68-15,1-4-17 0,-6-10-3 0,0 0-899 0</inkml:trace>
  <inkml:trace contextRef="#ctx0" brushRef="#br0" timeOffset="1213">2105 576 1551 0,'11'24'68'0,"-6"-14"16"0,0-1-68 0,1 1-16 0,-1 4 0 0,1-4 0 15,-1 4 94-15,6 1 15 0,-6 4 3 0,6-5 1 16,0-4-39-16,0-5-8 0,5 9-2 0,-5-4 0 16,10-1 0-16,-5 1 0 0,1-5 0 0,-1-5 0 15,0 5-64-15,0-5-11 0,0-10-3 0,-5 0-1 16,0 6 15-16,-5-6-9 0,4 0 9 0,1-4-8 16,-5 9 21-16,-1-9 5 0,0-1 1 0,-5-4 0 15,0 0-39-15,0-5-8 0,0 5-2 0,0 4 0 16,0 1-3-16,0 0-1 0,-5-1 0 0,5 1 0 15,-5-5-126-15,5 9-26 0,0 10-5 0,0 0-1 16</inkml:trace>
  <inkml:trace contextRef="#ctx0" brushRef="#br0" timeOffset="1450">2731 831 864 0,'0'0'76'0,"0"0"-60"0,0 0-16 0,0-10 0 0,-5 0 92 0,0-4 16 16,-1-5 4-16,-5-5 0 0,6 0-39 0,-6-5-7 16,0-5-2-16,6 6 0 0,-11-6 0 0,5 5 0 15,0-9 0-15,-5-5 0 0,5-1-8 0,-5 1-3 16,5 0 0-16,0 4 0 0,6 6-34 0,0-1-7 16,-1-4-2-16,1-1 0 0,-1 1-10 0,1 4 8 15,5 10-8-15,0 0-868 0</inkml:trace>
  <inkml:trace contextRef="#ctx0" brushRef="#br0" timeOffset="1592">2499 461 1987 0,'0'0'44'0,"11"0"8"0,11 10 3 0,-1-6 1 0,6-4-45 0,-5 5-11 15,5 0 0-15,0 0 0 0,5 0 40 0,-10-1 5 16,-1-4 2-16,1 5 0 0,5 0-38 0,-5 0-9 15,5-5 0-15,-6 9-637 16,1-4-130-16</inkml:trace>
  <inkml:trace contextRef="#ctx0" brushRef="#br0" timeOffset="1984">3207 610 1220 0,'0'0'54'0,"0"0"11"0,0 0-52 0,-6-10-13 16,6-4 0-16,-5 4 0 0,0 1 65 0,-1 4 11 16,1-5 1-16,-6 10 1 0,0 0-12 0,0 5-2 15,1 0-1-15,4 0 0 0,-5-1-17 0,6 6-3 16,-6 0-1-16,0 4 0 0,6 0-17 0,0-4-3 16,-1 4-1-16,6 1 0 0,0-15-9 0,0 0-3 0,0 0 0 15,6 19 0-15,4 5-9 0,1-5 0 0,-11-19 9 16,0 0-9-16,0 0 0 0,11 5 0 15,5 0-12-15,-5 0 4 0,-11-5 8 0,0 0-13 0,16 0 5 16,0-10 8-16,-5 0-12 0,0-4 12 0,0 14-12 0,-6-5 12 16,6-4-11-16,-6-1 11 0,6-4-8 0,-5 4 8 15,4 0 0-15,-4 1 0 0,5-1 0 16,-11 10 0-16,5-5 0 0,-5 5 16 0,0 0-3 0,11 0 0 16,0 5-13-16,-6 0 0 0,-5-5 0 0,16 10 0 0,-10 9 8 15,5-5 0-15,5 1-8 0,-11-1 12 0,11 5-12 0,-5 0-8 16,0 1 8-16,5 4-13 15,-5-10-48-15,0 5-10 0,5-4-1 0,-5-1-1 16,10-4-37-16,-10-1-7 0,11-4-2 0,-1 5 0 0</inkml:trace>
  <inkml:trace contextRef="#ctx0" brushRef="#br0" timeOffset="2151">3655 677 806 0,'0'0'36'0,"-5"-14"7"0,-6-6-35 0,6 1-8 16,-6-5 0-16,0 0 0 0,-5-9 59 0,5-1 9 15,0 0 3-15,-5-4 0 0,0-5-11 0,0 4-3 0,-1-4 0 0,7 5 0 16,-1-6-45-16,-5 1-12 0,5 0 0 0,0 5 0 16,6 14 0-16,-1-5 0 15,1-5 0-15,5 15-561 16</inkml:trace>
  <inkml:trace contextRef="#ctx0" brushRef="#br0" timeOffset="2339">3455 471 1580 0,'0'0'35'0,"0"0"7"0,11 4 2 0,0-4 0 0,0 10-36 0,5-5-8 0,0-10 0 0,0 5 0 16,1 0 86-16,4-5 15 0,1 5 3 0,5 0 1 16,-11 5-33-16,11-5-8 0,-5 0 0 0,-1 0-1 15,1 0-50-15,-1 5-13 0,-4-5 0 0,4 5 0 16,1-1-56-1,-6-4-17-15,0 0-3 0,1 5-820 0</inkml:trace>
  <inkml:trace contextRef="#ctx0" brushRef="#br0" timeOffset="2532">4012 691 1404 0,'0'0'31'0,"0"-9"6"0,0-6 2 0,0 1 0 0,0 9-31 0,-6-9-8 16,6-5 0-16,0-1 0 0,0 6 73 0,0 0 14 0,0-1 2 0,0 1 1 16,0-1-38-16,6 6-8 0,-6-1-2 0,0 10 0 15,11-9-25-15,-6 4-5 0,6 5 0 0,0 5-859 16</inkml:trace>
  <inkml:trace contextRef="#ctx0" brushRef="#br0" timeOffset="2746">4368 648 1036 0,'22'-9'46'0,"-22"9"10"0,11-10-45 0,-6 0-11 0,1-4 0 0,-6 4 0 16,0 1 84-16,0 4 16 0,-6-5 2 0,6 10 1 16,0 0-39-16,0-9-8 0,-5-6-2 0,-6 6 0 15,11 9-6-15,0 0 0 0,-11-10-1 0,0 5 0 16,-5 5-19-16,16 0-4 0,-16 10-1 0,16-10 0 15,0 0-8-15,-11 5-2 0,0 9 0 0,6 1 0 16,5-15-30-16,-5 14-7 0,10 5 0 0,-5-4-524 16,5-1-105-16</inkml:trace>
  <inkml:trace contextRef="#ctx0" brushRef="#br0" timeOffset="3045">4698 591 1148 0,'0'0'51'0,"5"4"10"0,1 6-49 0,-1 0-12 16,-5-1 0-16,0 1 0 0,0-10 86 0,0 0 14 16,0 0 4-16,0 0 0 0,0 0-32 0,0 0-5 15,0 0-2-15,0 9 0 0,0 1-16 0,0-10-3 16,0 0-1-16,0 0 0 0,0 0-17 0,0 0-3 16,0 0-1-16,11-5 0 0,0 0-24 0,-6-4-16 15,6-1 3-15,-6 1 0 0,6-6 28 0,-5 6 5 16,-1-6 2-16,6 6 0 0,-6-1-35 0,6 0-7 0,-6 6-2 0,6-1 0 15,0 5 22-15,0-5 0 0,0 5 0 0,-1 5 0 16,7 0 22-16,-7-1 9 0,1 6 1 0,0 0 1 16,0-1-24-16,0 1-9 0,-1 4 0 0,-4 1 9 15,-1-1-9-15,1 5 0 0,-6-4 0 16,5-1 8-16,-5 0-8 0,0-4-17 16,0 4 4-16,0-14-907 0</inkml:trace>
  <inkml:trace contextRef="#ctx0" brushRef="#br0" timeOffset="3198">4466 182 1267 0,'-6'-24'28'0,"6"24"5"15,0 0 2-15,0 0 1 0,0 0-36 0,0 0 0 0,0-14 0 0,0 0 0 0,-5-1 0 0,5 15 0 16,0 0 0-16,-6 5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2.0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0,'0'0'15'0,"16"5"4"0,0 0-19 0,6-1 0 16,-1-4 0-16,12 0 0 16,5 5 351-16,5-5 66 0,6 0 14 0,10 0 2 0,0 5-233 0,17 0-46 15,0-10-10-15,10 5-1 0,11 0-48 0,1 5-10 16,4-5-1-16,12 5-1 16,-6 0-42-16,-6-5-8 0,1 4-1 0,5-4-1 0,0 5 6 0,-5-5 2 15,-1 0 0-15,6 0 0 0,-10 5-24 0,-7 0-5 16,-4 4-1-16,-1-4 0 0,1 5-1 0,-6-1-8 15,-6-4 12-15,6 10-4 0,-10-11-8 0,-6 6 0 16,5 0 0-16,-11-6 0 0,-5 1 0 0,-11 0 0 0,1 0 8 16,-12 0-8-16,0-1 0 15,-5-4 0-15,-5 0 0 0,0 0 0 16,-1-4-58-16,-4-1-17 0,-7 5-3 0,1-5-1 16,-5 0-153-16,-1 0-32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3.1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313 0 1515 0,'0'0'33'0,"0"0"7"0,0 0 2 0,0 0 1 0,0 0-35 0,0 14-8 15,6 1 0-15,-6-1 0 0,0-4 135 0,0 4 25 16,0-4 4-16,0 4 2 0,0-4-70 0,0 9-13 16,5 5-3-16,-5 5-1 15,0-5-7-15,5 5-2 0,-5 4 0 0,6 10 0 16,-1 1-56-16,-5 4-14 0,6 0 0 0,-1 0 0 0,-5-5 0 0,5 5 0 16,1 0 0-16,-1 0 0 0,1-5-14 0,-1 0-6 15,-5-4 0-15,5-1-1 16,6-4 7-16,-5-10 2 0,-1 5 0 0,0-5 0 15,6 0-52-15,-11-10-9 0,0 1-3 0,0-6-628 16,0-9-125-16</inkml:trace>
  <inkml:trace contextRef="#ctx0" brushRef="#br0" timeOffset="704">0 226 1047 0,'0'0'23'0,"0"0"5"0,5-5 0 0,6 0 2 0,-6-5-30 0,6 6 0 0,0-6 0 0,0 5 0 0,0 5 85 0,-1-9 11 15,-4 4 3-15,10-5 0 0,-10-4-32 0,4 4-7 16,12 1 0-16,-6 4-1 0,-5-10-23 0,5 6-4 16,0-1 0-16,1-4-1 0,4 4-7 0,-5 1 0 15,6 4-1-15,0-5 0 0,-1 5 3 0,1-4 1 16,-1-1 0-16,12 10 0 0,-6 0-11 0,0-5-1 0,5 0-1 15,1 5 0-15,-6 0 40 0,0 0 8 0,5 0 2 16,1 5 0-16,-6 0 0 0,5 5 0 0,-5 4 0 16,0 1 0-1,-5-6-36-15,-1 1-8 0,-10-1 0 0,5 6-1 16,-10-1-6-16,-6 5-1 0,5-4 0 0,-10 9 0 0,-6 0 17 0,0 9 3 0,-5-9 1 0,-6 5 0 16,6 5-33-16,-11 4 0 0,0 1 0 0,-5-1 0 15,5 0 0-15,-6-4 0 16,6-10 0-16,0 10 0 0,0-10 0 0,0 5 0 0,5-10 0 0,6 0 0 15,0 0-20-15,0-4-12 0,5-1-1 0,0-9-1 0,6 0 34 0,5-5-8 16,0 0 8-16,0 0 0 16,0 0-27-16,0 0-1 0,0 0-1 0,21 0 0 0,1 0 29 0,0 0 0 15,-1 0 0-15,6-5 0 0,0 5 19 0,0 5 9 16,-5-1 3-16,5 1 0 16,0 5-19-16,0-5-3 0,0 4-1 0,0 10 0 0,-5-4-8 0,-1 4 8 15,-5-5-8-15,1 6 8 0,-12-1 0 0,6 5 0 16,-6-5 0-16,1 5 0 0,-6 0-8 0,-6 0 0 15,1 0 0-15,-6 0 0 0,0 0 0 0,-5 0 0 0,0 0 0 16,0-5 0-16,-1 1 0 0,-4-6 0 0,5-4 0 16,-6 4 0-1,6-4 0-15,0-1-11 0,-1-4 3 0,1 0 0 16,0-5-28-16,10 0-6 0,-4 0-1 0,10 0 0 16,-6-10-171-16,6 10-34 0,0-24-8 0,11-5-562 0</inkml:trace>
  <inkml:trace contextRef="#ctx0" brushRef="#br0" timeOffset="1282">951 965 1728 0,'0'0'38'0,"10"14"8"0,12 1 2 0,-6 4 0 0,0-9-39 0,1 4-9 0,-1 1 0 0,6 4 0 15,-6-5 53-15,0 1 9 0,0-1 2 0,-5-4 0 0,5-6-30 16,0 1-6-16,1-5 0 0,-7 0-1 15,1-5-27-15,5-4 0 0,-5-1 0 0,5 1-11 0,-5-6 11 0,5 1-13 16,-10-5 5-16,5 4 8 0,-1-4-20 0,-4 0 4 31,-1-1 1-31,1-4 0 0,-6 5 15 0,0 0 0 16,-6-5 0-16,6 5 0 16,-5 4 9-16,5 15 5 31,-11 15 1-31,6 4 0 0,-6-5 10 0,11 10 3 0,-6 5 0 0,6 5 0 0,0 0-12 0,0 4-1 15,-5 5-1-15,5 0 0 0,5 5 2 0,-5 0 1 16,0 5 0-16,0 0 0 0,-5-5-9 0,0 0-8 16,-1 0 9-16,6 0-9 0,-11 0 0 0,6-5 8 15,0 1-8-15,-6-1 0 0,5 0 0 0,1-5 0 16,-6-4 0-16,6-5-10 0,-11 0 10 0,5-5 0 16,5 0 10-16,1-5-10 0,-6 0 0 0,6-9 0 15,5-10 0-15,-11 5 0 0,-5-5-17 0,5 0-7 0,-5-5 0 0,5-5-1 16,-5 1 7-16,5-6 2 0,0 1 0 15,0-1 0-15,0-9 16 0,1 5 0 0,-1-5 0 16,0 0 0-16,0-5-10 0,0 5 2 0,11-5 0 16,0 1 0-1,-5-1 8-15,0 0 0 0,10 5 0 0,0-5 0 0,1 5 0 0,10-5 0 16,-5 5 0-16,5 0 0 0,6 0 0 0,-1 5 11 0,1 0-3 16,5 4 0-16,0-4 28 0,0 0 6 0,0 5 1 15,11 4 0-15,0 0-22 0,-6 6-4 0,6-1-1 16,-6 0 0-16,1 0-2 0,-1 0-1 0,0 5 0 0,6-4 0 15,-5-1-13-15,5 5 11 0,-6-5-11 0,6 0 10 16,-11 5-10-16,5-5-9 0,-5 5 9 16,0-4-13-16,-5-6-139 0,5 0-27 0,0 1-5 0,-6-1-2 15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9:59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0 1958 0,'0'0'43'0,"0"0"9"0,0 0 1 0,0 0 3 0,0 0-45 0,0 14-11 0,0-14 0 0,0 14 0 16,-11 1 104-16,6-1 20 0,0 10 3 0,-1 5 1 16,1 0-67-16,-1 4-13 0,6 6-2 0,0 4-1 15,-5 5-19-15,5 5-4 0,0 0-1 0,0 4 0 16,0 1-3-16,5 4-1 0,-5 1 0 0,6 4 0 15,-1-9-17-15,1 4 0 0,4 1 0 0,-4-1 0 16,-1-4-22-16,1-6-8 16,-1 6-2-16,6-10 0 15,-11-5 0-15,5-4 0 0,-5-15 0 0,0 5 0 16,0-10-25-16,0 0-6 0,-5-5-1 0,-1-4 0 0,-4 0-198 0,10-10-40 16,-22-10-8-16,22 10-2 0</inkml:trace>
  <inkml:trace contextRef="#ctx0" brushRef="#br0" timeOffset="298">0 134 403 0,'10'-5'36'0,"7"-4"-36"16,-6-1 0-16,5 0 0 0,0-4 352 0,0 4 63 16,6-4 13-16,-6 4 2 0,0 1-241 0,0 4-48 0,6 5-9 0,0 0-3 15,-6 0-37-15,11 5-7 0,0 4-1 0,5 6-1 16,1 4-31-16,4 0-5 0,1 10-2 0,5 0 0 15,1 9-36-15,-6 1-9 0,-1 4 0 0,-4 0 0 16,-6 0 23-16,0 5 2 0,-6 0 1 0,-10 5 0 31,-5-10-42-31,-6 5-8 0,-6-4-1 0,-5-1-1 0,1 0 26 0,-7-9 0 16,-4 4 0-16,-6-4 0 16,-6-5-28-16,1-1-1 0,-6-4 0 0,6-9 0 15,-6-1-26-15,5-4-5 0,1-1 0 0,5-4-1 16,5-5-55-16,6 0-12 0,0-5-1 0,5 1-877 0</inkml:trace>
  <inkml:trace contextRef="#ctx0" brushRef="#br0" timeOffset="611">810 1627 403 0,'0'0'36'15,"0"0"-36"-15,0 0 0 0,0 0 0 16,-11-4 233-16,6-6 40 0,-6 0 8 0,0 1 2 0,6-1-125 0,-1-4-25 16,1-1-5-16,0 1 0 0,5-5-34 0,0 4-6 15,5-9-2-15,-5 5 0 0,5-10-69 0,1 5-17 16,5-4 0-16,-1-1 0 0,-4 0 28 0,5 0 3 15,-1 0 0-15,7 1 0 0,-1-1-19 0,-5 0-3 16,5 5-1-16,0 5 0 0,0-1-8 0,0 6-17 16,1 4 4-16,-1 6 1 15,5 4-217-15,1 4-43 0,0 6-9 0,-1 0-2 0</inkml:trace>
  <inkml:trace contextRef="#ctx0" brushRef="#br0" timeOffset="878">1502 1546 1566 0,'0'0'34'16,"0"0"7"-16,10-5 2 0,7 0 1 0,-17 5-35 0,5-5-9 0,0-4 0 0,1-6 0 0,-12 6 73 0,6-6 13 16,6 1 2-1,-12-5 1-15,1 4-27 0,-6-4-6 0,0 0 0 0,1-5-1 16,-1 5-6-16,-6-5-1 0,-4 9 0 0,5-4 0 0,-1 5-29 16,-4-1-7-16,-1 6 0 0,1 4-1 0,4 0 8 15,-4 5 1-15,-1 0 1 0,6 5 0 0,0 5 9 0,5-1 2 16,-5 1 0-16,10 4 0 0,1 5-16 0,0 1-4 15,10 4 0-15,0 0 0 0,1 0-12 0,5 0-16 16,-6 0 3-16,6-5 1 16,0 0-6-16,-1 0-1 0,12-4 0 0,-6-1 0 15,0-4-38-15,6-1-8 0,0 1-2 0,-1-1 0 16,6-9-76-16,-5 5-15 0,-1-5-3 0</inkml:trace>
  <inkml:trace contextRef="#ctx0" brushRef="#br0" timeOffset="1143">1880 1503 1418 0,'0'0'63'0,"0"0"13"0,10 0-61 0,-10 0-15 15,0 0 0-15,11-5 0 0,0 0 96 0,0 0 17 16,-6-9 3-16,-5 4 1 0,0-4-60 0,0-1-12 0,-5-4-2 0,-1-5-1 16,-4 0-19-16,-7 5-4 0,7 0-1 0,-7 4 0 15,1 1 0-15,0 4 0 0,5 1 0 0,-5 4 0 16,0 0 1-16,0 5 0 0,5 0 0 0,0 0 0 15,-5 5-3-15,5 5-1 0,6 4 0 0,-1 5 0 16,1-4-3-16,5 4 0 0,0 5 0 0,5 0 0 16,-5-5-12-16,6 0 9 0,4 0-9 0,-4 1 8 15,5-1-17-15,-1-5-4 0,1 1-1 0,5-1 0 16,-5 0-4-16,5-9-1 0,1 5 0 0,4-5 0 16,-5-1-85-16,1-4-18 0,10 0-3 15,0 0-719-15</inkml:trace>
  <inkml:trace contextRef="#ctx0" brushRef="#br0" timeOffset="1486">2350 1666 1328 0,'0'0'59'0,"0"0"12"0,0 0-57 0,0 0-14 15,0 0 0-15,0 0 0 0,0 0 92 0,-6-5 15 16,-5-5 3-16,1-4 1 0,4 0-59 0,1-6-12 15,-6 1-3-15,6-5 0 0,-1-5 14 0,-5-4 2 16,1-6 1-16,4-4 0 0,-5 5-34 0,6-5-6 16,0-5-2-16,-1 0 0 0,1-5-3 0,5 9-1 0,0-4 0 0,0 0 0 15,5 0 0-15,1 10 0 0,-1 4 0 0,0-4 0 16,-5 0-8-16,6 4 8 16,-1 0-8-16,1 1 8 0,-1 9 13 0,6-5 3 0,0 5 0 15,-1 0 0-15,1 5-24 0,5-5 0 0,-10 4 0 16,10 6 0-16,0 0 0 0,-5-1 0 0,0 1-12 15,0 4 4-15,10 1 16 0,-5 4 4 0,1 0 1 0,-1 5 0 16,0-5-13-16,0 10 0 0,6 0 8 0,-6 4-8 16,6-4 8-16,-6 5 0 0,0 4-8 15,0 1 12 1,1-6-160-16,-7 1-33 0</inkml:trace>
  <inkml:trace contextRef="#ctx0" brushRef="#br0" timeOffset="1675">2112 1258 2098 0,'0'0'46'0,"0"0"10"0,16 0 1 0,0 5 3 0,6-5-48 0,0 0-12 16,-6 0 0-16,5-5 0 0,-4 5 47 0,4 0 7 15,-5 0 2-15,6 0 0 0,0 0-39 0,5-5-7 16,-6 0-2-16,6 5 0 15,0 0-127-15,-5 0-25 0</inkml:trace>
  <inkml:trace contextRef="#ctx0" brushRef="#br0" timeOffset="1894">2803 1584 1220 0,'0'0'54'0,"0"0"11"0,0-5-52 0,0-4-13 0,0-6 0 0,0 6 0 15,6-1 80-15,-6-4 12 0,-6-1 4 0,6 1 0 0,6 0-60 16,-6-6-11-16,-6 6-2 0,6-5-500 16,0-5-100-16</inkml:trace>
  <inkml:trace contextRef="#ctx0" brushRef="#br0" timeOffset="2048">2793 1013 1220 0,'0'0'54'0,"0"0"11"0,0 0-52 0,0 0-13 0,0 0 0 0,0 0 0 16,0-10 102-16,0 10 18 0,-6-5 3 0,6 5 1 0,0-14-65 0,0 4-13 16,0 1-2-16,0 9-1 0,-5-10-34 0,5 10-9 15,0 0 0-15,0 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08.1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1114 518 0,'0'0'46'0,"0"0"-37"0,0 0-9 0,0 0 0 16,0 0 220-16,0 0 41 0,-6-5 9 0,6 5 2 0,0 0-116 0,0-5-22 16,-5-9-5-16,5 4-1 0,-6 1-72 0,1-6-16 15,5 6-2-15,0-1-1 0,0 0-10 0,0-4-3 16,0 4 0-16,0 1 0 0,0-11-16 0,0 6-8 16,-5-10 0-16,5 5 8 0,5 4-8 0,-5 6 0 15,0-1 9-15,11 5-658 16,-11 5-132-16</inkml:trace>
  <inkml:trace contextRef="#ctx0" brushRef="#br0" timeOffset="339">172 912 1886 0,'11'24'84'0,"-5"-10"16"0,-1 6-80 0,0-6-20 16,1 1 0-16,-1 4 0 0,-5-5 107 0,6 5 17 15,-1 1 3-15,-5-6 1 0,0 0-70 0,0-4-14 16,0-10-2-16,0 0-1 0,0 0-31 0,0 0-10 15,-11-5 0-15,11 5 0 0,0 0 0 0,-5-9 0 0,-1-6-10 0,1 1 10 16,0 4-10-16,5 10 10 0,0 0 0 0,0-19-9 16,0-5 9-16,5 5 0 15,-5-1 0-15,5 6 0 0,1 0 0 0,-1 4 0 0,1 0 0 16,4-4 0-16,1 9 0 0,5-4 0 0,1-1 0 0,-6 0 0 16,-1 6 0-16,7-1 0 0,-1 0 0 0,0 5 8 15,0 5 7-15,0-5 1 0,1 0 1 0,-1 5 0 31,-5-1 11-31,5 1 3 0,0 5 0 0,0-1 0 16,-5 1 26-16,5 4 6 0,-5 1 1 0,0 4 0 0,0 0-52 16,-1 1-12-16,-4-1 0 0,-1 10 0 15,1-5-48-15,-6-5-13 0,0-5-3 16,0-14 0-16,-6 10-153 0,1-1-31 0,-6-4-7 0</inkml:trace>
  <inkml:trace contextRef="#ctx0" brushRef="#br0" timeOffset="497">124 653 1728 0,'0'0'38'0,"0"0"8"0,-6-15 2 0,1 6 0 0,5 9-39 0,-11-5-9 16,6-9 0-16,-6 4 0 0,6 5 104 0,-1 0 20 15,1-9 3-15,-6 9 1 0,6-4-103 0,5 9-25 16,0 0 0-16,0 0 0 31,0 0-36-31,0 0-12 0,0 0-2 0,0 0-872 0</inkml:trace>
  <inkml:trace contextRef="#ctx0" brushRef="#br0" timeOffset="883">967 907 1267 0,'0'0'56'0,"0"0"12"0,0 0-55 0,0 0-13 0,0 0 0 0,0-9 0 16,-6-1 105-16,6 0 19 15,-5 6 3-15,-6-1 1 0,6-5-52 0,-6 5-9 0,0-4-3 0,0 4 0 16,0 0-51-16,-5 0-13 0,0 5 0 0,5 0 0 16,-5 5 105-16,5 5 19 0,0-1 3 0,-5 6 1 15,11-6-103-15,-6 11-25 16,6-6 0-16,-1 5 0 0,1 0 56 0,5-4 7 0,0 4 1 0,5 0 0 16,1 1-52-16,-1-1-12 0,0-5 0 0,1-4 0 15,5 4 0-15,-1-4 0 0,1-5 0 0,0 4 0 0,0-4 0 16,5 0 0-16,-5-10 0 0,0 0 0 0,-11 5 0 15,16-5 0-15,-5-14 0 16,5 5 0-16,-5-5 0 0,5-5 0 0,-5 9 0 0,-1-9 0 0,1-5 0 0,0 0 0 31,-6 1 0-31,1-11 0 0,-6 1 0 0,5-5 0 16,-5-1 0-16,0 1 0 0,0 5 0 0,0-1 0 0,0 6 0 0,-5-6 0 0,5-9 0 0,0 5 0 16,0 9 0-16,0-4 0 15,0 4-120-15,0 6-26 0,0-1-6 0,5 14-540 16,-5 1-109-16</inkml:trace>
  <inkml:trace contextRef="#ctx0" brushRef="#br0" timeOffset="1121">1264 912 518 0,'21'34'46'0,"-15"-20"-37"16,5-4-9-16,-1-1 0 15,1 1 271-15,-5 0 52 0,4-1 10 0,-10-9 3 0,6 10-165 0,-6-10-33 0,0 0-6 0,0 0-2 16,11 0-70-16,-1-5-15 0,1-5-2 0,-5 1-1 15,-1-1-18-15,0-4-3 0,1-6-1 0,-1-4 0 16,1 0 1-16,-1 0 0 0,0 0 0 0,1-4 0 31,-1-1-12-31,1 0-9 0,-6 0 12 0,5 5-12 16,0-5 11-16,1 10-11 0,5 5 10 0,-6-1-10 0,0-4-59 0,1 5-17 0,5 4-4 0,-6-4-966 16</inkml:trace>
  <inkml:trace contextRef="#ctx0" brushRef="#br0" timeOffset="1389">1896 763 1497 0,'0'0'66'0,"16"-5"14"0,-11 1-64 0,6-6-16 16,-11 10 0-16,11-10 0 0,-11 10 55 0,0-9 7 15,5-1 2-15,-10 1 0 0,-6-6-13 0,0 1-3 0,6 14 0 0,-11-5 0 16,5-5-12-16,-5 1-2 0,0 9-1 0,5 9 0 15,-5-4 23-15,-1 14 4 0,7 1 0 0,-1-1 1 16,0-5-9-16,0 5-1 0,6-4-1 0,-1 9 0 16,6 0-17-16,0 0-3 0,6 5-1 0,-1-5 0 15,6-5 3-15,0 5 1 0,5-5 0 16,0 5 0-16,0-9-15 0,1-6-3 0,-1 6-1 16,5-6 0-16,-4 6-14 0,-1-11-16 0,0 1 3 0,6 5 1 31,-1-5-49-31,-5-5-10 0,1-5-1 0,-1-5-1033 0</inkml:trace>
  <inkml:trace contextRef="#ctx0" brushRef="#br0" timeOffset="1635">2296 0 864 0,'0'0'38'0,"0"0"8"0,0 0-37 0,0 0-9 16,-6 14 0-16,1 10 0 0,5 0 241 0,-6 0 47 15,6-5 8-15,-5 5 3 0,5 0-135 0,-5 10-28 16,5-5-4-16,5 9-2 0,-5 5-30 0,5 1-5 16,12 4-2-16,-7-5 0 0,-4 0-29 0,5 5-7 15,-1 5-1-15,1-5 0 0,0-10-32 0,0 1-6 16,0-6-2-16,-1 6 0 0,1-10-16 0,0-1 0 0,-6-4 0 0,6 0 0 16,-5-9-40-16,-1-6-4 0,-5-9-2 0,0 0 0 15,0 0-242-15,0 0-49 0</inkml:trace>
  <inkml:trace contextRef="#ctx0" brushRef="#br0" timeOffset="1838">1950 470 1728 0,'21'10'38'0,"-15"-10"8"0,5 0 2 0,5-5 0 0,5 5-39 0,-4-5-9 0,-1 10 0 0,5-5 0 16,1 5 102-16,0-5 18 15,10 9 4-15,-5-4 1 0,6 5-46 0,-1 0-10 0,0-6-1 0,1 1-1 16,-6-5-3-16,-6 10 0 0,6-5 0 0,-5 4 0 31,0 1-79-31,-6-1-16 0,0-4-3 0,6 5-1 16,-12-5-90-16,7 4-19 0,-7 1-3 0,7-1-826 15</inkml:trace>
  <inkml:trace contextRef="#ctx0" brushRef="#br0" timeOffset="2030">2776 970 1267 0,'0'0'56'0,"0"0"12"0,0 0-55 0,0 0-13 15,0 0 0-15,0 0 0 0,6-10 96 0,-1 0 17 16,-5-4 3-16,6 4 1 0,-6-4-39 0,0 4-8 16,0-9-2-16,5 5 0 0,-10-1-12 0,5 1-4 15,0 0 0-15,5-1 0 0,-5 6-24 0,0-1-6 16,0-4-1-16,5 4 0 0,1 0-21 0,-1 1 0 15,1-1 0-15,4 5-976 0</inkml:trace>
  <inkml:trace contextRef="#ctx0" brushRef="#br0" timeOffset="2294">3219 821 806 0,'0'0'72'0,"0"0"-58"0,0 0-14 15,0 0 0-15,0 0 160 0,0 0 30 0,0 0 6 0,0 0 0 16,0-15-101-16,0 6-21 0,-5-1-4 0,0 1-1 15,-6-1-16-15,5 0-3 0,-4 1-1 0,4-1 0 16,-5 1-3-16,6 4-1 0,-6 5 0 0,11 0 0 31,-11 5-3-31,6-1-1 0,-6-4 0 0,6 5 0 16,-6 0-18-16,5 5-4 0,1-1-1 0,0 1 0 0,-1 4-7 0,6-4-2 0,0-10 0 0,0 14 0 16,6-4-9-16,-6-10 0 0,5 14 0 0,0 1 0 0,-5-15 0 15,6 9 0-15,5 1 0 0,-6 4 0 0,-5-14-8 16,11 10 8-16,-11-10-10 0,16 5 10 31,-16-5-88-31,11 0-11 0,0-5-2 0,5 5-829 16</inkml:trace>
  <inkml:trace contextRef="#ctx0" brushRef="#br0" timeOffset="2621">3441 730 518 0,'0'0'23'0,"5"14"5"0,6 0-28 0,-6 1 0 16,1-1 0-16,-1 5 0 0,-5 1 296 0,0-1 53 15,0 0 11-15,-5 0 3 16,-1-4-235-16,6-1-46 0,-5 0-10 0,5 1-1 0,0-6-20 0,-5 1-4 16,5-10-1-16,0 0 0 0,0 0-11 0,0 0-3 15,0 0 0-15,0 0 0 0,0 0-14 0,0 0-3 16,0 0-1-16,0 0 0 0,21 0-14 0,-10-10 0 16,5 6 8-16,6-11-8 15,-11 1 0-15,5-1 0 0,0 1 0 0,-5 0 0 0,5-6-13 0,0 6 4 0,6 0 1 0,-6-1 0 16,-5 6 8-16,5-1-13 15,0 0 5-15,1 6 8 0,-1-1 0 0,-16 5 0 0,0 0 0 0,11 5 0 16,-11-5 0-16,16 4 0 0,-5 11 0 0,5-1 0 31,-5 1 20-31,-1 4 0 0,-4 0-1 0,-1 0 0 16,1 0-19-16,-1 1 0 0,-5-1 0 0,0 0 0 0,0 0-86 16,-5 1-24-16,-1 4-5 0,1-15-852 0</inkml:trace>
  <inkml:trace contextRef="#ctx0" brushRef="#br0" timeOffset="2762">3171 365 806 0,'0'0'36'0,"0"0"7"0,0 0-35 0,0 0-8 16,0 0 0-16,0 0 0 0,0 0 224 0,0 0 42 16,5-10 9-16,-5 10 1 0,0 0-204 0,0 0-40 15,0 0-9-15,0 0-570 16,0 0-113-16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19.3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80 78 1267 0,'0'0'28'0,"0"0"5"0,0 0 2 0,0 0 1 0,0 0-36 0,0 0 0 0,0 0 0 0,0 0 0 15,0 0 58-15,0 0 5 0,0 0 1 0,0 0 0 16,0 0 0-16,0 0 0 0,0 15 0 0,0-15 0 16,0 0 0-16,0 14 0 15,-6 1 0-15,6-1 0 0,-5 0 0 0,5 6 0 16,-11 8 0-16,6 1 0 0,-1-5-52 0,6 5-12 0,11 5 0 0,-11-1 0 15,-11-4 54-15,0 5 8 0,6 4 2 0,0 0 0 16,-1-9 0-16,1 5 0 0,5 0 0 0,0-1 0 16,-11-4-52-16,11 0-12 0,-5 0 0 0,15-5 0 15,7-5 0-15,-12-10 0 0,-16 1 0 0,6 4 0 16,-1-4 0-16,6 4 0 0,6 1 0 0,-1-1 0 16,-5-14 0-16,0 10 0 0,0-10 0 0,11 9 0 15,5 1 0-15,-16-10 0 0,0 0 0 0,0 0 0 0,-11 10 0 0,11-10 0 16,0 0 0-16,0 0 0 0,0 0 0 0,0 0 0 15,0 0 0-15,17 0 0 0,10 4 0 0,-11-4 0 16,-16 0 0-16,0 0 0 0,11-4 0 0,-1-1 0 16,1 5 0-16,6 5 0 0,4-5 54 0,1 0 8 15,-1 4 2-15,6-4 0 0,0 5-39 0,-5 0-7 16,5 5-2-16,5-6 0 0,-5-4-24 0,0-4-6 16,6 4-1-16,-6-5 0 15,0 5 15-15,5 0 0 0,1 5 0 0,-6-5 0 0,0 0 0 16,-6 0 0-16,-4 0 0 0,-1 0 0 0,-5 0 0 0,5 0 0 15,-16 0 0-15,11 0 0 16,-11 0-68-16,0 0-8 0,0 0-2 0,0 0 0 16,0 0-110-16,0 0-21 0,-6-15-5 0,-5 10-726 15</inkml:trace>
  <inkml:trace contextRef="#ctx0" brushRef="#br0" timeOffset="235">128 477 1497 0,'0'0'32'0,"0"0"8"0,0 0 0 0,11-5 4 16,0 5-36-16,0-5-8 0,5 0 0 0,-5 1 0 16,5-1 104-16,0 5 20 0,6 0 3 0,5-10 1 15,0 1-52-15,0 4-9 0,-6 5-3 0,1 0 0 16,0 0-50-16,-1-5-14 0,-5 5 0 0,6 0 0 0,-6 0 0 0,-5 0 0 15,0-5 0-15,0-4 0 16,-11 9-47-16,0 0-14 0,5-5-3 0,-5 5-547 16,0 0-109-16</inkml:trace>
  <inkml:trace contextRef="#ctx0" brushRef="#br0" timeOffset="453">96 102 1497 0,'0'10'32'0,"0"-10"8"0,16-10 0 0,0-4 4 0,1-1-36 0,-7 6-8 0,7-6 0 0,-1 6 0 15,0 4 104-15,0-5 20 0,0 1 3 0,1-1 1 16,-7 5-52-16,12 5-9 0,-6 5-3 0,6-5 0 16,-1-5 0-16,1 5 0 15,0 10 0-15,-1 0 0 0,1-6-51 0,-1 1-13 16,-4 0 0-16,-1 0 0 15,0 0-100-15,0 4-22 0,-5-4-5 0,0 5-1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1.6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 1728 0,'0'0'76'0,"0"0"16"0,0 0-73 0,0 0-19 16,0 0 0-16,16 0 0 0,-5 0 106 0,0 0 18 0,5 0 3 0,0 5 1 15,0-5-52-15,-5 0-9 16,5 0-3-16,1-5 0 0,4 1 0 0,1-1 0 0,-1 5 0 0,6 0 0 0,0 0-51 0,0 0-13 16,6 0 0-16,-1 0 0 15,-5 0-100-15,6 0-22 0,-12 0-5 0,1 0-1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9.4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71 941 1332 0,'0'0'59'0,"0"0"12"0,0 0-57 0,0 0-14 16,-6-9 0-16,1-1 0 0,-1 0 91 0,1-4 15 16,0-5 3-16,5 0 1 0,-6-1 1 0,1 1 0 0,-1-5 0 0,1 0 0 15,-6-10-48-15,6 1-10 0,5-6-1 0,-6-4-1 16,6 0-24-16,0 0-5 0,0-5-1 0,6 5 0 16,-6-1-10-16,5-4-3 0,0 5 0 0,1-5 0 15,-1 10-8-15,1-6 0 0,5 11 0 0,-1-1 0 16,1 5 0-16,0 5 0 0,5 5 0 0,0 5 0 31,1-5-98-31,-1 14-25 0,-5 0-5 0,5 10-818 0</inkml:trace>
  <inkml:trace contextRef="#ctx0" brushRef="#br0" timeOffset="308">373 629 518 0,'0'0'46'0,"0"0"-37"0,16-5-9 0,-5 0 0 15,0 5 210-15,0-9 40 0,-11 9 8 0,0-5 2 16,5-5-111-16,0 1-21 0,1-6-5 0,-6 1-1 0,0 0-54 0,0-1-12 16,0-4-1-16,-6 0-1 0,1 9-14 0,0 1-2 15,-1-1-1-15,-5 0 0 0,6 1-9 0,-6 9-3 16,0-5 0-16,11 5 0 0,-10 5-8 0,-1 4-1 16,0-4-1-16,0 5 0 0,0 4-3 0,1 1-1 15,4-1 0-15,1 5 0 0,-1 0 9 0,1 5 1 16,5-4 1-16,0-1 0 0,0 0-30 0,0 0-7 15,0 0-1-15,5-4 0 0,1-6 4 0,-6-9 1 16,5 15 0-16,-5-15 0 0,11 5 3 0,-11-5 0 16,11 4 0-16,0 1 0 0,-1-5-2 0,1 0 0 15,-5 0 0-15,4 0 0 0,1 0-12 0,-5 0-2 16,4-5-1-16,-10 5 0 16,11-4-120-16,0-6-24 0,-6 0-5 0,6 1-643 0</inkml:trace>
  <inkml:trace contextRef="#ctx0" brushRef="#br0" timeOffset="776">659 514 345 0,'6'5'15'0,"-6"-1"4"15,11 1-19-15,-6 0 0 0,0-5 0 0,-5 0 0 16,6 5 101-16,-6 9 17 0,0-14 3 0,5 5 1 16,-5 5-56-16,6-1-11 0,-1 1-3 0,0 4 0 0,-5 1-14 0,6-1-3 15,-6 0-1-15,5 6 0 0,1-1 4 16,-6 0 1-16,5-5 0 0,6 6 0 0,-6-11 9 0,6 6 3 15,-6-6 0-15,1 1 0 0,5-1 1 0,-1-9 1 16,1 5 0-16,5-5 0 16,-5-5-29-16,0 5-5 0,5-9-2 0,-5-1 0 15,0 1 12-15,5-1 3 0,-5 0 0 0,0-4 0 0,-6 4-24 0,6-4-8 16,-6 0 0-16,6-1 0 16,-6 1-17-16,6-1-10 0,-5 1-1 0,4 0-1 15,-4-6-40-15,-1 11-8 0,6-1-2 16,-5 1 0-16,-1 4 23 0,-5 5 4 0,0 0 0 0,0 0 1 0,0 0 41 15,0 0 10-15,0 0 0 0,0 0 0 0,0 0 40 0,5 9 9 16,-5 1 3-16,6 0 0 0,-1 4 12 0,-5 0 4 16,0 6 0-16,6-1 0 0,-6 5-6 0,-6 5-1 15,1-1 0-15,5 6 0 0,-6 4-11 0,1 1-2 0,0 4-1 16,-6 5 0-16,-6 5-9 0,1-5-2 0,5 0 0 0,-5 5 0 16,11-5-20-16,-11 0-5 0,-6-5-1 0,0 5 0 15,1-9-10-15,-1-1 0 0,-5 0 0 0,0-4 0 16,0-10 0-16,6 0 0 0,-6 0 0 0,0-5 0 15,10-9 0-15,-4-1-11 0,5-4 11 0,5-5-12 16,-5-9 0-16,10-1 0 0,1-4 0 0,-1-6 0 31,6-8-23-31,0-1-5 0,6-5 0 0,-1-4-1 16,6-5-146-16,0-5-29 0</inkml:trace>
  <inkml:trace contextRef="#ctx0" brushRef="#br0" timeOffset="1094">1248 639 1148 0,'0'0'51'0,"11"0"10"0,0-5-49 0,5 5-12 15,-11 0 0-15,12-5 0 0,-7 5 112 0,1-10 19 16,0 6 4-16,0-6 1 0,0 5-44 0,-1 0-8 16,-10 5-1-16,6-9-1 0,5-1-30 0,-11 10-5 15,0-5-2-15,0 5 0 0,0 0-26 0,0 0-6 16,-11-9-1-16,0 9 0 0,0 5-4 0,-5-1-8 15,0-4 11-15,5 10-11 0,-5 0 0 0,5-1 0 16,0 1-10-16,0 4 10 0,1 1 17 0,4-1 11 16,-5 0 3-16,11 1 0 0,0 4-31 0,0-5 0 15,6 1-8-15,-1 4 8 0,6-5 0 0,0 6 0 16,-6-11 10-16,6 6-2 0,5-6-8 0,-5 1 0 16,0 4 0-16,0-4 8 0,5 0-8 0,-5-6 0 0,5 1 0 15,-5 5 8-15,-1-10-8 0,1 5-8 0,5-5 8 16,-5 0-12-16,-11 0-144 15,16-5-28-15,1 0-7 0</inkml:trace>
  <inkml:trace contextRef="#ctx0" brushRef="#br0" timeOffset="1324">1637 869 288 0,'0'0'25'16,"0"0"-25"-16,0 0 0 0,0 0 0 0,0 5 250 0,0-5 45 15,0 0 9-15,0 0 1 0,0 0-163 0,6-10-33 16,-1-4-6-16,0 0-2 0,-5-1-35 0,0 1-7 15,0-1-2-15,6-4 0 0,-1-5-8 0,1 10-1 16,-6-6-1-16,10 6 0 0,-4 0-5 0,5-1-1 16,-1 1 0-16,1 4 0 15,0-4-14-15,5 4-3 0,-10-4-1 0,10 4 0 16,0 1-15-16,0 4-8 0,-10-10 8 0,10 11-8 16,-5-1-22-16,-1 0-9 0,7-5-1 0,-7 6-990 0</inkml:trace>
  <inkml:trace contextRef="#ctx0" brushRef="#br0" timeOffset="1511">2118 917 1382 0,'0'0'61'0,"0"0"13"0,0 0-59 0,0 0-15 0,0 0 0 0,0 0 0 16,0 0 100-16,0 0 16 0,0 0 4 0,5 0 1 15,1-5-51-15,-1 1-10 0,-5-6-3 0,0 5 0 16,0-4-13-16,0 4-2 0,0-5-1 0,0 1 0 15,0 4-25-15,-5-5-4 0,5 5-2 0,0 5-659 16,-6-9-132-16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8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119 198 1749 0,'0'0'38'0,"0"0"8"0,0 0 2 0,0 0 2 0,22 0-40 0,-6 0-10 0,-16 0 0 0,22-5 0 16,0 5 80-16,-6-10 13 0,-5 5 3 0,-1-4 1 15,1-1-36-15,-5-4-7 0,-6 4-2 0,0-4 0 16,0-1-37-16,-6 6-15 0,1-10 11 0,-6 4-11 15,0 1 10-15,-5-1-10 0,0 6 10 0,5-1-10 16,6 1 11-16,-12 4-11 0,1 5 12 0,0 5-12 16,0-5 13-16,-1 9-4 0,1-4-1 0,-5 9 0 15,10-4-26-15,-5 4-6 0,5 1 0 0,5 4-1 16,-4-5-55-16,10 1-10 0,5 4-2 0,6-5-1 16,-6 1 9-16,1-6 1 0,10 6 1 15,0-6 0-15,0-4 56 0,0 5 11 0,6-5 3 0,-6-1 0 0,0-4 12 0,6 0-12 16,-6 0 12-16,11 0-716 0</inkml:trace>
  <inkml:trace contextRef="#ctx0" brushRef="#br0" timeOffset="526">481 140 921 0,'0'0'82'0,"0"0"-66"16,0 14-16-16,-5 1 0 0,0-6 153 0,-1 6 27 15,1-1 6-15,5 1 1 0,0-6-70 0,0 1-13 16,5-1-4-16,-5 1 0 0,0-10-14 0,0 0-3 15,0 14-1-15,0-14 0 0,0 0-38 0,0 0-7 16,0 0-1-16,0 0-1 0,0 0-5 0,16 0-1 16,1-4 0-16,-17 4 0 0,16-10-29 0,0 5 0 15,-5-4 0-15,5-1-10 0,-5-4 10 0,0 4 0 16,5 0 0-16,-5-4 0 0,-1 4-22 0,7-4-2 0,-7 4-1 0,7-4 0 16,-12 4 4-16,11 1 1 0,-5-1 0 0,5 10 0 15,-5 0 10-15,0 5 10 0,5 0-13 16,-5 4 5-16,5-4 8 0,-5 5 0 0,0 4 0 0,5 1 8 15,-11-1-8-15,12 0 8 0,-12 1-8 0,11-1 8 16,-5 1-8-16,5-1 0 0,-5 0 0 0,5 1 0 16,0-6 0-16,1 1 9 0,-1 5-9 15,0-6 0-15,-5-9 12 0,10 5-12 0,-4 0 12 0,-1-5-12 16,0-5 0-16,0 0 0 0,0 0 0 0,1 1 0 16,-1-6 0-16,0 0 0 0,0 1 0 0,1-1 0 15,-1-4 0-15,-5 4 13 0,-1-4-4 0,1 4-1 0,0-4-8 0,0-6 0 16,-11 6 9-16,5-5-9 0,-5 0 0 0,-5-1 0 15,5 11 0-15,-6-6 0 0,1-4 27 0,-6 14 4 16,0-4 1-16,6 4 0 0,0 0-32 0,-6 5 0 16,0 0 0-16,0 10 0 0,6-5 8 0,-6 4 6 15,0 6 1-15,6 4 0 0,-1-5-3 0,6 5-1 16,0 1 0-16,0-1 0 0,0 0 2 16,6-5 1-16,-1 6 0 0,6-1 0 0,0 0 10 0,0-5 3 15,-1 6 0-15,1-1 0 0,0-5-27 0,5 1-14 16,0-1 2-16,6 1 0 0,-6-6 12 0,0 1 0 15,6 4 0-15,-6-9-9 16,0 0-128-16,1 4-26 0,-7-4-5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7.5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362 1152 2134 0,'0'0'47'0,"0"0"9"0,0 0 3 0,0 0 1 0,0 0-48 0,0 0-12 15,0 0 0-15,0-10 0 0,-5-4 66 0,5-1 10 16,-6 1 3-16,6-6 0 0,0-4-29 0,-5 0-6 16,5-9 0-16,0-1-1 0,-5-4-18 0,5-5-3 15,0-1-1-15,5 1 0 0,-5-10-21 0,5 1 0 16,1-6 0-16,-1-5 0 0,6 11 56 0,0 8 6 16,0 1 2-16,5 0 0 0,0 5-52 0,6-1-12 15,-6 1 0-15,11 4 0 0,-5 1 0 0,10-11 0 16,0 11 0-16,1-1 0 0,-6 5 54 0,-6 10 8 15,1-5 2-15,0 14 0 0,-6-4-64 0,0 9 0 0,-5 5-16 16,0 5 3 0,-6 0-71-16,-5 4-13 0,-5 1-3 0,-6 4-1 15,-11-9-136-15,1 10-27 0,-60 28-6 0,16-10-1 0</inkml:trace>
  <inkml:trace contextRef="#ctx0" brushRef="#br0" timeOffset="221">0 638 2419 0,'0'0'53'0,"0"0"11"0,0 0 3 0,17 5 1 0,-7 4-55 0,12-9-13 0,-6 5 0 0,0 0 0 16,1-10 54-16,-1 5 8 0,5 0 2 0,6 0 0 15,-5-5 0-15,0 0 0 0,-1 1 0 0,1 4 0 16,5 0 0-16,-6 0 0 0,12 0 0 0,-1 4 0 0,-5-4-52 0,6 5-12 16,-1 0 0-16,1 0 0 15,-1-5-48-15,0 5-13 0,1-1-3 0,-1 1 0 16,1 0-153-16,-6 0-31 0,-11 4-7 0,5 6-769 15</inkml:trace>
  <inkml:trace contextRef="#ctx0" brushRef="#br0" timeOffset="423">897 916 460 0,'0'0'41'0,"0"0"-33"15,5 10-8-15,-5-10 0 0,11 0 264 0,-11 0 50 16,0 0 10-16,11 0 3 0,-11 0-169 0,11-5-34 16,-11 5-6-16,0 0-2 0,0-10-48 0,0-4-9 15,-11 4-3-15,6-4 0 0,-12 0-8 0,1-1-3 16,0 6 0-16,0-1 0 0,-6 5 15 0,6 0 4 15,0 5 0-15,0 0 0 0,-6 5 0 0,11 0 0 16,0 5 0-16,1-6 0 0,-7 1-52 0,1 10-12 16,5-6 0-16,1 6 0 0,4-1 0 0,1 0 0 0,5-4 0 15,0 4 0-15,0-4 0 0,16 0-18 0,6 9 4 0,-6-10 1 32,-5 6-43-32,5-6-9 0,0 6-2 0,6-6 0 15,-1 1-107-15,6 0-22 0,0-1-4 0,0 1-751 0</inkml:trace>
  <inkml:trace contextRef="#ctx0" brushRef="#br0" timeOffset="625">1129 983 1191 0,'-10'0'52'0,"10"0"12"0,-6-4-51 0,1-1-13 0,5-5 0 0,-6 1 0 16,6-6 122-16,0 6 22 0,0-6 4 0,0 6 0 15,6-6-26-15,-6 1-6 0,5-5 0 0,1-1-1 16,-1 6-15-16,6-5-4 0,0 4 0 0,-1 1 0 0,7 0-60 0,-7-1-13 15,7 1-3 1,4 4 0-16,1 1 4 0,-1 4 1 0,6 5 0 0,0-10 0 16,0 10-173-16,6-5-36 0,-1 5-6 0,1 0-2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6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0 816 1728 0,'27'15'76'0,"-10"-11"16"0,-7 1-73 0,7-5-19 15,-1 5 0-15,0-5 0 0,-16 0 157 0,11 0 28 16,5 0 6-16,0 0 1 0,1 0-73 0,-7-5-15 16,-10 5-2-16,11-5-1 15,5 1-37-15,-16 4-8 16,11-10-2-16,-11 10 0 0,6-10-30 0,-6 1-5 16,0-1-2-16,-6-4 0 0,6-1 3 0,-11-4 0 15,-5 5 0-15,5-1 0 0,-5-4-20 0,0 0 0 16,-6-5 0-16,6 0 0 0,0 5-8 0,5-5-6 15,-5-5-1-15,5 10 0 0,0-1 15 0,6 1 0 16,-6-10 0-16,6 10 0 16,5-5-93-16,0 5-16 0,10-5-3 0,-4 5-1 15,10 0-44-15,-5-1-9 0,5 1-2 0,6 0-516 16,-1 0-103-16</inkml:trace>
  <inkml:trace contextRef="#ctx0" brushRef="#br0" timeOffset="543">508 0 1497 0,'0'0'32'0,"0"0"8"0,0 0 0 0,11 9 4 0,0 1-36 0,-6 4-8 0,1-4 0 0,-1 4 0 16,-5 6 155-16,0 8 29 0,0 6 5 0,0 4 2 16,0-4-50-16,-5 4-9 0,5 11-3 0,0-6 0 0,0 0-103 15,0 5-26-15,-6 0 0 0,1 0 0 0,5-5 46 0,0 0 4 16,5-4 1-16,-5-1 0 0,6-9-10 0,-1 0-1 16,-5 0-1-16,5-10 0 0,1-5-27 0,-1-4-12 15,1 0 10-15,-6-10-10 0,0 0 0 0,11 0 0 16,-1 0 0-16,1 0 0 0,5-10 0 0,-5 0 0 15,0 1 0-15,5-6 0 0,-5-4 0 0,0 5 0 16,5-6 0-16,-5-4 0 0,0 0 0 0,-1 0 0 16,1-4 0-16,5 4 0 0,-5 0 0 0,0 4-8 15,0 1 8-15,0 10 0 0,-6-1 0 0,6 0 0 16,0 6 0-16,-6 8 0 0,-5-4 0 0,11 10 0 16,0 0 0-16,-6 4 0 0,0 0 0 0,-5 6 0 15,6-1 0-15,5 0 9 0,-11 5-9 0,10-5-11 16,1 5 3-16,0 0 0 15,-6-5-20-15,1 5-4 0,-1-9-1 0,6 4 0 16,0-4-34-16,0 4-6 0,-1-5-2 0,1 1 0 16,5-6-24-16,-5-4-5 0,-11-5 0 0,16 5-1 15,1-5-71-15,-1 0-13 0,-5 0-3 0,5 0-1 0,0-5 77 16,-5 0 15-16,5 0 3 0,-5 1 1 0,-11 4 74 0,11-5 23 0,0-5-11 0,-1 5 11 16,1-4 64-16,0-1 19 0,-6 5 3 0,6-4 1 15,-5-1 31-15,4 1 6 0,-4-1 2 0,-1 0 0 16,1 1-37-16,-1-6-7 0,0 1-2 0,1-1 0 15,-6 1-26-15,0-5-6 0,-6 4 0 0,6 1-1 16,-5 0-9-16,5-1-2 16,-5 6 0-16,-1-1 0 0,1 0 1 0,-6 6 0 0,0-1 0 0,0 5 0 0,1 5-12 15,-1-1-2-15,0 1-1 0,0 5 0 16,0-1-8-16,1 1-2 0,-1 0 0 0,5 4 0 16,1 0-44-16,0 1-8 0,5-6-3 0,0-9 0 15,0 10-175-15,0-10-35 0,16 10-7 0,-5-6-628 0</inkml:trace>
  <inkml:trace contextRef="#ctx0" brushRef="#br0" timeOffset="916">1486 586 990 0,'27'-15'44'0,"-16"10"8"0,0-4-41 0,5 4-11 0,0-5 0 15,0 1 0-15,-10 4 85 0,5 0 15 16,-6 0 4-16,-5 5 0 0,0 0 17 0,0 0 4 0,0 0 1 0,0 0 0 16,11 15-30-16,-11-15-5 0,0 9-2 0,0 6 0 15,5-1-22-15,-5 5-5 0,0-4-1 0,0-1 0 16,0 5-10-16,6-4-3 0,-1 9 0 0,-5-10 0 15,5 5-15-15,1-4-3 0,5-1-1 0,-1 1 0 16,1-6-5-16,0 6 0 0,5-6-1 0,0-4 0 16,-5 0-23-16,0-5 0 15,5 0 0-15,0 0 0 0,1-5 0 0,-1 0 0 16,-5-4 0-16,10-1 0 0,-5 0-12 0,1-4-6 16,-1 0-2-16,0-1 0 0,0 1 20 0,-5 4 0 0,0-4 0 15,-6 4 0-15,6 1 0 0,-6-1 0 0,1 0 0 16,-1 6 0-16,-5 4 0 0,0 0 0 0,0 0 0 0,0 0 0 15,0 0 0-15,0 0 0 0,0 0 0 0,0 0 0 16,0 0 17-16,0 0 1 0,0 0 0 0,0 0 0 16,0 0-18-16,11 9-19 0,0 1 4 15,0-1 1-15,-11-9 14 0,10 10 0 0,7 4 0 0,-1-9 0 16,0 0 0-16,0 0 0 0,1-5 0 0,4 0 0 0,-5 0 0 16,1 0 0-16,-7-5 0 0,1-5 0 0,0 6-10 0,0-6 1 15,-6 0 0-15,6 6 0 16,-6-6-152-16,1 0-31 0,-1 6-5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5.1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594 1239 1728 0,'0'0'76'0,"0"0"16"16,0 0-73-16,0 0-19 0,0-5 0 0,-5-9 0 0,-6 0 106 0,0-1 18 16,6-4 3-16,-6-5 1 0,6-5 0 0,-6 0 0 15,0-9 0-15,6-5 0 0,-6 0-52 0,6-6-9 16,-1-3-3-16,1-1 0 0,-1-5-51 0,1-4-13 15,-6-1 0-15,6 1 0 0,-1-5 0 0,1 9 0 16,0-9 0-16,-1 9 0 0,-5 10 11 0,6 5-1 16,-6 0 0-16,6 9 0 15,-6-4-56-15,0 14-11 0,0 9-3 0,-5 1 0 16,0-5-166-16,-6 9-34 0,-32-14-6 0,11 19-2 0</inkml:trace>
  <inkml:trace contextRef="#ctx0" brushRef="#br0" timeOffset="169">0 384 1497 0,'6'10'133'0,"4"4"-106"0,1-4-27 0,11 4 0 16,-1 6 210-16,1-6 37 0,-6 1 7 0,6-1 2 15,-1-9-103-15,6 4-20 0,0 1-4 0,0-5-1 0,-5 0-88 0,0-1-17 0,5 1-4 0,5 5-1 32,6-5-18-32,-6 4 10 0,1-9-10 0,5 10 8 0,-1-5-24 0,1-1-4 0,-5 1-2 0,-1 5 0 31,0-1-183-31,1-4-37 0,-17 5-7 0,11 9-2 0</inkml:trace>
  <inkml:trace contextRef="#ctx0" brushRef="#br0" timeOffset="424">1086 990 2052 0,'0'0'45'0,"0"0"10"0,0 0 1 16,0 0 1-16,11-5-45 0,-11 5-12 0,0 0 0 0,0 0 0 0,11-10 67 15,-11 1 11-15,5-11 2 0,-10 6 1 0,5-1-17 0,-11 1-3 16,0-10-1-16,-5 10 0 0,5-6-28 0,-11 6-5 15,6 0-2-15,-5 4 0 0,-1 0 31 0,0 6 7 16,6-1 1-16,-5 5 0 0,-7 0-17 0,12 9-3 16,5 6-1-16,1-1 0 0,-12-4-28 0,11-1-6 15,6 6-1-15,-1-1 0 0,6 1 4 0,0-1 0 16,0 5 0-16,0-4 0 0,11-1-12 0,-5 1 0 16,-1-1 0-16,6 0 0 15,0-4-76-15,5 4-20 0,0-4-4 0,0 0 0 16,1-6-147-16,-1 1-29 0,0 0-5 0,0-5-2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12.5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1111 864 0,'0'0'76'0,"0"0"-60"32,11 9-16-32,-6 6 0 0,6-11 195 0,-6 6 36 15,11-5 7-15,-5 4 2 0,0-4-100 0,0 0-20 16,5 0-4-16,-5 0-1 0,5-5-41 0,-5 0-8 0,5 0-2 0,0-5 0 16,-10-5-19-16,10 5-4 0,6-4-1 0,-6-1 0 15,-16-4-30-15,0-1-10 0,0-4 0 0,0 5 0 16,0-5 35-16,-6-1 0 0,1 1 0 15,-6-5 0-15,0 0-35 0,1 5 0 0,-12-10 0 0,0 5 0 16,6 0-13-16,-5 5-10 16,4-5-1-16,6 5-1 0,-5-1 25 0,5 1 0 0,6 5 0 0,5-5 8 15,-5 9-8-15,5 0 0 0,0-4 0 0,5 4 0 0,0 1 18 0,6 4 2 0,5 0 1 16,1 5 0-16,4 5-37 0,-4 0-7 0,4 4-1 0,-5 6-1 16,6-1-63-1,0 5-12-15,-1-4-2 0,-5 4-1 0,6-5 29 0,-11 6 6 16,5-1 0-16,-5 0 1 0,5 0 3 0,-5 5 1 0,0-5 0 15,-1 5 0-15,1-4 52 0,0-1 11 0,5 0 0 0,-5 0 0 0,5 0 47 16,-5-4 6-16,5-1 2 0,0 1 0 16,-5-6 29-16,5 1 7 15,1 0 1-15,4-10 0 0,-10 4-23 0,5-8-4 0,-5 4-1 0,0-5 0 0,0 0-44 0,0 0-10 16,-1-4-2-16,-4-1 0 0,-1-4 4 0,1-1 0 16,-1 5 0-16,0-4 0 0,-5 0-12 0,6-6 8 15,-6 6-8-15,0 0 8 0,0-6-8 0,0 6 0 31,0 0 0-31,0 4 0 0,0 0 8 0,0 1 0 16,0-1 0-16,0 5 0 16,5-4-149-16,-5 4-31 0,0-5-5 0,0 10-801 0</inkml:trace>
  <inkml:trace contextRef="#ctx0" brushRef="#br0" timeOffset="278">929 1207 1332 0,'0'0'59'0,"0"0"12"0,0 0-57 0,0 0-14 0,0 0 0 0,0 0 0 16,0 0 84-16,0-10 13 0,5-4 3 0,-5-1 1 16,6-4-7-16,-6 0-2 0,0 0 0 0,0-5 0 15,0-5-22-15,0-5-5 0,-6 5-1 0,1-4 0 16,0-6-32-16,5 1-6 0,-11-10-2 0,5 5 0 16,1-1-12-16,0 1-4 0,-1-5 0 0,1-5 0 0,-6 5 4 0,6 5 1 15,5 0 0-15,-6 0 0 0,1-1-13 0,5 11 0 16,5-1 0-16,1 5 0 0,4-4 0 15,1 4 0-15,0 5 0 0,0 5 0 16,0 4 0-16,5 1 0 0,5 0 0 16,-4 4 0-16,-1 0 54 0,5 6 8 0,-4-1 2 0,-1 5 0 15,0 0-155-15,-5 5-30 0,0 4-7 0,-11-9-579 16,5 10-116-16</inkml:trace>
  <inkml:trace contextRef="#ctx0" brushRef="#br0" timeOffset="482">708 659 864 0,'0'0'76'0,"0"0"-60"15,16 0-16-15,0 5 0 0,0 0 261 0,6-5 50 16,-1 5 9-16,6-5 3 0,-5 4-158 0,10 1-31 0,1 0-6 0,-1 0-2 0,1-5-64 0,-6 5-13 16,5 4-2-16,6-4-1 0,-6 0-21 0,-5 0-4 0,6-1-1 0,-1 1 0 15,-10 0-28-15,5 0-7 0,-6 0-1 16,1 4 0 15,-6-4-144-31,0-5-28 0,1 0-7 0</inkml:trace>
  <inkml:trace contextRef="#ctx0" brushRef="#br0" timeOffset="782">1383 1187 1303 0,'0'0'57'0,"0"0"13"15,0 0-56-15,0 0-14 0,0 0 0 0,0 0 0 0,0 0 116 0,-11-4 21 0,6-6 4 0,-1-4 1 16,1-1-30-16,5-4-7 16,-6-5-1-16,1 0 0 0,0-5-32 0,-1 0-6 0,6-4-2 0,-5-6 0 0,-6 1-30 0,11-10-6 15,-5 0-2-15,5-5 0 0,0 5-14 0,-6-5-2 16,6 5-1-16,0 0 0 0,0-5-9 0,0 5 0 16,6 0 9-1,-6 0-9-15,5 10 10 0,0-1-2 16,1 1-8-16,5 9 12 0,-1 10-4 0,-4-5-8 15,5-10 11-15,5 1-11 0,-5 14 14 0,5-6-4 16,-5 6-1-16,5 5 0 0,0-1-1 0,6 6-8 16,-12-1 12-16,7 10-4 0,4 5-8 0,-5-5 0 15,1 0 0-15,-1 0 8 16,-5 5-136-16,0 4-27 0,-1-4-5 0,-4 10-533 16,-6 4-107-16</inkml:trace>
  <inkml:trace contextRef="#ctx0" brushRef="#br0" timeOffset="993">1080 683 1645 0,'0'0'72'0,"0"0"16"16,11 10-70-16,-11-10-18 0,0 0 0 0,11 5 0 15,0 4 140-15,5-9 24 0,-5-5 4 0,0 5 2 0,5 0-74 16,0 0-16-16,0-4-2 0,0 4-1 0,1-5 15 0,-1 5 4 16,0 0 0-16,6-5 0 0,-1 10-72 0,1-5-13 15,-6 5-3-15,6-1-8 0,-6 1 12 0,0-5-4 16,0 10 0-16,6-5-8 15,-6 4-17-15,0 1-11 0,6-1-1 0,-1 1-1 16,-4-10-202-16,-1 5-41 0</inkml:trace>
  <inkml:trace contextRef="#ctx0" brushRef="#br0" timeOffset="1201">1788 1101 1558 0,'0'0'34'0,"0"0"7"0,0 0 2 0,0 0 1 0,-5-5-35 0,5 5-9 16,0 0 0-16,0-9 0 0,-6-6 106 0,6 1 19 31,0-1 4-31,0-4 1 0,0 5-43 0,0-6-9 0,0 6-2 0,6 0 0 0,-1-6-29 0,-5 6-7 16,5 0 0-16,1-1-1 0,-1 1-23 0,1 4-4 16,-1-4 0-16,6-1-1 31,-6 6-111-31,6-6-21 0,0 1-5 0,5 0-1 0</inkml:trace>
  <inkml:trace contextRef="#ctx0" brushRef="#br0" timeOffset="1478">2195 822 288 0,'0'0'12'0,"0"0"4"0,0 0-16 0,0 0 0 0,0 0 0 0,0 0 0 15,0 0 290-15,0 0 55 0,0 0 11 0,0-9 3 16,-11 4-227-16,1 0-44 0,-1 0-10 0,0 5-2 15,-5 5-3-15,5 0-1 0,-5 0 0 0,0 4 0 16,-1 6-12-16,7-1-4 0,-7 1 0 0,7 4 0 16,-1 0-6-16,5-5-2 0,1 10 0 0,5-4 0 0,5-6-27 15,1 5-5-15,-1 5-2 0,6-5 0 0,0 1 2 16,5-6 0-16,0 10 0 0,0-9 0 0,1-1 14 16,-1 5 3-16,5-9 1 0,-4-1 0 0,-1 1-20 0,0-5-4 15,0 4-1-15,0-4 0 0,1-5-9 0,-1 0 10 16,-5 0-10-16,-1 0 10 0,7-5-10 0,-12-4 0 15,-5 9 0-15,5-5-11 16,-5 5-122-16,6-14-25 0,-12-6-5 0</inkml:trace>
  <inkml:trace contextRef="#ctx0" brushRef="#br0" timeOffset="1671">1923 664 1404 0,'0'0'62'0,"0"0"13"0,0 0-60 0,0 0-15 0,0 0 0 16,16 0 0-1,0 0 132-15,1 0 23 0,-17 0 5 0,16 0 0 16,0 5-71-16,6-5-14 0,-6 5-3 0,6 4-1 16,-1 1-35-16,1-1-8 0,-1 1 0 0,1 4-1 15,5 1-27-15,-5-1 0 0,5 5-9 0,0-4 9 16,-6-1-173-16,1 5-28 0,-1-4-6 16,6 4-613-16</inkml:trace>
  <inkml:trace contextRef="#ctx0" brushRef="#br0" timeOffset="2139">2598 1063 1450 0,'0'0'32'0,"17"0"6"0,-7 0 2 0,7 0 1 16,-7 0-33-16,7 0-8 0,-7 0 0 0,1-5 0 0,5 0 168 0,-5 0 32 16,0 5 7-16,-6-10 1 0,-5 10-154 0,6-9-30 15,-1-1-7-15,-5 1-1 0,0-1-4 16,-5-4-2-16,-6-1 0 0,0 1 0 0,6-1 8 0,-6 6 2 16,-5-6 0-16,5 6 0 0,-5-1 11 0,0 1 2 15,5 4 1-15,0 5 0 0,0 0-13 0,11 0-2 16,-11 9-1-16,1 1 0 0,-1 0-2 0,11 9 0 15,0-5 0-15,0 5 0 0,0 1-4 0,5-1-2 16,1 0 0-16,10 0 0 0,-5 1-10 0,-1 4-17 16,12-10 4-16,-6 5 1 15,-5 0-16-15,5-4-4 0,0-1 0 0,6-4 0 16,-6 4-51-16,0 1-10 0,-5-6-3 0,11 1 0 16,-6-1 0-16,0-4 0 0,0 0 0 0,1 0 0 15,4-5-10-15,-5 0-2 0,1 0-1 0,-17 0 0 0,10-5 72 0,7 0 14 0,-7 5 3 16,7-5 1-16,-17 5 19 0,10-9 16 0,1 4-4 15,0 0 0-15,-11 5 75 0,0 0 14 0,0 0 3 0,11-9 1 16,0 4-25-16,-11 5-6 0,0-10-1 0,5 1 0 16,-5 9-37-16,0-15-8 0,-5 6-2 0,-1-6 0 15,1 6-14-15,0-11-4 0,-6 6 0 0,5-5 0 16,-5 0 3-16,6-1 0 0,0-4 0 0,-1 5 0 0,-5 0 4 0,6 0 1 0,5-1 0 0,5 6 0 31,-5 0 16-31,6 4 3 0,5-4 1 0,-6 9 0 16,6 0 22-16,0-5 5 0,5 1 1 0,0 9 0 15,0 0-27-15,1-5-5 0,-1 5 0 0,5 0-1 16,-4 5-39-16,-7-5-8 0,-10 0-2 0,17 0 0 16,4 5-155-1,-5-5-31-15,-5 4-7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42.5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92 505 921 0,'0'0'82'0,"0"0"-66"0,0 0-16 0,0 0 0 16,0 0 183-16,0 0 33 0,0 0 6 16,0 0 2-16,-5 9-77 0,5-9-15 0,0 10-4 0,0-10 0 15,-6 5 0-15,6-5 0 0,0 0 0 0,0 0 0 16,-5 9-102-16,5-9-26 0,0 0 0 0,0 0 0 15,0 0 56-15,0 0 7 0,0 0 1 0,0 0 0 16,0 0-52-16,0 0-12 16,0 0 0-16,0 0 0 0,0 0 0 0,-11-5 0 0,6 1 0 15,5 4 0-15,0 0 0 0,0 0 0 0,0-10 0 16,0 0-851-16,0 1-173 0</inkml:trace>
  <inkml:trace contextRef="#ctx0" brushRef="#br0" timeOffset="142">0 0 2188 0,'11'15'97'0,"-11"-15"20"0,0-10-93 0,0 10-24 16,6-5 0-16,-6 5 0 0,0 0 53 0,0 0 7 16,0 0 0-16,0 0 1 0,0 0-46 0,0 0-15 15,0 0 8-15</inkml:trace>
  <inkml:trace contextRef="#ctx0" brushRef="#br0" timeOffset="384">487 620 2026 0,'0'0'44'0,"0"0"10"0,0 0 2 0,0 0 1 0,0 0-45 15,0 0-12-15,0 0 0 0,0 0 0 0,-6-14 38 0,-5 4 6 0,6 0 0 0,-6 1 1 16,6-1 15-16,5 0 4 0,-6-4 0 0,6 9 0 0,-5-9-52 0,-1 4-12 16,1-4 0-16,5-5-714 15,0 4-146-15</inkml:trace>
  <inkml:trace contextRef="#ctx0" brushRef="#br0" timeOffset="734">643 423 403 0,'22'14'36'0,"-11"-9"-36"0,-1-5 0 0,7 0 0 0,-17 0 342 0,16 0 62 15,-5-9 12-15,5 4 2 0,-5 0-273 0,-1 0-54 16,1 0-11-16,5-4-3 0,-5 4-10 0,0-5-3 16,5 1 0-16,-5-1 0 0,0-9-36 0,-6 5-7 15,1-1-1-15,-1 1-1 0,-5-1-19 0,0-4 0 16,-11 5 0-16,0-5 0 0,-5 4 10 0,0 6-2 0,-6-1 0 16,1 10 0-1,-1 0-28-15,1 5-5 0,-1 0-2 0,0 4 0 0,6 6 73 0,-5-1 14 16,4 5 4-16,1 5 0 0,5 0-64 0,6 0-28 0,0 5 3 15,5 0 0-15,0-5 40 0,5 0 8 0,0 9 1 16,6-4 1-16,5-5-25 0,1 0 0 0,-7 0 0 16,7-4 0-16,-1-1 0 0,5 0 0 0,-4-5 0 15,4 6 0-15,1-11 0 0,-1 1 0 0,1-5 0 16,0 4 0-16,10-4-97 16,-5 0-25-16,0 0-5 0,6-5-1 0</inkml:trace>
  <inkml:trace contextRef="#ctx0" brushRef="#br0" timeOffset="925">1275 471 1670 0,'0'0'148'0,"0"0"-118"16,0 0-30-16,0 0 0 0,0 0 167 0,0 0 27 15,11 0 6-15,-11 0 0 0,0 0-119 0,0 0-24 16,0 0-5-16,0 0 0 15,0 0-76-15,5-10-14 0,-5 1-3 0,0 9-1063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44.3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0 461 1958 0,'11'-15'43'0,"-11"15"9"0,0 0 1 0,0 0 3 0,0 0-45 0,0 0-11 0,0 15 0 0,0-1 0 16,0-14 104-16,0 15 18 0,0-15 4 0,0 14 1 15,-6 0-50-15,6 6-9 0,0-1-3 0,6 5 0 16,-6-5-52-16,0 5-13 0,5 5 0 0,1-5 0 15,-1-10 0-15,6 1 0 0,-6 4 0 0,1-5 0 0,4 5 0 0,1-4 0 16,0-10 0-16,0 4 0 16,0 1 0-16,5-5 0 0,-5-1 0 0,5-4 0 15,0 0 0-15,0-9 0 0,-5-1 0 0,5-4 0 0,-10 4 0 0,5-4 0 16,-1-5 0-16,7-1 0 0,-7 6 0 0,-4-5 0 16,5 0 0-16,-6-5 0 0,0 4 0 0,1 6 0 15,-1 0 0-15,1 4 0 0,-6 0 0 0,0 10 0 16,0 0 0-16,0 0 0 15,0 0 0-15,0 0 0 0,0 20 0 0,0-1 0 0,5-5 0 0,-5 5 0 16,5 1 0-16,1 4 0 0,5-5 0 0,-6 5 0 16,11-5 0-16,-5 0 0 0,0 5 0 0,5-9 0 15,-5-1 0-15,5 0 0 0,-5 1 0 0,5-6 0 16,0-13 0-16,-5-1 0 0,5 5 0 0,-5-5 0 16,0-5 0-16,5-4 0 0,-5 0 54 0,0-1 8 15,-1-4 2-15,1 0 0 0,-5-5-52 0,4 0-12 0,-4-5 0 16,-1 0 0-16,1-4 0 0,-1 4 0 15,-5 5 0-15,5 5 0 0,1-5 0 0,-6 0 0 0,5-5 0 0,-5 5 0 32,6 9-48-32,-6 6-13 0,5-11-3 0,-5 16 0 0,0 4-153 0,0 0-31 0,0 0-7 15,0 0-1-15</inkml:trace>
  <inkml:trace contextRef="#ctx0" brushRef="#br0" timeOffset="234">902 710 345 0,'11'-4'31'0,"0"-6"-31"15,5 5 0-15,-5-4 0 0,0-1 364 0,5 5 68 16,-5-4 12-16,-1-6 4 0,-4 1-256 0,5-1-52 16,-1 1-9-16,1 0-3 15,-5-10-61-15,-1 4-13 0,0-4-2 0,-5 10-1 16,0-5-31-16,-5 0-5 0,5-5-2 0,-5 4 0 0,-1 6 2 0,1-1 0 16,-6 15 0-16,6-9 0 0,-6 4-24 0,0 5-5 15,0 5-1-15,-5 0 0 0,5 14 15 0,0 0 0 16,1 5 0-16,-1 0 0 15,11 0-105-15,0 0-19 0,0 5-3 0,0-5-1 16,-6-5-102-16,1 5-21 0,5 0-4 0,5-9-461 0</inkml:trace>
  <inkml:trace contextRef="#ctx0" brushRef="#br0" timeOffset="519">1259 494 288 0,'0'0'12'0,"0"0"4"0,0 0-16 0,11 10 0 15,-6 0 0-15,0-1 0 0,-5 6 272 0,0-1 51 0,0 5 10 0,6 5 3 16,-6 0-181-16,-6 0-36 0,6-9-7 0,0-1-2 16,0-14-22-16,0 10-5 15,0-10-1-15,0 0 0 0,0 0-14 0,0 0-4 16,0 0 0-16,0 0 0 0,0 0-56 0,0 0-8 0,17-5 0 0,-7-5-12 16,1 1 12-16,0-1 0 0,0-4 0 0,0-1 0 15,-1 6 10-15,1-6-10 0,0-4 8 0,0 9-8 16,0 1 8-16,-6-1-8 0,11 5 8 0,-5 1-8 0,-6 4 0 15,6 0 0-15,0 9 0 0,0-9-11 0,-11 0 43 0,0 0 8 16,11 10 1-16,-1 4 1 0,-4 1-29 0,-6-1-5 16,5 0-8-16,-5 6 11 15,0-6-97-15,0 5-19 0,6-4-4 0,-6 4-593 16,5 0-118-16</inkml:trace>
  <inkml:trace contextRef="#ctx0" brushRef="#br0" timeOffset="753">1869 768 1454 0,'0'0'32'0,"0"0"6"0,0 0 2 0,0 0 1 0,0 0-33 0,0 0-8 15,0 0 0-15,0 0 0 0,0 0 114 0,11-5 21 16,-6-4 4-16,1-6 1 0,-1 1-16 0,-5-5-2 16,6 4-1-16,-6-9 0 0,0 0-40 0,0-9-8 0,-6-6-1 0,1-9-1 15,-1-5-59-15,6 1-12 0,-10 13 0 0,4-4 0 16,-5-5 0-16,6 5 0 0,-6 4 10 0,0-4-10 15,1 5 0-15,-1 4 0 0,0 5 0 0,0 5 0 32,0 5-173-32,1 0-31 0</inkml:trace>
  <inkml:trace contextRef="#ctx0" brushRef="#br0" timeOffset="923">1480 235 2415 0,'38'0'53'0,"-22"5"11"0,11 4 3 0,0 1 1 0,6-5-55 15,-6 0-13-15,5-5 0 0,1 0 0 16,4 0 108-16,7 0 20 0,-7 0 3 0,7 0 1 0,-7 4-57 0,7 6-11 16,-7 0-3-16,7-1 0 15,-7-4-61-15,-4 0 0 0,-1-5-16 0,-5 0 3 16,-5 5-50-16,0-5-9 0,-12 9-3 0,1-9-789 16,-11 0-157-16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51.10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44 716 1148 0,'-11'-43'25'0,"6"38"6"0,0-29 1 0,-1 5 0 0,6 1-32 0,6 8 0 16,-1 1 0-16,-10-5 0 0,-1 0 73 0,6 5 9 15,0 5 2-15,0-11 0 0,-16 6-57 0,11 0-11 16,10-5-3-16,0 10 0 0,1-1-13 0,-6 6 0 16,5-1 0-16,-5-4 0 0,0-1 0 0,0 6 0 15,0-1 0-15,0 0 0 0,0 1 54 0,0 4 8 16,6 5 2-16,-6-5 0 0,5-4 0 0,-5 4 0 16,-11 0 0-16,11 5 0 0,6 0 0 0,-1 5 0 15,-10 0 0-15,5-5 0 0,0 0 51 0,0 0 10 0,0 24 3 16,-6 0 0-16,1 0-103 0,5 0-25 0,5 0 0 0,1 4 0 15,4 6 34-15,-10 0 2 16,6-1 0-16,-1 6 0 0,-5-1-7 0,6 10-1 0,4 5 0 0,1 0 0 16,-11-5-28-1,0 0 0-15,0-5 0 0,0 0 0 0,6 5 0 0,-6-4 0 16,0-1 0-16,0-5 0 0,10 1 0 0,-4-1 0 0,-1-4 0 16,6-1 0-16,-11-4 0 0,0 0 0 0,5-5 0 0,-5 5 0 15,0-5 0-15,0-5 0 0,-5 5 0 16,0-10 0-16,-6 6 0 0,11-6 0 15,0 0 0-15,0 1 0 0,5-1 0 0,-5-4 0 0,0-1 0 0,0-4 0 16,0-5 0-16,0 0 0 0,0 0 0 0,0 0 0 0,0 0 0 16,0 0 0-16,0 0 0 0,0 0 0 0,0 0 0 15,0-19 0-15,11 5 0 0,-11 14 0 0,0-24 0 0,0 0 0 16,0-1 0-16,0 6 0 0,0-5 0 0,11 5 0 16,5 0 0-16,0 0 0 0,0-5 0 0,-5 0 0 15,0 4 0-15,5 1 0 0,0 0 0 0,-5 5 0 16,0-6 0-16,5 11 0 0,0-1 0 0,1 1 0 15,-1 4 0-15,-5-5 0 0,5 5 0 0,-5 1 0 16,0-1 0-16,5 10 0 0,0 4 0 0,-5 1 0 16,-6-1 0-16,6 6 0 15,0-1 0-15,5 1 0 0,0 4 0 0,-5 0 0 16,0 0 0-16,0-4 0 0,-1 4 0 0,1 5 0 0,0 0 0 0,5 0 0 16,-5 5 0-16,0-1 0 0,-6-3 0 0,6-6 0 15,-6 5 0-15,6 0 0 0,-5 0 0 0,-1 0 0 16,6-5 0-16,-6 0 0 0,1 0 0 0,-1-4 0 15,0-1 0-15,-5-9-848 0,6 0-175 16</inkml:trace>
  <inkml:trace contextRef="#ctx0" brushRef="#br0" timeOffset="549">882 802 748 0,'0'0'67'0,"0"0"-54"16,0 0-13-16,0 0 0 0,0 0 189 0,0 0 35 16,0 0 8-16,0 0 0 0,0 0-47 0,0 15-9 15,0-15-3-15,0 9 0 0,-6 1-143 0,6-10-30 0,-11 5 0 16,-5-5-8-16,0 0 38 0,5 0 8 0,-5 0 2 0,5-5 0 15,-5 0-13-15,0-5-3 16,-1 1 0-16,7-1 0 16,-1 5-6-16,0-4-2 0,0-6 0 0,-5-9 0 0,0 0-2 0,5-4-1 15,0 8 0-15,11-8 0 0,-5-1-2 0,-1 0-1 16,6 5 0-16,0-5 0 0,0-4-1 0,0-6 0 0,6 5 0 0,-1 1 0 16,1-1 6-16,4 1 1 0,-4 4 0 0,5 5 0 15,-1 0-16-15,1 0 8 0,5 0-8 0,-5 5 0 16,0-1 15-16,0 1-3 0,-6 0-1 0,6 5 0 15,-6-1-20-15,6 1-4 0,0 4-1 0,5 1 0 16,0 4 14-16,-16 5 0 0,0 0 0 0,11-5 0 16,-11 5 12-16,0 0 6 0,0 0 1 0,0 0 0 15,17 10-141-15,-17-10-28 0,0 0-6 0,0 0-555 16,0 0-111-16</inkml:trace>
  <inkml:trace contextRef="#ctx0" brushRef="#br0" timeOffset="798">1103 764 1958 0,'0'0'43'0,"0"0"9"0,0 0 1 0,0 0 3 0,0 0-45 0,0 0-11 16,0 0 0-16,0-5 0 0,-5 0 53 0,-1 0 9 15,6-4 2-15,-5 4 0 0,5 0-35 0,0 5-6 0,0 0-2 0,-6-9 0 16,6-6-33-16,-5 1-8 0,0-1 0 0,-1 6-1 31,6-6-35-31,-5 6-6 0,5-1-2 0,0-4 0 0</inkml:trace>
  <inkml:trace contextRef="#ctx0" brushRef="#br0" timeOffset="939">1017 298 1728 0,'0'0'38'0,"0"0"8"0,0 0 2 0,0 0 0 0,0 0-39 0,0 0-9 15,0 0 0-15,0 0 0 0,5-14 0 0,-5 14 0 16,0 0 0-16,0 0 0 0,0 0-49 0,0 0-12 0,0 0-3 0,5-5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20.8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0 174 1267 0,'0'0'28'0,"0"0"5"0,0 0 2 0,0 0 1 0,0 0-36 0,0 0 0 15,0 0 0-15,0 0 0 0,11 0 109 0,5 0 15 16,-5-5 4-16,5 0 0 0,0 10-64 0,-5-5-13 16,11 0-3-16,-1 0 0 15,1-5 52-15,5 5 9 0,0 0 3 0,5 0 0 0,1 0-64 0,-1 5-13 16,1-5-3-16,4 5 0 0,-4 0 26 0,-6-1 5 16,5-4 1-16,6 5 0 0,-6-5-64 0,1 0 0 15,-1 0 0-15,6 5-13 0,0 0 13 0,10 0 10 0,1-1-2 0,5 1 0 16,0 0-8-16,0 0 0 0,-5-5 0 0,-1 0 0 15,-4 5 0-15,-1-5 0 0,5 4 0 0,1-4 0 16,-11 0 0-16,0 0 0 0,0 5 0 0,-1-5 0 16,-4 0 0-16,-1-5 0 0,1 5 0 0,-1 0 0 15,0 0 0-15,-5 0 0 0,6 0 0 0,-6 0 0 16,0 5 0 0,-6-5 0-16,1 0 0 0,0-5 0 15,-6 5 0-15,0 0 0 0,-5 5 0 0,-11-5 0 16,0 0 0-16,0 0 12 0,0 0-12 0,-11-5 12 0,-11-4-12 0,-5-1 0 0,0 5-12 0,-10-9 12 15,4 4 0-15,-5-4 0 0,1 0 0 0,-1-1 0 16,5 6 0-16,1-6 0 0,5 6 0 0,0-6 0 16,0 6 0-16,11-1 0 0,0 0 0 0,16 10 0 15,0 0-12-15,0 0 12 0,0 0-10 0,0 0 10 16,5-14 0-16,-5 4 0 0,5 1 0 0,6-1 0 16,-5 1 0-16,10 9 0 0,0-5 0 0,-5 5 10 15,10-5-10-15,-4 5 0 0,-1 0 0 0,0 0 0 16,6 5 0-16,-6 0 0 0,0 4 0 0,0 1 0 15,-5-1 0-15,5 6 0 0,-5-1 0 0,-6 5 0 16,6 1 0-16,-11 4 0 0,0-5 0 0,0 10 0 0,-5-1 0 0,-6 6 0 16,6-5 0-16,-6 5 0 0,5-6 0 0,-10 6 0 15,5-10 0-15,6 5 0 0,0-5 0 0,-1 0 0 16,1-5 0-16,-1 0 0 0,1 0 0 0,0 1 0 16,-1-6 0-16,6 0 0 15,0-4 14-15,0 0 1 0,0-1 0 0,6-9 0 16,-6 0-178-16,10 10-35 0,1-1-7 0,5-4-2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0:56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0 253 460 0,'0'0'41'0,"0"0"-33"0,0 0-8 0,0 0 0 15,0 0 181-15,0 10 35 0,0-10 6 0,0 0 2 16,0 0-124-16,0 0-25 0,0 10-5 0,0-10-1 15,0 0 0-15,0 0 0 0,0 0 0 0,0 0 0 16,0 0-9-16,0 0-1 16,0 0-1-16,0 0 0 0,0 0 2 0,16 0 0 15,0 4 0-15,-5 1 0 0,-11-5 3 0,16 0 1 16,0 0 0-16,6 0 0 0,-1 5-16 0,1 0-4 0,0-5 0 0,5 0 0 0,0 0-19 0,0 0-4 16,11 0-1-16,-6-5 0 0,6 5 25 0,-6 0 5 15,6 0 1-15,5 0 0 0,-5 5-31 0,-6-5-5 16,6 5-2-16,-5-5 0 15,-1 0-13-15,0-5 0 0,6 5 0 0,0 0 0 0,-5 5 0 0,4-5 0 32,1 0 0-32,-5 0 0 0,-1 4 54 0,0 1 8 15,1-5 2-15,-1 5 0 0,1 0-52 0,-6 0-12 0,10-1 0 16,7-4 0-16,-1-4-8 0,0 4-5 0,-5 4-1 0,0-4 0 16,0-4 14-16,-6-1 0 0,0 5 0 0,1 5 0 15,-6-5 11-15,5 0 1 0,-10 0 1 0,10 0 0 16,-10 0-13-16,5 4 0 0,-6-4 0 0,6 5 0 15,-5 5 0-15,0-5 0 0,-1-5 0 0,1 0 0 16,0 4 0-16,5 1 0 0,-6-5 0 0,6 0 0 16,-11 0 0-16,11-5 0 0,0-4 0 0,-5 4 0 15,-6 0 0-15,0 5 0 0,1 0 0 0,-12-5 0 16,6 1 0-16,-11 4 0 0,0 0 0 0,0 0 0 0,0 0 0 0,0 0 0 16,-11-10 0-16,-5 0 0 0,-6-4 0 0,-5 0 0 0,0-1 0 0,0 6 0 31,-5-6-48-31,-1 1-13 0,-4-5-3 0,-1-1 0 0,-6 1 103 0,12 0 20 0,0 5 4 0,-1-1 1 15,6-4-52-15,6 9-12 0,-1 1 0 0,0 4 0 16,6-9-48 0,5 4-13-16,-5 5-3 0,11 0 0 0,-6 1 52 0,11 4 12 0,0 0 0 0,0 0 0 15,0-10 0-15,5 5 0 0,-5 5 0 0,11-10 0 16,0 6 0-16,5 4 0 0,-5 0 0 0,5 0 0 0,0 0 0 16,1 4 0-16,4 1 0 0,1 5 0 0,-6 0 0 15,0 4 0-15,6 0 0 0,-1 1 0 0,-4-10 0 16,4 9 0-16,6 0 0 0,-10 6 0 0,4 4 48 0,-5 0 13 15,1 0 3-15,-7 0 0 0,-4-5-52 0,-1 5-12 16,-5 9 0 0,0-4 0-16,-11-5 0 0,1 5 0 15,-1 9 0-15,-5-4 0 0,-6 0 0 0,0-5 0 16,6-5 0-16,-6 4 0 0,6 1 0 0,0-5 0 0,0 0 0 0,0 0 0 0,5-5 0 0,-5-4 0 16,5-10 0-16,11-5 0 0,-6 0 0 0,6 0 0 15,0 0 0-15,0 0 0 16,0 0-48-16,0 0-13 0,0 0-3 0,0 0 0 15,0 0-114-15,0 0-23 0,0 0-5 0,0 0-1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6:31:03.9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 0 0,'0'0'0,"0"0"0,0 0 16,0 0-16,0 0 16,0 0-1,0 0-15,0 0 16,-76 110-1,76-110-15,-16 20 0,-5-6 16,31 5 0,-10-4-16,27 4 15,-5-19-15,27 0 16,-6-19 0,27-5-1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05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0 730 633 0,'0'0'56'0,"0"0"-44"0,0 0-12 0,0 0 0 16,-5-5 152-16,5 5 28 0,0 0 5 0,0 0 2 15,0 0-56-15,0 0-11 0,0 0-3 0,0 0 0 16,0 0-42-16,0 0-9 0,0 0-2 0,0 0 0 0,0 0 0 0,11-9 0 15,-11 9 0-15,10-15 0 0,1 6-17 0,0 4-4 16,0 10-1-16,5-5 0 0,-5-10 2 16,0 5 1-16,-1 5 0 0,7 0 0 15,-17 0-3-15,10 0-1 0,7 0 0 0,-1 0 0 16,-16 0-41-16,11 0 0 0,-11 0 0 0,10 5 0 16,1 0 0-16,0 0 0 0,-6 9 0 0,6-4-778 15,-11-10-162-15</inkml:trace>
  <inkml:trace contextRef="#ctx0" brushRef="#br0" timeOffset="343">470 879 518 0,'0'0'46'0,"0"0"-37"0,0 0-9 0,0 0 0 16,0 0 220-16,0 0 41 0,0 0 9 0,0 0 2 15,0 0-167-15,0 0-33 0,0 0-6 16,0 0-2-16,0 0 6 0,0 0 1 0,0 0 0 0,0-10 0 0,-5-4-11 0,5-1-3 0,0 6 0 0,-6-1 0 31,1 1-45-15,-1-6-12-16,-4 1 0 0,4-10 0 0,1 5 26 0,-1-1 3 0,1 1 1 0,5-5 0 15,-5 5-48 1,5 0-10-16,0 0-1 0,0-1-1 0,0 1 30 0,-6 0 0 0,6 5 0 16,0-1 0-16,11-4 0 0,-6 4 0 0,-5 11 0 0,0 4 0 15,0 0-108-15,0 0-16 0,0-5-4 16,0 5 0-16</inkml:trace>
  <inkml:trace contextRef="#ctx0" brushRef="#br0" timeOffset="645">832 927 1638 0,'0'0'36'0,"0"0"7"0,0 0 1 0,0 0 3 0,0 0-38 0,0 0-9 0,11 0 0 0,0-5 0 15,-6-5 73-15,0-4 13 16,1 4 2-16,-6-4 1 0,5 0-71 0,-5-1-18 0,-5-14 0 0,5 1 0 16,-6-6 55-16,6 0 7 0,-10 1 2 0,4-6 0 15,1-4-52-15,-6 0-12 0,0-5 0 0,0 5 0 0,1-5 0 0,-7 4 0 16,7 1 0-16,-1 5 0 0,5 9 0 16,-4-5 0-16,-1-4 0 0,0 4 0 0,6 10 0 0,-6 0 0 15,0 0 0-15,0 5 0 16,6 0-27-16,5 0-8 0,-6 4-1 0,1 6-591 15,0-1-117-15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09.0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0 610 864 0,'-5'-10'76'0,"5"10"-60"0,0 0-16 0,0 0 0 16,5-10 92-16,-5 10 16 0,0 0 4 0,0-9 0 15,0 9-39-15,0 0-7 0,0 0-2 0,0 0 0 16,0-15 0-16,0 15 0 0,0-4 0 0,0 4 0 16,0-10 0-16,0 10 0 0,0 0 0 0,0 0 0 15,0 0-30-15,0 0-6 0,0 0-2 0,0 0 0 0,0 0 10 16,0 0 1-16,5 19 1 0,1-4 0 0,-6-15 26 0,0 0 6 16,0 19 1-16,5 0 0 0,-5 5-11 0,6 0-3 15,-1 0 0-15,1 5 0 0,-6 9-16 0,5-4-3 16,-5 9-1-16,5 0 0 0,-5 5-8 0,6 0-1 15,-6 10-1-15,5-10 0 0,-5-5-27 0,0 0 0 16,0 1 0-16,0-1 0 0,0-5 0 0,0 5 0 16,0-4 0-16,0-1 0 0,6 1 0 15,-6-1 0-15,5 1 0 0,0-6 0 0,-5 1 0 16,6-1 0-16,-6-4 0 0,5 0 0 0,1-5 0 0,-1 0 0 16,-5-5 0-16,5 5 0 0,-5-9 0 0,6-1 0 15,-6 5 0-15,0-9 0 0,0 4 0 0,5-4 0 16,-5-10 0-16,0 0 0 0,0 0 0 0,0 0 0 15,0 0 0-15,0 0 0 0,0 0 0 0,0 0 0 0,0 0 0 0,-5-10 0 16,-6-4 0-16,6-5 0 0,5 4 0 16,0 6 0-16,0-6 0 0,0-4 0 15,0-5 0-15,0-5 0 0,0 5-9 0,0-5 9 0,5 1 0 16,6-11 0-16,-6 1 0 0,11 4 0 0,-5-4 8 16,5 4-8-16,1 0 0 0,-1 1 0 0,5 4 0 0,-4 5 0 15,4 5 0-15,1-5 0 0,-6 9 0 0,6-4-10 16,-6 10 10-16,0 4 0 0,-5-5 8 0,5 10-8 15,6-5 8-15,-6 5-8 0,0-4 10 0,-5 4-10 16,0 4 12-16,5 6-3 0,5 4-1 0,-4 1 0 16,-17-15 0-16,5 14-8 0,6 1 12 0,0 4-4 15,-6-5 1-15,6 10 0 0,-6 5 0 0,1 0 0 16,-6-5-9-16,0 0 0 0,-6 0 9 0,12 0-9 16,-1 0 0-16,1 0 0 0,-12-10 0 0,12 6 0 0,-1-6-18 15,0 0-2-15,-5-14 0 0,0 0 0 16,0 0-219-16,0 0-44 0</inkml:trace>
  <inkml:trace contextRef="#ctx0" brushRef="#br0" timeOffset="455">751 730 633 0,'0'0'56'0,"0"0"-44"0,0 19-12 0,0-19 0 16,0 0 245-16,0 0 47 0,0 9 10 0,0-9 2 15,-5 10-148-15,5-10-30 0,-11 5-6 0,0-5 0 16,0 0-65-16,0 0-13 0,1-5-2 0,-7 5-1 0,1-5-19 0,5-4-3 16,-5 4-1-16,5 0 0 0,-5 5-16 0,11-5 0 15,-1 0 0-15,1-9 0 0,-6-10 0 0,0 0 10 16,1-5-2-16,4 10 0 0,1 5 4 0,5-6 1 16,-6-8 0-16,1-1 0 0,5 0 1 0,0 5 0 15,11 0 0-15,-11-5 0 0,0 5 0 16,5-5 0-16,1 5 0 0,-1 5 0 0,6 5 17 15,-6-6 3-15,1 1 1 0,4 0 0 0,-4 0-35 0,5 9 0 16,-6 1 0-16,6-1 0 0,0-4 0 0,-11 9 0 16,0 5 0-16,0 0 0 15,5-10 0-15,-5 10 0 0,0 0 0 0,0 0 0 16,16 5-44-16,-16-5-16 0,11 5-4 0,0 4-682 16,0 6-137-16</inkml:trace>
  <inkml:trace contextRef="#ctx0" brushRef="#br0" timeOffset="686">962 768 864 0,'0'0'38'0,"0"0"8"0,0 0-37 0,0 0-9 0,0 0 0 0,0 0 0 0,0 0 194 0,0 0 37 15,0-5 7-15,0 5 2 0,0 0-141 0,0 0-28 16,-6-9-6-16,1-6-1 0,5 1-13 0,-11-1-3 15,11-4-1-15,-5 5 0 0,5-5-31 0,0 4-7 16,0 1-1-16,0-1 0 0,-6 1 1 0,6 4 0 16,0-4 0-16,0 4 0 31,-5 1-161-31,5-1-32 0,0-19-6 0,0 5-2 0</inkml:trace>
  <inkml:trace contextRef="#ctx0" brushRef="#br0" timeOffset="843">870 355 1497 0,'0'0'32'0,"0"0"8"0,0 0 0 0,0 0 4 0,5-14-36 0,-5 14-8 0,0 0 0 0,0 0 0 0,6-15 104 0,-6 15 20 15,0 0 3-15,0 0 1 0,0 0-103 0,0 0-25 16,5-14 0-16,-5 14 0 16,0 0-46-16,0 0-14 0,0 0-4 0,0 0 0 0</inkml:trace>
  <inkml:trace contextRef="#ctx0" brushRef="#br0" timeOffset="1391">1237 509 633 0,'0'0'56'0,"0"0"-44"16,0 0-12-16,0 0 0 0,0 0 143 0,0 0 26 15,0 0 6-15,0 0 1 0,0 0-39 0,0 0-7 16,0 0-2-16,0 0 0 0,0 0-13 0,0 0-3 16,11-5-1-16,5 0 0 0,-10 0-24 0,10 1-5 0,-5 4-1 15,-1-5 0-15,-10 5-13 0,17-5-4 0,-1 5 0 16,0 0 0-16,6 5-51 0,-6 0-13 0,-16-5 0 16,0 0 0-16,11 4 20 0,-1-4 2 0,7-4 0 15,-7-1 0-15,-10 5-35 0,0 0-7 0,17 0-2 0,-17 0 0 16,11 9-43-1,-11-9-9-15,16 5-2 0,-5-5-663 0,-11 0-133 0</inkml:trace>
  <inkml:trace contextRef="#ctx0" brushRef="#br0" timeOffset="1626">1653 658 1728 0,'0'0'38'0,"0"0"8"0,0 0 2 0,0 0 0 0,0-10-39 0,-5 0-9 0,-1 1 0 0,1-1 0 0,5 1 91 0,-5-6 16 16,-6-4 3-16,5 5 1 0,1-1-75 0,5-9-16 15,-11 5-2-15,6 0-1 0,-1-1 38 0,1 1 7 16,5 5 2-16,-5-10 0 0,-1 5-52 0,1-1-12 16,5 6 0-16,-6 4 0 0,1 1 0 0,5 9 0 15,0 0 0-15,0 0 0 16,0 0-126-16,0 0-28 0,0 0-6 0,0 0-754 0</inkml:trace>
  <inkml:trace contextRef="#ctx0" brushRef="#br0" timeOffset="1919">2015 845 1267 0,'0'0'56'0,"0"0"12"0,11 0-55 0,0 0-13 0,-11 0 0 0,11-10 0 16,-6 5 105-16,6-4 19 0,0-6 3 0,-6 1 1 15,0-5-10-15,1 4-2 0,-1-4 0 0,1-5 0 0,-12 0-53 0,6 0-11 16,0 0-3-16,0-5 0 0,-11-9-29 0,1 4-5 16,-7-4-2-16,7-1 0 0,-7-9-13 0,1 5 11 15,-5 0-11-15,-1 5 10 0,6-1-10 0,-6 6 10 16,0-1-10-16,1 5 10 0,5 0-2 0,-1 5 0 15,-4 5 0-15,5 5 0 0,-1-1-19 16,12 11-4-16,-6-1-1 0,0 5-695 16,1-5-139-16</inkml:trace>
  <inkml:trace contextRef="#ctx0" brushRef="#br0" timeOffset="2454">2545 586 518 0,'0'0'46'0,"0"0"-37"0,0 0-9 0,0 0 0 16,0 0 168-16,0 0 32 0,0 0 7 0,0 0 1 15,0 0-64-15,0 0-13 0,0 0-3 0,0 0 0 0,0 0-51 16,0 0-10-16,0 0-3 0,0 0 0 0,0 0 0 0,0 0 0 15,0 0 0-15,0 0 0 0,0 0-20 0,0 0-5 16,0 0-1-16,10 19 0 16,-4 5-2-16,5-5 0 0,-11-19 0 0,5 14 0 0,0 1 4 0,1 4 0 15,-1 0 0-15,1 5 0 0,4 0-4 0,-10 5-1 16,0 5 0-16,6-1 0 0,-1 6-7 0,-5 4-2 16,0-5 0-16,6 10 0 0,-12 5-7 0,6-5-2 15,6 5 0-15,-6 0 0 0,0 4-17 0,0-4 0 16,0-14 0-16,0 4 0 0,0-5 18 0,0 1 0 15,0-10 0-15,0 4 0 0,0-4-27 0,0-5-6 16,0 0-1-16,0-5 0 0,0 5 16 0,0-9 0 16,0-6-10-16,0 1 10 0,0-1-20 0,0-9 1 15,0 0 0-15,0 0 0 16,0 0-153-16,0 0-32 0,0 0-5 0,-6-19-496 0,1 0-99 0</inkml:trace>
  <inkml:trace contextRef="#ctx0" brushRef="#br0" timeOffset="2936">2339 754 932 0,'0'0'20'0,"0"0"5"0,0-10 1 0,0 10 0 0,-5-5-26 0,5 5 0 0,5-14 0 0,-5 4 0 0,0-4 69 0,0 4 9 15,11-9 2-15,-6 5 0 0,1 4-17 0,-1 0-3 16,-5 1-1-16,6-10 0 0,10 4-33 0,-11 6-6 15,1-6-2-15,4 6 0 0,1-1 37 0,0 5 7 16,0-4 2-16,0 4 0 0,5-5 0 0,-5 15 0 16,5 5 0-16,-5-10 0 15,5-15 0-15,-5 1 0 0,5 4 0 0,6 5 0 16,-12 1-52-16,7-1-12 0,4 0 0 0,1 5 0 0,-1 0 64 0,1 0 9 16,5 5 3-16,0 0 0 0,5-1-20 0,1 6-3 15,-6-10-1-15,5 14 0 0,6 1-32 0,0-10-6 16,-11-5-2-16,0 4 0 0,0 1 12 0,0 10 3 15,-5 9 0-15,-1-10 0 0,1-4-3 0,-1-1 0 16,-4 6 0-16,-7-1 0 0,7 5-24 0,-12 5 0 16,0-5 8-16,-5 10-8 0,-5 0 0 0,0 0 0 0,-1-5 0 15,-5 0 0-15,-10 0 11 0,-1 5 0 0,6-1 0 16,-6 1 0-16,-5-5-11 0,0-4-16 0,-5 4 4 0,0-5 1 16,-1-5 11-16,6 1 0 0,-5-6 0 0,5 1 0 15,0-5 0-15,5-5 0 0,0 0 0 0,6 0 0 16,0 0 0-16,5-5 0 0,0 0 0 0,1 5 0 15,-1-5 0-15,11 5 0 0,-6-9 0 0,1-1 0 16,5 10 0-16,0 0 0 0,0 0 0 0,0 0 0 31,0 0-207-31,0 0-39 0,0 0-8 0,0 0-2 0</inkml:trace>
  <inkml:trace contextRef="#ctx0" brushRef="#br0" timeOffset="3707">3295 293 691 0,'0'0'30'0,"0"0"7"0,0 0-29 0,0 0-8 0,0 4 0 0,0-4 0 0,0 0 68 0,0 0 12 16,0 0 2-16,0 0 1 0,0 0-3 0,0 0 0 15,0 0 0-15,0 0 0 0,0 0-15 0,0 0-3 16,0 0-1-16,0 0 0 0,0 0 3 0,0 0 0 15,0 0 0-15,0 0 0 0,0 0 0 0,0 0 0 16,0 0 0-16,0 0 0 0,11-9-24 0,-11 9-4 16,0 0 0-16,0 0-1 0,0 0-5 0,0 0-1 0,16-5 0 0,-16 5 0 15,0 0-29-15,0 0 0 0,0 0 0 0,0 0 0 16,0 0 52-16,11-5 5 16,0 5 1-16,-11 0 0 0,16 0-42 0,-5 0-8 0,0 0-8 0,5-5 12 15,-5 5 32-15,0 0 8 0,0 0 0 0,-1 5 1 16,7 0-22-16,-7 0-5 0,-10-5-1 0,11-5 0 0,0 5-10 15,-11 0-3-15,11 0 0 0,0 5 0 0,-1 9-12 16,-10-14 8-16,0 0-8 0,0 0 0 0,0 0 0 0,0 0 0 31,0 0 0-31,0 0 0 0,6 10 0 0,-6-10-15 16,0 0 2-16,0 0 0 16,0 0-193-16,0 0-38 0,0 0-8 0,0 0-2 0</inkml:trace>
  <inkml:trace contextRef="#ctx0" brushRef="#br0" timeOffset="4018">3857 518 691 0,'6'-4'30'0,"-6"-1"7"0,5 5-29 0,0 0-8 15,1 0 0-15,-6 0 0 0,0 0 212 0,0 0 40 0,0 0 9 0,0 0 2 16,0 0-143-16,0 0-29 0,0-5-6 15,0 5-1-15,0 0-27 0,0-14-5 16,-6-6-2-16,1 1 0 0,0 0-11 0,-1 4-3 16,1-9 0-16,-1 0 0 0,1-4-10 0,-6 4-2 15,0 0-1-15,1 0 0 0,4 0-7 0,-5 0 0 16,1 0-1-16,-1 4 0 0,5 1-6 0,-4 0-1 0,4 0 0 16,-5 0 0-16,6 4-8 0,0-4 12 0,-1 5-12 0,1-1 12 15,5 15-4-15,0 0 0 0,0-14 0 0,-6-1 0 16,6 6 0-16,0 9 0 0,0 0 0 0,0 0 0 15,0 0-8-15,0 0-11 0,0 0 3 0,0 0-727 16,0 0-145-16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6.0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1335 288 0,'0'0'25'0,"0"0"-25"16,0 0 0-16,0 0 0 0,0 0 196 0,0 0 35 0,0 0 6 0,0 0 2 15,0 0-114-15,0 0-22 0,0 0-5 16,0 0-1-16,0 0-26 0,0 0-6 0,0 0-1 0,0 0 0 16,0 0-51-16,0 0-13 0,0 0 0 0,0 0 0 15,0 0 54-15,0 0 8 0,0 0 2 0,0 0 0 16,0 0 5-16,11-5 2 0,-6-9 0 0,1-1 0 15,4 1-31-15,-4-5-7 0,-1 0-1 0,6-10 0 16,-6 0-5-16,6-5-2 0,5-4 0 0,-5 4 0 16,5-9-25-16,6-15 0 15,5 1 0-15,-5-1 0 0,-1 1 0 16,1 4 0-16,5 0 0 0,0 0 0 0,-5 0 0 0,-1 5 0 0,6 0 0 0,0 0 0 16,-5 0 20-16,-1 5 0 0,1 5-1 0,0-1 0 15,-1 1-31-15,-10 4-5 0,5 5-2 0,0 1 0 0,6-1 19 16,-6 5 0-16,-10 0 0 0,4 4 0 0,1 1 18 15,0 5 7-15,-6 4 2 0,6 1 0 0,0-1-27 0,-11 10 0 16,5 0 0-16,-5 0 0 0,11 0 15 0,0 5-3 16,0 4 0-16,0 6 0 0,-1-1 11 0,1 10 1 15,0 0 1-15,5 10 0 0,-5 4-5 0,0 6 0 16,5 4-1-16,0 0 0 0,1-5 21 0,4 5 4 16,-5 5 0-16,6 4 1 0,0-4-45 0,5 5-12 15,-6 4 0-15,1 1-1 0,5-1 13 0,0 0 0 16,0 1 0-16,0-6 0 0,0 1 8 0,-6-5 4 15,1-10 0-15,0 5 1 0,-1-9-13 0,-5-6 0 16,6-4 0-16,-6 0 0 0,-10-5 0 0,-1-5 0 16,1-9 0-16,-1 4 0 15,-5-14-19-15,0 0-6 16,0 0-2-16,0 0 0 0,-11 0-185 0,-5-10-36 0,0-4-8 0,-6 0-723 0</inkml:trace>
  <inkml:trace contextRef="#ctx0" brushRef="#br0" timeOffset="236">335 768 1152 0,'0'0'102'15,"0"0"-82"-15,-5 5-20 0,5-5 0 16,0 0 145-16,0 0 25 0,0 0 5 0,0 0 1 0,0 0-31 16,10 5-5-16,-4-5-2 0,15 5 0 0,-4-5-56 0,4 0-11 15,1 0-3-15,-1-5 0 0,1 5-27 0,5-5-5 16,5 5-2-16,-5 0 0 15,0 0-34-15,6 0 0 0,-1-5 0 0,-5 5 0 0,6 0 38 0,-1 5 1 16,-5-5 0-16,11 5 0 0,-6-5-39 0,-5 0 0 16,6 0-12-1,-12 0 4 1,6 0-172-16,-5-5-35 0,0 5-6 0,-1-5-2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7.4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0 290 633 0,'0'0'56'0,"0"0"-44"0,0 0-12 0,0 0 0 16,0 0 194-16,0 0 37 0,0 0 7 0,0 0 2 15,11 0-109-15,0 0-22 0,0 0-4 0,0 4-1 16,5-4-16-16,0 5-4 0,0-5-1 0,0 0 0 15,11 0-15-15,0 0-2 0,6 0-1 0,-1 0 0 16,1 0-13-16,5 0-2 0,-1-5-1 0,7 5 0 16,-1 0-24-16,0 0-5 0,0 0 0 0,0 0-1 15,1-4 36-15,-1 4 7 0,0 0 2 0,0 0 0 16,6 0-52-16,-6 4-12 0,6-4 0 0,5 5 0 16,0 5 21-16,0-5 2 0,0-5 0 0,-11 4 0 15,0 1-14-15,1 0-9 0,4-5 12 0,1 5-12 16,-1 0 11-16,-4-5-11 0,4 4 10 0,6 1-10 0,-5-5 8 15,-6 5-8-15,0-5 0 0,-5 5 9 0,-5 0-9 16,4 4 0-16,-4-9 0 0,-1 10 8 31,-5-5-37-31,6-1-8 0,-6-4-2 0,5 5 0 0,-10-5 39 0,5 0 0 0,0 5 0 16,-6-5 0-16,1-5 0 0,-1 5 0 0,-4 0 0 0,4 0 0 0,-5 0 24 0,6-5 12 16,-6 1 2-16,-5 4 1 15,5 0-63-15,-5 0-12 0,-11 0-2 0,0 0-1 0,0 0 59 0,11-5 12 16,-6 0 3-16,-5 5 0 0,0 0-35 0,0 0 0 15,-5-10 0-15,-6 1 0 0,-5-1 0 0,-6 1 0 16,1-1-12-16,-1 0 12 0,-5-4 0 0,-5 0-9 16,-1-1 9-16,1 6 0 0,-6-15 0 0,6 9 0 0,-1-4 0 15,1 5 0-15,5-6 0 0,5 6 0 0,1-5 0 0,-1 0 0 16,6 9 0-16,5-4 0 0,0 4 0 0,0-4 0 16,1 4 0-16,4 0 0 0,1 1 0 0,5 9 8 15,0-10-31 1,0 5-5-16,0-4-2 0,5 4 0 0,1-5 49 0,-6 10 9 0,10-4 3 0,7 4 0 15,-1-5-31-15,0 10 0 0,0-1 0 0,6 1 0 16,5 0 9-16,0 5-9 0,0-1 8 0,0 6-8 16,5-1 8-1,-5 5-8-15,6-4 8 0,-12 9-8 0,1 0 8 0,-6 0-8 16,0 0 8-16,-5 4-8 0,0 1 0 0,-6 0 8 0,1 5-8 0,-6-6 0 16,-6 1 0-16,1 0 0 0,5 5 0 0,-6-1 0 15,-10-4 0-15,5 0 0 0,1 5 0 0,-7-10 0 16,1 4-36-16,5-8-5 0,11 4-2 0,-10-10 0 15,-17 0 66-15,5 1 13 0,6-6 2 0,5 1 1 16,11-10-63-16,0 0-12 0,0 0-2 0,-11 5-1 16,11-5 60-16,0 0 12 0,0 0 3 0,0 0 0 0,0 0-36 0,0 0-22 15,0 0 3-15,0 0 1 16,0 0-138-16,0 0-28 0,0 0-6 0,0 0-1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19.1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130 682 403 0,'0'0'36'16,"0"0"-36"-16,0 0 0 0,0 0 0 0,0 0 45 0,0 0 3 15,0 0 0-15,0 0 0 0,0 0 12 0,0 0 4 16,0 0 0-16,0 0 0 0,0 0-52 0,0 0-12 16,0-10 0-16,0 10 0 0,0 0 0 0,0 0 0 15,0-9 0-15,0 9 0 0,0 0 0 0,0 0 0 16,0-10 0-16,0 10 0 0,0-10 0 0,0 1 0 16,0 9 0-16,0 0 0 0,0 0 54 0,0-10 8 15,0 0 2-15,0 10 0 0,0-9 51 0,0 9 10 16,0 0 3-16,0 0 0 0,5-5-103 0,-5 5-25 0,6-5 0 15,-6 0 0-15,0 5 56 0,0 0 7 0,0 0 1 16,0 0 0-16,0 0-20 0,0 0-4 0,5-9-1 0,-5 9 0 31,0 0-11-31,0 0-3 0,0 0 0 0,0 0 0 16,0 0 31-16,0 0 7 0,0 0 1 0,0 0 0 0,0 0-52 0,0 0-12 16,6 14 0-16,-6-4 0 0,5 4 105 0,-5 6 19 15,0-1 3-15,11 5 1 0,-11 5-103 0,5-1-25 16,1 20 0-16,-1 0 0 0,-5 5 43 0,5-5 3 0,1 0 1 15,-6 10 0-15,5-10-25 0,1 10-5 0,-1-6-1 0,0-4 0 16,-5-4-16-16,6-1 0 0,-1 0 0 0,1-5 0 16,-1-4 0-16,-5 0 0 0,-5-6 0 0,5 1 0 15,0-5 0-15,0 0 0 0,0-9 0 0,-6-1 0 16,6-14-198-16,0 0-46 0,0 0-10 0,-11-5-2 16,1-9 0-16,-1 4 0 0,-5-19 0 15,10-4 0-15</inkml:trace>
  <inkml:trace contextRef="#ctx0" brushRef="#br0" timeOffset="374">0 648 1267 0,'6'-19'28'0,"-6"19"5"0,5-10 2 0,6 1 1 0,-11-6-36 0,0 1 0 15,5-1 0-15,-5 1 0 16,11 0 109-16,0-1 15 0,0 1 4 0,-6-1 0 0,6 1-52 15,-6 0-11-15,6-1-1 0,-5 6-1 0,10-1 1 0,-5 0 1 16,5 1 0-16,0-1 0 0,-5 5-1 0,5 1 0 16,0 4 0-16,6 4 0 0,-6 1 0 0,6 5 0 15,5 4 0-15,0 1 0 0,0-6 0 0,-6 6 0 16,6-1 0-16,-5 0 0 0,10 6-3 0,-10 4-1 0,0 0 0 16,-1 0 0-16,-5 0-28 0,6 9-5 0,-6 1-2 15,-5 4 0-15,-6-9-15 0,-5 5-10 0,-5-1 12 16,-6 6-12-1,0-6-15-15,-10 1-9 16,-1-5-3-16,-5 0 0 0,0-5 27 0,0 0 0 0,-5 0 0 0,5-5 0 0,0 0 0 0,0-5 0 0,0 1 0 0,0-5 0 16,5-1 0-1,6-4 0-15,0 5 0 0,-6-6 0 0,11 1 0 16,0-5 0-16,11 0 0 0,-10-5 0 0,4 1-108 16,6 4-16-16,-5-10-3 0,10 0-1 0,1-4-102 0,4-1-21 0</inkml:trace>
  <inkml:trace contextRef="#ctx0" brushRef="#br0" timeOffset="907">962 1431 1407 0,'0'0'31'0,"0"0"6"0,0 0 2 0,-5 14 1 0,5-14-32 16,-11 10-8-16,11-10 0 15,-6 5 0-15,-4 4 104 0,10-9 19 0,0 0 4 0,0 0 1 16,0 0-42-16,0 0-8 0,0 0-2 0,-6-9 0 0,-5 4 1 0,11-5 0 16,-5-4 0-16,5-5 0 0,0 4-40 0,0-9-8 0,0 0-1 0,5-9-1 15,1-1-12-15,-1-9-3 0,1 0 0 0,4-1 0 16,-4 1 11-16,5-5 1 0,-6-5 1 0,6-4 0 15,0 9-25-15,5-5 0 0,-5 5 0 0,-1 0 0 16,1 5 0-16,0-1 0 0,0 6 0 0,5 4 0 16,-5 5 0-16,0 1 0 0,-1 4 0 0,1 0 0 15,5 4 0-15,-5 6-9 0,0-5 0 0,-6 4 0 0,6 6 9 16,-5-6 12-16,4 1-2 0,-4 0-1 0,-6 14-9 0,0 0 0 16,0 0 0-16,0 0 0 0,11 9 0 0,-11-9 0 15,10 15 0-15,1-6 0 0,-5 6 0 16,4 9 0-16,7 4 0 0,-7 1 0 0,1 0 46 15,0 9 7 1,5 1 2-16,1 9 0 0,-1 0-37 0,0 5-7 0,0-5-2 0,6 5 0 0,-1-5-9 31,1 9 0-31,0-9 0 0,-6 0 0 0,0 0 42 0,0-9 6 16,0-1 2-16,-5 1 0 0,5-1-39 0,-10-9-11 0,5 0 0 0,-1-1 0 0,-4-4 0 0,-1-4 0 16,-5-6 0-16,6-4 0 0,-6-1-22 0,-6 1-2 15,6-10-1-15,-5 5 0 16,-6-1-153-16,-5-4-30 0,0 0-7 0,-1-4-534 15,-10-6-107-15</inkml:trace>
  <inkml:trace contextRef="#ctx0" brushRef="#br0" timeOffset="1125">924 979 1728 0,'0'0'38'0,"0"0"8"0,0 0 2 0,0 0 0 0,0 0-39 0,11-4-9 0,0-1 0 0,5 0 0 16,0 0 104-16,0 5 20 0,1-5 3 0,4 5 1 15,1-4-52-15,-1 4-9 0,6 0-3 0,0 0 0 16,0 0 0-16,0 0 0 0,0 0 0 0,0 0 0 16,0 4-51-16,1-4-13 15,-7 0 0-15,6 0 0 16,-5 0-100-16,5 0-22 0,5-4-5 0,-5 4-922 0</inkml:trace>
  <inkml:trace contextRef="#ctx0" brushRef="#br0" timeOffset="1688">1853 432 1796 0,'0'0'40'0,"0"0"8"0,11 10 1 0,-11-10 1 0,0 0-40 0,0 0-10 16,0 14 0-16,6 0 0 0,4 6 69 0,-10-6 12 15,6 5 3-15,-1 5 0 16,1 0-13-16,-1 5-3 0,0-5 0 0,1 5 0 0,-1 5 14 0,1-6 2 0,-1 6 1 0,0 4 0 31,-5 1-68-31,6 4-17 0,-6-9 0 0,5 9 0 16,-5-10 25-16,6 6 2 0,-6-1 0 0,5-4 0 0,-10-5-27 0,5 4 0 16,0-9 0-16,0 5 0 0,-6 0 0 0,1-10 0 15,5 0 0-15,-6 1 0 0,1-11 0 0,0 1 0 16,5-10 0-16,0 0 0 0,0 0 0 0,-11 5 0 0,0-5-14 0,0-5 5 15,6 0 9-15,-6-9 0 0,6-1 0 0,-1-4 0 16,1-5-19-16,-1-10-1 0,1 1-1 0,0-6 0 16,5-4 13-16,-6-5 8 0,1 0-10 0,5-5 10 15,0 5 0-15,0 0 0 0,0 0 11 0,5 0-3 16,1 5-8-16,-1 5 0 0,6 4-8 0,0 0 8 16,-1 1 0-16,-4 9 0 0,10-10 0 0,-5 10 8 0,5 0-8 0,0 5 0 15,0 0 0-15,6 9 0 0,0-4 0 0,-1 9 0 16,1-5 0-16,-6 10 0 0,6 0 0 0,-6 5 0 15,5 5 0-15,1-1 0 0,-11 1 52 0,0 4 10 16,-1 5 2-16,1 5 0 31,-16-4-80-31,5 8-15 0,5 6-3 0,-10 0-1 0,-6 4 35 0,6 1 0 16,-1 9 0-16,1-10 0 0,-6 5-8 0,-5-4 8 0,0 9 0 0,-1-10 0 0,1-4 0 0,0-6 0 16,0-4 0-16,-6-4 0 0,6-11 0 0,5 6 0 15,-5-6 0-15,5-4 0 0,11-5 0 0,0 0 0 16,-11 0 0-16,11 0 0 15,-5-5-28-15,0-4 0 0,-1-1 1 0,1-4 0 16,-1-10-142-16,1 0-29 0,5 0-6 0,0-10 0 0</inkml:trace>
  <inkml:trace contextRef="#ctx0" brushRef="#br0" timeOffset="2002">2383 403 1094 0,'0'0'48'0,"0"0"11"0,0 0-47 0,0 0-12 0,-6-5 0 0,6 5 0 16,0 0 118-16,0 0 22 0,0 0 4 0,0 0 0 15,0 0-16-15,0 0-3 0,0 0-1 0,0 0 0 16,0 0-25-16,0 0-6 0,0 0-1 0,0 0 0 15,11-4-41-15,5 4-9 0,1 0-2 0,-1 0 0 0,0 0-8 16,0 0-1-16,0 0-1 0,1 4 0 0,4 1-10 0,1 0-3 16,-6-5 0-16,0 5 0 0,0-5-26 0,-5 5-6 15,5-5-1-15,-5 0 0 0,0 0 16 0,0 0 0 16,0 4 0-16,-11-4 0 16,10 5-206-16,1-5-38 0,11 5-8 0,-6-5-2 0</inkml:trace>
  <inkml:trace contextRef="#ctx0" brushRef="#br0" timeOffset="2221">2928 629 1792 0,'0'0'40'0,"0"0"8"0,0 0 1 0,6-10 1 0,-6 1-40 0,0-6-10 0,5 1 0 15,1-5 0-15,-12-5 60 0,12 0 11 0,-6-5 1 0,0 0 1 16,0-5-13-16,-6 1-4 0,1-6 0 0,-1 6 0 15,1-6-56-15,0 1-19 0,-1 4 0 0,-5-4 0 16,6 9 43-16,0 0 8 0,-1 5 1 0,-5 0 1 16,6 5-20-16,0 5-4 0,-6-6-1 0,5 11 0 15,6 9-131-15,0 0-26 0,0 0-6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24.5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503 849 403 0,'0'0'36'0,"0"0"-36"0,0 0 0 0,-11 10 0 0,11-10 179 0,-6 5 29 15,6-5 5-15,-5 9 2 0,0-4-81 0,-1 5-16 16,1-1-3-16,-1-4-1 0,6-5-38 0,-5 10-8 0,5-10-2 0,-5 14 0 15,5-14-23-15,0 0-5 16,0 0-1-16,0 0 0 0,-11 0-14 0,11 0-3 0,0 0-1 0,-6-5 0 16,-4 1-9-16,4-1-2 0,-5 0 0 0,6-5 0 15,0 1 7-15,5-6 1 0,-6 1 0 0,1-10 0 16,5 5 19-16,-6-10 4 0,6 0 1 0,0 0 0 16,0 1-16-16,0-6-4 0,0 0 0 15,6-4 0-15,-6 4-6 0,5-4-2 0,1 4 0 0,-6-4 0 16,5-1-12-16,-5 11 0 0,0-1 0 0,5 0 0 15,1-9 13-15,-6 4 0 16,0 5 0-16,0-4 0 0,0 4-13 16,0 0 0-16,5 0 0 0,-5 5 0 0,0 0 0 15,-5 10 0-15,-6-1 0 0,6 6 0 16,-6-1-202-16,5 5-43 0,-26 1-9 0,10 4-2 0</inkml:trace>
  <inkml:trace contextRef="#ctx0" brushRef="#br0" timeOffset="984">0 307 1609 0,'11'14'71'0,"-6"-9"15"0,1 5-69 0,-1-1-17 16,6-4 0-16,-6 0 0 0,6 0 81 0,0-1 13 15,5-4 2-15,-5 0 1 0,5 0-5 0,0 0 0 16,1 0-1-16,-1-4 0 0,5-1-54 0,1 5-10 16,10 0-3-16,-10-5 0 15,5-5 7-15,0 1 1 0,-5 4 0 0,-1 0 0 0,6-4-32 0,0 4 0 0,0-5 0 0,-5 10 0 16,10-5 0-16,-10 1 0 0,5-1 0 0,0 5 0 15,0 0-9-15,0 0-8 0,0-5-2 0,-5 10 0 32,-1 0 19-32,1 4 0 0,-1-4 0 0,-4 5 0 15,-1 9 0-15,-5-5 0 0,-1 5 0 0,1 1 0 16,-5 8 0-16,-6 1 0 0,-6 0 0 0,1 0 0 0,-1 5 0 0,1 4 0 0,5-4 0 16,0 4 0-16,-5-4 0 0,-1-1 0 0,1-4 0 0,5 5 0 15,0-10 0-15,0 0 0 0,0-5 0 0,0-5 0 16,0 1-14-16,0-15 1 0,0 0 0 0,0 0 0 15,0 0 13-15,11 0 0 0,-1 0 0 0,-10 0 0 16,6-5 8-16,-1-5 4 0,1-4 0 0,-1 4 1 0,0-4-13 31,1-5 0-31,5 4 0 0,0-4 0 0,-6 0 0 0,6 0 0 0,5 4 0 0,-5-4 0 0,0 5-9 16,-1 4-5-16,-4 0-1 0,-6 10 0 0,0 0 15 0,0 0 0 16,5-4 12-16,-5 4-12 0,0 0 14 0,0 0-4 15,0 0-1-15,0 0 0 0,11 9 8 0,0 6 2 31,0-1 0-31,-6 5 0 0,6-4-19 0,0-1 0 16,-6 5 0-16,6-4 0 0,0-6 0 0,-1 6 0 16,7-6 0-16,-1 1 0 0,0-1 0 0,-5-4 0 15,5 5 0-15,-5-10 0 0,5 0-12 0,0 0-5 16,-5-5-2-16,0 0 0 0,5 0 19 0,-5-4 0 16,0-1 0-16,-6 1 0 0,6-1 10 0,0 0 6 0,-1-4 0 15,-4 4 1-15,5-4-17 0,-6 4 0 0,0-4 8 0,1 4-8 16,-1-4 0-16,1 4 0 0,-6-4 0 0,5 0 0 15,-5 4 0-15,0 0 0 0,-5 1 0 0,5 9 0 16,0 0 0-16,0 0 0 0,0 0 0 0,0 0 0 16,0 0 10-16,-11 5-2 0,0-1 0 0,11-4 0 15,-5 10-8-15,-1 4 8 0,-5 1-8 0,6-1 8 16,5 1 0-16,-5 4 0 0,5 0 0 0,5 0 0 16,-5-4-8-16,5 4 8 0,-5-5-8 0,11 1 8 0,-5-1-8 0,-1 0 0 15,6 1 0-15,0-6 0 0,-6-4 0 0,6 5 0 16,0-5 0-16,-1 4-11 15,1-9-33-15,0 5-6 0,0-5-2 0,0 0 0 16,0 0 16-16,-1 0 4 0,1 0 0 0,0 0 0 16,-11 0-10-16,11 0-2 0,-11 0 0 0,5-5 0 0,6 5 19 0,-11 0 3 15,0 0 1-15,0 0 0 0,0 0-2 0,11 0 0 16,-11 0 0-16,0 0 0 0,0 0 23 0,0 0 0 16,0 0 0-16,0 0 8 0,0 0 9 0,0 0 2 15,0 0 0-15,0 0 0 0,0 0-2 0,0 0 0 16,0 0 0-16,0 0 0 0,0 0 25 0,0 0 5 15,0 0 1-15,0 0 0 0,5-5-29 0,1-4-6 16,-1-6-1-16,6 6 0 0,-6-6 7 0,1 1 1 16,4 0 0-16,-4-1 0 0,5 6 9 0,-1-6 3 15,1 1 0-15,0-1 0 0,0 6-32 0,0-1 0 0,-1 1 0 0,7-1 0 16,-7 5 22-16,1 0-2 0,5 1 0 16,-5 4 0-16,0 0 20 0,0 0 3 0,5 9 1 0,-5-4 0 15,0 0-28-15,-1 4-4 0,1 1-2 0,0 4 0 16,-6 1-2-16,1-1 0 0,-1 5 0 0,1-4 0 15,-6 4-8-15,0 0 0 0,0-4 0 0,0 4 0 16,-6 0-18-16,6 0-2 0,0-9-1 0,6 4 0 31,-6-14-121-31,0 0-24 0,0 0-5 0,0 0-526 0,0 0-106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29.8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0 409 748 0,'0'0'16'0,"0"0"4"0,0 0 1 0,0 0 0 0,0 0-21 0,0 0 0 15,11 0 0-15,-11 0 0 0,5-5 60 0,-5 5 7 0,0 0 1 0,0 0 1 16,0 0-17-16,0 0-4 0,0 0-1 0,0-10 0 15,6 1-3-15,-1-1-1 0,-5 10 0 0,0-10 0 16,0 10-2-16,0 0 0 16,0 0 0-16,0-4 0 0,0 4 25 0,0 0 5 0,0 0 1 0,0 0 0 15,0 0-47-15,0 0-9 16,0 0-1-16,0 0-1 0,-5-15 10 0,10 6 1 0,-5 4 1 0,0 5 0 16,0 0-4-16,0 0-1 0,0-10 0 0,0 5 0 15,0 1-2-15,0-6-1 0,0 10 0 0,0 0 0 0,0 0 13 16,0 0 2-16,0 0 1 0,0 0 0 15,0 0 6-15,0 0 2 0,0 19 0 0,0-19 0 0,0 0-2 0,0 0 0 16,0 24 0-16,-5-5 0 0,5 1-3 0,0 4-1 16,5 4 0-16,-5-4 0 0,-5-4 4 0,5 8 1 15,0-4 0-15,0 5 0 0,5 5-1 16,-5 4-1-16,-5-4 0 0,10 4 0 0,-5 6-24 0,0-1-5 16,5 10-1-16,-5-5 0 0,0-5 19 0,0-5 4 15,0 10 1-15,0-9 0 0,0 4-19 16,6-5-4-16,-6 1-1 0,-6-6 0 0,6 1-9 0,-5 0 0 15,5-10 9-15,0 0-9 0,-5 4 0 0,-1-8 0 0,6 4 0 16,-5-10 0-16,5 5 17 0,0-4 3 16,0 4 0-16,-6-5 0 0,6-4-31 0,0-10-5 0,0 0-2 0,0 0 0 31,0 0-22-31,0 0-5 0,0 0-1 0,0 0 0 0,0 0 88 0,0 0 18 0,0 0 3 0,0 0 1 16,0 0-78-1,0-19-15-15,0 4-3 0,0 1-1 0,0-1 1 16,0 1 1-16,6 4 0 0,-1-9 0 0,1-5 40 0,-1 0 8 0,6 5 2 0,-6-5 0 15,6 0-19-15,-6-5-9 0,6 5 1 0,-5 0 0 16,10 0-3-16,-5 5 0 0,-1 4 0 0,7-4 0 16,-7 0 11-16,7 5 0 0,-7 9-9 0,7-5 9 15,-7 1 0-15,7 9 0 0,4 0 0 0,-5 4 0 16,-5-4 8-16,5 5-8 0,1 0 8 0,-1 5-8 16,-5-1 13-16,0 1-2 0,-1 4-1 0,1 5 0 0,-5 1 2 0,-1-1 1 15,6 5 0-15,0 0 0 0,-6 0-1 0,-5 5-1 16,5-5 0-16,1 0 0 0,-1 5-11 0,-5-5 0 15,0 4 0-15,0-4 8 0,6 0-8 0,-1-4 0 16,-5 4 0-16,0-10 0 0,0-4 0 0,0 4-12 16,5-9 2-16,-5-5 1 15,0 0-178-15,0 0-35 0</inkml:trace>
  <inkml:trace contextRef="#ctx0" brushRef="#br0" timeOffset="466">605 697 864 0,'0'0'76'0,"0"0"-60"15,0 0-16-15,0 0 0 0,0 0 143 0,0 0 25 16,0 0 6-16,0 0 1 0,0 0-57 0,0 0-11 0,0 0-3 15,0 0 0-15,0 0-12 0,0 0-2 0,0 0-1 0,0 0 0 16,0 0-20-16,0 0-4 16,0 0-1-16,-5-5 0 0,5 5 0 0,0-15 0 15,0 6 0-15,0-1 0 0,0 1-51 0,0-1-13 16,-6-4 0-16,6 4 0 0,0-4 0 0,0 4 0 16,-5 0 0-16,5 1 0 0,0-6 0 0,0 6 0 15,0-6 0-15,-6 6 0 0,6-1 0 0,0 1 0 16,-5-1 0-16,5 0 0 15,-5-4-202-15,5 4-43 0</inkml:trace>
  <inkml:trace contextRef="#ctx0" brushRef="#br0" timeOffset="634">513 202 1728 0,'0'0'38'0,"0"0"8"0,0 0 2 0,6-10 0 0,-1 1-39 0,-5 9-9 0,5-15 0 0,-5 15 0 0,0 0 104 0,6-9 20 15,-1-10 3-15,1 9 1 0,-6 10-103 0,0-10-25 16,5-4 0-16,0 4 0 0,-5-4 0 0,6 4 0 16,-6 10 0-16,0 0 0 15,5-9-112-15,-5 9-28 0,0 0-6 0,6-10-1 16</inkml:trace>
  <inkml:trace contextRef="#ctx0" brushRef="#br0" timeOffset="947">794 677 1728 0,'0'0'38'0,"0"0"8"0,0 0 2 0,0 0 0 0,0 0-39 0,11-4-9 15,0-1 0-15,-11 5 0 0,5-10 104 0,6 1 20 16,-6-1 3-16,1 0 1 0,-1-4-103 0,-5 0-25 15,0-1 0-15,6-9 0 0,-1 0 56 0,-5 5 7 16,0-5 1-16,-5 0 0 0,5-10-52 0,-6 6-12 0,6-1 0 0,-5 0 0 16,-1-5 0-16,1 6 0 0,0 4 0 15,-6-5 0-15,5 0 0 0,-4-5 0 16,-1 5 0-16,0 1 0 0,0 4 0 0,0 4 0 0,0 1 0 16,1 5 0-16,-1-1 0 0,0 6 0 0,-5-1 0 15,0 5 0 1,5 5-209-16,-5 0-45 0,-28 5-9 0,7 5-1 0</inkml:trace>
  <inkml:trace contextRef="#ctx0" brushRef="#br0" timeOffset="1229">313 750 1314 0,'0'0'28'0,"0"0"7"0,0 0 1 0,0 0 1 0,0 0-29 0,0 0-8 15,0 0 0-15,0 0 0 0,-10-10 84 0,-1 0 16 16,0 1 4-16,5-6 0 0,-4 6-22 0,4-6-4 16,1 1-1-16,-1-5 0 0,6 4-24 0,-5-4-5 15,0 0 0-15,5-5-1 0,-6 0-26 0,6-5-5 16,0 0 0-16,6 5-1 0,-6-9 5 0,5-1 2 16,0 10 0-16,1-5 0 0,-1 5-10 0,6-9-3 15,0 9 0-15,0-1 0 0,-6 1-9 0,6 5 8 16,5 0-8-16,-5 0 8 0,0 0 0 0,-6 4-8 15,11 1 12-15,-5-1-4 0,-5 1-8 0,4 4 0 16,1 1 9-16,0 4-9 16,-11 5-185-16,0 0-42 0</inkml:trace>
  <inkml:trace contextRef="#ctx0" brushRef="#br0" timeOffset="2059">1129 1263 1497 0,'0'0'32'0,"0"0"8"0,0 0 0 0,0 0 4 0,0 0-36 0,0 0-8 16,16 0 0-16,-5-4 0 0,-11 4 104 0,16 0 20 0,-5-10 3 15,0 10 1-15,10 0-52 0,-4 0-9 0,-7-10-3 0,1 1 0 16,6 4 0-16,4 0 0 16,1 0 0-16,5 0 0 0,0 5-10 0,0-4-2 15,0-1-1-15,0 5 0 0,5-5-24 0,-5 0-5 16,0 5-1-16,0-5 0 0,0 5-21 0,6-4-8 0,-1 8 0 0,0-4 0 16,1 5 38-16,5 0 8 0,0-5 2 0,-1 5 0 15,1-5-20-15,5 5-4 0,1-1-1 0,-1 1 0 16,0-5-5-16,-5 0-1 0,-6 0 0 0,1 5 0 15,-1 0-9-15,-5-5 8 0,0 0-8 0,-5-5 8 16,-11 0-8-16,5 0 0 0,0-4-10 0,-5 4 10 16,0 0-9-16,-1-4 9 0,-4 4-8 0,-1-10 8 0,1 6-9 15,-6-1 9-15,-6 1-10 0,1 4 10 0,-6-5-11 0,0 1 11 16,-5-6-12-16,0 1 12 0,-6 4-9 0,-5 1 9 16,0-11 0-16,0 1-9 0,0 0 9 0,-5 0 0 15,5 0 0-15,-6-1 0 0,1 1 13 16,5 0 5-16,0 5 1 0,0-6 0 0,5 1-29 0,6 5-6 15,0-1 0-15,5 1-1 0,0 0 17 0,6 4 0 16,-1 0 0-16,1 1 0 0,5 4 0 0,0-5 0 16,5 6 9-16,1-1-9 15,-1 0 15-15,6 5-3 0,0 0 0 0,5 0 0 0,6 5-12 16,-6 4 0-16,5 1 0 0,6 4 0 0,0 10 0 0,-5-4 0 16,5-1 0-16,0 5 0 0,-5 5 0 0,-6-5 0 15,0 4 0-15,-5-4 0 0,0 5 0 0,-1 0 0 16,-4 0 0-16,-1 4 0 15,1 6 12-15,-6-6-1 0,-6 1 0 0,1 5 0 0,-1-1-11 0,-4-4-16 16,-1-1 4-16,-11 1 1 0,1-1 11 0,-1-9 0 16,0 0 0-16,1-4 8 0,5-6-8 0,-1 0 0 15,1-9 0-15,11 5-8 0,5-10 8 0,0 0 0 0,-11 5 0 0,11-5 0 16,0 0 0-16,0 0 0 0,0 0 0 0,0 0 0 31,0 0-130-31,0 0-21 0,0-5-4 0,5-5-1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1:33.4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7 482 1234 0,'0'0'27'0,"0"0"5"0,0 0 2 0,0 0 2 0,0 0-36 0,0 0 0 0,6-5 0 0,-6 5 0 15,0 0 65-15,0 0 7 0,0 0 0 0,0 0 1 16,0 0-7-16,0 0-2 0,0 0 0 0,0 0 0 16,0 0 52-16,0 0 9 0,0 0 3 0,0 0 0 15,5 9-52-15,-5 1-9 0,0 9-3 0,0-4 0 16,0 4 0-16,0 5 0 0,-5 5 0 0,5 4 0 16,0 6-51-16,0-1-13 0,0 10 0 0,0 5 0 15,-6 5 47-15,6-6 6 0,0 1 2 0,0 5 0 16,0-1-36-16,0-9-7 0,0 1-2 0,0-6 0 0,-5-5-10 15,5 1 0-15,0-11 0 0,0 1 0 0,0 5 0 16,0-5 0-16,0-5 0 0,0 9 0 0,0-14 0 0,0 1 0 16,0-6 0-16,0-4 0 15,0-10 0-15,0 0 0 0,0 0 0 0,0 0 0 16,0 0-12-16,0 0-2 0,0 0 0 0,5-15 0 0,-5-4 22 0,6 0 5 16,-6-5 1-16,5 0 0 0,0 5-14 0,1-10 0 15,-1 0 0-15,6 0 0 16,-5 5-19-16,4 0-6 0,1 0-2 0,-5 10 0 0,4-1 27 0,1 1 0 15,-5 0 0-15,10 4 0 0,-5 0 0 0,-1 6 0 16,1-6 0-16,5 10 0 0,-5 0 21 0,0 0 3 16,5 0 1-16,-10 10 0 0,4-1-25 0,7 10-9 15,-12-4 0-15,11 4 0 0,-5 0 9 0,0 0 8 16,-6 5-8-16,6 5 11 0,-6-5-11 0,1 0 8 0,-1 5-8 16,-5-10 8-16,6 5-8 0,-6 0 0 0,5-5 9 0,0 1-9 15,-5-1 0-15,6 0 0 0,-1-5 0 16,-5 1-8-16,6-1-45 15,-6-14-9-15,0 0-2 0,0 0-751 0,0 0-150 0</inkml:trace>
  <inkml:trace contextRef="#ctx0" brushRef="#br0" timeOffset="374">504 693 1036 0,'0'0'46'0,"0"0"10"16,0 0-45-16,0 0-11 0,0 0 0 0,-11-5 0 0,-10-4 53 0,5 4 9 15,10-5 2-15,-5 0 0 0,1 1 0 0,-1-6 0 16,5 6 0-16,1-6 0 0,5-4 0 0,0 0 0 0,-5 0 0 0,5 4 0 15,0-4 0-15,0-5 0 0,0 0 0 0,0 0 0 16,0-5 0-16,5 10 0 0,6-5 0 16,0 10 0-16,-1-5-52 0,-4 4-12 15,-1 6 0-15,6-1 0 0,-6 0 0 0,1 1 0 16,5-1 0-16,-11 10 0 0,0 0 0 0,5-9 0 16,6 4 0-16,5 0 0 0,-5 0 0 0,0 5 0 0,-11 0 0 15,11 0-646-15,5 5-132 16</inkml:trace>
  <inkml:trace contextRef="#ctx0" brushRef="#br0" timeOffset="564">758 679 1497 0,'0'0'32'0,"0"0"8"0,0 0 0 0,0 0 4 16,0 0-36-16,0 0-8 0,6-10 0 0,-6 0 0 0,0 1 53 0,-6-1 9 15,1 0 2-15,5-4 0 0,5 4 0 0,-5-4 0 16,-5 4 0-16,-1-4 0 0,6 0-14 16,0-1-2-16,0 1-1 0,0 4 0 15,0-4-127-15,0-1-24 0,-5 1-6 0</inkml:trace>
  <inkml:trace contextRef="#ctx0" brushRef="#br0" timeOffset="706">672 270 1267 0,'0'0'56'0,"0"0"12"0,0 0-55 0,0 0-13 16,0 0 0 0,0 0 0-16,11-4 120 0,-11 4 20 0,5 0 5 0,6 0 1 0,0-5-106 0,-11 5-22 0,0 0-4 0,10 0-1 15,-10 0-35-15,6-5-7 16,-6 5-2-16,16 5-756 0</inkml:trace>
  <inkml:trace contextRef="#ctx0" brushRef="#br0" timeOffset="952">1039 669 1497 0,'0'0'32'0,"0"0"8"0,0 0 0 0,0 0 4 0,0-15-36 0,0 6-8 0,6-1 0 0,-1-4 0 16,-10-1 104-16,5 6 20 0,-6-10 3 0,6-1 1 15,0-4-59-15,-5 0-11 0,5-4-2 0,-6-1-1 16,1-5 14-16,0 5 3 0,-1-4 1 0,6-1 0 15,-5 1-53-15,-1-1-10 0,-5 0-2 0,6 6-8 16,0-6 18-16,-6 5-3 0,5 0-1 0,1 5 0 0,0 5 23 0,-1 0 5 16,-5 4 1-16,6 6 0 0,-6-1-35 0,6 1-8 15,5 9 0-15,0 0 0 16,-11 4-198-16,0-4-42 0,-5 5-8 0</inkml:trace>
  <inkml:trace contextRef="#ctx0" brushRef="#br0" timeOffset="1785">1509 520 1148 0,'0'0'51'0,"0"0"10"16,0 0-49-16,0 0-12 0,0 0 0 0,0 0 0 0,0 0 102 0,0 0 18 16,0 0 3-16,0 0 1 15,0 0-19-15,0 0-3 0,0 0-1 0,0 0 0 16,0 0-40-16,11 14-8 0,-6-4-1 0,1 4-1 0,-1 1 4 0,1-1 1 16,-6 5 0-16,5 1 0 0,0 4-4 0,1 0 0 15,-6 5 0-15,0-1 0 0,0 1-22 0,0 0-5 16,0 5-1-16,0-1 0 0,0 6 4 0,0-1 0 15,0-9 0-15,0 4 0 0,0-4-28 0,0 5 0 16,-6-1 0-16,6-4 0 0,0 0 0 0,-5 0 0 16,5-5 0-16,-5 5 0 0,5-5 0 0,0-5 0 15,0 0 0-15,0-4 0 0,0-1 0 0,0 0 0 0,-6-4 0 16,6-10 0-16,0 0 0 0,0 14 0 0,0-14 0 0,0 0 0 31,0 0-20-31,0 0-10 0,0 0-2 0,0 0 0 0,0 0 32 0,0 0-9 0,0 0 9 16,0 0 0-16,0 0 0 0,0 0 0 0,-5-9 0 0,5-6 0 15,0 1 0-15,0-5 0 0,-6 0 0 0,6-5 0 16,-5 0 0-16,5-5 0 0,0 0 0 0,0-5 0 16,0 5 9-16,0-4 4 15,-5-1 1-15,5-4 0 0,0-1-14 0,-6-4 0 16,6 0 0-16,0 5 0 0,0-6 0 0,6 6 0 0,-6 0 0 0,5-6 0 16,0 1 0-16,1 0 0 0,5 9 0 0,-1 1 0 15,1 4 0-15,0 5-18 0,0 0 4 0,5 5 1 16,-5 4 13-16,5 1 0 0,-5 4 0 0,0 1 0 15,-1 4 23-15,7 5 7 0,-12 5 2 0,11-1 0 16,0 1-32-16,-5 5 0 0,0 4 0 0,0 5 0 16,0-4 12-16,-1 9-3 0,-4 0-1 0,-1 0 0 15,1 0-8-15,-6 0 8 0,0 9-8 0,-6-4 8 0,1 0-8 16,-1 0 0-16,-4 5 0 0,-7-1 0 0,7-4 0 0,-7 5 0 16,7-10 0-16,-1 4-11 0,-5-4 11 0,-1-4 0 15,-4-6 0-15,5 0 0 0,-1-4-8 0,1-5 0 16,0 0 0-16,11-5 0 0,-6-5-9 0,11 5-2 15,-6-5 0-15,6 5 0 16,0-10-46-16,0-4-10 0,6 0-1 0,-1-1-1025 0</inkml:trace>
  <inkml:trace contextRef="#ctx0" brushRef="#br0" timeOffset="2077">1985 434 1450 0,'0'0'32'0,"0"0"6"0,0 0 2 0,0 0 1 0,0 0-33 0,0 0-8 0,0 0 0 0,0 0 0 0,5 0 130 16,-5 0 24-16,0 0 5 0,5-5 1 0,-5 5-59 0,11 0-11 15,-11 0-2-15,11 0-1 0,0 0-21 0,0 0-4 16,-1 0-1-16,1 0 0 0,0 0-29 0,5 5-7 15,0-1-1-15,1 1 0 0,-1-5-3 0,5 5-1 16,-4 0 0-16,4 4 0 0,-10-4-32 0,5 0-6 16,6 5-2-16,-6-6 0 15,-5 1-216-15,10 0-43 16,17 14-9-16,-11-9-1 0</inkml:trace>
  <inkml:trace contextRef="#ctx0" brushRef="#br0" timeOffset="2289">2509 626 1440 0,'0'0'64'0,"0"0"12"0,0 0-60 0,0 0-16 15,5-15 0-15,0 1 0 0,1-10 109 0,-6 5 19 16,0-1 4-16,0-8 1 0,5-1-33 0,-5-5-6 0,-5 1-2 16,5-1 0-16,0 0-43 0,-6 1-9 0,1-1-1 0,5 1-1 15,-5 4-16-15,-1 0-3 16,6 0-1-16,-5 5 0 0,-1 0-1 0,1 5 0 0,0 4 0 0,-1 1 0 31,1 0-57-31,-1 4-11 0,6 10-2 0,0 0-1010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00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 1434 633 0,'0'0'56'0,"0"0"-44"16,0 0-12-16,0 0 0 0,0 0 100 0,0 0 19 16,0 0 3-16,0 0 1 0,0 0 2 0,0 0 1 15,0 0 0-15,0 0 0 0,0 0-57 0,0 0-11 16,0 0-2-16,0 0-1 0,-5-9 0 0,5-6 0 15,0 1 0-15,0 0 0 0,0-6-11 0,-6-4-1 16,1-4-1-16,-6-1 0 0,11-5-18 0,-5 1-4 16,5-6-1-16,5-4 0 0,1 4-8 0,-6-4-2 0,-6 0 0 0,1 5 0 15,5-15-9-15,-6 10 0 0,-10-5 9 0,11 0-9 16,5 4 0-16,5 6 0 0,-5 9 0 0,-5 0 0 16,5-14 0-16,0 19 0 15,0 10 0-15,5 4 0 0,-5 0 25 0,0 10 1 16,0 0 0-16,0 0 0 0,0 0-6 0,0 0-2 0,16 10 0 0,-5 0 0 15,-5-1 2-15,4 15 0 0,1-14 0 0,5 14 0 16,6-5-20-16,0 5 0 0,5 10-11 0,0 4 11 16,-6 1-9-16,6-1 9 0,0 0 0 0,-5 1-9 15,-1-1 9-15,1 1 0 0,5-1-9 0,-11-9 9 0,6-5 0 16,0 5 0-16,5 4 0 0,0-9 0 0,0 5 0 16,5-5 0-16,-5 5 0 0,22 5 0 15,-12 4 0-15,1-14 0 0,0-5 8 0,-11 0-8 16,0-4 0-16,0 4 0 0,-5-5 0 0,-6 1 0 0,-5-1 0 0,5-4 0 15,-11-5 0-15,12 4 0 0,-12-4-10 0,0 5 10 16,6-10 0-16,0 0-9 0,-11 0 9 0,0 0-12 16,11 0 12-16,0-10-12 0,-11 0 12 0,0 1 0 15,5-6 10-15,0-4-10 0,-10 0 13 0,10-5-3 16,1-10-1-16,-6-4 0 0,5-5-9 0,-10 0 10 16,5-10-10-16,-6 0 10 15,1 0-10-15,-6-14 0 0,0-5 9 0,6 5-9 0,-6-1 0 16,6 1 0-16,-11 5 0 0,-1-1 0 0,12-4 0 0,0 14 8 15,-1 5-8-15,1 0 0 0,-1 5 8 0,1 0-8 16,-6 0 10-16,0 9-10 0,6-4 12 0,-1-1-4 16,-4 10-8-16,4 5 12 0,6 0-4 0,0 0 0 15,0 10-8-15,0 4 12 0,6 5-22 0,-6 1-5 0,10 4-1 0,-4 4 0 32,-1 1-187-32,1 10-37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21.1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119 576 1454 0,'0'0'64'16,"-5"10"14"-16,-1 4-62 0,6 1-16 0,0-1 0 0,6 1 0 16,-6 4 115-16,5 0 20 15,-5 10 4-15,0-5 1 0,-5-5-61 0,5 5-12 16,-6 0-3-16,6 0 0 0,0 5 0 0,-5-5 0 0,5 5 0 0,-6-1 0 15,1 6-20-15,5-5-4 0,-5 0 0 0,5 0-1 16,0-5-27-16,0 0-12 0,5 4 10 0,-5-4-10 0,0-4 22 0,-5-11-2 16,5 6 0-16,0-1 0 15,0-14-118-15,0 0-24 0,0 0-5 0,0 0-581 16,0 0-116-16</inkml:trace>
  <inkml:trace contextRef="#ctx0" brushRef="#br0" timeOffset="230">335 480 1728 0,'0'0'38'0,"0"0"8"0,6 10 2 0,-6-10 0 0,0 0-39 0,0 14-9 0,5 5 0 0,0 6 0 16,-10-1 104-16,0 0 20 15,5 4 3-15,0 6 1 0,0 0-33 0,5-6-7 16,0 6 0-16,1-5-1 0,-1 0-40 0,1 9-8 0,-1 0-2 0,0 1 0 15,1-6-26-15,-1 1-11 0,-5 0 8 0,6-5-8 16,4-1 0-16,-10 1 0 0,-5-5 0 0,5 0 0 31,-5-5-97-31,5-4-25 0,0-1-5 0,-6-9-581 0,6-5-116 0</inkml:trace>
  <inkml:trace contextRef="#ctx0" brushRef="#br0" timeOffset="683">0 499 1476 0,'0'0'32'0,"0"0"8"0,0 0 0 0,0 0 1 0,0 0-33 0,0 0-8 16,11-9 0-16,5-1 0 0,-16 10 84 0,16-5 16 16,1 1 2-16,-1-1 1 15,5-5-23-15,1 5-5 0,5 1-1 0,0-1 0 16,0 0-42-16,6 5-9 0,-1 0-2 0,6 0 0 15,-6 0 35-15,-5 0 6 0,0 0 2 0,6 5 0 0,-1 0 0 0,0-1 0 16,-5 1 0-16,0-5 0 0,-5 10-52 0,-6-1-12 16,0 6 0-16,-5 4 0 0,0 0 0 0,-6-4 0 15,6 4 0-15,-11 5 0 0,0-5 26 0,0 0 2 0,-5 5 1 16,-6 0 0-16,6-4-29 0,-12 4 8 0,1 0-8 0,-5 0 0 16,10 0 0-16,-5-5 0 15,5 0 0-15,-5 0 0 0,5 0 0 0,-5-4 0 0,5-1 0 0,0-4 0 16,11 4 0-16,0-9 0 0,0-5 0 0,5 10 9 15,1-1-1-15,5 1-8 0,5-1 12 0,0 1-4 16,6-5 14-16,-1 9 2 0,1-4 1 0,5 4 0 16,-6 1-25-16,6-6 0 0,0 6 0 0,1-1 0 15,-7 5 0-15,6-4-14 0,0-6 2 0,-5 6 0 16,-1-1 12-16,-4 1 0 0,4 4 0 0,1 0 0 16,-6-9 0-16,0 9 0 15,0-5 0-15,1 1 0 16,-1-6-75-16,-5 6-12 0,-1-1-2 0,-4-4-698 0,-6-10-139 0</inkml:trace>
  <inkml:trace contextRef="#ctx0" brushRef="#br0" timeOffset="1028">1443 466 806 0,'0'0'36'0,"0"-5"7"0,0 0-35 0,-6-4-8 15,-5-1 0-15,-5 5 0 0,0 5 174 0,0-5 33 16,-6 1 6-16,1 4 2 0,-12 4-139 0,6-4-28 16,-5 0-6-16,-1 0-1 0,1-4 19 0,-1 4 3 0,1 4 1 0,10 1 0 15,-5 0-20-15,6 0-3 0,5-5-1 0,-1 5 0 16,7-10-24-16,10 5-4 0,-11-5-2 0,11 5 0 16,0 0 1-16,0 0 0 15,-6-5 0-15,1-9 0 0,5-1 1 0,5 1 1 16,6 0 0-16,-5-1 0 0,-1-9 1 0,0 0 0 15,1 0 0-15,-6 0 0 0,0 0-30 0,-6 0-7 0,6-5-1 0,-5 1 0 16,-6 4 43-16,6-5 8 0,-6 5 1 0,6 0 1 16,-6 9-46-16,-5 1-10 15,5-1-1-15,0 6-1 0,-5 4 58 0,5 5 12 0,-5 0 3 0,5 5 0 16,0 0-32-16,11-5-12 0,-11 0 11 0,1 9-11 16,-1 1-48-16,0-1-16 0,-5 11-4 0,5-6-915 15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19.7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514 1873 1036 0,'0'0'23'0,"0"0"5"0,-6 10 0 0,-4-1 1 16,4 1-29-16,1 4 0 0,-1-4 0 0,1 0 0 0,5-1 57 0,-5 6 6 15,-1 4 1-15,1-10 0 0,5-9 0 0,0 0 0 16,-6 10 0-16,6 0 0 0,-5-1 0 0,5 1 0 16,0 4 0-16,0-14 0 0,0 10-15 0,0-10-2 15,0 0-1-15,0 0 0 0,0 0 6 0,0 0 2 16,0 0 0-16,0 0 0 0,0 0-21 0,0 0-4 16,0 0-1-16,0 0 0 0,0 0 13 0,0 0 3 15,0 0 0-15,0 0 0 0,0 0-22 0,0 0-4 16,-11-10-1-16,6 1 0 0,5 9-17 0,-6-15 8 0,1 1-8 0,-1-10 0 15,6 5 21-15,-5-1-2 0,5 1-1 0,0-5 0 16,0 0-29-16,0-9-5 0,0-11-2 16,0-4 0-16,-5 0 66 0,-1-5 12 0,6 5 4 0,0-4 0 15,0-1-80 1,0 0-15-16,-5 0-3 0,5 0-1 0,0 1 35 0,0 3 0 0,0 6 0 0,0 0 0 16,-6 0 0-16,6 9 0 0,0 15 0 0,6-10 0 15,-6-14 0-15,5 5 9 0,-5 14-9 0,6-5 8 16,-1-5-8-16,-5 1 0 0,5-6 0 0,6 5 8 0,0 1 15 15,0-1 2-15,-6 5 1 0,1 1 0 0,-1-1-26 16,6 5 0-16,0 0 0 0,5 0 0 0,-5-5 0 0,0 10 0 16,5 4 0-16,-5-4 0 15,-6-5 0-15,0 10 0 16,6-1 0-16,0 6 0 0,0 4 0 0,5-5 0 0,-5 6 0 0,10 4 0 0,-4-5 0 0,4 5 0 16,-10-5 0-16,5 5 0 0,0-5 0 0,-10 5 0 15,-6 0 0-15,11 5 0 0,5 0 0 0,0 0 0 16,-5-1 0-16,5 1 0 0,6 0 24 0,-12 5-1 15,1-1 0-15,0 1 0 0,-6 4-37 0,6-4-7 0,-5 4-2 16,4 1 0-16,-4-1 37 0,-1 5 7 16,-5 0 2-16,11 5 0 0,-6 0-14 0,-5 5-9 15,-5 0 12-15,-6 5-12 0,6 4 0 0,-6-9 0 16,-5 4-12-16,5-4 3 0,0 5-10 0,0 0-1 0,-10-1-1 0,5 1 0 16,-1 4 21-16,-10 1 0 0,0-6 0 0,6 1 0 15,-6 4 0-15,0-4 0 0,0-15 0 0,0 0 0 16,-6 0 0-16,6-9 0 0,0 0 0 0,6-6 0 15,-12-4 0-15,6 0 0 16,0 0 0-16,6 0 0 0,-6 0 0 0,0 0 0 0,0-9 0 0,5 4 0 16,0 0 0-16,1-4 0 15,-6-6 0-15,5 1 0 0,1-1 0 0,-1-4 0 16,0-5 0-16,6 10 0 0,5-1 0 0,1 1 0 0,-7-20 0 0,1 6 0 16,5-6 0-16,1 5 0 0,-1 0 10 0,5-4-10 15,-4-1 0-15,4 1 0 0,12-1 0 0,-6 0-12 16,0 5 25-16,5-9 6 0,11 4 1 0,-5-4 0 15,5 0-32-15,0-1-7 0,-5 1-1 0,5 4 0 16,1 5 20-16,-7-4 0 0,7-1 0 0,-7-4 0 16,1 4 48-16,0 15 12 0,0 9 4 0,0-9 0 0,-6-15-52 15,11-4-12-15,-10 14 0 0,4 5 0 16,-4 0 0-16,5-1 0 0,-6 11 0 0,6-6 0 0,0 1 0 16,-1 4 0-16,-4 6 0 0,-1-6 0 15,6 5-48-15,-11 5-13 0,11-5-3 0,0 10 0 16,-11-5-102-16,16 15-21 0,-5 4-4 0,5 0-1 15</inkml:trace>
  <inkml:trace contextRef="#ctx0" brushRef="#br0" timeOffset="735">730 2656 1036 0,'0'0'23'0,"0"0"5"0,0 0 0 0,0 0 1 0,0 0-29 0,0 0 0 16,5 9 0-16,-5-9 0 0,0 0 57 0,0 0 6 15,0 0 1-15,0 0 0 0,-5 15 0 0,5-15 0 16,0 0 0-16,0 0 0 0,-6 9-20 0,6-9-4 16,0 0-1-16,0 0 0 0,0 0-11 0,0 0-3 15,0 0 0-15,0 0 0 0,0 0 31 0,0 0 7 16,6-4 1-16,-1-6 0 0,-5 10 0 0,6-10 0 16,-1-4 0-16,0 0 0 0,6-6-52 0,0-4-12 15,-6-4 0-15,1 4 0 0,10 0 0 0,0-5 0 16,-5 0 0-16,5-9 0 0,-5-1 34 0,5 6 4 15,6-6 1-15,-6-4 0 0,-5 0-29 0,0-1-10 0,5 6 0 16,0 0 9-16,-10-1 11 0,4 1 1 0,-4 4 1 16,-1-4 0-16,6 4-31 0,-11 1-7 15,0 13 0-15,0 1-1 0,0 0 27 0,0 9 6 16,-5 6 0-16,-6-1 1 0,0-5-17 0,0 1 0 0,-5 9 0 0,5 0 0 16,-5 0 0-16,0 14 0 0,-6 10 0 0,0 0 0 15,1-5 0-15,5 5 0 0,-1 5 0 0,7 5 0 16,-7-1 14-16,12 6-1 0,0-1 0 0,-1 0 0 15,6 1-13-15,6-1-18 0,4 1 4 0,7-6 1 16,-12-4 32-16,11 0 6 0,6 0 2 0,-1-5 0 16,6-5 8-16,0-5 1 0,-5 1 1 0,0-1 0 15,5-4-9-15,-6-1-1 0,1-4-1 0,0 0 0 0,-1-5 10 16,1 0 1-16,5 0 1 0,-6 5 0 0,1 4-30 0,0-9-8 16,-1-4 0-16,1-1 0 15,-6 5-50-15,6 5-11 0,-6-5-3 0,0-5-1152 16</inkml:trace>
  <inkml:trace contextRef="#ctx0" brushRef="#br0" timeOffset="1204">1967 2104 748 0,'0'0'67'16,"0"0"-54"-16,0 0-13 0,0 0 0 15,0 0 133-15,0 0 24 0,-11 0 5 0,0-5 1 0,6 5-71 0,-11-5-15 16,-1 0-2-16,1 0-1 0,0 5-31 0,-6-9-7 15,-5-15 0-15,6 0-1 0,5-5 28 0,-11 0 5 16,0-4 2-16,0-6 0 0,10-4-14 0,-10-5-2 16,6-5-1-16,-6-5 0 15,5-9-38-15,6 5-15 0,11-5 11 0,-6 19-11 16,5-5 48-16,1 5 4 0,0 0 1 0,-1 0 0 16,6-5-33-16,-5 0-8 0,-1-5 0 0,1-23-1 15,5 9-11-15,5 9 0 0,-5 1 0 0,6 9 0 0,5 10 0 16,-6 0 0-16,-5 4 0 0,5 6 0 0,12 4 0 15,-7 5 0-15,-10-5 0 0,6 10 0 0,5 0 20 16,-6 4 3-16,6 1 0 0,0-1 0 0,-6 1-37 16,6 4-7-16,0 1-2 0,-1-1 0 15,1 5 37-15,0 1 7 0,0 4 2 0,-6-5 0 16,6 5-57-16,0 0-11 0,-11 0-3 0,11 0 0 16,-11 0-139-16,0 0-28 0,0 0-5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281 446 1094 0,'0'0'48'0,"0"0"11"0,0 0-47 0,0 0-12 0,0 0 0 0,0 0 0 16,0 0 92-16,0 0 16 0,0 0 3 0,0 0 1 15,0 0-4-15,0 0 0 0,0 0 0 0,5 10 0 16,1 5-7-16,4 4-1 0,-10-10-1 0,11 6 0 16,0 4-11-16,-6 5-3 15,6 10 0-15,-5 14 0 0,-1-5-25 0,0 5-4 16,-5 0-2-16,6 0 0 0,-1 9-13 0,1 1-2 0,-6-5-1 0,0 5 0 16,0-1-30-16,0 1-8 0,0-5 0 0,0-10 0 15,0 0 0-15,5-5 0 0,-5 6 0 16,0-6 0-16,0 1-56 15,-5-6-13-15,-1-4-3 0,1 0 0 0,-1-5-154 16,-4-10-31-16,4 1-7 0,-5-6-636 0</inkml:trace>
  <inkml:trace contextRef="#ctx0" brushRef="#br0" timeOffset="346">0 624 1036 0,'5'-29'46'0,"1"20"10"0,-1-1-45 0,-5-4-11 16,6-1 0-16,4-4 0 0,-4 0 53 0,5 0 9 15,-1 0 2-15,1-6 0 0,0-3 0 0,0 4 0 16,5 4 0-16,6-4 0 0,-1 5 47 0,12 0 9 0,-1 5 3 0,6-1 0 16,0 1 12-16,-6 9 2 15,6 0 1-15,0 5 0 0,0 10-12 0,10 4-2 0,1 5-1 16,-1 5 0-16,-4 10-47 0,-1 0-10 0,0-1-2 0,-11 1 0 15,6 0-51-15,-5-6-13 0,-1-4 0 0,-5 0 0 16,-5 0 0-16,-1 5 0 16,-10 0 0-16,0 9 0 0,-6 1 27 0,-10-1 2 0,0 1 1 0,-6-1 0 15,-5-4-48 1,-11 9-10-16,0 0-1 0,-11-4-1 0,5 4 30 0,-5-10 0 0,1 1 0 0,-1-5 0 16,-5 0-26-16,10-10 1 0,1-5 0 0,5-4 0 15,5-5-63-15,22-5-12 0,0 0-2 0,0 0-1 16,0 0-20-16,-11-15-4 0,6 1-1 0,10-1-921 15</inkml:trace>
  <inkml:trace contextRef="#ctx0" brushRef="#br0" timeOffset="849">1275 1666 288 0,'0'0'12'0,"0"0"4"0,0 0-16 0,0 0 0 0,0 0 0 0,0 0 0 16,0 0 301-16,-11 5 58 0,6 0 11 0,5-5 2 16,0 0-224-16,-6-5-46 0,1 0-9 0,-1 0-1 15,1-4-23-15,0-6-4 0,-1-4-1 0,1-5 0 16,5-9 0-16,0-6 0 0,5-4 0 0,-5 5 0 15,6-6-51-15,-1-4-13 0,0 0 0 0,6-5 0 16,0 1 0-16,0-1 0 16,-6 0 0-16,11-19 0 0,1 14 0 0,-7 1 0 15,7 4 0-15,-6 0 0 0,5 0 0 0,-5 10 0 16,-1 0 0-16,7 4 0 0,-7 1 28 0,7 9 4 16,-7-4 0-16,1-1 0 0,5 5 0 0,-5 5 0 0,-5 5 0 0,4 4 0 15,1 1-47-15,0 0-9 0,-6 4-1 0,-5 10-1 16,0 0 26-16,17 5 0 0,-7 4 9 0,1 11-9 0,0 4 14 0,0 4-4 15,5 1-1-15,-5 10 0 0,5 4 2 0,-5 10 0 16,5-5 0-16,-5 9 0 0,5 11 25 0,0-11 6 16,0-4 1-16,1 10 0 0,-1-1-21 0,0 5-4 15,6 5-1-15,-1-5 0 0,-4-4-4 0,-1-15-1 16,0-5 0-16,0-5 0 0,-5 1-12 0,0-1-10 16,5-4 2-16,-11-5 0 0,6 0 8 0,-5-5 0 15,-1-5 0-15,0 0 0 0,-5-19 0 0,0 0 0 0,-10 10 0 0,4-1 0 31,-10 1-216-31,0-1-40 0,0-9-9 0</inkml:trace>
  <inkml:trace contextRef="#ctx0" brushRef="#br0" timeOffset="1065">1242 1205 1764 0,'0'0'39'0,"0"0"8"0,0 0 1 0,6 5 1 0,5-10-39 0,-1 0-10 0,1 1 0 0,0-1 0 15,0 5 92-15,0-5 17 16,5 5 3-16,6-5 1 0,-1-4-38 0,1 4-8 0,-1 0-2 0,6 5 0 16,6 0-30-16,10 0-7 0,-5 0 0 0,5 5-1 15,0-5-19-15,-5 5-8 0,5-5 8 0,-5 4-8 16,-6 1-77-16,1-5-21 0,5 0-4 0,-11 0-914 16</inkml:trace>
  <inkml:trace contextRef="#ctx0" brushRef="#br0" timeOffset="1657">2334 533 748 0,'0'0'67'0,"0"0"-54"15,0 0-13-15,5 10 0 0,-5-10 161 0,11 19 30 16,0 5 5-16,-6 0 2 16,1-5-49-16,-1-5-9 0,6 1-3 0,-6-1 0 0,1-4-48 0,-1 9-9 15,0-5-3-15,6 6 0 0,-11-1-20 0,6 5-4 0,4 0-1 0,-4 9 0 16,-1-4-8-16,1 10-3 0,-1-1 0 0,0 10 0 16,1 0-15-16,-6 5-3 0,5 0-1 0,-5 0 0 15,0-1-10-15,0 1-3 0,0-10 0 16,0 5 0-16,-5-14-9 0,5 0 0 0,-6-5 0 0,6-10 0 15,-5-5 0-15,0 1 0 0,-1-6 0 0,6-9 0 16,0 0-12-16,-5 10 12 0,-1 4-12 0,-4-4 12 16,10-10-11-16,-6 0 11 15,-5-10-8-15,6-4 8 0,-6-10 0 0,6-5-8 16,-1-5 8-16,-4-4 0 0,4-1 0 0,6-13 0 0,-5-1 12 0,5 0-4 16,0-5-8-16,0 1 0 0,0-1-8 0,0 1 8 0,5 9 0 0,-5-5 0 15,6 5 0-15,-1-5 0 0,6 5 0 0,-6 5 0 16,6 4 0-16,0 6 0 0,0 4 0 0,5 5-12 15,0 0 4-15,0 9 0 0,6-4 8 0,-1 5 0 16,-4-1 0-16,10 6 0 0,-6-1 0 0,6 10 0 16,0 0 0-16,0 0 8 0,6 5-8 0,-1 5 11 15,-5 4-11-15,-5 5 12 0,5 5-12 0,-11 5 12 16,6 0-12-16,-12 0 12 0,1 9-12 0,0-4 0 16,-6 4 0-16,-5 0 0 0,0 1 0 0,-10-1 0 15,-1 1 0-15,-5-1 0 0,-1 1-11 0,1-6 11 0,-5 1-8 16,-1-5 8-16,-5-5 0 0,5-5-10 0,1 5 10 15,4-10 0-15,-4-9-9 0,5 0 9 0,-1-5 0 0,1 0-9 16,0 0 9 0,5 0 0-16,0 0-9 0,1-10 9 15,-1 5-149-15,5-14-26 16,-4 0-5-16</inkml:trace>
  <inkml:trace contextRef="#ctx0" brushRef="#br0" timeOffset="1986">2993 379 403 0,'0'0'36'0,"0"0"-36"15,0 0 0-15,0 0 0 0,11-5 291 0,-1-4 51 16,-10 9 10-16,11 0 3 0,5-5-183 0,-5 5-37 16,0 0-7-16,5 0-2 15,0 0-38-15,1 5-7 0,-7 0-1 0,7-1-1 16,4-13-33-16,-5 4-6 0,1 0-2 0,-1 5 0 0,0 5-16 0,-5-5-3 16,5 5-1-16,-5 0 0 0,5-1-18 0,0 1 8 15,-5 5-8-15,5-5 0 0,-5-1 0 0,0 1 0 16,-11-5-12-16,11 5 3 15,0 0-147-15,-1 0-28 0,1-1-7 0</inkml:trace>
  <inkml:trace contextRef="#ctx0" brushRef="#br0" timeOffset="2237">3722 519 1728 0,'0'0'38'0,"0"0"8"0,0 0 2 0,0 0 0 0,0 0-39 0,0 0-9 0,-5-5 0 0,-1-5 0 16,1-4 82-16,5-5 14 16,0-1 4-16,0-9 0 0,0 5-58 0,0-9-11 15,-11-1-3-15,6 1 0 0,5 4 14 0,-6 5 2 16,1-15 1-16,-1 15 0 0,6 5-29 0,-5 0-7 0,5 0-1 0,-5 4 0 16,-1-4 0-16,1 0-8 0,5 5 12 0,0-1-4 15,-6 1-8-15,6-1 0 0,-5 6 9 0,5 9-9 16,5-5-157-16,-5 5-36 0</inkml:trace>
  <inkml:trace contextRef="#ctx0" brushRef="#br0" timeOffset="3834">3987 2089 288 0,'0'0'25'0,"0"0"-25"0,0 0 0 0,0 0 0 16,0 0 211-16,0 0 37 0,0 0 7 0,0 0 1 15,0 0-90-15,0 0-18 0,0 0-4 0,0 0-1 0,0 0-62 16,0 0-12-16,0 0-2 0,0 0-1 0,0 0 2 0,0-10 1 15,0-4 0-15,5-5 0 0,6-1-8 0,-6-4-1 16,1 5-1-16,5-5 0 0,-6 0-16 0,6 0-3 16,-6-5-1-16,6 5 0 0,-6-5-19 0,12 1-3 15,-7-1-1-15,-4 0 0 0,5 0-16 0,-1-4 8 16,1 9-8-16,0 0 0 0,0 0 8 0,-6 9-8 16,6-4 0-16,0 5-777 15,-6-6-161-15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33.7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1130 864 0,'0'0'76'0,"0"0"-60"0,0 0-16 0,0 0 0 15,0 0 82-15,0 0 14 0,0 0 2 0,0 0 1 0,0 0-18 0,0 0-3 16,0 0-1-16,0 0 0 0,0 0 21 0,-5 9 4 0,5-9 1 0,0 0 0 16,0 0-47-16,0 0-10 0,0 0-2 0,0 0 0 15,0 0-25-15,0 0-6 0,0 0-1 0,-11 0 0 16,6-5 7-16,-1-4 1 0,1 4 0 0,-1-5 0 15,1-4 25-15,0-5 6 16,5 0 1-16,-6-1 0 0,1-4 0 0,-1-4 0 0,6-6 0 0,-5 0 0 16,5-4-12-16,-5-5-3 0,-1-1 0 0,1-8 0 15,5-1-29-15,-11 5-8 0,11-10 0 0,-5 5 0 0,-1-4 0 16,1 9 0-16,-1 0 0 0,1 0 0 0,5 0 0 16,-5 4 0-16,-1 6 0 0,6 4 0 0,-11 1 0 15,6 9 0-15,0 0 0 0,-1 5 0 16,1 4 0-16,-1 1 0 0,1 4 0 0,0 1 0 15,-1 9-255-15,-5-5-52 0,1 0-10 0,-7 5-540 16</inkml:trace>
  <inkml:trace contextRef="#ctx0" brushRef="#br0" timeOffset="374">0 25 1267 0,'0'0'28'0,"0"0"5"0,0 0 2 0,0 0 1 0,0 0-36 0,0 0 0 0,0 0 0 0,0 0 0 15,0 0 0-15,0 0 0 16,0 0 0-16,0 0 0 0,0 0 58 0,0 0 5 0,0 0 1 0,0 0 0 16,0 0 0-16,0 0 0 0,0 0 0 0,17 0 0 15,-12-5 0-15,11 5 0 0,0-4 0 0,1-1 0 16,4 5 51-16,1 0 10 0,-1 0 3 0,12 5 0 15,-6-1-52-15,11-8-9 0,-1 4-3 0,1-5 0 0,5 5-51 16,6 0-13-16,0 5 0 0,-6-1 0 16,-5-8 54-16,5 4 8 15,0 0 2-15,0 0 0 0,-5 4-64 0,0-4-20 16,-6-9 0-16,-5 9 0 0,0 5 20 0,-5-5 0 0,5-5 0 0,-5 0 0 0,-6 10 0 0,0-5 0 16,0-5 0-16,1 0 0 0,-7 5 15 0,-4 0 3 15,-6 0 1-15,0 0 0 16,0 0-79-16,0 0-16 0,0 0-4 0,0 0 0 31,0 0-143-31,0 0-29 0,-11 10-5 0,-11 4-2 0</inkml:trace>
  <inkml:trace contextRef="#ctx0" brushRef="#br0" timeOffset="641">195 457 1728 0,'0'0'38'0,"0"0"8"0,5 10 2 0,-5 0 0 0,0-10-39 0,0 0-9 0,6 9 0 0,4 1 0 16,-4-1 104-16,5-4 20 0,-1-5 3 0,1 5 1 16,5 0 0-16,6 0 0 15,0-5 0-15,5 0 0 0,0 0-52 0,5 4-9 16,6-4-3-16,0 0 0 0,-6 0-51 0,6 0-13 0,0 0 0 0,5 5 0 16,-11-5 31-16,6 0 3 0,-5 0 1 0,-1 0 0 15,0 0-24-15,1 0-11 0,-12 5 10 0,1-5-10 16,0 5 8-16,-1-5-8 0,-4 0 0 0,-1 5 0 15,-5-5 0-15,-1 4 0 0,1 1-11 0,-11-5 11 16,0 0-189-16,0 0-31 0,11 0-5 0,-11 0-2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38.3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102 845 806 0,'0'0'17'0,"0"0"4"0,0 0 1 0,0 0 2 0,0 0-24 0,0 0 0 0,0 0 0 0,0 0 0 15,0 0 56-15,0 0 6 0,0 0 2 0,0 0 0 16,0 0 0-16,0 0 0 0,0 0 0 0,0 0 0 15,0 0-52-15,0 0-12 16,0 0 0-16,0 0 0 0,0 0 54 0,0 0 8 0,0 0 2 0,0 0 0 16,0 0-52-16,0 0-12 0,0 0 0 0,0 0 0 15,0 0 54-15,0 0 8 0,0 0 2 0,0 0 0 0,0 0 0 16,0 0 0-16,0 0 0 0,0 0 0 0,0 0 0 0,6 10 0 16,-1 4 0-16,1 6 0 0,-1-1-52 0,-5 10-12 15,5-5 0-15,1 0 0 16,-1 4 52-16,-5-4 7 0,6 10 1 0,-1-5 1 0,-5 4-46 0,5 1-15 31,-5 4 8-31,6-4-8 0,-6 5 29 0,5 9 3 16,6 0 0-16,-11-5 0 0,5 0-32 0,1-5 0 15,-6-4 0-15,5 0 0 0,-5-6 0 0,0-4 0 16,6 5 0-16,-6-5 0 0,5 0 0 0,-5-5 0 0,0 1 0 0,0-6 0 0,0 1-16 0,0-6 0 16,0-9 0-16,0 0 0 15,0 0-203-15,0 0-40 0,0 0-8 0,0 0-1 0</inkml:trace>
  <inkml:trace contextRef="#ctx0" brushRef="#br0" timeOffset="407">59 701 806 0,'-54'-9'36'0,"54"9"7"0,0 0-35 0,-5-20-8 16,10 6 0-16,6 0 0 0,5-1 104 0,-5 1 20 15,0-1 3-15,-11 6 1 0,-11-6-52 0,11 1-9 16,-5 4-3-16,15 1 0 0,12-6 52 0,-11 6 9 0,-11 9 3 0,0 0 0 0,5-5-52 0,6 0-9 16,0 0-3-16,0 5 0 0,-1 5 52 0,7 0 9 15,-1 0 3-15,5 4 0 0,1 6-52 0,5 9-9 16,5-5-3-16,6 10 0 0,-5 0-51 0,-1 4-13 15,1 1 0 1,-1-1 0-16,6-4 36 0,-6 0 5 0,-5 5 1 0,0-5 0 0,-11 4-26 0,6 1-6 16,-11-10-1-16,-6 0 0 0,-5 0-9 0,0 0 0 15,-11 0 0-15,6-5 8 0,-11 0-8 0,0 0 0 16,-6 5 0-16,-5 0 0 0,-5 0 0 0,5-9-9 16,0 4 9-16,0-9-10 0,-1-1 10 0,1-4 0 15,6 0-9-15,-1 0 9 0,11-5-18 0,-5 0 1 31,16 0 0-31,-11-5 0 16,-5-5-118-16,11 1-23 0,-1-6-5 0,6-4-996 0</inkml:trace>
  <inkml:trace contextRef="#ctx0" brushRef="#br0" timeOffset="703">616 471 1267 0,'0'0'28'0,"0"0"5"0,0 0 2 0,0 0 1 0,0 0-36 0,0 0 0 16,10 0 0-16,-4 5 0 0,-6-5 160 0,5 4 26 15,6-4 5-15,-6 5 1 0,1-5-103 0,5 5-20 16,-1-5-4-16,1 5-1 0,5-5 52 0,1 0 9 15,-1 5 3-15,0-1 0 0,6-4-103 0,-1 5-25 16,-5 5 0-16,6-5 0 0,-6-5 0 0,0 0 0 16,1 0 0-16,-17 0 0 0,11 0 0 0,-11 0 0 15,0 0 0-15,16 4 0 0,-16-4 0 0,11 0 0 16,-11 0 0-16,0 0-780 0,0 0-160 0</inkml:trace>
  <inkml:trace contextRef="#ctx0" brushRef="#br0" timeOffset="953">1242 720 1497 0,'0'0'66'0,"0"0"14"0,0 0-64 0,0 0-16 0,0 0 0 0,0 0 0 32,0 0 106-32,0 0 18 0,0 0 3 0,0-14 1 0,-5 0-52 0,5-1-9 0,-6-4-3 0,1-5 0 31,0 0-51-31,-1-5-13 0,-5 0 0 0,11 1 0 15,-5-6 0-15,0 5 0 0,-1 0 0 0,1 1 0 16,-1-1 54-16,1 5 8 0,5-5 2 0,-5 10 0 16,5 0-52-16,0-1-12 0,-6 6 0 0,6 9 0 15,6-5-113-15,-6 10-26 0,0 0-5 16,0 0 0-16</inkml:trace>
  <inkml:trace contextRef="#ctx0" brushRef="#br0" timeOffset="1360">1421 2070 1227 0,'5'14'54'0,"-5"-4"12"0,5-5-53 0,1-1-13 0,-1 1 0 0,-5-5 0 16,0 0 114-16,6 5 20 0,4 0 4 0,-4-5 1 16,-6 0-46-16,11 0-9 0,-6-5-1 0,0-5-1 15,1 1-33-15,5-10-6 0,10 4-2 0,1-4 0 16,-11-5 7-16,5-5 2 0,0 0 0 0,6-9 0 0,-6-10-11 0,0 0-3 0,6-10 0 0,-6 1 0 16,5-11 9-16,1 1 2 0,-6 0 0 0,-5-5 0 15,5 5-47-15,-5 0-24 0,-6-6 2 16,1 1 1-16,-1-4 29 0,1-1 7 0,-6 5 1 0,-6-5 0 31,6 0 5-31,-5 5 2 0,-6 5 0 0,6 4 0 0,-12 1-23 0,1 0-12 0,0 9 2 0,-6-5 0 16,1 10 2-16,-6 0 0 0,5 5 0 0,6 9 0 15,0 5 27-15,-6 1 5 0,1 4 2 0,-1 4 0 16,0-4-46-16,-5 10-8 16,6 0-3-16,-6 4-763 0,5 5-153 0</inkml:trace>
  <inkml:trace contextRef="#ctx0" brushRef="#br0" timeOffset="2265">2404 1071 864 0,'0'0'38'0,"0"0"8"16,0 0-37-16,0 0-9 0,0 0 0 0,0 0 0 0,0 0 194 0,0 0 37 15,0 0 7-15,0 0 2 0,11 0-90 0,5 0-18 16,0 5-3-16,0-5-1 0,0 0 0 0,6 0 0 15,0 0 0-15,-1 0 0 0,1 0-51 0,10 0-10 16,1 5-3-16,-1-5 0 0,-5 0-51 0,11 0-13 16,10 4 0-16,-10 1 0 15,-5 0 54-15,-6 0 8 0,0-5 2 0,-6 5 0 0,6-5-52 0,-5 0-12 0,10 4 0 0,1-4 0 0,-1-4 0 0,1 4 0 16,-12 0 0-16,6 0 0 0,-5 0 0 0,-1 4 0 16,-4-4 0-16,-1 0 0 15,-5 5-100-15,-6-5-22 0,0 0-5 0,1 0-1 16,-6 0-51-16,0 0-10 0,0 0-3 0,0 0 0 0</inkml:trace>
  <inkml:trace contextRef="#ctx0" brushRef="#br0" timeOffset="2520">2593 1398 288 0,'0'0'12'0,"0"0"4"0,0 0-16 0,11 4 0 0,-11-4 0 0,5 5 0 16,11-5 425-16,-5 10 83 0,5-10 16 0,-5 5 3 16,0-10-319-16,0 5-64 0,-1 0-13 0,7 0-3 15,-1 0-51-15,0 0-10 0,6 0-3 0,5 0 0 16,0 5-20-16,0 4-4 0,0-4 0 0,0 0-1 16,5 0-11-16,-5 4-3 0,6-4 0 0,-6 0 0 0,5 0-25 0,-5-1 0 15,0 1 0-15,5 5 0 0,-5-1 0 0,0-4 0 16,-5 0 0-16,-6 0 0 15,0-5-148-15,1 0-36 0,-7 0-6 0,1 0-1000 16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42.9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368 1398 1267 0,'0'0'56'0,"0"0"12"0,0 0-55 0,0 0-13 15,0 0 0-15,0 0 0 16,5 0 105-16,-5 0 19 0,0 0 3 0,11-5 1 16,-11 5-52-16,6-5-9 0,-6 5-3 0,0 0 0 0,0 0 0 0,5-9 0 15,-5 9 0-15,0 0 0 0,5-5-51 0,-5-5-13 16,0 1 0-16,-5-1 0 0,0 5 54 0,-6-4 8 15,0 4 2-15,0-5 0 0,0 10-52 0,-5-5-12 16,0 5 0-16,0 0 0 0,-1 0 0 0,-4 5 0 16,5 0 0-16,-6 9 0 0,0 1 54 0,1-1 8 15,-6 5 2-15,-6 5 0 0,6 0-52 0,0 10-12 16,11 4 0-16,0 1 0 0,0-6 0 0,5 6 0 16,6-1 0-16,5 5 0 0,0-4 0 0,5-5 0 15,6-6 0-15,-6 1 0 0,11 5 0 16,1-10 0-16,-1 5 0 0,0-5 0 0,0-5 0 0,6 0 0 0,5 0 0 15,0-4 0-15,-11-6 0 0,6-4 0 0,5 0 0 16,-6 0 0-16,1-10 54 0,-1 5 8 0,6-5 2 0,-10-5 0 16,-7 1-52-16,1-1-12 15,6-4 0-15,-7-1 0 0,-4 1 0 0,-1-5 0 16,1 4 0-16,-1-4 0 0,0-10 0 0,1 1 0 0,-6 4 0 0,0-15 0 16,-11 1-11-16,6 4-5 0,-1 0 0 0,-5 1-1 15,1-6 17-15,-7 6 0 0,6 4 0 0,1 0 0 16,-1 5 15-16,5 0 0 0,1 10 0 0,0 4 0 0,-6-9-15 15,5 9 0-15,-4 1 0 0,10 9 0 0,-6-10 0 16,6 10 0-16,0 0 0 0,0 0 0 0,-5-5 0 0,5 5 0 16,0 0 0-16,0 0 0 0,0 0 0 0,0 0 0 15,0 0 0-15,0 0 0 0,0 0 0 0,0 0 0 16,0 0 0-16,0 0 0 0,0 0 0 0,0 0 0 16,0 0 0-16,0 0 0 0,0 0 0 0,0 0 0 15,0 0 0-15,0 0 0 0,0 0 0 0,0 0 8 16,0 0-8-16,0 0 0 0,0 0 10 0,0 0-10 15,0 0 10-15,11-4-10 0,-1-6 0 0,-4 5 0 16,-1 0-13-16,1 5 4 0,4-4 58 0,1 4 12 16,0 0 3-16,0 0 0 0,5 0-36 15,11 0-8-15,6 0 0 0,-6 4-1 0,-6-4 6 16,6 0 2-16,6 0 0 0,4 0 0 0,1 5-7 0,5-5 0 16,1 5-1-16,4 0 0 0,-5-5-3 0,1 0-1 15,-1 0 0-15,-16 0 0 0,5 0-25 0,-5 0-5 16,6 0-1-16,-1 0 0 0,-5 0 36 0,6 0 6 15,-1 0 2-15,-5 0 0 0,5 0-28 0,6 5 8 16,-5-5-8-16,-6 0 0 0,0 0 0 0,-6 0 0 0,-4 0 0 0,-1 0 0 16,-5-5 0-16,-11 5 0 0,0 0 0 0,0 0 0 31,0 0-21-31,0 0-7 0,0 0 0 0,0 0-1 0,0 0 29 0,0 0 0 0,-11 0 0 0,0 0 0 16,0 0-171-1,-5 5-28-15,0-1-5 0,-1 1-1075 0</inkml:trace>
  <inkml:trace contextRef="#ctx0" brushRef="#br0" timeOffset="640">2242 2512 1191 0,'0'0'52'0,"0"0"12"0,0 0-51 0,0 19-13 15,0-19 0-15,0 14 0 0,0-14 71 0,-5 15 11 16,5-15 2-16,-5 9 1 0,5-9 35 0,-11 10 6 16,11-10 2-16,-11 0 0 0,6 5-81 0,-6-5-16 15,0 0-3-15,-5-10-1 0,5 1-3 0,0-1 0 0,-5-4 0 0,5-6 0 16,-5 1-8-16,0-10-3 0,5-4 0 0,-5-10 0 15,0 4 41-15,5-9 8 0,-5 0 2 0,-1-10 0 16,7 6-52-16,-7-6-12 0,12-9 0 0,-11 0 0 16,10-1 44-16,1-4 5 0,0 0 2 0,5 0 0 15,0 0-15-15,0 5-4 0,5 5 0 0,0-1 0 16,-5-4-9-16,6 0-3 0,-1 4 0 16,1 1 0-16,-1-5-6 0,0-1-2 0,6 1 0 0,0-5 0 0,-6 5 1 15,6 4 0-15,0-4 0 0,5 10 0 0,-10 4-13 16,4-5 0-16,1 10 0 0,0 0 0 15,5 10 0-15,-10-1 0 0,10 6 0 0,-11-6 0 0,6 1 0 0,0-1 0 16,0 11 0-16,-1-1 0 0,1 5 0 0,0 0 0 16,0 5 0-16,0-1 0 0,5 6 0 0,-5 0 0 15,-1 4 0-15,7 5 0 0,-1 10 0 0,-5 0 0 16,5-5 0-16,-5-5 0 0,0-5 0 0,-1 10 0 16,1 0 0-16,0 0 0 0,-11 0 0 0,0 0 0 15,11 10 0-15,-6 4 0 16,1 1-202-16,-1-1-43 0,-5-14-9 0,0 19-2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2:52.2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0 806 0,'0'0'17'0,"0"0"4"0,0 0 1 0,0 0 2 0,-5-4-24 0,5 4 0 0,0 0 0 0,0 0 0 15,0 0 56-15,0 0 6 0,0 0 2 0,0 0 0 16,-5-5 40-16,5 5 8 0,0 0 1 0,0 0 1 15,0 0-24-15,0 0-5 0,0 0-1 0,0 0 0 16,0 0-20-16,0 0-5 0,0 0-1 0,0 0 0 16,0 0-10-16,0 0-3 15,0 0 0-15,0 0 0 0,0 0-21 0,0 0-4 16,0 0 0-16,0 0-1 0,0 0 17 0,0 0 3 0,0 0 1 0,0 0 0 16,0 0-12-16,0 0-3 0,0 0 0 0,0 0 0 15,-6 9-1-15,6-9-1 0,0 10 0 0,0 0 0 16,-5-1 13-16,-1 6 4 0,1-6 0 0,5 6 0 15,5 4-32-15,-5 0-8 0,0 0 0 0,0 5 0 16,6 0 37-16,5 0 7 0,-6 5 0 0,-5 5 1 0,5-5-21 16,-5 4-4-16,-5 1 0 0,0-1-1 0,5 1-19 0,-6 0 0 15,6-1 0-15,6-9 0 0,-1 5 0 16,0-5 0-16,1 5 0 0,-6 5 0 0,5-6 55 0,1 1 7 16,-6 0 2-16,10 14 0 0,-10-9-52 0,6 4-12 15,-1-4 0-15,1 4 0 0,-1-4-14 0,0-1-6 16,6-4 0-16,-5 0-1 0,-1 9 33 0,0-9 8 15,1 0 0-15,-6 0 1 0,0 0-32 0,0-10-6 16,0 0-2-16,0 5 0 0,5-5 19 0,6 1 0 16,-11-1 0-16,5-5 0 15,-5 5 16-15,6-4 1 0,-1-1 0 0,1 1 0 16,-6-15-17-16,5 14 0 0,0 0 0 0,-5-14 0 0,0 0 0 0,6 10 0 16,-6-10 0-16,0 0 0 0,0 0 0 0,0 0 0 15,0 0 0-15,0 0 0 0,5 10 0 0,-5-10 0 16,0 0 0-16,0 0 0 0,11 4 0 0,-11-4 0 15,0 0 0-15,0 0 0 0,0 0 0 0,0 0 0 16,11 5 0-16,-11-5 0 0,0 0 0 0,0 0 0 16,0 0 0-16,0 0 0 0,0 0 0 0,0 0 0 15,11-5 0-15,-6 1 0 0,6-6-48 16,-6 0-12-16,6 1-4 0,-6-1 0 0,6-4 52 0,0 4 12 0,0-4 0 0,5-5 0 16,-5-5 0-16,0-5 0 0,5 5 0 0,-5-10 0 15,0 1 0-15,5-11 0 0,-5 6 0 0,-1-1 0 16,1 1 0-16,0 0 0 0,-6 4 0 0,1 0 0 15,-1 1 0-15,6 4 0 0,-6 0 0 0,1 5 0 0,-1 0 0 16,1 5 0-16,-6 0 0 0,5 9 0 0,-5-4 0 16,0 4 0-16,5 1 0 0,1 4 0 15,-17 0 0-15,11 5 0 0,0 0 0 16,0 0 0-16,0 0 0 0,0 0 0 0,16-5 0 0,-5 10 0 0,-11-5 0 0,0 0 0 16,5 14 0-16,6 1 0 0,0 4 0 0,5 5 0 15,0 0 0-15,-5 5 0 16,-5 0 48-16,4-1 13 0,1 6 3 0,-5-5 0 0,4-5-52 0,1 0-12 15,0 0 0-15,0 0 0 0,-6 0 0 0,6 0 0 16,0 5 0-16,0 0 0 0,-1-5 0 0,1 4 0 16,0-4 0-16,5 0 0 0,-5-4 0 0,0-1 0 15,5 0 0-15,-5 0 0 0,5-9 0 0,-5 4 0 16,0 1 0-16,0-6 0 16,-6 1-48-16,0-1-13 0,1 1-3 0,5 0 0 0,-11-1 103 0,5 1 20 15,6-1 4-15,-6-4 1 0,-5-5-52 0,6 10-12 0,-6-10 0 16,10 9 0-1,1-4-48-15,-11-5-13 0,0 0-3 0,0 0 0 0,11 10 52 0,0-10 12 0,-11 0 0 16,0 0 0-16,5 5 0 0,6-1 0 0,-11-4 0 0,0 0 0 16,0 0 0-16,11-4 0 15,0 4 0-15,-1-5 0 0,-10 5 0 0,11-5 0 16,0-5 0-16,0 1 0 0,0-1 0 0,-1-4 0 0,-10-1 0 16,11 1 0-16,0-5 0 0,-6 0 0 0,1 4 0 0,5-9 0 15,-6-5 0-15,0-4 0 0,6-1 0 0,0 1 0 16,-6-6 0-16,6-9 0 0,0-5 0 0,5 0 0 15,-10 5 0-15,4-4 0 0,1-1 0 0,-5 5 0 0,4 0 0 16,-4 5 0-16,-1 4 0 0,1-4 0 16,-1 4 12-16,0 1 6 0,1 0 1 0,-12 9 0 0,1 0-19 0,0 0 10 15,5 0-10-15,0 5 8 0,-6 0-24 0,6 0-6 16,0 5-1-16,0-5 0 0,0 0 23 0,0 0 0 16,0 5 0-16,0 0 0 0,11 0 17 0,-6 4 8 15,1 1 2-15,-6-6 0 0,5 6-19 0,-5 4-8 16,6 1 8-16,-6 9-8 15,0 0-40-15,0-10-12 0,0-4-4 0,0 4 0 0,0 5 65 0,0-4 13 16,10 4 2-16,-10 5 1 0,-5-10-25 0,0 6 0 0,10-6 0 0,-5 10 0 31,0 0 0-31,0 0 0 0,0 0 0 0,0 0 0 16,0 0-46-16,0 0-14 0,0 0-4 0,0 0-751 16,0 0-150-16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01.4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705 1162 403 0,'0'0'36'0,"0"0"-36"16,6-9 0-16,-1-1 0 0,1 5 96 0,-1-4 13 16,-5-1 3-16,0 1 0 0,0-1 12 0,0 5 4 15,0 5 0-15,0 0 0 0,11-9-103 0,-11 4-25 16,0-5 0-16,0 10 0 0,11 0 62 0,-11 0 7 16,-6-9 2-16,6 4 0 15,0-5-39-15,0 10-8 16,0 0-2-16,0 0 0 0,6-5 0 0,-6 5 0 15,-6-4 0-15,6 4 0 0,0 0 13 0,0 0 2 0,0 0 1 16,0 0 0-16,0 0 20 0,0 0 4 0,16 0 1 0,-16 0 0 16,0 0 9-16,0 19 1 0,0-19 1 0,0 14 0 15,6 5-7-15,-6 1-2 0,0 4 0 0,-6-5 0 16,6 10-16-16,-5-5-3 0,0 9-1 0,5-4 0 0,-6 9-9 0,6 1-1 0,-5 4-1 16,5 5 0-16,0 5-17 0,-6 5-3 0,6-10-1 0,-5 9 0 15,0-9-13-15,5 5 0 0,0 0 0 0,0-5 0 16,-6 0 0-16,1-5 0 0,5 5 0 0,-6-5 0 15,6-4 0-15,-5-1 0 0,0-4 0 0,-1 4 0 16,1-4 0-16,-6-5 0 0,11 4 0 0,-5-4 0 16,5 0 0-16,0-5 0 15,-6-5 0-15,6 5 0 0,0-5 0 0,0 5 0 0,-5-5 0 0,5 6 0 0,0-1 0 16,0-5 0-16,-6 0 0 0,6-5 0 0,0 1 0 0,0-6 0 16,0-9 0-16,0 0 0 0,0 0 0 0,0 0 0 15,0 0 0-15,0 0 0 0,0 0 0 0,0 0 0 31,0 0 0-31,0 0 0 16,6-9-45-16,-1-6-15 0,1 1-4 0,-6-5 0 0,5-5 52 0,0 0 12 16,6 0 0-16,0 0 0 0,5-10 0 0,-5 0 0 15,0 1 0-15,0 4 0 0,-1-5 0 0,1 6 0 16,0-1 0-16,0 0 0 0,5 0 0 0,-5 0 0 0,5 5 0 0,-5 5 0 0,0-5 0 0,-1 5 0 16,1 5 0-16,5-1 0 0,-5 6 0 0,5-1 0 15,6 5 0-15,-17 0 0 0,-5 5 0 0,0 0 0 31,0 0 0-31,0 0 0 0,0 0 0 0,0 0 0 0,11 10 0 0,0 4 0 0,-6 1 0 0,6-6 0 16,-5 6 0-16,4-1 0 0,17 5 48 0,-10 1 13 0,-1-1 3 16,0 5 0-16,-5 0-52 0,-11-5-12 0,-11 5 0 15,6-5 0-15,16 5 0 0,-6 0 0 0,-10 0 0 16,-1 0 0-16,1 0 0 0,5 0 0 0,-6 0 0 0,6-5 0 16,-5 5 0-16,5-4 0 15,0-6 0-15,0 5 0 0,0-4 0 0,0-6 0 0,5 1 0 0,-5-10 0 31,0 0-48-31,0 0-13 0,0 0-3 0</inkml:trace>
  <inkml:trace contextRef="#ctx0" brushRef="#br0" timeOffset="501">1418 1335 1094 0,'0'0'97'31,"0"0"-77"-31,0 0-20 0,0 0 0 0,0 0 149 0,0 0 27 0,0 0 4 0,0 0 2 16,0 0-85-16,0 10-17 0,0-10-3 0,0 0-1 0,0 0-29 0,-10 0-7 0,-1 0 0 0,0-5-1 16,6-5-18-16,-6 6-3 0,0-6-1 0,0-4 0 15,6-1-4-15,-1 1-1 0,-4-5 0 0,-7-5 0 31,12 4-1-31,-6-4-1 0,6-4 0 0,-6 4 0 16,11 0 2-16,0 4 1 0,16-4 0 0,-10 0 0 16,-17-9 5-16,11 4 1 0,0 0 0 0,0 0 0 15,0 0-19-15,5 1 0 0,1 4 0 0,4 0 0 0,-4 4 19 16,10-4 0-16,0 10 0 0,6-5 0 0,-1 9-7 16,-10-9-2-16,-11 0 0 0,0 0 0 0,0 4-10 15,6 1 8-15,4 4-8 0,-4 1 8 0,-6-1-8 0,5 5 0 16,-5 5 9-16,0 0-9 0,0 0 27 0,0 0 1 15,6-9 0-15,-6 9 0 16,0 0-155-16</inkml:trace>
  <inkml:trace contextRef="#ctx0" brushRef="#br0" timeOffset="808">1678 1306 230 0,'11'15'10'0,"-11"-15"2"0,0 0-12 0,0 0 0 0,0 0 0 0,0 0 0 16,0 0 336-16,0 0 64 0,0 0 12 0,0 0 4 16,0 0-288-16,-6-10-56 0,6 5-12 0,-5-4-3 15,5-6-40-15,0 6-8 0,0-1-1 0,-6 1-8 16,6-11 14-16,0 1-4 0,0 5-1 0,0-1 0 31,0 1-9-31,6 4 0 0,-12 1 0 0,6-6 0 16,-5-4-114-16,5 0-25 0,0 0-5 0,0 0 0 15</inkml:trace>
  <inkml:trace contextRef="#ctx0" brushRef="#br0" timeOffset="906">1656 821 1728 0,'0'0'38'0,"0"0"8"0,0 0 2 0,0 0 0 0,0 0-39 0,0 0-9 0,0 0 0 0,6-9 0 0,-6-1 20 0,0 10 3 16,0 0 0-16,0 0 0 0,0 0-23 0,0-9 0 31,0-1 0-31</inkml:trace>
  <inkml:trace contextRef="#ctx0" brushRef="#br0" timeOffset="1203">1926 1028 1335 0,'0'0'59'0,"0"0"13"0,0 0-58 0,0 0-14 0,11 5 0 0,0 0 0 16,10 4 108-16,-15-9 20 0,-6 0 3 0,0 0 1 15,0 0-56-15,11 0-10 0,-1-5-2 0,1 5-1 16,-11 0-34-16,11 0-6 0,0-4-2 0,0 4 0 16,5-5-10-16,-5 5-3 15,-11 0 0-15,16 0 0 16,-5-5-8-16,0 10 0 0,-11-5 0 0,10 5-639 16,1-5-120-16</inkml:trace>
  <inkml:trace contextRef="#ctx0" brushRef="#br0" timeOffset="2220">2450 1201 806 0,'0'0'36'0,"0"0"7"0,0 0-35 0,0 0-8 16,0 0 0-16,0 0 0 0,0 0 104 0,0 0 20 15,0 0 3-15,0 0 1 0,0 0-22 0,0 0-4 16,0 0-1-16,0 0 0 0,0 0-8 0,0 0-1 16,0 0-1-16,0 0 0 0,0 0-73 0,0 0-18 15,0 0 0-15,0 0 0 0,0 0 0 0,6-10 0 16,-6 1 0-16,0-1 0 0,0 0 55 0,0 1 7 15,0-6 2-15,0 1 0 0,0 0-52 0,-6-1-12 16,6-9 0-16,0 5 0 0,0-5 0 0,0 5 0 16,-5-5 0-16,5 4 0 0,-6 1 0 0,6 0 0 0,0 0 0 15,-5 4 0-15,5-4 0 0,0 5 0 0,0-1 0 16,-5 6 0-16,5 9 0 0,0 0 0 0,0-10 0 0,0 10 0 16,0 0 0-16,0 0 0 0,0 0 0 0,0 0 0 15,0 0-151-15,0 0-33 16,0 0-6-16,0 0-2 0</inkml:trace>
  <inkml:trace contextRef="#ctx0" brushRef="#br0" timeOffset="2625">2726 1378 806 0,'0'0'72'0,"0"0"-58"16,0 0-14-16,11-4 0 0,-1-1 156 0,1-5 29 15,-5 5 6-15,4-4 1 0,-4-6-65 0,5 6-13 16,-1-6-2-16,-4 1-1 0,10-5-40 0,-11 0-8 15,1-5-2-15,-1 4 0 0,6-4-23 0,-6-4-5 0,-10-1-1 16,5 0 0-16,5-5-32 0,-5 1-12 0,0-6 0 16,0 1 0-16,-5-1 39 0,0 1 8 0,-1 0 1 15,1-1 1-15,-6 1-8 0,6 4-1 0,-6 1-1 16,0 4 0-16,-5-5-37 0,5 1-7 16,0 4-2-16,0 0 0 0,1 5 31 0,-1 5 5 0,0-1 2 15,6 1 0-15,-1 10-19 0,-5-6 0 0,6 1 0 16,-6 9 0-1,6-5-150-15,-1 6-34 0,1 4-6 0,-6-5-693 0</inkml:trace>
  <inkml:trace contextRef="#ctx0" brushRef="#br0" timeOffset="4797">3379 1350 806 0,'0'0'36'0,"0"0"7"0,0 0-35 0,0 0-8 16,0 0 0-16,0 0 0 0,0-10 104 0,0 10 20 0,0 0 3 16,0 0 1-16,0 0-52 0,0 0-9 0,6-10-3 0,-6 10 0 15,0 0-20-15,0 0-4 0,0-9 0 0,0 9-1 16,0 0-7-16,0 0 0 0,0 0-1 0,5 0 0 15,-5-10-31-15,6 5 0 0,-6-4-8 0,0 9 8 16,0 0 37-16,0 0 15 0,0 0 2 0,0 0 1 16,0 0-18-16,0 0-3 0,0 0-1 0,0 0 0 15,0 0 4-15,0 0 1 0,0 0 0 0,0 0 0 16,0 0 10-16,0 0 3 0,0 14 0 0,0 1 0 16,0-6-29-16,-6 10-6 0,6-4 0 0,0-6-1 0,0 11 39 0,0-1 8 15,0 5 2-15,-5 9 0 0,10-4 0 16,-10 10 0-16,5-1 0 0,0 10 0 0,0 5-45 0,-6 5-9 15,1-6-2-15,0 6 0 0,-6 0 9 0,5-6 2 16,1 1 0-16,5 0 0 0,-11 0-11 0,6-5-8 16,5-5 9-16,0 5-9 0,-6-9 8 0,6 4-8 15,6-5 0-15,-6 5 0 0,0 1 0 0,0-6 0 16,-6-4 0-16,6 4 0 0,0 1 0 0,-5-11 0 16,5 1 0-16,0 0 0 15,0 0-26-15,0 0-5 0,0-5-1 0,-5-5 0 0,5 0 32 0,-6-5 0 0,6 1 0 16,0-15 0-1,0 9-57-15,0-9-6 0,0 0-1 0,0 0 0 16,0 0 0-16,0 0 0 0,0 0 0 0,6-9 0 0,-1-6-55 16,0 1-11-16,1-10-2 0,-1 0-1 15,1 0-27-15,4-5-4 0,-4 0-2 0</inkml:trace>
  <inkml:trace contextRef="#ctx0" brushRef="#br0" timeOffset="5317">3207 1676 1047 0,'0'-9'23'0,"0"-1"5"0,0 10 0 0,5-10 2 0,0 1-30 0,-5-1 0 0,0-4 0 16,0 4 0-16,0-9 61 0,-5 5 7 0,5-1 0 0,0 1 1 16,0-1-10-16,5 1-3 0,-5-1 0 0,6 1 0 15,-6-5 7-15,5 4 1 0,1 6 0 0,-1-6 0 0,0 1-15 0,6 4-2 16,-5 10-1-16,4-9 0 0,-4-6 15 0,5 1 3 15,-1 4 1-15,1-4 0 0,0 0-5 0,0 4 0 16,0 0-1-16,-1-4 0 0,1 4-30 16,5 1-5-16,1 4-2 0,-1-5 0 0,0 1 25 0,11 4 5 15,-5-5 0-15,5 6 1 16,0-1-19-16,0 5-4 0,0 5-1 0,5-1 0 16,-5-4 14-16,0 5 2 0,6-5 1 0,-1 5 0 0,-5 5-37 15,0-1-9-15,0-4 0 0,0 5 0 0,-5-1 36 0,5 1 4 16,-6-1 2-16,1 6 0 0,-1-6-17 0,1 6-3 15,-6-6-1-15,11 15 0 0,-5-9-2 0,0 9-1 16,-6-5 0-16,0 5 0 0,0 0-2 0,-5 0 0 16,0 5 0-16,-6-5 0 0,1 0-4 0,-1 0 0 15,0 0-1-15,-5 5 0 0,-10 0-11 0,4 4 8 16,1 1-8-16,-6-1 8 0,0-4 7 0,-10-5 1 0,4 5 0 16,1-10 0-16,-5 5-16 0,-1 0 0 0,0 0 0 0,1 0 0 15,-6-9-18 1,0-1-6-16,5 5-2 0,-16-4 0 0,6-6 18 0,5-4 8 0,-6 0-8 0,6-5 8 15,0-5-32 1,0 0-2-16,0-4 0 0,6-1 0 0,-1-4 34 0,1-1 0 0,4 1 0 16,7-1 0-1,-7-4-41-15,7 10-5 0,4-6-1 0,1 1 0 16,5-1-71-16,-6-4-14 0,6 0-4 0,0 0-655 0,6 4-131 0</inkml:trace>
  <inkml:trace contextRef="#ctx0" brushRef="#br0" timeOffset="9192">4330 975 849 0,'0'0'37'0,"0"0"9"0,0 0-37 0,0 0-9 15,0 0 0-15,0 0 0 0,0 0 95 0,0 0 17 16,0 0 3-16,0 0 1 0,0 0-17 0,0 0-3 0,0 0-1 0,0 0 0 15,0 0 1-15,0 0 1 0,0 0 0 0,0 0 0 16,0 0-56-16,0 0-11 16,0 0-2-16,0 0-1 0,0 0 20 0,0 0 4 15,0 0 1-15,0 0 0 0,0 0-2 0,11-5 0 16,0 0 0-16,0 5 0 0,-1-4-5 0,7 4-1 0,-7 0 0 0,12-5 0 16,-6 5-3-16,6 0-1 0,-6 9 0 0,0-4 0 15,6-5 3-15,0 0 0 0,5-5 0 0,-6 1 0 16,1 4-35-16,-1 0-8 0,-4 0 0 0,4-5 0 15,-5 5 0-15,1-5 0 0,-1 10 0 0,0-5 0 16,-5 0 0-16,0 5 0 0,-11-5 0 0,0 0 0 16,5 0 0-16,-5 0 0 0,11 4 0 0,-11-4 0 15,5 5-152-15,-5-5-32 0,0 0-6 16,11 5-548-16,-11-5-110 0</inkml:trace>
  <inkml:trace contextRef="#ctx0" brushRef="#br0" timeOffset="9548">5146 1311 403 0,'0'0'36'0,"0"0"-36"15,0 0 0-15,0 0 0 0,0 0 250 0,0 0 43 16,0 0 9-16,0 0 2 0,0 0-192 0,0 0-39 15,0 0-7-15,0 0-2 0,0 0 0 0,0 0 0 0,0 0 0 0,0 0 0 16,5-19 0-16,-5 0 0 0,6 4 0 0,-6 1 0 16,0 0-51-16,0-1-13 0,-6 1 0 0,6-5 0 15,-10-1 54-15,10 1 8 0,-6 5 2 0,1-5 0 16,-1 4-52-16,1-9-12 0,0 0 0 0,-6-5 0 16,11 0 54-16,-6 5 8 0,-4 0 2 0,4 0 0 31,1 0-52-31,-1 0-12 0,1 5 0 0,0 5 0 0,-1-1 0 0,1 1 0 0,5-5 0 0,-6 4 0 15,1 1 0-15,0 0 0 0,5 4 0 0,0 0 0 0,0 10 0 16,-6-9 0-16,6-1 0 0,0 10 0 31,-5-5-100-31,5 5-22 0,-6 10-5 0,6-10-922 0</inkml:trace>
  <inkml:trace contextRef="#ctx0" brushRef="#br0" timeOffset="11880">171 2872 1267 0,'0'0'28'0,"5"5"5"0,11 4 2 0,-16-9 1 0,0 0-36 0,0 0 0 31,0 0 0-31,0 0 0 0,0 0 109 0,0 0 15 0,0 0 4 0,0 0 0 0,0 0-57 0,0 0-11 16,0 0-3-16,-11 5 0 0,1-5 11 0,-1-5 3 16,0 0 0-16,0 1 0 0,0-11-57 0,6 1-14 15,-6-1 0-15,0-9 0 0,0 0 54 0,1-4 8 16,4-6 2-16,-5 5 0 0,6 0-52 0,-11-4-12 15,10-6 0-15,-4 1 0 0,4-5 0 0,6-1 0 16,6 6 0-16,-6-20 0 0,-11 1 0 0,0-1 0 0,11 1 0 16,5-6 0-16,-10 6 0 0,10-1 0 15,6 0 0-15,-5-4 0 0,-6 4 29 0,0 1 3 16,21-6 1-16,-5 6 0 0,-5-1-9 0,-5 0-3 16,-6-4 0-16,0-1 0 0,10 6-9 0,1-6-1 15,-5 1-1-15,5 4 0 0,5-4-10 0,0 4 0 0,0 1 0 16,6-1 0-16,-1 5 20 0,1 5 3 0,0 0 0 0,-6 5 0 15,-5-5-14-15,5 5-9 0,-5 9 12 0,5-9-12 16,-5 5 10-16,5-1-10 0,0 5 8 0,6 1-8 16,-12-1 8-16,7 1-8 0,-1-1 0 15,5 0 8-15,-4 6-8 0,-1-1 0 0,-5 0 9 16,5 10-9-16,0-5 0 0,0 5 8 0,-5-10-8 16,5 5 0-16,-5 5 0 0,0 4 9 0,0 1-9 0,0-1 0 15,-6 6 8-15,0-1-8 0,1 0 0 0,-1 6 0 0,6-6 19 0,0 10 0 16,0-5 0-16,-6 5 0 15,-5 0-169-15,11 5-34 0,5-5-6 0,-5 10-548 16,0-6-110-16</inkml:trace>
  <inkml:trace contextRef="#ctx0" brushRef="#br0" timeOffset="12797">5394 3155 921 0,'0'0'82'0,"0"0"-66"0,6 5-16 0,-6-5 0 0,0 0 121 0,0 0 21 16,0 0 4-16,0 0 1 0,0 0-43 0,0 0-9 31,0 0-2-31,0 0 0 0,0 0-40 0,0 0-8 0,0 0-1 0,0 0-1 16,0 0 4-16,0 0 1 0,16-10 0 0,0-4 0 16,-5 0 3-16,0-1 1 0,-6-4 0 0,6 0 0 0,-11-10 0 0,11 0 0 15,-6 0 0-15,6-9 0 0,0-1-32 0,0-9-7 16,0-4-1-16,-1-6 0 0,1-4 17 15,0-6 3-15,0 1 1 0,-6-10 0 0,6 5-33 16,0-5-14-16,0-4 1 0,-6-1 0 0,6-4 13 0,-6-1 0 16,1-4 9-16,-6 0-9 0,0 4 9 0,0 11-9 15,0-6 8-15,0 0-8 16,-11 1 8-16,0 4-8 0,0-5 0 0,0 5 8 0,-5 5-8 0,5 5 12 16,1-5-12-16,-1 10 12 0,-5 9-4 0,5 5-8 15,0 0 12-15,0 9-4 0,0 1-8 0,-5 0-17 0,-5 9 4 16,10 0 1-16,5 5 12 0,-4 9 0 0,-1 1 0 15,5 4 0-15,1 1 0 0,-1 4 0 0,1-5 0 0,-6 6 0 32,6 4-259-32,5 0-49 0,0 0-9 0,0 28-3 15</inkml:trace>
  <inkml:trace contextRef="#ctx0" brushRef="#br0" timeOffset="13445">6356 3026 460 0,'16'24'20'0,"-16"-24"5"0,0 0-25 0,0 0 0 0,6 9 0 0,-6-9 0 15,0 0 220-15,0 0 38 0,0 0 8 0,0 0 2 16,0 0-158-16,-11-5-31 0,0 1-7 0,6-1 0 16,-6-10-26-16,0 1-5 0,-5-5-1 0,5-5 0 15,-5-5-19-15,0-5-4 16,-1-4-1-16,7-1 0 0,-7-4-6 0,7 0-2 0,-7-10 0 0,1-4 0 16,0-1 4-16,0 0 1 0,5 1 0 0,0-6 0 15,0 1-13-15,1 4 0 0,-1-9 0 0,5 0 0 0,-4 9 32 16,4-14 4-16,6 10 1 0,-5-6 0 15,5 1-17-15,-6 5-4 0,1-1-1 0,0-4 0 0,5 0 9 16,-6 9 1-16,12-4 1 0,-1-1 0 16,0 1-2-16,1 0-1 15,-1 4 0-15,1-4 0 0,-1 9-6 0,0-5-1 16,6 5 0-16,0 5 0 0,11 5 2 0,-6 0 0 0,-16 0 0 0,11 4 0 0,-1 1-18 16,7 4 0-16,-7 1-13 0,7-1 5 0,-7 5 8 15,7 0 0-15,-1 0 0 0,0 5 0 0,0 0 49 0,0 5 12 16,-5 0 3-16,5-5 0 0,-5 5-52 0,0 4-12 15,5 1 0-15,-5 0 0 0,5-1 0 0,-10 1 0 16,5-1 0-16,-1 11 0 0,1-1 0 0,0 0 0 16,-6-5 0-16,6 10 0 15,0-9-48-15,-6 9-13 0,-5 0-3 0,0 0 0 16,17 5-153-16,-17-5-31 0,0 0-7 0,0 0-1 0</inkml:trace>
  <inkml:trace contextRef="#ctx0" brushRef="#br0" timeOffset="16054">6848 1532 673 0,'0'0'29'0,"0"0"7"16,0 0-28-16,0 0-8 0,0 0 0 0,0 0 0 16,0 0 50-16,0 0 9 0,0 0 1 0,0 0 1 0,0 0-17 0,0 0-3 0,-6-5-1 15,6 5 0-15,0-4-3 0,0 4-1 0,0-10 0 0,0 10 0 16,6-5 4-16,-6 5 1 0,0-10 0 0,0 10 0 15,0 0-3-15,0-9-1 0,0 9 0 0,0-5 0 16,0 5 11-16,0 0 3 0,0-10 0 0,0 1 0 16,0 9-1-1,0 0 0-15,0 0 0 0,0 0 0 0,0-5 0 0,0 5 0 16,5-10 0-16,-5 10 0 16,0 0-8-16,6-4-2 0,-6 4 0 0,0 0 0 0,0 0-12 0,0 0-4 0,0 0 0 0,0 0 0 15,0 0-1-15,0 0-1 0,0 0 0 16,10-10 0-16,-4 5-1 0,-6 5 0 0,0 0 0 0,0 0 0 15,0 0 11-15,0 0 3 16,0 0 0-16,0 0 0 0,11 15 4 0,-6-1 1 0,6 0 0 0,-6 1 0 16,-5-1-9-16,6 6-2 0,4 4 0 0,1 4 0 15,-11 6 3-15,6 0 0 0,-6 9 0 16,5-5 0-16,-5 5-12 0,0 1-1 0,0 4-1 0,0 4 0 0,5-8-18 16,-5 4-19-16,-5 0 4 0,5 0 1 0,5-5 14 15,1 0 0-15,10 0 0 0,-5-4 0 16,5 4 0-16,-5-5 0 0,-6 1 0 0,6-1 0 0,-6-4 0 0,-10 0 0 15,-17-1 0-15,12-4 0 0,15-5 0 0,0 0 0 16,-10 0 0-16,0-5 0 31,-1 0-54-31,6-9-8 0,0-10-2 0,0 14 0 16,0-14-51-16,0 0-10 0,0 0-3 0,0 0-580 0,0 0-116 0</inkml:trace>
  <inkml:trace contextRef="#ctx0" brushRef="#br0" timeOffset="16478">6777 1590 460 0,'0'0'20'0,"0"0"5"0,0 0-25 0,0 0 0 0,0-5 0 0,6-5 0 15,-6-4 164-15,5 9 27 0,-5 5 5 0,6-9 2 16,-1-6-96-16,0 1-19 0,6-6-4 0,0 6-1 15,-6 0-6-15,12-1-2 0,-6 6 0 0,5-6 0 16,0 6-1-16,0-1 0 0,0 0 0 0,1 1 0 16,4 4-9-16,-5-5-1 15,1 10-1-15,-1-4 0 0,5-1 2 0,-4 5 0 16,10 0 0-16,0 5 0 0,0-1-6 0,5 1-1 0,-10 5 0 0,10-1 0 16,-5 6-2-16,0-6-1 0,5 11 0 15,-5-1 0-15,-5 0-11 0,5 0-3 0,-5 1 0 0,5 4 0 16,-6 0-7-16,-4-5-1 0,-7 0-1 0,7 0 0 15,-7 5-15-15,-4-5-4 0,-1 5 0 16,-10-4 0-16,-1-1-8 0,-4 5 0 0,-7-5 0 0,-4 0 0 0,5 0 25 16,-11 5 3-16,0 0 1 0,0 0 0 15,-1-9-49-15,1 4-11 0,-5 0-1 0,5-4-1 16,0-1 1-16,11 0 1 0,0-9 0 0,-1 5 0 0,-4 0 31 0,10-6 0 16,0 1 0-16,0 0 0 15,1 0-160-15,-1 0-25 0,5-1-6 0,6-4-897 0</inkml:trace>
  <inkml:trace contextRef="#ctx0" brushRef="#br0" timeOffset="17119">7755 2641 1148 0,'0'0'51'0,"0"0"10"0,0 0-49 0,0 0-12 16,6 0 0-16,-6 0 0 0,0 0 96 0,0 0 16 15,0 0 3-15,0 0 1 0,0 0-43 0,0-4-8 16,5-6-1-16,-5 0-1 0,-5 1 1 0,-6-10 1 16,11-1 0-16,0 1 0 15,0-5-16-15,5-5-3 0,6 0-1 0,-6-4 0 16,6-1-21-16,0 1-5 0,0-1-1 0,5-9 0 0,0 4-9 0,1-4-1 16,-7-5-8-16,12 5 12 0,-6-5 1 0,6 0 0 15,-6-5 0-15,0 0 0 16,6 0-41-16,-6 5-8 0,0 0-1 0,0 0-1 0,1 0 82 15,4 5 16-15,-5 5 3 16,1 4 1-16,-7-4-52 0,1 9-12 0,0 0 0 0,0 5 0 0,0 0 0 0,-1 5 0 0,-4 0 0 16,-1 4 0-16,1 6 0 0,-1-1 0 0,0 5 0 15,1 0 0-15,-6 5 0 0,0 0 0 0,0 0 0 0,0 0 0 16,0 0 0-16,0 0 0 0,11 15 0 0,-6-1 0 16,0 10 54-16,1 0 8 0,5 0 2 0,-1 10 0 15,-4-1 0-15,10 6 0 0,-5 9 0 16,5 0 0-16,0 0-52 0,1 0-12 0,-1-5 0 0,0 10 0 15,0-5 24-15,0 0 3 0,1-5 0 0,-1 5 0 16,-5-9-27-16,-1-1 0 0,1 1 0 0,5-1 0 0,-5 0 0 16,0-4 0-1,0-5 0-15,5 4 0 0,-11-4 0 0,6 0 0 16,0-5 0-16,0 0 0 0,-6 0 0 0,1 0 0 0,-1-5 0 0,0 1 0 16,-5-1-17-16,6-5-9 0,-6 1-2 0,0-6 0 15,-6 6-130-15,6-15-26 0,-5 4-6 16,5-4-898-16</inkml:trace>
  <inkml:trace contextRef="#ctx0" brushRef="#br0" timeOffset="17351">7961 1935 1400 0,'0'0'62'0,"0"0"13"0,10 5-60 0,1-5-15 0,-11 0 0 0,16-5 0 16,-5 5 142-16,5 0 26 0,-5-4 4 0,5 4 2 15,6 0-62-15,-6 4-13 0,0-4-3 0,6 5 0 16,0 0-15-16,5-5-3 0,-6 5-1 0,6 0 0 31,0-1-46-31,0 1-10 0,0 0-1 0,0 0-1 16,-5 0-19-16,0-1 0 0,5 1 0 0,0 0 0 16,-11-5-22-16,5 5-8 0,1-5-2 0,5 0-754 0,-11-5-151 15</inkml:trace>
  <inkml:trace contextRef="#ctx0" brushRef="#br0" timeOffset="17964">8944 1446 633 0,'0'0'56'0,"0"0"-44"15,0 0-12-15,0 0 0 0,0 0 193 0,5 14 37 16,-5-4 7-16,6-1 2 16,-1 6-88-16,-5-1-18 0,0 1-3 0,5 4-1 15,-5 0-52-15,6 5-10 0,-6 5-3 0,5 4 0 16,1 1 0-16,-6 4 0 0,5 1 0 0,0-6 0 0,-5 6-20 0,6-1-4 0,-6 5 0 16,0 1-1-16,0-1-22 0,5 0-4 15,-5 0-1-15,0-4 0 0,0 4 16 0,0-14 2 0,0 9 1 16,0-4 0-16,0 4-31 0,0-4 8 0,0 4-8 15,0-4 0-15,0-5 0 0,0 9 0 0,-5-4 0 16,5-5 0-16,-6-1 0 0,6-8 0 0,0 4 0 16,-5-10 0-16,5-4 0 0,0-10 0 0,0 0 0 0,0 0 0 31,0 0-23-31,0 0-7 0,0 0-2 0,-5-15 0 0,5-4 32 0,-6-5 0 0,6-5 0 0,0-4 0 16,0-6 0-16,0 1 0 0,0-6 0 0,0-4 0 15,0-4 0-15,6-1 0 0,-6-10 0 0,5 1 0 0,0 0 0 16,6-1 0-16,-11-4 0 0,11 4 0 0,-6 6 0 15,1-1 15-15,-1 10-2 0,6 0 0 0,-6 0-13 0,6 10 0 16,0 4 0-16,-6 0 0 0,6 1 0 16,0 4 0-1,0 0 0-15,5 10 0 0,-5-5 0 0,0 5 0 16,5 4 0-16,0 6 0 0,-5-1 0 0,5 5 0 0,0 5 0 0,6 5 0 16,-11-5 0-16,5 10 0 0,0-1 0 0,0 6 0 15,-5-1 28-15,0 5 2 0,0 10 1 0,0 0 0 16,-1 5-19-16,-4 4-3 0,-6 1-1 0,0 9 0 15,-6-5 7-15,1 0 1 0,-6 5 0 0,0-5 0 16,-5-4-16-16,0-1 0 0,0-4 0 0,-1-6-10 0,1 1 2 0,0-10 0 16,0 5 0-16,0-9 0 0,-1-5 8 0,7-1 0 15,-1-4 0-15,0 0 0 0,0 0 0 0,0-5-8 16,6-5 8-16,-6-5-8 16,6 1-88-16,-1-6-18 0,6-4-3 0,0 4-639 15,0-9-127-15</inkml:trace>
  <inkml:trace contextRef="#ctx0" brushRef="#br0" timeOffset="18306">9624 1196 518 0,'0'0'46'0,"0"0"-37"0,0 0-9 0,0 0 0 0,0 0 200 0,0 0 37 16,0 0 8-16,0 0 2 0,0 0-60 0,0 0-12 31,11-5-3-31,-11 5 0 0,11-5-61 0,0 1-13 0,5-1-2 0,-5 5-1 0,0 0-29 0,5 0-6 16,0 5 0-16,0-1-1 0,1 1-17 0,-1-5-3 15,0 0-1-15,6 5 0 0,-1 0-16 0,1 0-3 16,-1 4-1-16,1-4 0 0,-6 0-18 0,6-5 10 15,-6 5-10-15,0 4 8 16,0-9-8-16,-5 5 0 0,0 0 0 0,0 0 0 31,-11-5-131-31,11 0-21 0,-11 0-5 0</inkml:trace>
  <inkml:trace contextRef="#ctx0" brushRef="#br0" timeOffset="18558">10392 1575 518 0,'0'0'46'0,"0"0"-37"0,0 0-9 0,0 0 0 0,5-4 180 0,-5-1 35 0,0-5 6 0,0 1 2 15,-5-6-110-15,5 1-21 0,-11-6-5 0,11 1-1 16,-6-10-13-16,6 5-2 0,-10-9-1 0,4-6 0 16,1 1-14-16,5-5-4 0,-11 4 0 0,6-4 0 15,-6-5-28-15,11 10-7 16,-6-5-1-16,6-1 0 0,-5 6 1 0,0 4 0 0,-1 1 0 0,6-1 0 15,-5 10-17-15,10 0 0 0,-5 5 0 0,0 4 0 16,6 1 0-16,-6 4 0 0,0 10 0 0,0 0 0 31,0 0-150-31,0 0-34 0,0 0-6 0,32 24-2 0</inkml:trace>
  <inkml:trace contextRef="#ctx0" brushRef="#br0" timeOffset="19056">10743 3213 633 0,'5'0'56'0,"1"0"-44"0,4 0-12 0,-4 5 0 15,5-5 161-15,-6 0 31 0,6 4 5 0,-6-8 2 16,6 4-71-16,0-5-13 0,5 0-3 0,-5 0-1 15,5-4-22-15,0-6-4 16,0 1-1-16,6-5 0 0,0-5-25 0,5 0-6 0,0-15-1 0,-6-4 0 16,1-5-25-16,-1-5-6 0,1-5-1 0,0-9 0 15,-1-10-12-15,-5-4-8 0,1-1 10 0,-1-14-10 16,-5 5 0-16,-6-10 0 0,-5-9 0 0,0-6 0 16,-5 1 0-16,-6 0 0 0,0-5 0 0,-5 5 0 0,0-1 0 15,-6-4 0-15,-5 15 0 0,-5-6 9 0,-1 15-9 16,1 5 10-16,-1 9-10 0,1 1 10 0,5 9-2 15,0 9-8-15,5 10 12 0,1 5-4 0,5 5 1 0,5 9 0 16,-5 10 0-16,5 0 0 0,5 15-9 0,1-1 8 16,0 1-8-1,-1 4 8 1,6 5-99-16,0 0-20 0,0 0-4 0,0 0-533 0,0 0-106 0</inkml:trace>
  <inkml:trace contextRef="#ctx0" brushRef="#br0" timeOffset="19902">11677 3040 1123 0,'0'0'49'0,"0"0"11"16,0 0-48-16,0 0-12 0,0 0 0 0,17 0 0 0,-17 0 85 0,16-5 15 15,-5 0 2-15,5 1 1 0,0-11-18 0,-5 6-3 16,0-6-1-16,5-4 0 0,0 0-21 0,6-5-5 15,-6-5-1-15,5-10 0 0,-4 1-14 0,4-10-4 16,-5 0 0-16,6-10 0 0,0-9-16 0,-1-5-4 31,-5-5-1-31,1-9 0 0,-1-10-15 0,-5-5 11 16,-1 0-11-16,7-14 10 0,-12 4-10 0,0-4 0 0,-5 0 0 0,0-10 0 0,-5 10 8 16,-6-5-8-16,0-10 8 0,-5 5-8 0,-5 5 0 0,-1 10 8 15,0-1-8-15,-5 1 0 0,0 14 0 0,-5 19 0 16,0-5 0-16,-1 20 0 15,6 4-24-15,6 15-8 0,-1 5 0 16,-5 9-1-16,5 10-31 0,1-1-7 0,-1 11-1 0,6 4-782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22.5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0 691 0,'5'5'61'0,"1"-5"-49"16,-6 0-12-16,0 5 0 0,0-5 182 15,0 0 34-15,0 0 6 0,5 5 2 0,-5-5-77 0,5 0-15 16,1 4-4-16,5 1 0 0,0-5-51 0,-1 0-10 0,7 0-3 0,4 0 0 15,1 0 52-15,-1 0 9 0,1-5 3 0,5 5 0 16,5 5-103-16,1 0-25 16,-6-5 0-16,5 0 0 15,1 0 56-15,-6 0 7 0,-6 0 1 0,6-5 0 16,-5 5-64-16,-1 0-8 0,6 0-4 0,-5 0-1 0,0-5 21 0,-6 5 4 16,0-4 0-16,0 4 1 15,-5 0-174-15,0 0-35 0,0 0-8 0,-11 4 0 0</inkml:trace>
  <inkml:trace contextRef="#ctx0" brushRef="#br0" timeOffset="204">135 312 1958 0,'16'5'43'0,"0"-5"9"0,-10 5 1 0,5-5 3 0,-6 5-45 0,0-5-11 0,-5 0 0 0,11 4 0 0,5 1 104 0,6-5 20 31,-6 0 3-31,0 0 1 0,-10 5-46 0,10-5-9 0,0 5-1 0,0-5-1 0,-5 0-63 0,5 0-8 16,1 0-9-16,10 0 9 0,-6 0 0 0,1 0 0 31,-1 5 0-31,1-5-792 0,0 0-152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24.9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639 1110 1728 0,'0'0'76'0,"0"0"16"0,0 0-73 0,0 0-19 0,0 0 0 0,0 0 0 15,0 0 0-15,0 0 0 0,16 0 0 0,-16 0 0 16,-22-5 36-16,0 0 3 0,-5-5 1 0,0 6 0 0,0-1-26 0,-5 5-5 15,-6 0-1-15,-5 5 0 0,-6 4 7 0,6 1 1 16,0 4 0-16,0 5 0 0,0 1-16 0,10-1 0 16,1 5-9-16,-1-5 9 0,6 10 0 0,6 0 0 15,-1-1 0-15,11 1 10 0,0 10-10 0,6-6 0 32,5 1 0-32,5-1 0 0,1 1 0 0,5-5 0 0,-1-5 0 0,7 0 0 0,-1 0 80 15,11 0 15-15,5-5 2 0,1-4 1 0,-1-6-54 0,1-4-12 16,-1-5-1-16,6-5-1 0,-11 0 13 0,5-4 2 15,-5-6 1-15,6 1 0 0,-12-5-34 0,6 0-12 0,-11-5 9 16,1 0-9-16,-7 0 16 0,1 0-1 0,-5-1-1 16,-6-3 0-1,0-1-14-15,-6 0 0 0,-5 0 0 16,1 0 0-16,-1 1 0 0,-5-11 0 0,-1 1 0 0,1 4 0 0,0 5 0 0,0 5 0 0,5 5 0 0,0 0 0 16,6 5 0-16,5 4 0 15,5 0 0-15,-5 10 0 0,0 0-10 0,-5-4-5 0,-6-6-1 0,11 10 0 16,0 0 26-16,0 0 5 0,0 0 1 0,11-5 0 15,-6-4-16-15,11 4 0 0,1 0 0 0,-1-5 0 16,5 6 0-16,-4-6 0 0,4 5 0 0,1 0 0 31,5-4 0-31,-6 4 0 0,6-5 0 0,0 1 0 16,1 4 54-16,4 0 8 0,0 0 2 0,6 0 0 16,-5 1-56-16,-1-1-8 0,6 0 0 0,-6 0-10 0,6 5 10 15,-11-5 0-15,-5 10 10 0,5-5-10 0,0 0 0 0,-6 5-10 16,6 0 0-16,0 0-838 15,-5 4-167-15</inkml:trace>
  <inkml:trace contextRef="#ctx0" brushRef="#br0" timeOffset="370">1903 2118 921 0,'0'0'40'0,"0"0"10"0,-6 10-40 0,-5-6-10 16,6 1 0-16,5-5 0 0,0 0 155 0,-11 0 29 0,0 0 5 15,1-5 2-15,-7 1-103 0,-4-11-21 0,-1 1-4 0,1-10-1 32,-1-10-29-32,0-4-5 0,-5-10-2 0,0-5 0 15,0 0-14-15,11-5-2 0,0 1-1 0,0-6 0 16,5 1-9-16,0-5 0 0,6-10 0 0,-6 5 0 15,11-5 46-15,-6 0 7 0,6 5 2 16,0 0 0-16,11 0-37 0,0 5-7 0,0 0-2 0,0 4 0 16,0 1-9-16,-1-1 0 0,7 11 0 0,-1-6 0 15,5-5 53-15,-4 6 9 0,10 4 2 0,0 0 0 16,-6 0-52-16,6 5-12 0,-5 10 0 0,-1 0 0 16,1 4 0-16,5 5 0 0,-11 5 0 0,6 0 0 0,-6 0 0 15,0 5 0-15,0 4 0 0,1 6-714 16,-7-1-146-16</inkml:trace>
  <inkml:trace contextRef="#ctx0" brushRef="#br0" timeOffset="963">2475 221 633 0,'6'24'56'0,"-1"5"-44"0,-5 9-12 0,5 1 0 16,-5-1 347-16,6 10 67 0,-6 10 14 0,5 0 2 16,1 4-241-16,-1-4-48 0,-5 9-9 0,11 5-3 15,0 0-85-15,-1-5-16 0,-4 5-4 0,5-9-1 16,-6-6-9-16,1-4-2 0,4 0 0 0,1-5 0 0,-5-10 14 0,4-4 2 0,1-5 1 16,0-5 0-1,0 0-44-15,5-10-9 0,0 0-1 0,-5-9-1 16,5 0-10-16,0 0-1 0,-16-5-1 0,17-5 0 0,-7 5 46 0,7-10 8 0,-7-4 3 0,1-5 0 31,5 0-31-31,1-10-5 0,4 0-2 0,-5-5 0 16,1-4 19-16,-1 0 0 0,5-6 0 0,-4-4 0 15,-1 5 0-15,0 0 0 0,-5 5 0 0,0 4 0 16,-1 5 12-16,-4 10 5 0,5 0 2 0,-11 9 0 0,5 0-19 16,-5 10 0-16,0 0 0 0,0 0 0 0,5 15-12 0,1 9-5 15,-1 5-2-15,1 4 0 0,-1 11 67 0,6 4 12 16,0 9 4-16,5 1 0 0,-5-5-52 0,5 4-12 15,6 1 0-15,-6-10 0 0,0 0-14 0,6-5-6 16,-6-4 0-16,5-1-1 0,-4-14 21 0,-1 0 0 16,0 0 0-16,0-10 0 0,-5-4 12 0,5 0 8 15,0-6 0-15,1 1 1 16,-1-10-68-16,0 1-13 0,0-6-4 0,0-4 0 0,-5-6 52 0,5 1 12 0,6 0 0 0,-6-10 0 0,-5 0 12 0,5-9 6 16,0 0 1-16,-5-6 0 0,6 1-19 0,-7-5 0 31,-4 0 0-31,-1-10 0 0,-5-4-14 0,11 4-3 0,-6-4-1 0,1 0 0 0,5 4 18 0,-11 0 0 15,5-4 0-15,0 4 0 0,1 5 16 0,-1 1 6 16,1-1 2-16,-1 10 0 0,0 4-24 0,1 5 0 16,-1 1 0-16,1 4 8 0,-1 0-8 15,0 5 0-15,1 0 0 0,-1 10 0 16,-5-1-70-16,6 1-15 0,-6 14-3 0,0 0-671 0,0 0-133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26.8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72 548 1947 0,'0'0'43'0,"0"0"9"16,0 9 1-16,0 6 2 0,0-6-44 0,-5 6-11 0,5 4 0 0,0 5 0 0,0 9 107 0,-6 1 19 16,6 0 4-16,-5 9 1 0,5 5-3 0,0-5 0 15,0 5 0-15,0 0 0 0,-5 10-102 0,-1-1-26 16,-5 6 0-16,1-5 0 0,4 4 0 0,1 20 0 0,5-10 0 0,-6 0 0 0,1-15 0 0,5-4 0 16,0-5 0-16,0-5 0 0,0-4 0 0,0-10 0 15,5 4 0-15,1-9 0 0,-6 0 0 0,0-9 0 16,0-1 0-16,0-4 0 31,0-10 0-31,0 0 0 16,5-20 0-16,6-4 0 15,0 0-46-15,0 0-14 0,-1-4-4 16,1-6 0 0,5 0 52-16,-5-4 12 0,-5-5 0 0,4-1 0 0,1 1 0 0,5 0 0 0,6 5 0 0,-6 14 0 0,0-5 0 0,1 0 0 15,-7 5 0-15,12 0 0 0,0 5 0 0,5 4 0 16,-11 1 0-16,11 4 0 0,11 10 48 0,-11 0 13 0,-16 5 3 15,10 5 0-15,17 4-52 0,-16 5-12 0,-17 1 0 16,11 4 0-16,17 4 0 0,-6 1 0 0,-17 10 0 0,-4-6 0 31,-6 6 0-31,-6-6 0 0,6 6 0 0,-5-1 0 16,0 0 0-16,5-4 0 0,0 0 0 0,10-1 0 16,-4-4-16-16,5-10-5 0,-1 1-2 0,1-6 0 15,-11-4-247-15,0-10-50 0,0 0-9 0,0 0-3 0</inkml:trace>
  <inkml:trace contextRef="#ctx0" brushRef="#br0" timeOffset="420">866 706 1267 0,'0'0'56'0,"0"0"12"0,0 0-55 0,0 0-13 0,11 5 0 0,-11-5 0 15,0 0 143-15,0 0 25 0,0 0 6 0,0-15 1 32,0 15-75-32,0 0-16 0,0-4-2 0,0-6-1 0,6-4-65 0,-6-1-16 0,0 1 0 0,0-1 0 15,0 1 35-15,0 4 3 0,0-4 1 0,5 4 0 0,0 1-11 31,1 4-3-31,-6-9 0 0,0 4 0 16,0 5-209-16,0-9-43 0</inkml:trace>
  <inkml:trace contextRef="#ctx0" brushRef="#br0" timeOffset="560">861 308 691 0,'0'0'61'0,"0"0"-49"0,0 0-12 0,0 0 0 0,0 0 182 0,0 0 34 15,0 0 6-15,0 0 2 0,0 0-139 0,0 0-27 32,0 0-6-32,0 0 0 0,11 0-52 0,-11 0 0 15,0 0 0-15</inkml:trace>
  <inkml:trace contextRef="#ctx0" brushRef="#br0" timeOffset="794">1201 500 1940 0,'0'0'43'0,"0"0"9"0,0 0 1 0,0 0 1 0,11 4-43 0,0 1-11 0,5 5 0 0,-16-10 0 0,0 0 76 0,0 0 14 0,16 0 2 0,-5 5 1 16,-11-5-43-16,16 0-9 0,6 0-1 0,-6 4-1 15,-16-4-31-15,0 0-8 0,11 0 0 0,0-4 0 16,-11 4-47-16,16 0-13 0,-11-5-4 0,12 5-614 15,-7-5-123-15</inkml:trace>
  <inkml:trace contextRef="#ctx0" brushRef="#br0" timeOffset="1045">1720 759 288 0,'0'0'25'0,"0"0"-25"16,0 0 0-16,0 0 0 0,0 0 262 0,0 0 47 16,0 0 10-16,0 0 1 0,11-10-141 0,-6-4-29 15,0-1-6-15,-5-4 0 0,0 5-72 0,0-5-13 16,0 4-3-16,-5-9-1 0,5 0-37 0,0 0-7 0,0 0-2 0,-5-5 0 0,5 1 44 0,0-6 9 16,-6 5 2-16,6 5 0 0,0 0-52 0,0 0-12 15,0 5 0-15,0 5 0 0,0-1 0 0,0 1 0 16,0-5 0-16,0 9 0 15,0 0-100-15,0 10-22 0,0 0-5 0,0 0-820 0</inkml:trace>
  <inkml:trace contextRef="#ctx0" brushRef="#br0" timeOffset="1279">2017 826 1220 0,'22'-5'54'0,"-17"5"11"0,6-4-52 0,0 4-13 0,-1-5 0 0,1-5 0 0,-5 1 99 16,4-6 17-16,1 1 3 0,-5-1 1 0,4-9-29 0,-4 0-6 15,-6 0-1-15,0 0 0 0,0-5-35 0,-6-4-7 16,6-1-2-16,-10 1 0 0,-1-6-12 0,0 6-2 0,-5-6-1 0,0 1 0 0,-1 4-25 0,-4-4 0 16,5 4 0-16,-6 0 0 15,-5 10 0-15,0-4 0 0,0 4 0 0,0 4 0 0,-5 1 0 0,-6 5 0 31,-5-1 0-31,-1 6-644 16,-15-1-133-16</inkml:trace>
  <inkml:trace contextRef="#ctx0" brushRef="#br0" timeOffset="1562">434 802 1497 0,'0'0'32'0,"0"0"8"0,-11-9 0 0,6-6 4 0,-6 1-36 0,6-5-8 0,-6 4 0 0,6-4 0 15,-1 4 46-15,1-4 7 0,-1-5 2 0,6 0 0 16,0 0 14-16,6-5 3 0,-1-4 1 0,1-1 0 16,4 1-64-16,1-1-9 0,0 0-9 0,0-4 9 15,5 4 0-15,-5 1 16 0,5-1 0 0,0 10-1 16,6 5-5-16,-6-5-1 0,-5-5 0 0,0 5 0 0,-6 0-21 0,6 5-4 15,0 0 0-15,21-1-1 0,6 6 17 0,-11 4 0 16,-27-9 0-16,0 10 0 16,5-1-27-16,1 5-1 0,10 5-1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4:18:27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0,'0'0'0,"438"28"0,-438-28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30.2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351 313 1267 0,'0'0'56'0,"0"0"12"0,0 0-55 0,0 0-13 16,0 0 0-16,0-10 0 0,5 0 54 0,-5 6 8 0,0 4 2 0,6-5 0 16,-1-5 0-16,-5 5 0 0,6 1 0 0,-6 4 0 15,5-10-52-15,6 5-12 0,-11 5 0 0,0 0 0 16,0 0 40-16,0 0 4 0,0 0 2 0,0 0 0 15,0 0-22-15,0 0-5 0,0 0-1 0,0 0 0 0,0 0 88 16,-6 10 18-16,-4-1 3 0,4 6 1 0,6-6-52 16,-5 11-9-16,-1 4-3 0,1 4 0 0,0 1-51 0,-6 10-13 15,0 4 0-15,-5 19 0 16,0 1 54-16,5-1 8 0,0 1 2 16,-5-15 0-16,-6 4-54 0,0 1-10 0,-5 0 0 0,6 0 0 0,5-5 0 0,-6 5 0 15,0-5 0-15,1 14 0 0,-1-9 0 0,6-10 0 16,5-4 0-16,0-6 0 0,6-9 0 0,-6-5 0 15,6-4 0-15,5-15 0 0,0 0 0 0,0 0 0 16,0 0 0-16,0 0 0 16,0-10-47-16,0-9-13 0,5 0-4 0,6-5 0 0,-6-10 52 0,12-9 12 15,-7 0 0-15,7-5 0 0,4-10-11 0,1 1 1 0,5-11 0 0,0-4 0 0,0 5 10 0,5-5 14 16,-10-5-3-16,10 10-1 16,-5 0-59-16,0 4-12 0,-10 10-3 0,-1 10 0 0,5 0 52 0,-4 5 12 31,4-1 0-31,-5 6 0 0,-5-6 0 0,5 10 0 15,-5 1 0-15,5-6 0 0,1 0 0 0,-7 6 0 0,1 4 0 16,0 4 0-16,0 6 0 0,0 4 0 0,5 5 0 0,-5 5 0 16,-11 0 0-16,0 0 0 0,0 0 0 0,10 10 0 15,1 9 0-15,0 1 0 0,-6-1 0 16,12 14 0-16,-7 6 48 0,7-1 13 0,-7 10 3 0,7 5 0 16,-1 5 0-16,0 9 0 0,6 5 0 0,-1 5 0 15,1-5-52-15,-6 5-12 0,6-1 0 0,10 1 0 16,17 0 0-16,-22-10-8 0,-22 1 8 0,1 4-13 15,-1-15 13-15,6 10 0 0,0-14 0 0,-1 0 0 0,1-5 8 16,0-10-8-16,0-9 9 0,0 0-9 0,-6 0 0 0,6-10 0 16,-11-9 0-16,5-1 0 15,-5-9-140-15,0 0-33 0,0 0-7 0,-5-9-564 16,-1-6-113-16</inkml:trace>
  <inkml:trace contextRef="#ctx0" brushRef="#br0" timeOffset="252">38 913 1382 0,'27'-5'123'0,"-17"5"-99"16,7 0-24-16,-7 0 0 0,-10 0 161 0,17 0 27 0,-1 5 6 0,11-5 1 15,0-5-86-15,0 0-17 0,0 5-3 0,5-5-1 16,1 1-15-16,5-1-3 0,5 0-1 0,-5 0 0 15,-6 5-55-15,6-9-14 0,0 4 0 0,-1 5 0 16,7-10 0-16,-1 10 0 0,0-5 0 0,11 1 0 31,-5 4-48-31,-1-5-13 0,-4 5-3 0,-7-5-682 0,-10 0-137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31.1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115 826 1728 0,'0'0'38'0,"0"0"8"0,0 0 2 0,5 10 0 0,0 4-39 0,1 0-9 16,-1 1 0-16,-5 9 0 0,0 0 104 0,6 0 20 16,-6 10 3-16,5 4 1 0,-5 0-62 0,0 6-12 0,0 4-2 15,0-5-1-15,0 0-6 0,0 5-1 0,0 5 0 0,0-5 0 16,-11-5-8-16,6 0-3 0,-1 5 0 15,1-4 0-15,0-6-33 0,-1 0-14 0,1 1 1 0,-1-1 0 16,1-9 13-16,0 0 0 0,-6-5 0 0,5 0 0 16,1-5 0-16,0-5 0 0,-1 1 0 15,6-6 0-15,0-9-9 0,0 0 1 0,0 0 0 0,-5-4 0 16,-6-6 8-16,6-4-8 0,-1-6 8 16,1 1-8-16,-1-10-25 15,1 1-5-15,0-11-1 0,5 1 0 0,-6-1 39 0,6-9 0 0,6 5 0 0,-1-14 0 16,-5-6 14-16,5 1 10 0,-5 4 3 0,6-4 0 15,-1-1-43-15,6 6-9 0,0-6-2 16,0 6 0-16,-6-1 27 0,6 10 0 0,5-5 0 0,0 10 0 0,-5 4 0 16,5 6 0-16,0 4 0 0,6 5 0 15,-6 0 0-15,1 5 0 0,4 0 0 0,1 4 0 16,-1 1 26-16,6 9 10 0,0 5 3 0,0 5 0 0,-5 0-31 0,10-1-8 0,-5 1 0 0,0 10 0 16,-5-1 21-16,0 10 3 0,-6-5 1 0,0 10 0 0,0-5-25 31,-5 10 0-31,-11-1 0 0,0 1-11 0,-5 4 11 15,-1 1 0-15,-5 4 10 0,-5 0-10 0,-5 0 0 16,-6-4-15-16,0-6 2 0,-6 1 0 0,1 0 13 0,-1-6 0 16,6-8 0-16,0 4 0 0,0-5 0 0,6-5 0 15,-1-4 0-15,1-5 0 0,4-1 8 0,1-4 4 16,0-4 0-16,5-1 1 16,0-5-97-16,6 1-20 0,-1-6-4 0,1-4-961 0</inkml:trace>
  <inkml:trace contextRef="#ctx0" brushRef="#br0" timeOffset="390">758 355 1497 0,'0'0'32'0,"0"0"8"0,0 0 0 0,0 0 4 0,0 0-36 0,0 0-8 16,16 0 0-16,-5 0 0 0,-1-4 53 0,1-1 9 15,0 5 2-15,0 0 0 0,0-5 51 16,5 5 10-16,0-5 3 0,0 5 0 0,0 0-103 0,6 0-25 15,-6 5 0-15,0-5 0 0,6 5 56 0,0 0 7 0,-1-5 1 0,1 4 0 16,-1 1-52-16,1 5-12 0,5-1 0 0,-11-9 0 16,6-9 34-16,-6 4 4 15,6 10 1-15,-6-5 0 0,6 5-39 0,-12-1 0 16,7 1 0-16,-12 0 0 16,6 0-112-16,5 4-20 0,-5 1-4 15,0 0-860-15</inkml:trace>
  <inkml:trace contextRef="#ctx0" brushRef="#br0" timeOffset="629">1644 692 1544 0,'0'0'34'0,"0"0"7"0,5-10 2 0,-5 0 0 0,0 1-35 0,0-6-8 0,5-4 0 0,-5 5 0 16,0-5 90-16,0-1 16 0,-5-4 3 0,5-4 1 15,0-6-38-15,-5 0-8 0,5 10-2 0,-6 0 0 0,1-9-26 16,-1 4-6-16,6 0-1 0,-5 0 0 0,5 0-9 16,-6 5-3-16,1 0 0 0,5 5 0 0,0 0-9 0,-5 5-8 15,5 4 9-15,0 10-9 16,0 0 10-16,0 0-10 0,0 0 10 0,5-10-10 16,-5 1-108-16,0 9-27 0,0 0-5 0</inkml:trace>
  <inkml:trace contextRef="#ctx0" brushRef="#br0" timeOffset="2752">2119 2507 637 0,'0'0'28'0,"0"0"6"16,0 0-34-16,0 0 0 0,0 0 0 0,0 0 0 0,0 0 40 0,0 0 0 15,0 0 1-15,0 0 0 0,0 0 7 0,0 0 0 16,-5 9 1-16,5-9 0 0,0 0 7 0,0 0 0 15,0 0 1-15,0 0 0 0,0 0 19 0,0 0 3 16,0 0 1-16,0 0 0 0,0 0 3 0,0 0 1 16,10 0 0-16,1-4 0 0,0-6-23 15,0 0-4-15,10 1-1 0,-4-6 0 0,-7 1-13 0,7-5-3 16,4-5-1-16,1 0 0 0,-1-5-20 0,1-10-4 16,0 1-1-16,5-10 0 0,-6-5-14 15,1-4 8-15,-1-6-8 0,-4-9 0 0,4-5 0 0,-5 0 0 16,1-4-8-16,-7-6 8 0,-4 1 0 0,-1-10 0 15,1 0 0-15,-6-15 0 0,-6 6 0 16,1-1 0-16,-6 1 0 0,0 4 9 0,-5 5-9 0,0 0 0 16,-6 9 0-16,1 6 0 0,-1 4 8 0,0 9-8 0,6 6 0 15,0 9 8-15,-11 5-8 0,5 10-14 0,1-1 3 0,5 11 1 32,-6 4-34-32,6 4-6 0,-6 6-2 0,6 0 0 0,0 4-121 0,0 5-25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49.1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 1267 0,'0'0'56'0,"0"0"12"0,-16-10-55 0,16 10-13 0,0 0 0 0,0 0 0 31,0 0 156-31,0 0 29 0,0 0 6 0,0 0 1 16,0 0-89-16,0 0-18 0,0 0-3 0,0 0-1 0,0 0-10 0,0 0-3 16,0 0 0-16,0 0 0 0,0 0-14 0,0 0-3 0,0 0-1 0,0 0 0 15,0 0 6-15,10 5 0 0,7 4 1 0,-7-4 0 16,7-10-32-16,4 5-6 0,1 0-2 0,5 5 0 15,0-5 24-15,16 0 5 16,6 0 1-16,-6 0 0 0,5 0-38 0,-4-5-9 0,4 5 0 0,-15 0 0 16,-6 0 0-16,5 0 0 0,1 0 0 0,-6 0 0 0,-6 0 0 15,1-4 0-15,-1 4 0 0,1 0 0 0,-6 0 0 0,-5 0 0 16,0 0 0-16,-11 0 0 16,0 0-152-16,0 0-32 0,0 0-6 0,-16 14-1000 15</inkml:trace>
  <inkml:trace contextRef="#ctx0" brushRef="#br0" timeOffset="186">59 346 1872 0,'16'24'83'0,"-16"-24"17"0,11 5-80 0,0 4-20 0,5 6 0 0,-5-6 0 0,0-9 125 0,5-9 22 16,0 9 4-16,0-5 1 15,0 5-76-15,1 0-16 0,4-5-2 0,-5 0-1 16,6 0-22-16,-6 1-5 0,-5-1-1 0,11 5 0 0,-6 5-41 0,0-1-8 15,0-4-1-15,11-4-1 0,-10 4-2 0,4 0-1 0,1 4 0 0,-6-4-1128 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51.9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292 207 576 0,'6'-10'51'0,"-6"1"-41"15,5-6-10-15,-5 15 0 0,0 0 141 0,0 0 27 0,0 0 4 0,0 0 2 16,11 0-74-16,0-4-14 0,-6 4-3 0,0-5-1 15,-5 5 19-15,11 0 4 0,0-5 1 0,0 0 0 16,-11 5-12-16,11-5-2 0,-6 1-1 0,6-6 0 31,0 5-14-31,-6 0-2 0,0 1-1 0,6-1 0 0,-5 0-20 16,-1 0-4-16,0 0-1 0,1 1 0 0,5-6-21 0,-11 5-4 16,0-4 0-16,0-1-1 0,0 0-13 0,0 10-2 15,0 0-8-15,-17-4 12 0,1-6-12 0,5 0 0 16,-5 6 8-16,-5-6-8 0,-1 5 0 0,0-4 0 15,-5 9 0-15,0 4 0 0,0 6 0 0,6 0 8 16,-6 4-8-16,0 5 0 0,0 0 29 0,0 5 0 16,5-4 0-16,1 4 0 0,-1 0-29 0,6 4 0 15,5 6 0-15,-5 0 0 0,5-6 0 0,5 6 0 16,6 4 0-16,0-4 0 0,0-10-9 0,0-5-8 0,11 5-2 0,0 0 0 0,0 0 31 0,0 0 5 16,5 5 2-16,0-10 0 0,0-14-19 0,1 0 0 31,4 0 0-31,-5 0 0 0,1-5 0 0,4 4 0 15,-5-8 0-15,6 4 0 0,-6-5 0 0,6 0 0 16,-6-5 0-16,0 1 0 0,0-1 40 0,1 1 4 0,-7-6 0 0,7 1 1 31,-7-5-72-31,1 4-14 0,0 1-3 0,-6-10-1 0,1 0 36 0,-1 0 9 16,-5 0 0-16,0 0 0 0,-5-10 0 0,-1 5 0 0,1-4 0 0,0 9 0 16,-1 0 0-16,-5 9 0 0,6 6 0 0,0-1 0 15,-6-4 0-15,5-1 0 0,-4 6 0 0,4-1 0 16,1 5 0-16,5 5 0 0,0 0 0 0,0 0 0 15,0 0-20-15,0 0-1 0,0 0-1 0,0 0 0 0,0 0 35 16,0 0 7-16,0 0 2 0,0 0 0 0,0-5-22 0,0 5 0 16,0 0 0-16,11-9 0 0,-1-1-12 15,7 5-8-15,4-4 0 0,1 4-1 0,-1 0 21 16,6 0 0-16,11 5 0 0,-5-9 8 0,-6 4 8 0,5 0 2 0,6 0 0 0,5-4 0 0,-5 4 36 16,5 0 7-1,0 0 2-15,6 1 0 0,-6 8-14 0,-5-4-2 0,5 5-1 0,-10-5 0 0,5-5-31 0,-1 1-7 16,-4 4 0-16,5 4-8 0,-1 6 8 0,-4-5-8 31,-6-10 0-31,5 5 0 0,-5 0 0 0,0 0 0 16,0 5 0-16,-11-5 0 0,1-5 0 0,-7 0 0 15,7 0 0-15,-7 1 0 0,-10 4-16 0,6-5-1 16,5 5 0-16,-11 0 0 16,0 0-94-16,0 0-18 0,0 0-4 0,-11 9-1171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55.6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254 2209 1191 0,'0'0'52'0,"0"0"12"0,0 0-51 0,0 0-13 0,0 0 0 0,0 0 0 16,0 0 100-16,0 0 18 0,0 0 3 0,0 0 1 16,0 0-44-16,0 0-9 0,0 0-1 0,0 0-1 15,-11-5-17-15,0 1-3 0,0-6-1 0,1 0 0 16,-7 1-9-16,1-10-1 0,5-5-1 0,-5-1 0 15,5-3-23-15,1-6-4 0,-1-4 0 0,0-6-8 16,-5 1 58-16,0-10 5 0,-1 1 1 0,7-6 0 16,-1-4-52-16,0-1-12 0,5-4 0 0,-4 0 0 15,4 4 0-15,6 1 0 0,-5 4 0 0,5-4 0 16,5 4 0-16,1-4 0 0,-6 4-12 0,5 0 12 16,0 1 0-16,6 9 0 0,-5-5 8 0,-1 0-8 15,6-9 0-15,0 9 0 0,-6-5 0 0,6 10 0 0,5 0 0 16,-5 10 0-16,0-5 0 0,0-1 0 0,-1 6 57 15,1 0 6-15,5 9 1 16,-10 0 0-16,5-5-52 0,-1 1-12 0,1 4 0 16,5 5 0-16,1 5 0 0,-7-1 0 0,7-4 0 0,-7 5 0 15,1 5 0-15,0-1 0 0,5 6 0 0,-5 4 0 16,-11 5-46-16,11-10-15 0,0 1-3 0,-1 4-684 16,-4 0-136-16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3:58.7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2 543 1728 0,'0'0'153'15,"0"0"-122"-15,0 0-31 0,0 0 0 0,0 0 57 0,0 0 6 0,0 0 1 0,0 0 0 16,0 0-50-16,0 0-14 0,0 0 0 0,0 0 8 0,0 0 94 0,0 9 19 16,5 6 4-16,0-6 1 0,-15 6-58 0,10 4-11 15,-6 0-2-15,6 5-1 16,6 0 54-16,-6 10 12 0,5-1 1 0,0 6 1 15,1 4-135-15,-1 5-27 0,-5 0-6 0,11 0-1 0,5 5 88 16,-5 0 18-16,5 4 3 0,0 6 1 16,-5-6-102-16,5 1-20 0,1-5-4 0,4 0-1 0,-5-1 103 15,-5-8 20-15,5 4 4 0,1-15 1 0,-12 6-52 0,11-10-12 0,0-5 0 0,-5-5 0 16,0-5 0-16,0 1 0 0,-6-6-9 0,1 1 9 16,4-5-12-16,-4-5 3 0,-1-5 1 0,-5 5 0 15,6-10 8-15,-1-4-13 0,0 4 5 0,6-9 8 16,-5 5-17-16,-1-10 4 0,6-5 1 0,0 0 0 15,-6-5 35-15,6 5 7 0,0 1 2 0,-6-1 0 16,1-5-50 0,-1 5-10-16,0 1-1 0,1 4-1 15,-1 0 48-15,-5 9 10 0,11 1 1 0,0 4 1 0,-11 10-41 0,0 0-8 16,0 0-1-16,0 0-1 0,0 0 21 0,0 0 0 0,5 10 12 0,1-1-4 16,-1 11 5-16,6 4 1 0,0 0 0 0,-1 9 0 15,7 6-14-15,-7 4 0 0,7-5 0 0,-1 1 0 16,0-6 0-16,0 6 0 0,0-6-12 0,1 1 12 15,-7-10-8-15,1 0 8 0,5 0 0 0,-5-5 0 0,-5-4-11 16,4-6 11-16,-10-9-10 0,0 0 10 0,0 0-10 0,0 0 10 16,6 5-10-16,-6-5 10 0,11 0-11 0,-6-5 11 15,-5 5-12-15,5-14 12 0,1-1 0 16,5-4-8-16,-1 5 8 0,1-10 0 0,-11-10 18 0,0 1 7 16,6-11 2-16,-6 6 0 0,-6-10-27 0,1 5 0 15,5-5 0-15,-6 0 0 0,6 0 0 0,0 4 0 16,0 11 0-16,-5-6 0 15,5-4-52-15,-5 0-10 0,10 4-2 0,-5 6 0 0,5-1 52 0,1 10 12 16,-1 0 0-16,1 5 0 0,-6-5-23 0,0 5-1 0,5 0-1 16,-5-1 0-1,5 6-23-15,-5-5-4 0,6 0 0 0,-6 9-1 16,0-4-151-16,5 9-31 0,1-10-5 0,-17 1-2 0</inkml:trace>
  <inkml:trace contextRef="#ctx0" brushRef="#br0" timeOffset="480">1098 495 1728 0,'0'0'38'0,"0"0"8"0,0 0 2 0,11 9 0 0,-11-9-39 0,11 5-9 15,-11-5 0-15,5 14 0 0,1 1 104 0,4 4 20 16,1 10 3-16,-5 0 1 0,-6-5-52 0,5 9-9 15,0 1-3-15,-5 4 0 0,6 6 0 0,-1-1 0 16,-5 0 0-16,6 5 0 0,-1 5 0 0,-5 0 0 16,5-5 0-16,1 0 0 15,-1 0-51-15,1 0-13 0,-1 0 0 0,0 5 0 16,-5-10 0-16,6 5 0 0,-6-5 0 0,5 0 0 0,1-4 9 0,-1-1-1 16,-5-4 0-16,0-5 0 0,0-5 2 0,-5-5 0 15,-1 0 0-15,6-5 0 0,0-4-22 0,0-10-5 16,0 0-1-16,0 0 0 0,0 0 6 0,0 0 2 0,0 0 0 15,0-10 0-15,0-4 10 0,0 4-8 0,6-4 8 16,-1-5-8-16,-5-5 8 0,5 0-12 0,1-5 12 16,5-5-12-16,-6 5 12 0,6 1 0 0,0 4-9 0,-1-5 9 15,-4 5 14-15,5 0 7 0,5 5 2 0,-5-1 0 16,-1 6-23-16,7 4 0 0,-1 1 0 0,6 4 0 16,-6 5 0-16,5 0-15 0,1 0 3 0,0 10 0 15,5-1 12-15,-6 1 16 0,-5 4-3 0,6 1-1 0,-6 4-12 16,0 5 0-16,1 5 0 0,-7-5 0 0,7 4 0 0,-1 1 0 31,-16 0 0-31,5 0 0 0,-5-10-41 0,-5 0-11 16,5 5-3-16,0-4 0 15,0-20-209-15,0 0-41 0</inkml:trace>
  <inkml:trace contextRef="#ctx0" brushRef="#br0" timeOffset="961">1784 754 1267 0,'0'0'56'0,"0"0"12"0,-16 0-55 0,5 0-13 0,11 0 0 0,0 0 0 15,0 0 144-15,0 0 25 0,-5-10 6 0,-1 1 1 16,6-1-77-16,-5-4-15 0,-6-1-4 0,6 1 0 16,5-5-101-16,-6-1-21 0,1-4-4 0,0 5-1 15,5-5 47-15,-6 0 16 0,1 5 0 0,-1-10 0 16,6 5-39 0,-5 0-8-16,5 5-1 0,0 0-1 0,11 0 33 0,-6-5 0 0,-5-5 0 15,6 5 0-15,-12-5 0 0,12 10 0 0,4 4 0 0,-4 1 0 16,-1 4 0-16,1 1 0 0,-1-6 0 0,0 1 0 15,-5 14 44-15,0 0 16 0,0 0 4 0,0 0 0 16,17 0-52-16,-17 0-12 0,0 0 0 0,10 10 0 0</inkml:trace>
  <inkml:trace contextRef="#ctx0" brushRef="#br0" timeOffset="1191">2092 682 1267 0,'0'0'56'0,"0"0"12"0,0-5-55 0,-5-4-13 0,-1-1 0 15,6 0 0-15,-5-4 105 0,0 4 19 0,5 1 3 0,-6-6 1 16,1-9-52-16,-1 5-9 0,6 5-3 0,0-1 0 16,-5-9-51-16,5 10-13 0,-5-1 0 0,5 6 0 15,0-10 0-15,-6 9 0 0,6-4 0 0,-5 4-577 16,5 0-119-16</inkml:trace>
  <inkml:trace contextRef="#ctx0" brushRef="#br0" timeOffset="1297">2011 192 1407 0,'0'0'62'0,"0"0"14"0,0 0-61 0,0 0-15 0,0 0 0 0,0 0 0 16,0 0 74-16,0 0 12 0,0 0 2 0,0 0 1 15,0 0-71-15,0 0-18 0,0 0 0 0,0 0 0 16,0 0 55-16,0 0 7 0,0 0 2 0,0 0-896 15</inkml:trace>
  <inkml:trace contextRef="#ctx0" brushRef="#br0" timeOffset="1532">2260 447 1497 0,'0'0'66'0,"0"0"14"0,0 0-64 0,0 0-16 15,0 0 0-15,0 0 0 0,0 0 106 0,16 0 18 16,0 0 3-16,-11 0 1 0,-5 0-52 0,11-5-9 16,5 0-3-16,1 0 0 0,-12 5-8 0,6-5-1 15,0 5-1-15,10 0 0 0,-4 0-35 0,-7 0-7 16,-10 0-2-16,11 0 0 16,11 0-59-16,-6 0-12 0,-5 0-3 0,0 0-947 0</inkml:trace>
  <inkml:trace contextRef="#ctx0" brushRef="#br0" timeOffset="1736">2676 591 1652 0,'0'0'36'0,"0"0"8"0,0 0 2 15,0-10 0-15,-6 5-37 0,1-4-9 0,5-6 0 0,-6 6 0 0,-4-6 70 0,4-4 12 16,6 0 2-16,0 0 1 0,-11-5-17 0,6 4-3 15,0 6-1-15,5-10 0 0,0 0-51 0,-6-5-13 16,1 5 0-16,5 5 0 0,5 0 0 0,-5 4 0 16,-5 6 0-16,5-1 0 15,11-4-14-15,-11-1-6 0,0 6 0 0,0 9-932 16</inkml:trace>
  <inkml:trace contextRef="#ctx0" brushRef="#br0" timeOffset="2000">2989 648 921 0,'0'0'82'0,"0"0"-66"0,0 0-16 16,11-5 0-16,-11 5 122 0,5-9 21 0,6-1 4 0,-6-4 1 16,-5-5-45-16,0-1-9 0,0 1-2 0,0-5 0 15,0-9-35-15,-5 9-7 0,0-5-2 0,-1 0 0 16,1-9-38-16,-1 9-10 0,1 0 0 0,-6 0 0 15,6-9 0-15,-6-1 0 16,-5 6 0-16,10-1 0 0,-4 5 53 0,-1 5 9 0,-5 0 2 0,5 10 0 16,0 4-52-16,0-4-12 15,0-1 0-15,1 6 0 16,-7 4-202-16,1 5-43 0</inkml:trace>
  <inkml:trace contextRef="#ctx0" brushRef="#br0" timeOffset="2737">3146 1897 460 0,'0'0'41'0,"0"0"-33"0,0 0-8 0,0 0 0 0,0 0 181 16,0 0 35-16,10-5 6 0,-10 5 2 0,0-5-82 15,6-4-16-15,-6-1-3 0,5 0-1 16,-5-4-42-16,6 0-8 0,-1-6-1 0,0 1-1 0,6 0-5 16,-5-10-1-16,-1-4 0 0,6-1 0 15,5-4-23-15,0-1-5 0,-10-9 0 0,10 0-1 16,-5-10-5-16,-1 6-1 0,1-1 0 0,0 0 0 0,0 5-29 0,0-5 0 16,0 0 0-16,-1 5 0 0,1 0 0 0,5 0 0 15,6 0 0-15,-6 0 0 0,0 5 0 0,1-5 0 16,4 10-8-16,1 4 8 0,-6 0 0 0,0 1 0 15,6 9 0-15,-11 0 9 0,-1 4-9 16,1 6 0-16,0 0 0 0,0 4 0 0,0 5 0 16,-11 5 0-16,10 0 0 0,-10 0 0 0,11 5 0 0,5 5 0 15,-5-1 0-15,0 15 0 0,0 0 34 0,0 5 2 16,-1 0 0-16,7 14 0 0,-1 0-20 0,-5 5-4 16,5 0-1-16,6 5 0 0,-6 0 10 15,0 0 3-15,0 0 0 0,0-1 0 0,1 1-24 0,4-5 0 0,-10 5-12 16,5 5 4-16,0-5 34 0,1-1 7 0,-1-4 2 0,-5 0 0 15,-1-4-23-15,1-11-12 0,-5-4 12 0,-1-5-12 16,6 0 0-16,-6-5 0 0,-5 5 0 0,6-9 0 16,-6-6-16-16,0-9-3 15,0 0-1-15,0 0 0 16,0 0-204-16,-17 5-40 0</inkml:trace>
  <inkml:trace contextRef="#ctx0" brushRef="#br0" timeOffset="2960">3178 1287 806 0,'0'0'72'0,"0"0"-58"0,11 10-14 0,0-6 0 0,-11-4 201 0,10 0 38 15,7 0 7-15,-7 0 2 0,-10 0-90 0,17-4-18 16,4-6-3-16,12 10-1 0,-1-5-60 0,1 5-12 16,-6-5-2-16,5 5-1 0,0 0 5 0,6 0 1 15,0 0 0-15,5 5 0 0,-5-5-67 0,5 5-17 16,0 5-2-16,-5-6 0 0,0-4-1 0,-5 0-1 15,4 5 0-15,-10 0 0 16,6-5-184-16,-6 5-37 0</inkml:trace>
  <inkml:trace contextRef="#ctx0" brushRef="#br0" timeOffset="3235">4404 2103 1454 0,'22'5'64'0,"-22"-5"14"0,16-5-62 0,-5 5-16 16,-11 0 0-16,16-5 0 0,0-4 102 0,1-1 18 0,-7-4 3 0,7-1 1 15,-1-4-32-15,-5 0-5 0,5-10-2 0,-5-4 0 16,-1-1-23-16,1-14-5 0,0-5-1 0,0-9 0 16,-6 4-30-16,-5-4-6 15,6-10-2-15,-6 4 0 0,-6 1-10 0,6 0-8 0,-5 9 12 0,-6-14-12 16,6 0 11-16,-6 0-11 0,5 0 10 0,-4 5-10 0,-1-5 11 15,0 14-11-15,0-4 12 0,-5 14-12 0,5 0 8 16,-5 9-8-16,5 1 0 0,-5 9 0 31,5 5-85-31,-5 0-21 0,0 5-4 0,0 0-575 0,-1 4-115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02.7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0 677 1497 0,'0'0'32'0,"0"0"8"16,0 0 0-16,0 0 4 0,0 0-36 0,10-4-8 0,-10 4 0 0,0 0 0 0,0 0 104 0,17 9 20 16,-17-9 3-16,16 10 1 0,-5 9 0 0,-1-5 0 15,1 6 0-15,0 4 0 16,0 0-53-16,-6 0-11 0,1 4-1 0,-1 6-1 0,0 0-24 0,1 9-5 16,5 5-1-16,-11 5 0 15,5 0-16-15,0-1-4 0,1 6-1 0,-1 0 0 0,-5-6-2 0,0 1 0 16,0 0 0-16,0-5 0 0,-5-5-9 0,5 1 0 15,0-1 0-15,-6-10 0 0,1-4 0 0,0-5 0 16,-6 0 0-16,11 0 0 0,-6-9 16 0,1-6-3 16,0 6 0-16,5-15 0 15,0 0-30-15,0 0-7 0,0 0 0 0,0 0-1 0,-11-10 11 16,5 0 2-16,1-9 1 0,0 0 0 0,-6-5 11 0,11-5 0 16,-6-9 0-16,6-5-8 0,0-10 8 0,0 0 0 15,0 0 0-15,6-9 0 0,-1-1-25 0,1-4 0 16,4 0 0-16,1 0 0 0,5-1 25 0,1 1 0 0,4-5 0 15,1 5 0-15,0 4 46 0,-1 1 14 0,1 4 4 0,-1 1 0 16,6 4-77 0,0 10-15-16,0 4-4 0,6 1 0 0,-12 14 32 0,12 5 8 0,-6 4 1 0,5 6 0 15,1-6 11-15,-6 15 3 0,0 0 0 0,0 5 0 16,-6 9-23-16,1 1 0 0,-11 9 0 0,5 0 0 16,-5 14 0-16,-22 15 8 15,-11 29-8-15,-10-1 8 0,5-18-8 0,-22-1-12 31,-21-4 4-31,11-10 0 16,15-24 8-16,7 0 0 0,4-5 10 0,6-9-10 31,11-5-45-31,5-10-15 0,-5 5-4 0,16 0 0 16,0-15-102-16,0 1-21 0,11-10-4 0,-6 0-1 0</inkml:trace>
  <inkml:trace contextRef="#ctx0" brushRef="#br0" timeOffset="282">896 360 1234 0,'0'0'55'0,"0"0"11"0,0 0-53 0,0 0-13 0,0 0 0 0,0 0 0 16,0 0 143-16,0 0 25 0,0 0 6 0,0 0 1 15,0 0-39-15,11 5-7 0,5 0-1 0,-5 5-1 16,0-10-49-16,5 4-10 0,6 1-1 0,-1 0-1 16,1 0-33-16,0-5-6 15,5 10-2-15,0-6 0 0,-11-4-25 0,5 0 0 16,1 0 0-16,0 0 0 0,-1 5 0 0,-10-5 0 0,0 0 0 0,0 0 0 16,0-5-46-1,5 5-14-15,-5 0-4 0,-11 0-682 0,0 0-137 0</inkml:trace>
  <inkml:trace contextRef="#ctx0" brushRef="#br0" timeOffset="659">1550 605 1497 0,'0'0'66'0,"0"0"14"0,0 0-64 0,0 0-16 16,0 0 0-16,0 0 0 0,0 0 102 0,0 0 17 0,0 0 3 0,0-14 1 15,5 0-43-15,-5-1-9 0,0-4-2 0,6 0 0 16,-6 0-18-16,-6-1-4 0,6-8-1 0,0-6 0 16,-5 0-32-16,5 1-6 0,0-1-8 0,-5 0 11 15,5 1-11-15,-6-1 0 0,1 1 0 0,5-1 0 16,-6 5 9-16,1 5-9 0,0 0 10 0,-1 5-10 16,1 0 12-16,5 4-4 0,-6 1-8 15,6 4 12-15,0 10-61 0,0 0-13 16,0 0-2-16,0 0-948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04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 1267 0,'0'0'56'0,"0"0"25"0,0 0-81 15,11 0 0-15,-11 0 0 0,0 0 77 0,0 0 13 0,0 0 2 0,10 0 1 16,1 0-9-16,0 0-3 0,0-5 0 0,5 5 0 15,0 0-13-15,0 0-2 0,-5-5-1 16,5 5 0-16,1-10-2 0,-1 6-1 16,0 4 0-16,-5-5 0 0,10 5 17 0,1 0 3 15,5-5 1-15,-5 5 0 0,5 0-75 0,11 0-8 16,-11 0-14-16,0-5 3 0,0 0 11 0,0 5 11 0,0 0-3 0,-6 0 0 16,6 0-8-16,-11 0 0 0,1 0 0 0,-7 0 8 15,7 5-116 1,-12 0-23-16,0 0-5 0,-5-5-904 0</inkml:trace>
  <inkml:trace contextRef="#ctx0" brushRef="#br0" timeOffset="203">178 267 460 0,'0'0'20'0,"0"0"5"15,0 0-25-15,0 0 0 0,0 0 0 0,0 0 0 0,0 0 338 16,0 0 62-16,0 0 13 0,0 4 3 31,5 1-282-15,12-5-56-16,20-5-11 0,1 5-3 15,-5-4 52-15,-1 4 9 0,-5-5 3 0,0 5 0 16,0-5-205-16,-5 5-41 0,-1 0-8 0,-4 5-923 16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09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38 178 1645 0,'-6'0'36'0,"-5"-5"7"0,11 5 1 0,0 0 4 0,0 0-39 0,0 0-9 0,0 0 0 0,-5 10 0 31,0 4 117-31,-1 1 22 0,6-6 4 0,0 6 1 16,6 4-8-16,-6 0 0 0,-6 5-1 0,12 0 0 0,4 0-57 0,-4 5-11 16,-17 0-3-16,6 4 0 0,-1 6-26 0,1-10-6 15,5 4 0-15,0 6-1 0,0 4 1 0,0 0 1 0,0 5 0 0,0 5 0 16,11 0-33-16,-6 14 0 0,-5 0 0 0,-5-4 0 15,-1-6 0-15,17 1 0 0,0-10 0 0,-6-5 0 16,-10-5 0-16,-1 1 0 0,17-6 0 0,0 1 0 16,-6-10 0-16,1-5 0 0,-12 5 0 0,1-9 0 0,-6-1 0 15,11-4 0-15,6-1 0 0,-6-9 0 0,0 0 0 0,0 0 0 16,5 10 0-16,-5-10 0 0,0 0 0 16,0 0 0-16,-5 5 0 0,-1-5 0 0,6 0 0 0,-5-5 0 15,5 5 0-15,0 0 0 0,21-10 0 0,-10-9-22 16,-11 5 3-16,0-10 1 0,0 4 29 15,6-4 5-15,4-4 2 0,7-1 0 0,4 0-18 0,1-5 0 16,-6 1 0-16,0-6 0 31,0-4-48-31,6 5-12 0,5-1-4 0,0-4 0 0,5 5 52 0,-5 4 12 16,0 5 0-16,-5 5 0 0,0 5 48 0,-1 5 13 0,1 9 3 0,-22 5 0 0,16 0-64 0,6 5 0 0,-6 4-16 16,-5 1 3-16,5 4 13 0,-5 5 16 0,0 1-3 15,-6 9-1-15,6-1-12 0,-6 6 0 0,6-5 8 16,-6 0-8-16,-5-1 0 0,11 6 0 15,-11 0 0-15,6-6 0 0,-1-4 0 0,0 5 0 0,1 0 0 0,-6-5 0 16,-6-10-106 0,1 1-18-16,10-1-3 0</inkml:trace>
  <inkml:trace contextRef="#ctx0" brushRef="#br0" timeOffset="408">778 697 1396 0,'0'0'62'0,"0"0"13"0,0 0-60 16,0 0-15-16,0 0 0 0,0 0 0 0,0 0 128 0,0 0 22 16,0 0 5-16,0 0 1 15,-6-10-74-15,-5 5-14 0,6 0-4 0,0 1 0 0,-6-1 0 0,0-5 0 16,0-4 0-16,6-1 0 0,-6-4-45 0,6 0-10 0,-1 0-1 0,1-5-8 16,-1 0 16-16,1 0-4 15,5 4-1-15,0-4 0 0,0-4-11 0,0-1 10 0,5 5-10 0,1-5 10 16,-1 0-26-16,1 5-6 0,-1-5-1 15,6 10 0-15,0 0 70 0,5 5 13 0,-11-10 4 0,6 4 0 16,-6 6-52 0,12 0-12-16,-7 4 0 0,-4 5 0 15,-6 5-16-15,0 0-5 0,11-5-2 0,-11 5 0 16,0 0-68-16,0 0-13 0,0 0-4 0,0 0-924 0</inkml:trace>
  <inkml:trace contextRef="#ctx0" brushRef="#br0" timeOffset="638">1010 629 1602 0,'0'0'35'0,"0"0"7"0,0 0 2 0,0 0 1 15,0 0-36-15,0-4-9 0,-5-1 0 0,-1-5 0 0,1-4 81 0,5 4 15 16,-6-4 2-16,6-1 1 0,-5-4-28 0,5 0-6 15,-5 0-1-15,10 4 0 0,-5 6-51 0,5-1-13 16,-5 0 0-16,0-4 0 0,6 0 10 0,-1-1-1 0,1 1 0 0,-1-1-663 16,-5 1-133-1</inkml:trace>
  <inkml:trace contextRef="#ctx0" brushRef="#br0" timeOffset="747">1021 154 1958 0,'0'0'43'0,"0"0"9"0,5-5 1 0,-5 5 3 0,0 0-45 0,6-5-11 15,-6 5 0-15,0 0 0 0,10-4 104 0,-10 4 20 16,0 0 3-16,0 0 1 0,0 0-52 0,0 0-9 15,0 0-3-15,0 0 0 16,0 0-102-16,0 0-21 0,0 0-4 0,17 4-1050 0</inkml:trace>
  <inkml:trace contextRef="#ctx0" brushRef="#br0" timeOffset="1004">1345 730 1728 0,'0'0'76'0,"5"0"16"0,11 0-73 0,-5 0-19 16,11 0 0-16,-11-5 0 0,-6-4 106 15,-5-6 18-15,-11 1 3 0,11-5 1 0,0-5-52 0,0 0-9 16,0-5-3-16,-5-5 0 0,0 1-10 0,-1-6-2 0,6 1-1 0,6-1 0 0,-6 1-31 0,5-5-5 16,-5 0-2-16,-11-1 0 0,0 6-13 0,-5 0 0 15,11 9 0-15,-6 0 0 0,5 5 18 0,1 5 1 16,0 0 0-16,-1-1 0 15,1 6-82-15,-1 4-16 0,6 10-3 0,0 0-1043 16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11.4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6 365 1530 0,'0'0'33'0,"0"0"7"15,0 0 2-15,0 0 2 0,0 0-36 0,0 0-8 0,0 0 0 0,0 0 0 0,21 9 116 0,-21-9 20 16,0 0 5-16,0 0 1 0,0 0-30 0,0 0-5 31,6 10-2-31,-6-1 0 0,5 1-33 0,-5 0-6 16,0-1-2-16,6 1 0 0,-6-1 0 0,0 6 0 0,5 4 0 0,-5 0 0 16,0 5-36-16,5 0-8 0,-5 0-2 0,6 5 0 0,-6 0 13 15,5 4 2-15,1 11 1 0,-1-6 0 0,-5-4-18 16,0-1-3-16,-5 11-1 0,5-6 0 0,0-4-12 15,0 4 0-15,0 0 0 0,5-4 0 0,-10-10 0 16,5 5 0-16,-6-5 0 0,6-5 0 0,0 0 0 0,0-4 0 16,0 4 0-16,-5-10 0 0,5-9 0 0,-6 5 0 15,6 5 0-15,-5-5 0 0,5-5 0 0,0 0 0 16,0 0 0-16,0 0 0 0,-11 0 0 0,11-5 0 16,-5 0 0-16,-6-5 0 0,6 1 0 0,-1-6 0 0,6 1 0 15,-5 0 0-15,-1-6 0 0,6 1 0 16,0-5 0-16,0-5 0 15,0-9-48-15,0-5-13 0,6 0-3 0,-6-1 0 0,5-4 52 0,-5 5 12 0,11 0 0 16,-6-5 0 0,6 5 0-16,0-1 0 0,0-4 0 0,0 5 0 15,-1-5 0-15,7 5 0 0,4 9 0 0,-5 1 0 16,1-6 31-16,-7 1 9 0,7 9 1 0,-1 5 1 0,0-5-32 0,-5 10-10 16,5 5 0-16,0 4 0 0,-5-4 23 0,5 9-3 0,0 0 0 15,1 10 0-15,-1 0-20 0,5 4 0 0,1 6 0 16,-6-1 0-16,1 10 0 0,-1 0 0 0,0 10 0 15,-5-6 0-15,-11 1 0 0,0 5 0 0,0 0 0 0,-6-1 0 16,1 1 0-16,-6-1 0 0,-5 1 0 0,0-5 0 16,-1 4 8-16,-4-9-8 0,-6 0 10 0,5-4-10 15,-5 4 0-15,6-5 0 0,4 0 0 0,-4-5-10 16,-1-9-43-16,1 0-9 0,-1-5-2 0,6 0 0 16,0 0 36-16,10-5 8 0,6 5 0 0,0-5 1 15,0 1-149-15,0-6-31 0,0-4-5 0</inkml:trace>
  <inkml:trace contextRef="#ctx0" brushRef="#br0" timeOffset="327">708 278 403 0,'0'0'17'0,"0"0"5"0,0 0-22 0,0 0 0 0,0 0 0 0,11 5 0 16,-11-5 299-16,0 0 55 0,0 0 11 0,0 0 3 15,0 0-192-15,0 0-39 0,11-5-7 0,-1 0-2 16,1 5-51-16,5 5-10 0,1-5-3 0,-7 0 0 0,7 0 0 0,-7 0 0 15,7 0 0-15,-1 0 0 0,0 5-42 0,0 0-9 16,-5-5-1-16,5 0-1 0,-10 4-11 0,5-4 8 16,-1-4-8-16,1-1 8 15,-11 0-84-15,0 5-18 0,0 0-3 0,11 0-645 0,-11 0-129 0</inkml:trace>
  <inkml:trace contextRef="#ctx0" brushRef="#br0" timeOffset="568">1254 446 1958 0,'0'0'43'0,"0"0"9"0,0 0 1 0,0 0 3 0,0 0-45 0,5-9-11 16,0-1 0-16,1-4 0 0,-6-6 104 0,0 1 20 16,0 0 3-16,5 0 1 0,-5-1-67 0,0 1-13 15,-5-5-2 1,-1 0-1-16,6-5-21 0,0 1-4 0,-5-1 0 0,0 0-1 0,-1 5 1 0,6 0 1 0,0 5 0 15,0 4 0-15,6 1-13 0,-6 4-8 0,0 10 10 0,0-14-10 32,-6 0-15-32,6 14-9 15,0 0-1-15,0 0-1 0,0 0-133 0,0 0-26 0,0 0-6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28.9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67 705 0,'0'0'31'0,"0"0"7"0,10-9-30 0,-10 9-8 16,0 0 0-16,6-10 0 0,-1 0 75 0,-5 1 13 0,6-1 4 16,-6 10 0-1,0 0-12-15,0 0-3 0,0 0 0 0,0 0 0 16,11-9-21-16,-6-1-4 0,-5 10 0 0,0 0-1 0,0 0-24 0,0 0-5 15,0 0-1-15,0 0 0 0,0 0-2 0,0 0-1 0,0 0 0 0,0 0 0 16,0 14 2-16,0-14 1 0,0 0 0 0,0 0 0 16,0 0-13-16,0 20-8 0,5 4 8 0,1 0-8 15,-6-10 23-15,0 0 0 0,0 6 0 0,-6 4 0 16,6 5-37-16,-5-1-7 0,0-4-2 0,-1 10 0 16,1-5 47-16,-1 4 8 0,1 6 3 0,5 4 0 15,0-5-26-15,5 10-9 0,1 10 0 0,-1 5 9 16,-5-11 3-16,0 1 0 0,0 10 0 0,6-1 0 0,-12 0 4 0,12-4 2 15,-6 0 0-15,5-1 0 0,6-4-10 0,-6 0-8 16,1-5 9-16,4 5-9 0,-4 4 9 0,-1 1-9 16,1 0 8-16,4-6-8 0,-4-4 0 0,-1 5-16 31,-5 5 3-31,6-5 0 0,-6-5 31 0,10 5 6 0,-4-1 2 0,5-4 0 16,-11 5-26-16,5-10 0 15,-5 6-14-15,5-1 5 0,1 4 9 0,-6 1 11 16,0 0-3-16,-6 5 0 0,12-1-8 0,-6 10 0 0,-6 1 0 0,1-6 0 0,5-4 0 0,0-5 0 15,0-1 0-15,5 1 0 0,-5 5 0 0,6 4-11 16,-1-4 3-16,1 9 0 0,-1-4 8 0,0 4 0 16,6 0 0-16,-5-19 0 0,-1 0 0 0,0 0 0 15,6 0 0-15,-11 0 0 0,6 5 0 0,-6-5 0 16,0 5-9-16,0 9 9 0,0-4 0 0,0-1 0 16,0 1 0-16,5 4 8 0,0-9-8 0,-5 0 0 15,-5-5 0-15,5 0 0 0,5-5 0 0,-5 10 0 16,0-5 0-16,0 0 0 0,11-5 0 0,-5-4 0 0,-1 4 0 0,0-4 0 15,1-1 0-15,-1 0 12 0,-5 1-12 0,6-1 12 16,-6-4-12 0,0-1 0-16,5 6 0 0,-5-6 0 0,0 1 0 0,0 0 0 0,5-1-9 0,-10-4 9 15,0-5 0-15,-1 0 0 0,6-5 0 0,-5 1 0 16,-1-1 0-16,6 0 0 0,0-5 0 0,0 1 0 16,-5 4 0-16,0-5 0 15,5-4 0-15,-6 4 0 16,6 1 0-16,-5-1 0 0,5-4 0 0,0 4 0 0,-6 1 0 0,-4-11 0 0,4 6 8 0,-5-5-8 15,11-5 0-15,0 0 0 0,0 0 0 0,-10 5 0 0,-7-1 0 16,1 1 0-16,0-10 0 0,-6 5 0 0,6 0 0 0,-5-4 0 16,4-1-11-16,7 0 11 0,-7-5-12 0,1 6 12 15,0-6-12-15,5 0 12 0,-5-4-9 0,10 0 9 16,-10-1 0-16,-5-4 0 0,4 0 0 0,1-5 0 16,0 0 8-16,0 5-8 0,0-1 0 0,-6-4-8 15,11 0-1-15,-5 0 0 0,0 0 9 0,5 5 0 16,6 5 0-16,-6-1 0 0,5 1 0 0,1 4 0 15,5 10 0-15,0 0 8 0,0 0 0 0,0 0 1 32,0 0 0-32,5 10 0 0,1 9 2 0,10 0 0 15,0 5 0-15,11 5 0 0,-5-5-11 0,5 5 8 0,0 0-8 16,0 4 8-16,0-4-8 0,0 0 0 0,0 0 0 0,-5-5 0 16,-1 0 0-16,1-5 0 0,5 0 0 0,-6 0 0 15,1 1 0-15,0-6 0 0,-6-4 0 0,5-1 0 16,-4 1 0-16,-1-5 0 0,0-5-9 0,0 0 9 0,0 0 0 0,1 0 0 15,4-5 0-15,-5-5 0 0,6 5 10 0,-6-4-1 0,0-10 0 16,1 4 0-16,-1 1 4 0,0-1 1 0,0 1 0 0,0-5 0 16,1 0-14-16,-1-10 11 15,6-10-11-15,-6 6-638 32,-5 9-134-32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13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157 953 1483 0,'0'0'65'0,"0"0"15"0,21 0-64 0,-15 5-16 16,-6-5 0-16,0 0 0 0,0 0 128 0,0 0 22 16,0 0 5-16,0 0 1 0,-6-5-40 0,6 5-7 15,-5-5-1-15,0-9-1 0,-1-6-43 0,1 1-8 16,-1 10-1-16,17-11-1 0,-5-4-14 0,-1-4-4 16,-10-1 0-16,-1 0 0 0,1 0-16 0,-1-4-4 15,1-1-1-15,5 0 0 16,0-4-15-16,-5-1 9 0,-1 1-9 0,6 4 8 0,0-4 0 0,0 0-8 31,0-1 12-31,0 1-4 0,0-1-8 0,-5 15-14 16,5 0 3-16,-6 0 1 15,6 0-155-15,-10 5-31 0,4 5-7 0</inkml:trace>
  <inkml:trace contextRef="#ctx0" brushRef="#br0" timeOffset="392">49 16 1958 0,'-33'10'43'0,"23"-5"9"0,4 0 1 0,12-5 3 0,4 4-45 0,7-4-11 0,-1 5 0 0,0-10 0 16,6 5 101-16,5-4 19 15,-6 4 3-15,12-10 1 0,-1 10-46 0,0-5-9 16,1 0-1-16,5 1-1 0,-6 4-29 0,0-5-6 16,6 0 0-16,5 5-1 0,6 0-8 0,-6 0-2 0,6 0 0 0,0 0 0 15,-1 5-3-15,1-5-1 0,-6 0 0 0,0 0 0 16,-5-5-5-16,0 5-2 0,-11 5 0 0,5 0 0 15,1-5-2-15,-6 0-8 0,-6 4 12 0,1 1-4 16,0 5-8-16,-1-5 0 16,-10-1 0-16,5 6 0 0,-5-5 0 0,5 4 0 0,-10 1 8 0,4 0-8 15,-4 4 0-15,5 0 0 0,-6 10 0 0,0 0 0 16,1 0 0-16,-6 5 0 16,0 10 0-16,-6-1 0 0,6 10 0 0,0-5 0 0,-5 5 0 0,5 0 0 0,-11 5 11 0,0 0-3 15,6 5-8-15,0-1 12 0,-6 1 17 0,5-5 3 16,1-5 1-16,5 0 0 0,-5-10-33 0,5 1-16 31,0-6 2-31,0-4 0 0,-6-5 14 0,12 0 0 0,-6 0 0 0,5-10 0 16,-5-14-9-16,0 0 9 0,0 10-8 0,0-10 8 15,0 0-69-15,0 0-9 16,0 0-2-16,-11 0 0 0,0 0-112 0,-5 0-24 0,-5-14-4 16</inkml:trace>
  <inkml:trace contextRef="#ctx0" brushRef="#br0" timeOffset="657">146 871 1756 0,'0'0'78'0,"0"0"16"0,0 0-75 0,16 5-19 0,6-5 0 0,-6 0 0 16,0 0 160-16,0 0 29 0,6 0 6 0,5 5 1 0,0-10-64 0,0 10-13 15,11-5-3-15,-6 9 0 0,6-4-50 0,5 0-10 16,6 5-3-16,5-6 0 0,16 6-18 0,-10 0-4 15,-1-1-1-15,-10 1 0 0,5 4-18 0,-6-9-4 16,-4-5-8-16,-1 0 12 0,-11 0-12 0,1 5 0 31,-6 0 0-31,0-1 0 16,-6-4-50-16,6 5-13 0,-5-10-2 0,-6 5-1 16,0 0-126-16,0-4-24 0,1-6-6 0</inkml:trace>
  <inkml:trace contextRef="#ctx0" brushRef="#br0" timeOffset="3266">146 535 1440 0,'-38'0'64'0,"27"5"12"0,6 0-60 0,5-5-16 15,0 0 0-15,0 0 0 0,0 0 118 0,0 0 21 0,0 0 4 0,0 0 1 16,0 0-13-16,0 0-3 0,11-5 0 0,0-5 0 0,-1-4-68 15,1-1-15-15,5 1-2 0,1 0-1 0,-7-6 4 0,7 1 1 16,-1 0 0-16,5-5 0 0,-4-5-18 0,-1 0-3 16,5 5-1-16,1 0 0 0,-6 0-16 0,6 0-9 31,-6 0 10-31,6 5-10 0,-6 0 9 0,0 4-9 0,-5 6 8 0,0-1-8 0,-11 5 9 0,0 5-9 16,0 0 10-16,0 0-10 0,0 0 12 15,0 0-4-15,-6 10-8 0,-5 9 12 0,-5 5-12 0,5 0 0 16,1 0 0-16,-7 5 0 0,1 0-8 0,0-5-5 31,5 5-1-31,0-5 0 0,-5 0 0 0,11 0 0 16,-6-5 0-16,0 5 0 0,6-10 14 0,5 1-12 15,0-15 12-15,0 0-12 0,0 0 12 16,0 0 0-16,5 5 0 0,6 4 0 0,0-9 8 0,0 0-8 0,-1-5 9 0,1 1-9 0,0-6 15 0,5 0-3 0,0 1-1 16,1-1 0-16,-7-9-2 0,7 5 0 0,4-1 0 15,-5 6 0-15,1-6-9 16,-1 1 8-1,0-1-8-15,6 1 8 0,-6 0-8 0,0 4 0 0,-5 0 0 0,0-4 0 0,0 4 8 0,-11 10-8 0,0 0 8 0,0 0-8 16,0 0 0-16,0 0 8 0,0 0-8 0,-6 20 0 16,-5-1 13-16,1-5-2 0,-1 5-1 0,0 1 0 15,0-1-25-15,0 0-5 0,-5 5 0 0,0 0-1 16,0-5 21-16,-1 0 0 0,12 1 0 0,0-1 0 16,-1-5 0-16,1 5 0 0,5-4 0 0,0-1 0 31,0-14-33-31,11 5 1 0,-6 0 0 0,11 0 0 0,-5-5 73 0,0-5 15 15,5 0 4-15,6 0 0 0,10 0-45 16,-10-4-15-16,-6-6 9 0,6 1-9 0,10 4 0 16,0-4-16-16,1-5 3 0,-12 0 0 15,1-1 13-15,-6 1 0 0,-5 0 0 0,5 0 10 0,0 4-10 16,1-4 0-16,-7 5 0 0,7-1 0 0,-12 6-13 0,17-1-8 0,-1 5-2 0,-21 5 0 0,-5 5 45 16,-17 5 9-16,1-1 1 0,4 1 1 0,7 9-21 0,4 0-12 15,-5 1 12-15,-5 4-12 0,-5 0 8 0,-1 0-8 16,0 4 0-16,1 1 0 0,5-5 0 0,-6 10 10 15,11-5-10-15,0-5 8 0,1 0-8 0,4-5 0 16,6-5-10-16,0 1 10 0,0-15 0 0,11 9 0 16,0-4 0-16,0 0 0 0,5-5 0 0,5-5 0 0,-4 0 0 15,-1 1 0 1,5-1 0-16,-4-5 0 16,4 1 0-16,1-1 10 0,5-4-10 0,-6-1 0 0,-4 1 9 15,10-6-9-15,0 1 18 0,0 0-1 0,-6-5 0 16,1 0 0-16,0 5-25 0,-6 0-6 0,-5-1-1 0,5 6 0 15,-5 0 15-15,-6 4 0 0,-5 10 0 0,0 0 0 16,0 0 0-16,0 0 0 0,0 0 0 0,0 14 10 16,0 1-10-16,-5 4 0 0,-6 0 9 0,5 5-9 15,-10 5 0-15,5 0 0 16,1 0 0-16,-1 0-8 0,5-1 8 0,-4 6-13 0,-1-5 5 0,5-5 8 16,1 0-14-16,0 0 5 0,-1-5 1 0,1-5 0 0,10-4 8 0,-5 0-10 15,6-6 10-15,-1-4-10 0,6 0 10 0,-6-4-10 16,1-6 10-16,4-4-10 15,7-1-14-15,-7 1-2 0,1-1-1 0,0-9 0 0,0 5 43 0,0 5 9 16,5-1 2-16,0-9 0 0,-5 0-27 0,5 5 0 16,-5-5 8-16,0 0-8 0,-1 0 0 0,1-10 0 15,0 6 0-15,-6-1 0 0,1 5 0 0,-6 5 0 16,-6 4 0-16,1 1 0 16,0 9 0-16,-6 0 0 0,-5 5 0 0,-1 0 0 0,1 5 0 0,-5 9 0 15,-6 1 8-15,-6 4-8 0,1 5 0 0,-6 0 0 0,-5 5 0 16,5 0 0-16,5-5 0 0,6 4-11 0,0-3 1 0,-5-1 0 15,-17-5-17 1,12 5-3-16,10-10-1 0,5 1 0 0,6-6 31 0,0-4 10 0,16-5 0 0,0 0 0 31,-11 0-39-31,11 0-8 0,-11-5-2 0,11 5 0 0,5-14 39 0,6-1 0 0,11-4 0 0,-6 0 0 0,6 5 0 0,-1-6 0 16,-10-4 10-16,11 0-10 0,10-5 11 0,-5 5-11 16,-11 0 10-16,0-4-10 0,1-6 8 0,-7 0-8 0,12-4 0 15,-6 4 9-15,0 1-9 0,-5-6 0 0,5 6 0 16,-5 4 0-16,-11 0 0 0,6 10 0 0,10 0 0 0,-22 4 0 15,-15 6 8-15,-6 13-8 0,0 6 12 0,5 9-4 16,1 1 4-16,-12 8 0 0,1 6 0 0,-1-5 0 16,1 4-12-16,0-4 10 0,-1 0-10 0,-5 9 10 15,6 1-10-15,0-6 0 16,-1 1 0-16,11-10 0 16,12-5 0-16,-1 0 0 0,-5-4 0 0,10-1-11 15,6-14 11-15,0 0-8 0,0 0 8 0,0 0-8 16,0 0 8-16,11 0 0 0,0-5 0 0,0 1 0 15,-1-6 0-15,1-4 11 0,0-1-3 0,5 1 0 0,1-5-8 16,4-5-12-16,-5 0 2 0,6 0 1 0,-6 0 21 0,6-5 5 16,-6 5 1-16,0 9 0 0,0 1-18 0,1 4 0 15,-7-4 0-15,7 0 0 16,-1-1-48-16,-5 6-17 0,-6 4-3 0,0-5-755 16,-5 5-150-16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23.8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27 490 748 0,'0'0'67'0,"0"0"-54"0,11 5-13 0,-11-5 0 0,0 0 181 0,0 0 34 16,0 0 6-16,11 10 2 15,-1-6-88-15,1 1-18 0,0 0-3 0,-11-5-1 16,0 0-45-16,0 0-10 0,0 0-2 0,11 5 0 0,-6 0-38 0,-5-5-8 16,0 0-2-16,11 4 0 0,5 1 45 0,0-5 9 15,-5 0 2-15,-5 0 0 0,4-5-53 0,-10 5-11 16,0 0 0-16,11-4 0 0,5-1 0 0,-5-5 15 15,0 5-3-15,-6-4-1 0,1-1 1 0,5 5 0 16,0-4 0-16,-6-1 0 0,-16-4-27 0,11 4-5 16,0-4 0-16,-5-5-1 0,-1 4 37 0,-5 1 8 15,1-5 2-15,-1 4 0 0,5-4-17 0,-4 5-9 16,-17-6 10-16,10 6-10 0,1 0 0 0,5-1 0 16,-5 1 0-16,0-1-10 0,0 6 1 0,5-6 0 15,-5 11 0-15,5-6 0 16,6 5-16-16,-1 0-3 0,1 1-1 0,-1-1 0 0,1-5 29 0,5 10 13 0,0 0-1 15,0 0 0-15,0 0-20 0,5-5-5 0,12 1-1 0,-7-1 0 16,7 0 24-16,-7 0 5 16,7-4 1-16,-1 4 0 0,-5 0-16 0,-1-5 0 15,1 5 0-15,0 1 0 16,-6-1-15-16,-5 5 1 0,0 0 0 0,17-5 0 0,-1 0 14 0,0 5 12 0,-16 0-3 0,0 0 0 16,16 5-9-16,-5-5 8 0,-11 0-8 0,11 5 8 15,-11-5-99 1,16 5-20-16,0 4-4 0,-5-9-842 0</inkml:trace>
  <inkml:trace contextRef="#ctx0" brushRef="#br0" timeOffset="204">394 413 518 0,'0'0'46'0,"0"0"-37"16,0 0-9-16,0 0 0 0,0 0 180 0,11-9 35 16,-5-1 6-16,-6-4 2 0,5 4-113 0,-5-4-22 15,0 14-5-15,5-10-1 0,-5-4-16 0,0-1-3 16,6 6-1-16,-1-6 0 16,-5 6-72-16,0-1-14 0,11 1-4 0</inkml:trace>
  <inkml:trace contextRef="#ctx0" brushRef="#br0" timeOffset="596">562 351 460 0,'0'0'41'0,"0"0"-33"0,0 10-8 0,0 4 0 16,-6-4 225-16,6-10 43 0,0 0 9 0,0 0 2 15,-5 14-125-15,5-14-25 0,0 0-5 0,0 0 0 16,0 0-76-16,0 0-16 0,0 0-2 0,0 0-1 15,0 0-10-15,0 0-3 0,0 0 0 0,0 0 0 16,0 0-6-16,0 0-2 0,11-10 0 0,-6 1 0 0,1-1-8 16,-6-4 0-16,5-1 0 15,6 6 0-15,-6-6 0 0,-5 6 0 0,6-6 0 0,-6 6 0 16,5-1 0-16,0 1 8 0,1-6-8 0,-1 10 8 16,1-4-8-16,4-1 8 0,1 5-8 0,0-4 8 0,0 4-8 15,5-5 8-15,-5 6-8 0,0-1 8 0,-11 5-8 16,10 0 8-16,1 0-8 0,-11 0 8 0,0 0 8 0,11 5 2 15,-11-5 0-15,6 9 0 0,4 6 31 0,-4-6 7 16,-1 6 0-16,1-1 1 0,-6 0-16 0,0 1-3 16,0 4-1-16,0-9 0 15,0 9-9-15,0-5-3 0,0 1 0 0,-6-1 0 0,1 0-35 0,-1 1-7 16,6-1-2-16,0-14 0 16,0 0-76-16,0 0-15 0,-10 10-3 0,10-10-583 15,0 0-117-15</inkml:trace>
  <inkml:trace contextRef="#ctx0" brushRef="#br0" timeOffset="751">519 5 1666 0,'0'0'36'0,"0"0"8"0,0 0 2 0,5-5 2 0,-5 5-39 0,0 0-9 0,16 0 0 0,-16 0 0 15,0 0 16-15,0 0 0 0,16 0 1 0,-10 5-521 16,-6-5-104-16</inkml:trace>
  <inkml:trace contextRef="#ctx0" brushRef="#br0" timeOffset="1329">1091 130 1166 0,'0'0'52'0,"0"0"10"0,16 0-50 0,-16 0-12 16,-16 0 0-16,-5-5 0 16,-1 10 95-16,0 0 16 0,1 0 3 0,10 4 1 15,-5-4-33-15,0 10-6 0,-6-6-2 0,6 6 0 0,5-1-32 0,6 0-6 16,-1 1-2-16,-5-1 0 0,6 5-18 0,0-4-3 16,5 4-1-16,5 0 0 0,-5-4 13 0,5-1 3 15,6 0 0-15,5 6 0 0,11-11 1 0,-5 1 1 16,-22-1 0-16,0-9 0 0,5 10-14 0,6-5-4 15,0 0 0-15,0 4 0 0,5-9-12 0,0 0 0 0,-16 0 0 16,11 0 0-16,5-5 0 0,-5 1 0 0,0-1 0 0,-11 5 0 16,0 0 0-16,11-10 0 0,-1 1 0 15,7 9 0-15,-17 0 0 0,10-10 0 0,7 5 0 0,-7 0 0 16,1 1 0-16,-11 4 0 16,0 0-8-16,0 0 8 0,6-10-17 0,-6 10 0 0,5-10 0 0,0-4 0 15,1 4 25-15,-6 10 4 0,11-9 2 0,0-1 0 16,5 1-14-16,-16 9 0 0,11-10 0 0,-11 10 0 15,16-10 0-15,-5-4 0 0,-6 4 0 0,-5 10 0 0,11-14 12 0,-6 4-4 16,1-4-8-16,-6 0 12 0,-6-1-12 16,6 1 0-16,-5 4 0 15,-1 1 0-15,1-1 0 0,0 0 9 0,-6 10-9 16,0 0 8-16,0 5 5 0,0 0 1 0,1-5 0 0,-1 5 0 16,-6 4-1-16,12 1 0 0,-6 4 0 0,6 6 0 0,-1-6-2 15,1 0-1-15,5 6 0 0,0-6 0 0,5 5 16 16,1 0 3-16,5 1 1 0,-1-1 0 0,7 0 5 15,-1 5 1-15,0-10 0 0,0 6 0 0,1-6-23 0,-1 0-4 16,0 1-1-16,0-6 0 0,-5-4-8 0,0 5 0 16,0-5 0-16,-11-5 0 0,16 0 0 0,-5 4-9 15,-1 1 9-15,1-5-10 16,0 0-157-16,0-5-31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22.3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97 360 576 0,'0'0'25'0,"0"0"6"0,0 0-31 0,0 0 0 16,0 0 0-16,0 0 0 0,0 0 98 0,17 0 14 16,-7-5 2-16,1 5 1 0,-11 0-22 0,11 0-4 15,0 0-1-15,-6-5 0 0,6 5 15 0,5-5 2 0,-5 1 1 0,11 4 0 16,-1 0-3-16,12-5-1 0,-1 5 0 0,1 0 0 16,4-5-18-16,1 5-4 0,0 0-1 0,5-5 0 15,-10 5-21-15,4-5-4 0,1 5-1 0,-5 0 0 16,5-4-34-16,-6 4-7 0,0 0-2 15,1 0 0-15,-6-5-10 0,5 5 0 0,-5-5 9 16,0 5-9-16,0-5 0 0,0 5 0 0,0-5 0 0,-5 5 0 16,-1-4 20-16,6 4 0 15,-5 0 0-15,-6 0 0 0,6 0-29 0,-6 0-7 16,-5 0 0-16,0 0-1 16,0 0-14-16,-11 0-2 0,0 0-1 0,0 0 0 0,0 0-138 15,0 0-28-15,0 0-6 0</inkml:trace>
  <inkml:trace contextRef="#ctx0" brushRef="#br0" timeOffset="595">0 259 1263 0,'0'0'28'0,"0"0"5"0,11 0 2 0,-11 0 1 0,0 0-36 16,0 0 0-16,0 0 0 0,0 0 0 0,0 0 110 0,5 0 15 16,1 0 3-16,-1-5 1 0,1 5-61 0,-6 0-13 15,0 0-3-15,0 0 0 0,5-5-11 0,0 5-2 16,1-4-1-16,-1 4 0 0,6-5-7 0,-6 0-2 15,6 0 0-15,-5 0 0 0,-1-4 3 0,6 4 0 0,0-5 0 16,-1 6 0-16,7-6 7 0,-6 0 1 0,-1-4 1 0,7 4 0 16,-1 1-33-16,0-1-8 0,6-4 0 0,5-1 0 15,-11 6 8-15,0-1-8 0,6-4 12 16,-6 4-4-16,-11 0-8 0,6-4-9 0,5 0 9 0,0 9-13 16,6-5 13-16,-17 5 0 0,-5 5-10 0,6-4 10 15,5 4 0-15,-11 0 0 0,0 0 12 0,0 0-4 16,-11 4-8-16,0 6 12 0,0 0-12 0,0-1 12 15,-5 1 7-15,-5-1 1 0,-6 6 1 0,0-1 0 16,5 6-39-16,-5-6-8 0,5 10-2 16,-5 0 0-16,0-5 10 0,6 5 2 0,-1-5 0 0,6 5 0 15,5-4 0-15,0-6 0 0,0 10 0 0,6-10 0 16,-6 6-16-16,11-6-2 0,0-14-1 16,0 14 0-16,6 1 79 0,-1-6 16 0,0 1 4 0,6 0 0 0,0-1-8 15,0 1 0-15,0-1-1 0,-1 1 0 0,7 0-36 16,-1-1-7-16,0 6-2 15,-5-6 0-15,0 1-10 0,5-1 0 0,0 1 0 0,6 0 0 0,-6-1 28 0,6 1 6 16,-6 0 2-16,5-1 0 0,-4-4-27 0,-1 0-9 16,-5-5 0-16,5 5 9 15,0-1-113-15,-5-4-22 0,0 0-5 0,-1 5-977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26.0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0 173 1227 0,'0'0'54'0,"0"0"12"0,0 0-53 0,0 0-13 0,6 10 0 0,-6-10 0 15,0 0 136-15,5 14 24 0,-5-14 4 0,5 10 2 16,-5-1-38-16,0 6-8 16,0 4-2-16,6 0 0 0,-6 0-42 0,0 5-9 0,5 0-2 0,-5 0 0 15,0 0-15-15,0 0-3 0,0 0-1 0,6 5 0 16,-6 0-7-16,5 0-2 0,-5 0 0 0,5-1 0 15,-5-4-13-15,0 5-2 0,6 0-1 0,-6 0 0 16,5 0-9-16,1-5-1 0,-12 4-1 0,6-4 0 0,6-4-10 16,-6 4 0-16,0-10 9 0,0 5-9 15,0-4 14-15,0-15-2 0,0 0 0 0,0 0 0 16,0 0-51-16,0 0-10 0,0 0-3 0,0 0 0 16,0 0 52-16,0-10 24 0,-11-4-3 0,5 4 0 0,6-4-21 0,-5-6 0 15,-6 1 0-15,6-5-12 0,-1-5 24 0,1 5 4 16,0-4 0-16,5-6 1 0,-6 0-17 0,6 1 0 15,0 4 0-15,0-5 0 0,6 1 0 0,-1-1 0 16,0-4 0-16,1 4 0 16,5-4-19-16,-1 4-7 0,1-4-2 0,0 4 0 0,0 0 17 0,0 10 11 15,-1 0-13-15,1 0 5 0,0 5 8 0,0 0-12 16,0 0 12-16,-1 4-12 0,7 1 12 0,-6-5 0 16,5 4 0-16,0 6 0 0,-5 4 0 0,5 0 0 15,-5 5 10-15,0 0-10 0,5 5 10 0,-5 0-10 0,-1 4 10 0,-4 6-10 16,-1 4 14-16,-5-5-3 15,0 10-1-15,-5 0 0 0,5 0-10 0,-6 0 8 0,-4 5-8 16,-1-5 8-16,0 5-8 0,0-15 0 0,0-4 0 16,1 0 0-16,-1 4 0 15,-5-4-11-15,-1-1 11 0,7 1-8 16,-1 4 8-16,0 1-8 0,0 9 8 0,0-15-8 0,6 1-4 0,-1-5 0 0,1 4 0 0,5-9 0 16,0 0-120-1,0 0-24-15,0 0-4 0,0 0-896 0</inkml:trace>
  <inkml:trace contextRef="#ctx0" brushRef="#br0" timeOffset="445">557 754 1249 0,'0'0'55'0,"0"0"12"0,0 0-54 0,5 10-13 16,6-1 0-16,-6-4 0 0,-5-5 109 0,11 5 19 16,-6 0 4-16,-5-5 1 0,0 0-55 0,0 0-11 0,0 0-3 0,0 0 0 15,0 0-64-15,0 0 0 0,0 0-18 0,0 0 4 16,0 0 14-16,0 0 0 0,0 0 0 0,0 0 0 16,-5 0 0-16,5 0 0 0,-11 0 0 0,6 0 0 15,5 0 12-15,0 0 0 16,0 0-1-16,0 0 0 0,0 0-11 0,0 0 0 0,0 0 0 0,0 0 0 15,0 0 0-15,0 0 0 0,0 0 0 0,0 0 0 16,0 0 16-16,0 0 0 0,5-5 1 0,6 0-607 16,-6 0-122-1</inkml:trace>
  <inkml:trace contextRef="#ctx0" brushRef="#br0" timeOffset="1001">730 572 288 0,'0'0'25'0,"0"0"-25"0,0 0 0 0,5-5 0 0,0 0 148 0,-5 5 25 16,6-10 5-16,-6 10 1 0,0 0-79 0,0 0-16 15,0 0-4-15,0 0 0 0,0 0 10 0,0 0 2 16,0 0 0-16,0 0 0 0,0 0-8 16,0 0-2-16,0 0 0 0,-6 20 0 0,1-6-5 0,0 0-1 15,-1 6 0-15,1-1 0 0,5 5-13 0,0 0-3 16,-11-5-1-16,6 5 0 0,5 0-25 0,0 0-5 15,0 0-1-15,-6 5 0 0,1 0-11 0,-1 4-2 16,1-9-1-16,-6 5 0 0,6-10-14 0,-6 1 11 16,5-1-11-16,1-5 10 0,0 1-10 0,-1-1 0 15,1-4 0-15,5-10 0 0,-6 4 0 0,6-4 0 16,6 15 0-16,-6-15 0 0,-11 0 0 0,11 0-9 0,0 0 9 0,-11-5 0 16,0 0-9-16,6-4 9 0,5 9 0 0,0-10-9 15,-5-4 9-15,5-1 0 0,0 1 0 0,0-5 0 16,5-10 0-16,-5 5 0 0,5-5 0 0,1 0 0 15,5 0 0-15,-6 5 0 0,6-5 0 0,-6 5 0 32,6 5 0-32,0-5 0 0,5 0 0 0,-5 5 0 0,-6-5 0 0,1 5 0 0,5 4 8 0,-1-9-8 15,1 5 8-15,0 0-8 0,0 5 8 0,5-1-8 0,-5 1 8 16,0 4-8-16,-1 1 8 0,1-1-8 0,0 5 11 16,-11 5-3-16,11 0 0 0,0 0 0 0,-11 0 1 0,0 0 0 15,0 0 0-15,16 5 0 0,0 0-1 0,-11 4-8 16,-5 1 12-16,0 4-4 0,-5 1-8 15,5-6 0-15,-5 6 0 0,-6-1 8 0,0 1-8 0,0-1 0 16,0-4 0-16,1 4 0 0,-1-4-12 0,0-1 12 16,-5-4-10-16,10 5 10 15,6-10-9-15,0 0 9 0,-10 4-8 0,10-4 8 16,0 0-20-16,0 0 2 0,0 0 0 0,0 0 0 16,0 0-98-16,0 0-19 0,0 0-4 0,0 0-1 15,0-9-52-15,5-1-10 0</inkml:trace>
  <inkml:trace contextRef="#ctx0" brushRef="#br0" timeOffset="1324">946 548 633 0,'0'0'56'0,"5"0"-44"0,6 0-12 0,0 0 0 0,-6 0 153 0,6 0 29 16,-11 0 6-16,11 0 0 0,-6-5-53 0,6 5-11 0,5-5-3 0,-5 5 0 15,-11 0-25-15,0 0-6 0,5-5-1 0,-5 5 0 16,11-5-29-16,-11 5-7 15,0 0-1-15,11-4 0 0,-11 4-17 0,0-10-4 0,5 5-1 0,-5 5 0 16,0-9-17-16,0 9-3 0,0 0-1 0,-5-10 0 16,5 10-9-16,-6-5 0 15,6 5 9-15,0 0-9 0,-10-5 8 0,10 5-8 16,-11 0 10-16,11 0-10 0,-11 5 10 0,11-5-10 0,-11 10 10 0,11-10-10 16,0 0 0-16,-5 14 0 0,-1 1 0 0,6-15 0 15,0 14 10-15,6-4-10 0,-6 4 10 0,5-4-10 0,1-1 8 0,-1 6-8 16,-5-6 0-16,5 1 9 0,6-1-9 0,-5 1 0 15,-1 0 0-15,6-1 0 0,-6-4 0 0,6 5 0 16,-6-6 0-16,6 6 0 16,0 0-73-16,0-6-17 0,-6 1-3 0,6 0-583 15,-5-5-117-15</inkml:trace>
  <inkml:trace contextRef="#ctx0" brushRef="#br0" timeOffset="1557">1210 668 633 0,'0'0'56'0,"0"0"-44"0,0 0-12 0,0 0 0 16,0-10 151-16,6-4 28 15,-6 4 5-15,5-4 2 0,-5 4-97 0,6-4-19 16,-1 4-4-16,0 0-1 0,-5 1-13 16,6 4-2-16,-1-5-1 0,1 6 0 0,-1-1-13 0,-5 0-2 0,5-5-1 0,1 6 0 15,5-6-13-15,-11 10-2 0,10-5-1 0,-4 0 0 16,-6 5-6-16,16-9-2 0,-5 4 0 0,0 5 0 31,-11 0-34-31,10-5-7 0,7 5-2 0,-1 0-788 0</inkml:trace>
  <inkml:trace contextRef="#ctx0" brushRef="#br0" timeOffset="2003">1345 634 864 0,'0'0'76'0,"0"0"-60"0,0 0-16 0,0 0 0 0,0 0 120 0,0 0 20 16,0 0 5-16,0 0 1 16,0 0-42-16,0 0-8 0,0-5-1 0,6-4-1 15,-1-1-19-15,6 5-4 0,0 0-1 0,-6-4 0 16,-5-1-34-16,0-4-8 0,6-1 0 0,10 1-1 0,-5 9-11 0,-6-4-1 16,-5 9-1-16,0 0 0 0,5-5-3 0,1 0-1 15,5 0 0-15,-6 5 0 0,-5 0-2 0,11 0-8 16,0 0 12-16,-1 0-4 0,1 5-8 0,-11-5 0 15,6 10 0-15,-6-10 0 0,0 9 0 0,0 6 0 0,5-6 0 0,-5-9 0 16,-5 15 0-16,5-15 0 16,0 0 0-16,0 0 0 0,0 0 0 0,0 0 0 0,0 0 0 0,0 0 0 15,10 9 0-15,-10-9 0 0,0 0 0 0,0 0 0 16,17 5 0-16,-1-5 0 0,-5 0 0 0,-11 0 0 16,10 0-12-16,1-5-5 0,5-4-1 0,-5 4 0 15,-11 5 18-15,0 0-8 0,0 0 8 0,11-5 0 0,-11 5 10 16,5-5 9-16,6 0 1 0,-11 5 1 15,6-4-21-15,-6 4 0 0,0 0 0 0,0 0 0 0,0 0 0 0,0 0 0 16,0 0 0-16,0 0 0 0,0 0 0 0,0 0 0 31,0 0 0-31,0 0 0 0,0 9 0 0,0 1 0 16,0 4 0-16,0-4 0 0,0 4 0 0,0-4 0 0,5-1 0 0,-5-9 0 16,6 15-200-16,-6-6-45 0,0-9-9 15,16 20-2-15</inkml:trace>
  <inkml:trace contextRef="#ctx0" brushRef="#br0" timeOffset="2262">1875 524 864 0,'0'0'76'0,"0"0"-60"15,5 14-16-15,-5 0 0 0,0-4 144 0,6 4 25 16,-6 1 6-16,0 4 1 0,5 0-39 0,0 0-7 16,-5-4-2-16,6-6 0 0,-1 1-102 0,1 0-26 15,-6 4 0-15,5-4 0 0,0-6 0 0,-5-4 0 16,0 0 0-16,0 0 0 0,0 0 0 0,0 0 0 15,0 0 0-15,0 0 0 16,11 0 0-16,-5-4 0 0,4-6 0 0,1 0 0 0,-5 1 0 0,-1-1 0 0,0 1 0 0,6-6 0 16,-5 1 0-16,-1-1 0 15,0-4 0-15,1 5 0 0,-1-1 0 0,-5 1 0 16,6 4 0-16,-1-4 0 0,0 0 0 0,1 4 0 0,-6 10 0 0,5-10 0 31,6 1-97-31,-6-1-25 0,-5 10-5 0,6-5-1 0</inkml:trace>
  <inkml:trace contextRef="#ctx0" brushRef="#br0" timeOffset="2456">2069 605 1036 0,'0'0'46'0,"0"0"10"0,6-5-45 0,-1-4-11 0,-5-1 0 0,5-4 0 0,-5-5 91 0,0-1 16 16,0-4 3-16,6 0 1 15,-6 5-75-15,0 0-16 0,0 0-2 0,0-1-1 0,0-4 38 0,0 5 7 16,0-5 2-16,5-9 0 0,-5-1-52 0,0 0-12 16,0 6 0-16,0-1-509 15,6 0-105-15</inkml:trace>
  <inkml:trace contextRef="#ctx0" brushRef="#br0" timeOffset="2654">2069 317 1497 0,'0'0'32'0,"0"0"8"0,0 0 0 0,0 0 4 0,16 10-36 0,1-6-8 0,-17-4 0 0,16 5 0 16,-16-5 123-16,16 5 22 16,0 0 5-16,-16-5 1 0,0 0-88 0,17 5-18 0,-1 4-3 0,-5-4-1 15,-11-5-33-15,16 14-8 0,-5 6 0 0,-1-6 0 16,-10-14-49-16,17-5-12 0,-7 5-3 0,1 0-844 15</inkml:trace>
  <inkml:trace contextRef="#ctx0" brushRef="#br0" timeOffset="2980">2431 557 1285 0,'0'0'56'0,"0"0"13"0,0 0-55 0,0 0-14 0,11 5 0 0,0 0 0 15,-11-5 101-15,11 5 18 0,-11-5 3 0,10 0 1 0,-10 0-47 0,11-5-10 16,-11 5-2-16,16-5 0 16,-10 0 0-16,-6 5 0 0,11-9 0 0,-11 9 0 0,10-10-53 0,-10 10-11 15,0 0 0-15,0 0 0 0,0 0 0 0,0 0 8 16,0-10 0-16,-5 1 0 0,0 4-8 16,-6 0 0-16,5 5-11 0,-4 0 11 0,-1 5 0 0,0-5 15 15,0 0-2-15,6 5 0 0,-6 0-21 0,6-1-5 16,5 6-1-16,0-10 0 0,0 10 6 0,0-1 8 15,0 1-13-15,0-10 5 0,0 0 8 0,10 9 11 16,-4 6-3-16,-1-6 0 0,6 1-8 0,0 4 0 16,0-4 0-16,-1-5 0 0,1 4 0 15,5 1-9-15,-5-5 9 0,0 4-13 16,0-4-27-16,0 0-4 0,-11-5-2 0,10 10-870 0</inkml:trace>
  <inkml:trace contextRef="#ctx0" brushRef="#br0" timeOffset="3214">2674 648 748 0,'0'0'67'0,"0"0"-54"0,6-4-13 0,-6-11 0 15,5 6 124-15,-5-6 23 0,6 1 4 0,-1-1 1 16,0-4-65-16,1 5-13 0,-6-1-2 0,0 1-1 16,5-5-18-16,1 4-3 0,-1-4-1 0,0 5 0 0,1-1-14 0,-6 1-3 15,5-1-1-15,1 6 0 0,-1-1-11 0,0 1-3 16,-5 9 0-16,6-5 0 0,-1-5-1 0,-5 10 0 15,11-5 0-15,-11 5 0 0,0 0-16 0,0 0 0 16,16 0-13-16,-5 5 5 16,-11-5-148-16,16 0-28 0,17 15-7 0,-33-15-1 0</inkml:trace>
  <inkml:trace contextRef="#ctx0" brushRef="#br0" timeOffset="3967">1032 1335 518 0,'0'0'46'0,"0"0"-37"15,0 0-9-15,0 0 0 16,0 0 176-16,0 0 34 0,0 0 6 0,11 10 2 0,-11-10-86 0,11 9-18 16,-11-9-3-16,10 10-1 0,-4-5-23 0,5-1-5 0,-1 1-1 0,7 0 0 15,-7-5-18-15,1 0-4 0,0 0-1 0,0-5 0 16,5 0-24-16,-5 1-5 0,0 4-1 0,0-5 0 15,5 0-11-15,-5 0-2 0,-1-4-1 0,1 4 0 16,0-5-14-16,-6-4 0 16,1 4 0-16,-1-4 0 0,-5 4 0 0,0-4 0 0,0 4 0 0,-5-4 0 15,-1 4 0-15,1 1 0 0,-6 4 0 0,11 5 0 16,-16 0 0-16,0 0 11 0,0 5-11 0,-1 4 10 16,1 1-10-16,5-1-11 0,-5 1 3 0,5 0 0 15,0 4 0-15,6-4 0 0,0 4 0 0,-1 0 0 0,1-4 8 0,5 4 0 16,0-4 0-16,5 4 0 0,1-4 0 15,-1 4 0-15,0-4 0 0,6 4 8 0,0-4-8 0,-5 0 0 16,10-1 0-16,-11 1 0 31,6-5-120-31,0 0-18 0,-6-5-4 0</inkml:trace>
  <inkml:trace contextRef="#ctx0" brushRef="#br0" timeOffset="4262">1459 1345 403 0,'0'0'17'0,"0"0"5"0,0 0-22 0,0 0 0 0,0 0 0 15,0 0 0-15,0 14 260 0,0 0 47 0,-6 1 9 16,1-6 3-16,0 1-188 0,5-10-38 16,-11 10-7-16,11-10-2 0,0 0-17 0,-6 14-4 0,6-14-1 0,0 0 0 15,0 0-13-15,0 0-2 0,0 0-1 0,0 0 0 16,0 0-46-16,0 0-15 0,0 0 0 16,0 0 0-16,11 0 15 0,0-5 0 0,0 5 0 0,5-9 0 15,-5-1 25-15,0 5 8 0,5-4 2 0,-5-1 0 16,5 5-56-16,-5-4-11 15,-1-1-3-15,1 5 0 0,5-4 79 0,-5-1 16 0,0 5 4 0,0 0 0 16,0 1-52-16,0-1-12 0,-1 5 0 0,1-5 0 0,-5 5 0 0,-6 0 0 31,0 0 0-31,5 10 0 0,-5-10 0 0,0 0 0 16,0 0 0-16,0 19 0 0,-5-5 0 0,5 1-12 0,-6 4 3 0,6-19 0 16,-5 14 1-16,-1 5 0 0,-4-4 0 0,10-15 0 15,0 14-185-15,0-14-37 0,0 15-7 0,0 4-2 16</inkml:trace>
  <inkml:trace contextRef="#ctx0" brushRef="#br0" timeOffset="4466">1734 1450 864 0,'0'0'38'0,"0"0"8"0,0 0-37 0,0-9-9 16,0 4 0-16,-5-10 0 0,5 1 92 0,0 0 16 15,0 4 3-15,0-4 1 0,0-10 12 0,0 0 4 16,0 4 0-16,5 6 0 0,-5-5-103 0,6 0-25 0,-6 4 0 15,5-4 0-15,1-5 56 0,-1 0 7 0,-5 0 1 0,5 0 0 16,1 5-64-16,-1 0-28 0,-5-1 3 16,6 6-821-1</inkml:trace>
  <inkml:trace contextRef="#ctx0" brushRef="#br0" timeOffset="4655">1621 1229 1728 0,'0'0'38'16,"0"0"8"-16,16 5 2 0,-5 0 0 0,0 0-39 0,0 0-9 15,-1-1 0-15,7 6 0 0,-1-5 106 0,-5 0 19 16,5 4 4-16,-5-4 1 0,5 0-54 0,0 4-12 0,0-4-1 0,-5-5-1 16,5 5-50-16,-10 0-12 0,10-5 0 0,-5 5 0 0,-11-5 0 0,5 9 0 15,6-9 0-15,-11 0 0 16,11 5-202-16,-1 0-43 0,-10-5-9 0,6 5-2 0</inkml:trace>
  <inkml:trace contextRef="#ctx0" brushRef="#br0" timeOffset="4888">1859 1455 1267 0,'0'0'28'0,"0"0"5"0,0 0 2 0,0 0 1 0,0 0-36 0,0 0 0 16,0 0 0-16,0 0 0 0,0 0 109 0,5-9 15 15,-5-1 4-15,5 0 0 0,-5 1-52 0,6-6-9 16,-1 6-3-16,6 4 0 0,-6-5 0 0,1 1 0 16,-1 4 0-16,6-5 0 0,-6 1-51 0,1 4-13 0,5 0 0 0,-1 5 0 15,-10 0 54-15,6-5 8 0,5-4 2 0,-1 4 0 32,1 5-103-32,0 5-20 0,0-5-4 0,5 0-1 15,-11 4-102-15,12 1-21 0,-12 0-4 0,6 0-589 0</inkml:trace>
  <inkml:trace contextRef="#ctx0" brushRef="#br0" timeOffset="5092">2031 1474 1267 0,'0'-33'28'0,"0"33"5"0,0 0 2 0,0 0 1 0,0 0-36 0,0 0 0 0,0 0 0 0,0 0 0 15,0 0 58-15,11-10 5 0,-11 5 1 0,6-4 0 16,-1-1 0-16,-5 5 0 0,11-4 0 0,-11-1 0 15,5 5 0-15,1-4 0 0,-1-1 0 0,-5 0 0 0,5 6-48 0,1-6-8 16,5 5-8-16,-6 0 9 16,6 1-62-16,-6 4-13 0,-5 0-2 0,11 0-1 0</inkml:trace>
  <inkml:trace contextRef="#ctx0" brushRef="#br0" timeOffset="5356">2258 1369 806 0,'0'0'72'0,"0"0"-58"16,0 0-14-16,0 0 0 0,6-5 105 0,-6 5 19 31,0 0 3-31,0 0 1 0,0 0-52 0,0 0-9 0,0 0-3 0,0-10 0 0,0 1 0 0,0 9 0 16,0 0 0-16,0 0 0 0,0 0-51 0,0 0-13 0,-6-5 0 16,6 5 0-16,-16-5 0 0,16 5 0 0,0 0 0 0,0 0 0 15,0 0 34-15,-11 10 4 0,11-10 1 16,-5 14 0-16,0 0-11 0,5 1-3 0,5-1 0 0,6 1 0 15,-6-6-25-15,1 6-9 0,-1-6 0 16,6 6 0-16,0-10 9 0,-1 4-12 0,1 1 12 16,0-5-12-16,0-1 12 0,-6 1 0 0,6-5 0 0,-6 5 0 15,1-5 8-15,5 5-8 0,-6-5 8 0,6-5-8 16,0 0 0-16,-1 0 0 0,-4 10 0 0,-1-5-852 16</inkml:trace>
  <inkml:trace contextRef="#ctx0" brushRef="#br0" timeOffset="5544">2042 1229 1036 0,'0'-48'46'0,"0"34"10"0,0 0-45 0,0 4-11 16,0 10 0-16,0 0 0 0,0 0 104 0,0 0 20 15,0 0 3-15,0 0 1 16,0 0-103-16,0 0-25 0,0 0 0 0,11 0 0 0,0 0 0 0,0 5 0 15,-11-5 0-15,10 9-660 0</inkml:trace>
  <inkml:trace contextRef="#ctx0" brushRef="#br0" timeOffset="5876">2437 1518 1036 0,'0'0'46'0,"0"0"10"0,0 0-45 0,0 0-11 0,0 0 0 0,0 0 0 16,10 0 112-16,-10 0 20 15,0 0 4-15,11 0 0 0,0-5-64 0,-6 5-14 16,-5 0-2-16,11 0-1 0,-5-5 8 0,-1-5 1 0,0 1 1 0,-5-1 0 0,0 5-53 16,0-4-12-16,0 4 0 0,0-5 0 0,-5-4 0 0,0 4 0 15,-1-4 0-15,6 4 0 0,-5-4 0 0,-1 4 0 16,1-4 0-16,5 4 0 0,0-4 0 0,0 4 0 15,-5 1 0-15,-1-1 0 0,12 0 25 0,-6 1 5 16,5 4 1-16,-5 0 0 16,5-4-12-16,6 9-3 0,0-5 0 0,0 5 0 0,0-5-16 0,-6 5 10 15,-5 0-10-15,11 0 8 0,0 0-19 0,-6 0-4 16,-5 0-1-16,11 5 0 16,0 0-176-16,-1-5-35 0,-10 0-7 0,11 14-2 0</inkml:trace>
  <inkml:trace contextRef="#ctx0" brushRef="#br0" timeOffset="6170">2836 1566 288 0,'0'0'25'0,"0"0"-25"16,0 0 0-16,0 0 0 0,0 0 274 0,0 0 50 0,0 0 9 0,0 0 3 16,0 0-200-16,0 0-40 0,0-10-8 0,0 10-2 15,0-5-35-15,0 5-7 0,0-9-2 0,0-1 0 0,0 5 13 16,0 5 2-16,6-9 1 0,-6 9 0 0,0 0-39 0,0 0-8 15,0 0-2-15,0 0-657 16,0 0-131-16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6:34:41.5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0,'0'0'0,"0"0"0,81 24 15,-17 10 1,39-20-1,-33 5 1,44-9 0,10 14 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34:43.0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184 207 403 0,'5'-24'36'0,"-5"24"-36"0,0 0 0 0,0 0 0 16,0 0 120-16,0 0 18 0,0 0 3 0,0 0 1 0,0-10-32 0,0 10-6 16,0 0-2-16,0 0 0 0,0 0-4 0,0 0-1 15,0 0 0-15,0 0 0 0,0 0-22 0,0 0-5 16,0 0-1-16,0 0 0 0,0 0-20 0,0 0-4 15,-5 5-1-15,-6 0 0 0,6-5-16 0,-12 5-4 16,12-5-1-16,-6 4 0 0,0-4-7 0,1 5-2 16,-7 0 0-16,7 0 0 0,-7 0-6 0,7-1 0 15,-7 1-8-15,7 5 12 0,-1-10-12 0,5 9 8 16,6-9-8-16,-5 5 0 0,0 0 9 0,5-5-9 0,0 0 8 16,0 0-8-16,-6 14 17 0,6-4-1 0,0-10-1 0,0 14 0 15,0-14 13-15,0 15 2 0,6-1 1 0,-1-4 0 16,-5-10-1-16,11 14 0 0,5 1 0 0,-5-1 0 15,-11-14-10-15,11 5-1 16,-1 4-1-16,1 1 0 0,0-5-18 0,0 4 8 0,0-4-8 0,5 0 0 16,-5-5 0-16,10 10 0 0,-5-6-15 15,1-4 5-15,-1 0-218 0,0 0-43 0</inkml:trace>
  <inkml:trace contextRef="#ctx0" brushRef="#br0" timeOffset="317">573 384 1303 0,'0'0'57'0,"11"-4"13"16,-1-1-56-16,1 0-14 0,-5 0 0 0,4 0 0 0,-4-4 90 0,-6-1 15 16,5-4 3-16,1-1 1 0,-6 1-50 0,0-5-11 15,0 4-1-15,-6 1-1 0,6 0-16 0,-11 4-3 16,6 0-1-16,-6 1 0 0,-5 9 1 0,5 0 0 15,0 0 0-15,-5 0 0 0,0 9-3 0,11 1 0 16,-12 0 0-16,7-1 0 0,-7 6-10 0,7-6-2 16,-1 6-1-16,11-15 0 0,5 14-11 0,-5 0 0 15,-5-4 9-15,-1 4-9 0,6-14 8 0,0 0-8 16,0 10 8-16,0-10-8 0,0 0 0 0,0 0 0 16,6 14 0-16,-6-14 0 0,0 0 0 0,11 5 0 15,-6 0 0-15,6 0-8 16,-6 0-80-16,6-5-15 0,0 0-3 0,5 0-760 0</inkml:trace>
  <inkml:trace contextRef="#ctx0" brushRef="#br0" timeOffset="756">756 404 864 0,'0'0'76'0,"0"0"-60"16,0 0-16-16,0 0 0 0,0 0 165 0,0 0 31 15,0 0 5-15,0 0 2 0,0 0-99 0,0 0-20 16,0 0-4-16,0 0-1 0,0-15-31 0,6 6-7 0,-6 9-1 0,11-15 0 31,-6-4-18-31,0 9-4 0,-5 10-1 0,0 0 0 16,6-9-17-16,-1-1 0 0,1 1 8 0,-1-1-8 0,1 0 0 16,-1 1 0-16,0-1 0 0,-5 10 0 0,0 0 0 0,11-5 0 15,-11 5-10-15,0 0 10 16,0 0-38-16,0 0 0 0,11 0 0 0,-11 0 0 15,0 0-1-15,0 0 0 0,0 0 0 0,0 0 0 0,5 10 23 0,1 4 5 16,-6-14 1-16,5 10 0 0,1 4 10 0,-6-14 0 16,0 10 0-16,5 0 0 0,-5-10 8 0,0 0 3 15,0 0 1-15,0 0 0 0,11 14 9 0,-11-14 3 16,0 0 0-16,0 0 0 0,5 5-11 0,-5-5-1 16,0 0-1-16,16 0 0 0,-16 0-11 0,11-5 0 15,5 5 0-15,-5-10 8 0,-5 6-8 0,4-1 0 0,1 0 0 0,0-5 0 16,-11 10 0-16,0 0 0 0,0 0 0 0,0 0 8 15,0 0-8-15,11 5 10 0,-11-5-10 0,5 5 10 16,1-5 6-16,-6 0 2 16,0 0 0-16,10 10 0 0,-10-10 3 0,0 9 1 15,6 1 0-15,-6-10 0 0,0 9-12 0,0-9-2 0,5 15-8 0,-5-6 12 32,0 1-116-32,0-10-24 0,6 14-5 0</inkml:trace>
  <inkml:trace contextRef="#ctx0" brushRef="#br0" timeOffset="1254">1232 456 1267 0,'-22'0'56'0,"22"0"12"0,0 0-55 0,0 0-13 16,0 0 0-16,0 0 0 0,0 0 136 0,0 0 25 15,0 0 5-15,0 0 1 16,0 0-63-16,0 0-12 0,0 0-2 0,0 0-1 0,6-4-75 0,-1-1-14 0,6-5 0 0,-6 1-9 15,-5 9 9-15,6-5 14 0,-1 0-3 16,0-5-1-16,6 1-10 0,-11 9 0 0,6-10-10 0,-1 1 10 16,6-1 0-16,-11 10 0 15,11-5 0-15,-11 5 0 16,0 0-39-16,0 0-1 0,5-9-1 0,-5 9 0 16,0 0-26-16,0 0-5 0,0 0 0 0,0 0-1 15,0 0-4-15,0 0-1 0,0 0 0 0,0 0 0 0,6 9 62 0,-6-9 16 16,5 10 0-16,-5-1 0 0,5 1 48 0,-5-10 13 15,0 0 3-15,6 14 0 0,-6-14-52 0,0 0-12 16,0 0 0-16,0 0 0 0,0 0 37 0,5 0 5 0,6 10 1 16,0-5 0-16,0-10-28 0,-6 5-6 0,6-5-1 0,-6 0 0 15,1 1-8-15,4-1 0 0,-4 0 0 0,-1-5 8 16,1 6-8-16,-1-1 0 16,0 0 0-16,-5 5 8 0,0 0 1 0,0 0 0 0,6-5 0 0,-1 0 0 15,-5 5-9-15,0 0 0 0,0 0 0 0,0 0 0 16,11-4 0-16,-11 4 0 0,0 0 0 0,0 0 0 15,0 0 0-15,0 0 0 0,0 0 0 0,0 0 0 16,0 0 0-16,0 0 0 0,0 0 0 0,5 9 0 16,1-4 0-16,5 0 0 0,-6 4 0 0,0-9 0 15,-5 0-159 1,11 5-24-16,-5 0-5 0,4 0 0 0</inkml:trace>
  <inkml:trace contextRef="#ctx0" brushRef="#br0" timeOffset="1486">1583 394 1036 0,'0'0'46'0,"0"0"10"0,0 10-45 0,5-1-11 16,-5-9 0-16,6 10 0 0,-6-10 104 0,0 0 20 16,5 9 3-16,-5-9 1 0,6 10-33 0,-1 0-7 15,-5-10 0-15,0 0-1 0,0 0-41 16,0 0-8-16,11 9-2 0,-6-4 0 0,-5-5-24 0,11 5-12 16,-11-5 10-16,5 0-10 0,6-5 0 0,-5 0 0 15,-1 0 0-15,0 1 0 0,1 4 0 0,-1-10 0 16,6 0 0-16,-6 6 0 0,-5-6 0 0,0 10 0 0,6-10 0 15,-6 10 0-15,5-4 0 0,-5-6 0 0,6 5 0 0,-6-4-10 32,0-1-142-32,5 5-28 0,-5 0-5 0,5 1-491 0</inkml:trace>
  <inkml:trace contextRef="#ctx0" brushRef="#br0" timeOffset="1712">1929 485 864 0,'0'0'76'15,"0"0"-60"-15,11-5-16 0,-6 1 0 0,0-6 85 0,-5 0 15 16,6 1 2-16,-6-1 1 0,0 1-24 0,0-6-5 16,0 1-1-16,5-1 0 0,-5 1-10 0,0-5-3 15,6 4 0-15,-6-9 0 0,0 5-44 16,0 5-16-16,0-1 9 0,0 6-9 15,5-6 20-15,-5 1-2 0,0 0 0 0,0-1 0 16,5 1-131-16,-5-5-27 0,-5-1-4 0,5 6-2 0</inkml:trace>
  <inkml:trace contextRef="#ctx0" brushRef="#br0" timeOffset="1909">1848 293 806 0,'0'0'72'0,"0"0"-58"16,16 5-14-16,-16-5 0 0,0 0 156 0,11 0 29 15,5 5 6-15,-5 4 1 0,5-4-67 0,0 0-13 0,0 0-2 0,-5 0-1 16,-11-5-76-16,16 4-15 0,-16-4-3 0,0 0-1 16,0 0-14-16,11 10-16 0,5-5 3 0,-16-5-555 15,0 0-112-15</inkml:trace>
  <inkml:trace contextRef="#ctx0" brushRef="#br0" timeOffset="2365">2188 428 633 0,'0'0'56'0,"0"0"-44"0,0 0-12 0,0 0 0 16,16 0 147-16,-16 0 27 0,0 0 6 0,11 0 0 16,-11 0-96-16,11-10-20 0,-11 10-4 0,5-5-1 0,-5 5 12 0,11-5 2 15,-11 5 1-15,5-14 0 0,-5 4-16 0,0 10-3 16,0 0-1-16,0 0 0 0,0 0-44 0,-5-9-10 15,0-6 0-15,-1 6 0 0,1 18 0 0,-1-4 0 16,-4-5 0-16,4 0 0 0,6 0 0 0,-11 5 0 16,6 0 0-16,-6 0 0 0,11-5 17 0,0 14 1 15,0-14 0-15,0 0 0 16,-5 10-39-16,5-6-8 0,5 6-2 0,-5 0 0 16,0-10-16-16,11 9-3 0,-6-4-1 0,-5-5 0 15,11-5 2-15,0 10 0 0,0 5 0 0,0 4 0 16,-1-4-1-16,1-1 0 0,-11-9 0 0,6 5 0 0,-6-5 10 15,0 0 1-15,11 10 1 0,-11-10 0 0,0 0 20 0,0 0 4 0,0 0 1 0,10 0 0 16,1 4 13-16,-11-4 15 0,0 0-3 0,6 5-1 16,-6-5 46-16,0 0 10 15,5-5 1-15,-5 5 1 0,11-4-2 0,-11 4-1 16,0 0 0-16,5-10 0 0,1-4-31 0,-6 4-7 0,0-4 0 0,0-1-1 16,0 1-11-16,0-1-1 0,-6 1-1 0,6 0 0 15,0-1 10-15,0 6 3 0,0-1 0 0,0 0 0 16,0 10-36-16,0-14-7 0,0 4-2 0,0 10 0 15,0 0 29-15,0 0 5 0,0 0 2 0,11-4 0 16,-11 4-66-16,11 0-12 0,0 0-4 16,-1 0 0-16,1 4-11 0,5 6-2 15,-5 0-1-15</inkml:trace>
  <inkml:trace contextRef="#ctx0" brushRef="#br0" timeOffset="2865">2761 250 1497 0,'0'0'32'0,"0"0"8"0,0 0 0 0,0 14 4 0,5 1-36 0,1-1-8 15,-1 1 0-15,-5-1 0 0,0 0 47 0,0 6 7 0,0-6 2 16,0 0 0-16,0 1-39 0,0-6-7 0,5 6-2 0,-5-1 0 16,0-14-8-16,0 0 0 15,0 0 0-15,11 5 0 0,-11-5 0 0,6 10 0 0,4-10 0 0,-10 0 0 16,0 0 19-16,0 0 1 0,11 0 1 0,5 0 0 16,-16 0-33-16,17 0-8 0,-7-5 0 0,-10 5-1 15,0 0 29-15,11-10 7 0,5-4 1 0,-10 4 0 16,-6 10-16-16,0 0 0 0,0 0 0 0,0 0 0 15,0 0-10-15,0 0-5 0,0 0-1 0,0 0 0 16,0 0 16-16,0 0 0 0,0 0 0 0,0 0 0 0,0 0 0 16,0 0 0-16,0 0 0 0,0 0 0 15,11 10 0-15,-11-10 0 0,0 0 0 0,0 0 0 16,0 0 17-16,10 9 7 0,1 6 0 0,-5-1 1 16,-6-14-40-16,0 0-8 0,10 5-1 0,-10-5-1 0,0 0 25 0,17 0 0 15,-1 0 0-15,-16 0 0 0,11-10 0 0,-11 10 0 16,10-4 0-16,7-6 0 0,-17 10 0 15,5-10 0-15,-5 10 0 0,11-14 0 0,0 0 0 0,-1-1 0 16,-4 6 0-16,-1-6 0 0,1 1 13 0,-6-1 8 16,0 15 2-16,0 0 0 15,5-9-139-15,-5 9-28 0,16-24-6 0,-16 24-1 0</inkml:trace>
  <inkml:trace contextRef="#ctx0" brushRef="#br0" timeOffset="3082">3128 548 288 0,'0'0'25'0,"0"0"-25"15,0-10 0-15,5 5 0 0,-5-4 223 0,0-6 39 16,6 6 8-16,-1-6 2 0,-5-4-123 0,6 5-24 0,4-6-5 16,-4-4 0-16,5 0-38 0,-6 0-7 0,6 0-2 0,0-4 0 15,-1-1-64-15,-4 5-9 0,-1-10-9 0,6 5 9 16,-5 1 0-16,-1-1 0 0,0-5 0 0,6 10 0 15,-5 0-44 1,-1 5-13-16,6 0-3 0,-6 4-745 0</inkml:trace>
  <inkml:trace contextRef="#ctx0" brushRef="#br0" timeOffset="4738">3722 567 576 0,'0'0'51'0,"0"0"-41"0,0 0-10 0,0 0 0 15,0 0 104-15,0 0 20 0,6-10 3 0,-6 10 1 0,5-9-52 0,-5 9-9 16,-5-10-3-16,5 10 0 0,0 0-32 0,0 0-8 16,-6-10 0-16,-4 6-1 0,-7-1-15 0,6 5-8 15,11 0 8-15,-16 0-8 0,0-5 34 0,5 5 2 16,0 10 1-16,1 4 0 0,-1-4-29 0,5 4-8 15,-4 0 0-15,4 1 0 0,1-6 0 0,-6 6 0 16,6-5 0-16,5 4 0 0,0 0 0 0,0 1 0 16,5-6 0-16,-5 6-8 0,5-6 8 0,6 1 0 15,-5 0 0-15,4-6 8 0,-4 1 43 0,5-5 9 16,-6-9 1-16,6 4 1 0,-6 5-48 0,6 0-14 16,0 0 0-16,-6-5 8 0,-5 5-8 0,6-10 0 0,4-4 0 0,-4 4 0 15,-6-4 0-15,5 4 0 0,1-4 0 0,-1 0 0 16,1-1 0-16,-6 5 0 0,0-4 0 0,0 0 0 15,0-1 12-15,0 1 2 0,0 14 0 0,0-15 0 16,-11 1-22-16,5 4-5 0,6-4-1 0,0 14 0 16,0 0 14-16,0 0 0 0,0 0 0 0,0 0 0 15,0 0 14-15,0 0 6 0,0 0 0 0,0 0 1 16,0 0-12-16,6-5-9 0,10-4 12 0,-11-1-12 16,-5 10 10-16,11 5-10 0,5-5 8 0,1 0-8 15,-7 0-20-15,7 0-8 16,-7 0-3-16,1 0 0 0,0 0 76 0,-6 0 15 0,6 0 4 0,-5 0 0 0,10 5-31 15,-11-5-5-15,-5 0-2 0,11 4 0 0,-6-4-4 0,6 0-1 16,-5 0 0-16,-1 0 0 0,-5 0-3 0,5 5-1 16,6-5 0-16,-5 0 0 15,-6 0-17-15,5 5 0 0,-5-5 0 0,5 0-645 16,-5 0-133-16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7:49.5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284 226 1602 0,'0'0'35'0,"0"0"7"0,-5-5 2 0,-1 5 1 0,6-4-36 0,-10-1-9 15,10-5 0-15,-6 5 0 16,-5 1 64-16,6-1 10 0,0 0 2 0,-6 0 1 0,0 0-44 0,0 1-9 15,0 4-1-15,1-5-1 0,-7 5-22 0,7 0 0 16,-1 5 0-16,0-5 0 0,0 0 0 0,0 9 0 16,-5 1 0-16,5 4 0 15,1 5 0-15,-7-4 0 0,7-1 0 0,-1-4 0 0,0 4 0 0,0 1 0 16,0 4 0-16,11 5 0 0,0 0 56 0,0 0 6 16,6 5 2-16,-1-5 0 0,1 0 0 0,4-5 0 15,1 0 0-15,5-5 0 0,-10 1 0 0,10-1 0 16,-5 1 0-16,5-6 0 0,-11-4 0 0,6-5 0 0,0 0 0 15,0 0 0-15,0 0-64 0,-1-5 0 16,-4-9 0-16,10 0-10 0,-5-6 10 0,0 6 0 0,-1-1 0 0,7 6 0 16,-7-6 8-16,1-4-8 0,-5-14 10 15,4 9-10-15,-4 4 0 0,5-4 0 0,-11-4 0 0,5 4 0 16,-10 0 0-16,5-5 0 0,-6 0 0 0,1-5 0 16,-1 6 0-16,1-1 0 0,0 5 0 0,5 0-10 15,-6 4 10-15,-5 6 0 0,6 0 10 0,0 4-10 16,-6 5 0-16,11 5 0 0,0 0 0 0,0 0 0 15,-6 0-45-15,6 0-15 0,-10-5-4 0,10 5 0 16,0 0 0-16,0 15 0 0,-6 4 0 0,6-5-682 16,0 1-137-16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04.6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0 620 288 0,'0'0'12'0,"0"0"4"0,0 0-16 0,0 0 0 0,0 0 0 0,0 0 0 0,0 0 272 0,5-15 51 0,-10-4 10 0,5 0 3 0,5-5-218 0,-5 5-43 16,11 0-9-16,0-1-2 0,-6-8 0 0,6 4 0 16,-6-5 0-16,1 5 0 0,4-5 0 0,-4 10 0 15,5-5 0-15,0 0 0 0,5-5-37 0,0 0-8 31,-5 5-2-31,0 0 0 0,5 0-27 0,5-5-6 16,-4 0 0-16,-1 5-1 0,-5 5 17 0,5 0 0 16,-5 9 0-16,-1-4 0 0,1 4 48 0,-5 10 12 15,-6 0 4-15,0 0 0 0,10 5-28 0,-4 5-4 16,-1-1-2-16,1 11 0 0,-6-1 3 0,0 0 1 0,5 0 0 0,-5 5 0 16,0 10-34-16,0-1 0 0,-5 1 0 15,5 9 0-15,0 0 0 0,0 15 0 16,0-5 0-16,0-5 0 0,-6-5 0 0,6 0 0 0,0-4 0 15,0-15 0-15,0-5 0 0,-5-9 0 0,5-1 0 0,0-9 0 16,0 0 0-16,0 0 0 0,0 0 0 0,11 5 0 16,-1-5 0-16,1 0 0 0,-5-10 0 0,10 1 0 15,0-10 0-15,-5-1 0 0,0 1 0 0,-1 0 0 16,7-10 0-16,4 0 0 0,-10 5 0 0,11 0 0 16,-1 10 0-16,-5-5 0 0,-5 4 0 0,0 6 0 0,0 4 0 0,-11 5 0 0,0 0 0 0,0 0 0 15,0 14 0-15,11 1 0 0,-6 4 0 0,1 5 0 16,-6 0 0-16,5 5 0 0,-5 4 0 0,5 6 0 31,-5-6 22-31,0 1-2 0,6-10-1 0,-1 5 0 16,1 0-169-16,-1-5-34 15,0-5-6-15,1 5-2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05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0 317 1069 0,'0'0'23'0,"0"0"5"0,-5-4 0 0,5 4 4 0,0-5-32 0,11 0 0 16,16-5 0-16,0 6 0 0,-17-6 101 0,7 0 15 16,4-9 2-16,-21 5 1 0,-16-5-44 0,16-1-9 15,22 1-2-15,-12 0 0 0,-10 0-51 0,0-5-13 16,0 4 0-16,6 1 0 0,5 0 35 0,-6-5 4 16,1 10 1-16,-1 9 0 0,0 0-19 0,1-5-3 0,5 10-1 0,-11 0 0 0,0 0-8 0,0 0-1 15,0 0-8-15,0 15 12 0,5 4 42 0,-5 0 8 16,0 0 2-16,0 5 0 0,-5 0-52 0,-1 5-12 0,6 5 0 15,-5-5 0-15,-1 0 0 0,6-5-16 0,-5 4 3 16,5-4 1-16,0 0 12 0,0 0 16 16,0 0-3-16,5-4-1 15,1-6-12-15,-1 0 0 0,-5-14 0 16,0 0 0-16,6 0 0 0,-1 0 0 0,6-4 0 0,0-1 0 16,-1 0-48-1,-4-5-13-15,5-4-3 0,-1-5 0 0,1 0 52 0,0-1 12 0,-6 6 0 0,6 0 0 16,0-6 22-16,-6-4 7 0,1-4 2 0,-1-1 0 15,1 5-50 1,-1 0-9-16,0 4-3 0,-5 11 0 0,0 9 53 0,6-10 10 0,-6-4 3 0,0 4 0 16,0 10-56-16,0 0-11 0,0 0-3 0,0 0 0 15,0 0 79-15,0 0 16 0,0 0 4 0,0 0 0 0,0 0-52 16,0 15-12-16,0 4 0 0,5-5 0 0,-5 5 0 16,6 1 11-16,-6-6-11 0,5 5 10 0,0 1-10 15,1-1 0-15,-1 0-10 0,1 5 10 0,-1 0 0 16,0 0 0-16,1-10 0 0,5 6 0 15,-1-6-57-15,1 5-6 0,-5-4-1 0,-1-6-546 16,0 6-110-16</inkml:trace>
  <inkml:trace contextRef="#ctx0" brushRef="#br0" timeOffset="533">767 221 979 0,'6'10'87'0,"-6"-10"-70"0,0 0-17 0,0 10 0 16,5-1 170-16,-5 1 30 0,6 4 7 0,-6 1 1 0,0 9-64 0,0 0-13 0,5 4-3 0,-5 1 0 15,5 5-51-15,1-1-10 0,-6 6-3 0,0-6 0 16,0 1-51-16,0-10-13 0,5 5 0 0,-5-5 0 31,0-5 0-31,0 0 0 0,0 1 0 0,0-6 0 16,-5-4 0-16,5-6 0 0,0-4 0 0,0 0 0 15,0 0 0-15,0 0 0 0,0 0 0 0,0 0 0 16,0 0-48-16,0-9-13 0,0-6-3 0,0 1 0 0,-6-5 52 0,6 4 12 16,0 6 0-16,-5-11 0 0,5 1 0 0,-5 0 0 15,-1 0 0-15,1 4 0 16,-1 6-54-16,6-6-8 0,-5 6-2 15,-6 4 0-15,6-5 52 0,-1 6 12 0,-4 4 0 0,4-5 0 0,-5 5 0 0,6 0 0 16,-11 0 0-16,5 0 0 0,0 5 0 0,0-5 0 16,-10 0 0-16,4 4 0 0,7 1-13 0,-12 0 0 15,6-5 0-15,-6 0 0 0,11 5 21 0,-5-5 4 16,5 0 0-16,1 0 1 0,-1 0-13 0,5 0 0 16,1-5 0-16,0 5 0 0,-1-5 0 0,1-4 0 15,-1 4 0-15,6 5 0 0,0 0 54 0,0-10 8 16,-5-9 2-16,10 5 0 0,-5 4-52 0,11 0-12 15,-11-9 0-15,6 0 0 0,-1 5 0 0,0-1 0 16,1 6 0-16,-1-6 0 0,1 1 28 0,-1 4 4 0,0 1 0 16,-5 9 0-16,11-15-32 0,-11 15-21 15,11-5 3-15,0 1-654 0,0-6-132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14.6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24 1069 0,'0'0'23'0,"0"0"5"0,0 0 0 0,0 0 4 0,0 0-32 0,0 0 0 16,0 0 0-16,0 0 0 0,0 0 76 0,0 0 8 15,0 0 3-15,0 0 0 0,0 0 7 0,-5 0 2 16,5 0 0-16,0 0 0 0,0 0-23 0,0 0-4 15,0 0-1-15,0 0 0 0,0 0-6 0,0-10-2 16,-6 5 0-16,6-4 0 0,-5-1-16 0,5 10-4 16,0 0-1-16,0 0 0 0,0 0-10 0,0 0-1 15,0 0-1-15,0 0 0 0,0 0-27 0,0 0 0 16,0 0 0-16,0 0 0 0,0 0 41 0,0 0 10 16,0 0 1-16,0 0 1 0,0 0-23 0,0 0-5 0,0 0-1 15,0 0 0-15,0 0-4 0,0 0 0 16,5 15-1-16,-5 4 0 0,6-5 7 0,-6 1 2 0,5 4 0 15,-5 0 0-15,6 0-20 0,-6 0-8 0,5 6 8 0,-5 3-8 16,5-4 45-16,1 5 4 0,-1 5 1 0,1-1 0 16,-1-4-29-16,0 0-5 15,-5 5-2-15,6-1 0 0,-1 1-14 0,-5-1 8 16,6-4-8-16,-6 5 0 0,5-5 0 0,0-1 8 0,1 1-8 0,-1-5 0 16,1-4 0-16,-1-1 0 0,-5 0 0 0,5 0-10 15,1-4 10-15,-6 4 0 0,0-19 0 0,11 14 0 16,-11 1 0-16,0-15 0 0,5 14 0 0,6-4 0 15,-6 4 0-15,-5-14 0 0,0 0 0 0,11 10 0 0,-11-10 0 16,5 9 0-16,6 6 0 0,-11-15 0 0,0 0 0 0,11 4 0 16,0 1-9-16,-11-5 9 0,11 5 0 0,-11-5 0 15,10 5 0-15,-10-5 0 0,6 0 0 0,5 0 0 16,-1-5 0-16,-4 0 0 0,-1 0 0 0,6 1-9 16,-6-1 0-16,6-5 0 0,-5-4 9 0,4-5-8 15,1 4 8-15,-5 1-8 0,10-5 16 0,-5-5 4 16,0 4 1-16,-1-4 0 0,7 0-13 0,-7-4 0 15,1 4 0-15,5-5 0 0,-10 5 0 0,5 4 0 16,-6 6 0-16,0-5 0 16,1 4-11-16,-1 6-5 0,1-1 0 0,-6 1-1 15,0 4 17-15,0 5 0 0,0 0 0 0,0 0 0 0,0 0 17 0,0 0-2 16,5 5-1-16,-5-5 0 0,5 14-14 0,1 0 0 16,-1 6 0-16,-5-1 0 0,0-10 0 0,0 11 0 15,6-1 0-15,4 0 0 0,-4 0 0 0,-1 1 0 16,1-6 0-16,-1 5 0 0,6-4 16 0,-6 4 1 15,6 0 0-15,-6 0 0 0,1-4-17 0,-1 9 0 0,1-5 0 16,-1-5 0-16,0 1-12 0,1-6-4 0,-1 1 0 0,-5 4 0 16,6-4 3-16,-6-10 0 0,0 0 0 0,0 0 0 15,5 14 13-15,-5-14 12 0,0 0-3 0,5 5 0 16,-5-5-9-16,0 0 8 0,0 0-8 0,6 5 8 16,-6-5-8-16,0 0 0 0,5 9 0 0,-5-9 0 0,0 0 0 0,0 0 0 15,0 0 0-15,6 0 0 0,-1 0 0 0,0-4 0 16,1-6 0-16,-1 5 0 0,1 0 0 0,-1-4-12 15,-5-1 2-15,5-4 1 0,-5-5 9 16,6-1 12-16,-1-4-2 0,1 0-1 0,-1-4-9 0,-5 4 0 16,5-5 0-16,1-5 0 15,-1-9 0-15,1 4 0 0,4 1 0 16,-4 4 0-16,5-9 0 0,-6 5 0 0,-5 4 0 0,11 1 0 0,-6-1-8 16,1 10-4-16,-6 5-1 0,10 0 0 15,-10 4 13-15,6 1 0 0,-6-1 0 0,5 6 0 16,-5-1-44-16,6 1-5 0,-6 9-2 0,0 0 0 0,0 0 41 0,0 0 10 15,0 0 0-15,0 0 0 16,0 0-207-16,0 0-39 0,0 0-8 0</inkml:trace>
  <inkml:trace contextRef="#ctx0" brushRef="#br0" timeOffset="595">994 81 748 0,'0'0'67'16,"0"0"-54"-16,0 0-13 0,0 0 0 0,0 0 164 0,0 0 31 0,6 20 5 0,-1-6 2 16,-5-14-69-16,0 0-13 0,6 14-4 0,-6-4 0 15,0-10-27-15,0 15-5 0,0 4-2 0,0 0 0 16,5 5-14-16,0-5-4 0,-5 5 0 0,0-5 0 15,0 10-12-15,0 0-4 0,-5 0 0 0,5 0 0 16,0 4-16-16,0 1-3 0,-5-1-1 0,-1 1 0 0,6 4-8 0,-5-4-1 16,5-5-1-16,-6 5 0 0,6-1 13 15,0 6 2-15,-5-6 1 0,5 6 0 0,-5-11-34 16,5 1 0-16,-6-5 0 0,6 5 0 0,11-5 0 0,-11-5 0 16,0 0 0-16,0-4 0 0,0-1 0 0,0-4 0 15,0-1 0-15,0-9 0 16,5 10 0-16,-5-10 0 0,0 0 0 0,0 0 0 0,0 0 0 0,0 0 0 15,0 0 0-15,0 0 0 0,0 0 0 0,0 0 0 16,11 0 0-16,-11 0 0 0,6-14 0 0,4 4 0 16,1-4 0-16,5-1 0 0,-10 1 0 15,5-1 0-15,-1 1 0 0,1 0 0 0,0-6-13 0,-6 6-10 16,6-5-1-16,0 9-1 0,5-4 40 0,-5 4 8 16,-6-4 1-16,6 4 1 0,0 1-25 0,5-1 0 15,-10 0 0-15,4 1 0 0,-10 9-12 0,0 0-7 0,0 0-1 16,6-10-1-16,-6 10 21 0,0 0 0 15,0 0 0-15,16 10 0 0,-16-10 0 0,5 14 8 0,1 1 0 16,-1-6 0-16,-5 6-8 0,0 4 0 0,0 0 0 16,0 0 0-16,6-4 12 0,-6 4 1 0,-6-5 0 0,6 5 0 15,0-4-13-15,0 4-18 0,0 5 4 0,6-10 1 16,-1 1 13-16,0 4 0 0,1-5 0 0,-6-4 0 16,5 0-80-16,-5-6-12 15,0-4-4-15,0 0-685 0,0 0-138 0</inkml:trace>
  <inkml:trace contextRef="#ctx0" brushRef="#br0" timeOffset="1283">1491 1023 864 0,'0'0'76'0,"0"0"-60"16,0 14-16-16,0-14 0 0,0 10 117 0,-5-6 21 15,5-4 4-15,0 10 1 0,-5 4-15 0,5-14-4 16,0 0 0-16,0 0 0 0,0 0-54 0,0 10-11 0,0-10-3 16,0 0 0-16,0 0-35 0,0 0-7 0,0 0-2 0,0 0 0 15,0 0 4-15,0 0 0 16,0 0 0-16,5-14 0 0,-5 4-16 0,5-4 9 0,1 4-9 0,-1-4 8 15,1-1 19-15,4 1 3 0,-4 4 1 0,5 1 0 16,-6-6-31-16,0 1 8 0,6 4-8 0,0 1 0 16,-6-6-12-16,6 6-6 15,0-6-1-15,-6 10 0 0,1-4 31 0,5-1 5 16,-6 5 2-16,0-4 0 0,1 4-9 0,-6 5-2 0,0 0 0 0,0 0 0 16,0 0 4-16,0 0 0 0,0 0 0 0,0 0 0 15,0 0 0-15,0 0 0 0,5 14 0 0,-5 1 0 16,6-1 16-16,-6-4 3 0,0 14 1 0,-6-5 0 0,6 0-41 15,0-4-8-15,0 4-2 0,0 0 0 0,-5 0 38 0,5 5 7 16,0 0 2-16,0-5 0 0,0 6-20 0,0-6-8 16,0 0 0-16,0-9 8 0,0 4-8 0,0-4 0 15,0 4 0-15,5-4 0 16,-5-10-23-16,0 0-6 0,0 0-2 0,0 0 0 0,0 0 31 0,0 0 0 16,11 0 0-16,-11 0 0 0,11-15 0 0,0 6 0 15,-6 4 0-15,6 0 0 0,0-9 9 0,-1 4 8 16,1-4 2-16,0 4 0 0,-6-9-31 0,6 4-5 15,0 6-2-15,-6-6 0 0,6 1 19 0,-5-1 0 16,-1-4 0-16,1 5 0 0,4 4 12 0,-4-4 5 16,-1 9 2-16,1 0 0 15,-6 5-19-15,0 0 0 0,0 0 0 0,0 0 0 16,0 0 12-16,0 0 0 0,0 0-1 0,0 0 0 0,0 0-2 0,5 15 0 16,-5 4 0-16,0 0 0 0,5 0 13 0,1 0 2 15,-6 1 1-15,0-1 0 0,0 0-25 0,5 0 0 16,-5 1 0-16,6 4 0 0,-1 0 0 0,0-5 0 0,1 0 0 0,-1 0 0 31,1 0-46-31,-1-4-14 0,0-10-4 0,-5-5 0 16,0 0-153-16,6 9-31 0,15 1-7 0,-21-10-1 0</inkml:trace>
  <inkml:trace contextRef="#ctx0" brushRef="#br0" timeOffset="1580">2091 1416 1209 0,'0'0'53'0,"0"0"12"0,0 0-52 0,0 0-13 16,0 0 0-16,0 0 0 0,0 0 118 0,0-9 21 15,0 4 4-15,-5-5 1 0,-1 1-56 0,1-1-10 16,5-4-2-16,0-1-1 0,-6 1-18 0,1 0-3 15,5-10-1-15,-5 4 0 0,-1 1-42 0,1-5-11 16,-1 10 0-16,6-10 0 0,-5 5 0 0,-6-5 8 16,11 4-8-16,0 6 8 0,0-5-8 0,0 4 12 15,0 6-12-15,6-1 12 0,-1 0 0 0,0 1 1 16,-5 9 0-16,0 0 0 0,6-10-25 0,-1 5-6 0,-5 5-1 16,0 0-642-16,0 0-129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36.3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96 1447 0,'0'0'64'0,"0"0"13"0,11 0-61 0,5 0-16 15,1 0 0-15,-7-10 0 0,1-4 168 0,0 4 30 16,11-4 6-16,-1 9 2 0,1-5-165 0,10 10-33 16,6-4-8-16,5 4 0 0,-5 4 53 0,0-8 9 15,0-11 2-15,5 6 0 0,-11 9-40 0,1-5-7 16,-6 10-1-16,0-10-1 0,-11 5-15 0,0 5 0 15,1-1-9-15,-12-4 9 16,0-9-116-16,6 9-18 0,-11 0-3 0,0 0-507 16,-11 14-102-16</inkml:trace>
  <inkml:trace contextRef="#ctx0" brushRef="#br0" timeOffset="174">119 355 2188 0,'0'0'97'0,"0"0"20"0,22 5-93 0,0-5-24 0,-1 0 0 0,12-5 0 15,-1 0 65-15,0 1 9 0,-5-1 2 0,0 0 0 16,0 0-11-16,0 5-1 0,0 0-1 0,0 0 0 16,-5 0-8-16,0-5-2 0,5 1 0 0,-11 4 0 15,0 0-93-15,0 0-20 0,-5 0-3 0,0 0-1153 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0.4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406 639 1281 0,'5'24'28'0,"-5"-24"5"0,0 0 2 0,0 0 2 0,0 0-29 0,6 15-8 0,-6-15 0 0,0 0 0 16,0 0 122-16,0 0 23 0,0 0 5 0,0 0 1 0,0 0-44 0,0 0-9 16,0 0-2-16,0 0 0 0,0 0-27 0,0 0-5 15,0 0-2-15,0 0 0 0,0 0-22 0,0 0-5 16,0 0-1-16,0-20 0 0,0-4-13 0,0 5-2 15,-6-5-1-15,6 5 0 0,6-10-6 0,-6 5-2 0,-6-5 0 0,1 1 0 16,5 4-1-16,0-10 0 0,0 5 0 16,-6 5 0-16,1-5-9 0,0 10 0 0,5 0 0 15,0 0 0-15,-6 4 0 0,6 1-12 0,0-1 2 0,-5 1 1 16,5 0-99 0,0-1-20-16,0 15-4 0,0 0-899 0</inkml:trace>
  <inkml:trace contextRef="#ctx0" brushRef="#br0" timeOffset="437">492 25 403 0,'0'0'17'0,"0"0"5"0,0-5-22 0,0 5 0 16,0 0 0-16,0-10 0 0,-5 10 292 0,5-5 53 15,-11 5 11-15,0-4 3 0,0 4-229 0,-5 0-46 16,0 4-8-16,-6 1-3 0,-5 5-58 0,0-1-15 15,-5 6 0-15,5-1 0 0,0 10 0 0,0 0 0 16,-5 0 0-16,-1 0 0 0,12 10 15 0,-1-1 0 16,-5-9 0-16,5 0 0 0,1 5-15 0,5 0 0 15,-1 0 0-15,7 5 0 0,-1-1-9 0,5 1-5 16,12-1-1-16,-1-4 0 0,1 5 63 0,10-5 13 16,-5-1 3-16,10-4 0 0,-5 0 51 0,6-4 10 15,0 4 3-15,10-5 0 0,-5-5-97 0,5-4-19 0,1-1-4 16,-1 1-8-16,1-5 29 0,-1 0-1 0,-5-10 0 15,5 0 0-15,-5 0-6 0,-5-4-2 0,0-1 0 0,-1 0 0 16,-4-4-8-16,4 0-1 0,-10-1-1 0,5 6 0 16,-5-15-10-16,0 4 0 15,0 1 0-15,-6-5 0 0,0-5 0 0,1 1 0 16,-6-1 0-16,0 0 0 0,0-5 0 0,-6 6 0 0,1 4 0 0,0 0 0 16,-1-10 0-16,-5 0 0 0,1 1 0 0,-7-1 0 15,7 5 0-15,-1 5 0 0,0 0 0 0,-5 5 0 16,5 5 0-16,6-1 0 0,-1 1 0 0,1 9 0 15,5 5-52 1,0 0-10-16,-11-5-2 0,11 5 0 0,0 0-96 0,0 0-19 0,-11 10-4 16,11-10-1-16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1.8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1059 912 1728 0,'0'0'38'0,"0"0"8"0,0 0 2 0,0 0 0 0,0 0-39 0,0 0-9 16,0 0 0-16,0 0 0 0,0 0 53 0,0 0 9 0,-5 0 2 0,-1-5 0 16,-5-9-52-16,1 4-12 0,-7 1 0 0,-4-6 0 15,5-9 54-15,-11 10 8 0,-6-15 2 0,1 10 0 16,-1-5-64-16,6 5-21 0,6 4 0 0,-6 1 0 15,0 4 36-15,0 1 7 0,0 4 2 0,0 0 0 16,0 5-24-16,0 5 0 0,-6 4-10 0,6 1 10 16,6 9 0-16,-1-4 14 0,0-1-1 0,12 5 0 15,-1 0-13-15,0 5-13 0,6-4 2 0,5-1 1 16,5 0 10-16,-5 0 0 0,5 1 0 0,1-6 0 16,-6-14 49-16,11 5 12 0,5 4 3 0,0-4 0 0,-16-5 0 0,0 0 0 15,0 0 0-15,11-5 0 0,0-9-52 0,5-5-12 16,-5 4 0-16,5-4 0 15,-5 0-20-15,5 0-6 0,-5-10-2 0,5-10 0 0,0 1 9 0,-5 0 2 16,0-1 0-16,-6 1 0 0,-5-1 53 0,0 1 10 0,-5 0 2 16,-1 4 1 15,-10 5-63-31,5 0-13 0,-5 5-2 0,-5 5-1 0,-1-5 30 0,0 10 0 0,1-1 0 0,-1 6 0 0,0 4 0 0,1 5 0 16,-1 5 8-16,6-1-8 0,0 1 0 0,5 5 0 0,-5-1 0 15,5 6-12 1,6-6-76-16,-1 6-16 0,6-1-2 0,0 1-587 0,11-6-118 15</inkml:trace>
  <inkml:trace contextRef="#ctx0" brushRef="#br0" timeOffset="468">432 0 1497 0,'0'0'32'0,"-16"5"8"0,5 4 0 0,-5 1 4 16,0-1-36-1,-6 6-8-15,-5 4 0 0,6-5 0 0,-6 10 53 0,0-4 9 0,0 4 2 0,-6 14 0 16,6-4 0-16,-5 4 0 0,5 0 0 0,0 6 0 16,5-1-52-16,6 0-12 0,0 0 0 0,5 5 0 0,0 5 0 15,11-10 0-15,0 1 0 0,0-6 0 0,11 10 54 0,-6-14 8 16,6 4 2-16,0 0 0 0,16-4 3 0,6 5 1 15,-6-6 0-15,10 1 0 0,-4-5-58 0,15 4-10 16,1 1 0-16,0-10 0 0,-1-5 35 0,1-5 14 16,5-4 3-16,0 0 1 0,0-10-33 0,-5 0-8 15,-1-5 0-15,12-5-1 0,-1-4-11 0,-10-1 0 16,-12-4 0-16,-10 0 0 16,-5 0 0-16,5-5 0 0,0-5 0 0,0 0 0 0,-5 0 0 0,-1-4 0 15,1-1 0-15,-6-14 0 0,0 0 14 0,-10-5 1 0,-1 0 0 0,-5 1 0 16,-5 4-15-16,-6-5 0 15,0 5 0-15,-5 0 0 0,-6 5 0 0,-5-1-12 16,0 6 12-16,0-1-10 0,0 6 10 0,-5 4 0 0,-1 0 0 16,6 10 0-1,0-5 0-15,6 10-13 0,-1-1 3 0,1 6 1 0,-1 4 9 16,6 0 0-16,0 5 0 0,-1 0-787 0,1 0-155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8:43.5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290 706 1378 0,'11'10'30'0,"0"-1"6"0,0-4 2 0,5 5 2 15,-5-6-32-15,5 6-8 0,0 0 0 0,0 4 0 0,1-9 79 0,-1 4 14 16,-5-4 3-16,10 5 1 0,-5-5-26 0,1-1-6 15,-1 1-1-15,0 0 0 0,-5-5-51 0,5 0-13 16,0-5 0-16,-5 5 0 0,5-5 0 0,0 1 0 16,-5-1 0-16,0-5 0 15,0 1 0-15,0-1 0 0,-6-4 0 0,6 4 0 16,-6-4 0-16,-5 4 0 0,6-9 0 0,-12 4 0 0,1 1 0 0,-6-10 0 0,0 9 0 0,-5-4 0 16,0 5 0-16,0-1 0 15,-6-4 0-15,0 10 0 0,-5-1 0 0,6 5 0 0,-1-4 0 16,6 4 0-16,0 5 0 0,5 5 0 0,0-5 0 15,11 0 0-15,-11 4 0 0,6 1 0 16,-6 0 0-16,11-5 0 0,0 0 37 0,0 0 5 0,0 0 1 16,0 0 0-16,11-5-18 0,5 5-3 0,0-5-1 0,1 1 0 15,-7 4-21-15,1-5 0 16,0 0 0-16,0-5 0 0,5 1 25 0,-5-6 1 0,0-4 0 0,-6 10 0 16,6-6-16-16,-6-9-10 0,-5 5 12 0,0-5-12 0,0 5 12 15,0 0-4-15,-5-5 0 0,-6 9-8 0,0-4 27 0,-5 5-2 16,0-1 0-16,-6 1 0 0,1-1-36 15,-1 6-7 1,0 4-2-16,6 0 0 0,0 5-19 0,0-5-4 0,-1 5-1 0,7 0 0 31,-1 0-173-31,11 0-35 0</inkml:trace>
  <inkml:trace contextRef="#ctx0" brushRef="#br0" timeOffset="402">706 72 633 0,'0'0'56'0,"-5"-10"-44"0,-1 1-12 0,-4-1 0 0,-7 1 76 0,1 4 12 16,0-5 4-16,-6 1 0 15,-5 9-58-15,0-5-11 0,-5 0-3 0,-6 10 0 16,6 0 51-16,-1 9 9 0,-5 0 3 0,1 6 0 0,4 4 22 0,-5 0 5 16,6 4 1-16,-11 6 0 0,10 0-60 0,1 9-12 15,5 0-3-15,0 0 0 0,5 1-16 0,6-6-4 16,0 5-1-16,0 0 0 0,10 1-3 0,1-6-1 15,0-4 0-15,5-1 0 0,5 1-11 0,0-5 0 0,1 0 0 16,-1-5 0-16,11 0 0 16,-5 0 0-16,5 0 0 15,6-5 0-15,0 0 53 0,-1 5 9 0,-5-10 2 0,6 6 0 0,5-6 0 16,11-4 0-16,5 4 0 0,-5-4 0 0,-6-6 0 0,1-4 0 0,5 5 0 0,-1-5 0 0,-4 0-52 16,-1-5-12-16,1 1 0 0,-6-1 0 0,0-10 0 0,5 1 0 15,-5 0 0-15,0-1 0 0,-5-4 0 16,5-5 0-16,-11 0 0 0,5 0 0 0,-4-10 0 0,-7 1 0 15,7-6 0-15,-12 1 0 0,0-5 0 0,-5-1 0 16,-5 1 0-16,0-5 0 0,-12 5 0 16,7 0 0-1,-7 0 0-15,-4 4 0 0,5 6-13 0,-6 9-9 16,6 0-2-16,0 4 0 16,-1 6-104-16,1 4-20 0,-5 6-5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7:54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8242 1249 1220 0,'0'0'54'0,"0"0"11"16,0-14-52-16,6 9-13 0,-12 0 0 0,6 0 0 0,-10 0 116 0,4 1 20 15,-5 4 4-15,0-5 0 0,1 5-60 0,-7-5-13 16,7 5-3-16,-7 0 0 0,1 0-51 0,0 5-13 15,0 4 0-15,0 1 0 0,-6 0 0 0,6 4 0 16,0 0 0-16,5 1 0 0,-5 4 0 0,10 0 0 16,-5 5 0-16,11 0 0 0,-5-5 54 0,5 5 8 15,5 0 2-15,1 5 0 0,5 0 0 0,-6-10 0 16,6-4 0-16,-6-1 0 0,11 1 0 0,1-6 0 16,-7 1 0-16,7-5 0 0,-1-1-52 0,0 1-12 15,6-5 0-15,-6-9 0 0,0-1 54 0,0 0 8 16,-5-4 2-16,0 0 0 0,5-1-52 0,-5-4-12 15,5 4 0-15,-5-9 0 0,5 5 0 0,0 0 0 0,-10-5 0 16,-6-5 0-16,5 0 0 0,1-14 0 0,-1 5 0 0,-5-1 0 31,5-4 0-31,1 5 0 0,-6 4 0 0,0 5 0 0,0 5 0 16,-11 0-18-16,0 10 4 0,11 14 1 16,0 0-184-16,0 0-37 0,-54 5-7 0,5 9-2 0</inkml:trace>
  <inkml:trace contextRef="#ctx0" brushRef="#br0" timeOffset="830">1273 1537 1879 0,'0'0'41'0,"0"0"9"0,0 0 2 0,0 0 0 0,-5 15-41 0,5-15-11 16,0 0 0-16,0 0 0 0,0 0 122 0,0 0 22 16,0 0 5-16,0 0 1 0,-11-10-69 0,-5-4-13 15,5 4-4-15,0 5 0 0,6-4-64 0,-6 4-17 16,6 5-2-16,-6 0 0 0,0 0 31 0,0 5 5 0,-5-5 2 15,0 4 0-15,5 6-19 0,-5 4 0 0,-6-4 0 16,6 9 0-16,0 15 0 0,0-5 0 0,5-5 0 0,0 4 0 31,0 6 0-31,6 0-12 0,5-1 1 0,0-4 1 16,0-5 26-16,5 0 4 0,1-5 2 0,5-4 0 0,-1-1 24 0,-10-14 5 0,0 0 1 16,11 0 0-16,5 0-20 15,1-10-4-15,-1 6-1 0,0-11 0 16,0 1-43-16,-5-1-9 0,5 6-2 0,-5-6 0 0,-6-9 51 0,6 0 11 0,-5 0 1 0,4-4 1 15,-4-1-59 1,-1 0-12-16,1 10-2 0,-6 4-1 0,0 6 54 0,0-6 11 0,0 6 3 0,0-6 0 16,-6-4-152-1,6 14-31-15,0 5-5 0,-5-4-2 0</inkml:trace>
  <inkml:trace contextRef="#ctx0" brushRef="#br0" timeOffset="2236">7735 7280 1537 0,'0'0'33'0,"0"0"7"0,0 0 2 0,0 0 2 0,0 15-35 0,0-15-9 16,-6 9 0-16,-5-4 0 0,0 5 96 0,-5 4 16 15,0-4 4-15,5 9 1 0,0 0-42 0,1 5-9 16,-1 0-2-16,0-5 0 0,0 5 0 0,6 5 0 16,5 0 0-16,11-10 0 0,-6 5-51 15,6 0-13-15,-6 0 0 0,6 0 0 0,0-9 54 0,0-1 8 0,-6 0 2 16,6-4 0-16,0-10 0 0,-1-5 0 0,-10 5 0 0,11-5 0 15,0-4-52-15,0-1-12 0,0-4 0 16,-6-1 0-16,1-4 0 0,-1 0 0 0,0 0 0 0,1 0 0 31,-1 4 0-31,-5 1 0 0,-5-10 0 0,5 0 0 16,0 5 0-16,0-1 0 0,0 1 0 0,0 5-851 0,0-1-173 16</inkml:trace>
  <inkml:trace contextRef="#ctx0" brushRef="#br0" timeOffset="3453">8831 77 403 0,'0'0'36'0,"0"0"-36"0,0 0 0 0,0 0 0 16,0-14 199-16,0 4 33 0,0 1 6 0,0 9 2 15,0-10-90-15,0 10-18 0,0 0-3 0,0 0-1 16,0-14-51-16,0 14-10 0,0 0-3 0,0 0 0 16,0 0-51-16,0-10-13 0,6 0 0 0,-6 10 0 0,0 0 54 0,0 0 8 15,0 0 2-15,0 0 0 0,0 10 0 16,0 4 0-16,-6 1 0 0,6 4 0 0,0-4 0 0,0 9 0 15,0 4 0-15,0 1 0 0,-5 0-52 16,5 9-12-16,-6 15 0 0,6-10 0 0,-5-4 54 16,5 4 8-1,0-5 2-15,-5 10 0 0,5-4-52 0,0-1-12 16,0 0 0-16,0-4 0 0,0-11 34 0,0-4 4 0,0 0 1 0,0 0 0 0,0-4-11 0,0-6-3 16,5 0 0-16,-5-4 0 0,0-10-25 0,0 0-9 15,0 0 0-15,0 0 0 0,0 0 9 0,0 0 12 16,0 0-2-16,5-10-1 0,1-9-9 0,-1 10 0 15,6-6 0-15,0 1 0 16,0-1 0-16,-6-4 0 0,6-5 0 0,-6 10 0 16,6-1-15-16,0-4-5 0,5 5 0 0,-5-1-1 0,5 1 33 0,0 4 8 15,0 1 0-15,6-1 1 0,5 5-33 0,-5 1-8 0,-1 4 0 0,1 0-1 16,-1 4 33-16,-4 1 8 0,-7 0 0 0,-4 5 1 16,5-1-21-16,-6 6 0 0,6-1 0 0,-6 5-12 15,1 0 12-15,-1 5 0 0,1-4 10 0,-1 8-10 16,-5-4 0-16,0 5 0 0,0 0 0 0,0 0 0 31,0-5-45-31,-5 0-15 0,5-5-4 0,0 5 0 0,0-10 0 0,0-4 0 0,0 4 0 16,5-4-751-1,-5-10-150-15</inkml:trace>
  <inkml:trace contextRef="#ctx0" brushRef="#br0" timeOffset="4146">9479 846 1497 0,'0'0'32'0,"0"0"8"0,0 0 0 0,0 0 4 0,0 0-36 0,6 9-8 0,-6-9 0 0,0 0 0 16,0 0 53-16,11-5 9 0,-11-4 2 0,10 4 0 15,-4-5 0-15,-1 6 0 0,6-1 0 0,-6-10 0 16,-5 6-52-16,11-1-12 0,-11 10 0 0,6-14 0 16,-1-10 0-16,0 5 0 0,6 4 0 0,-5 1 0 0,4 4 0 15,-4 1 0-15,5-1 0 0,-11 10 0 0,0 0 0 0,0 0 0 16,0 0 0-16,0 0 0 0,10-10 0 0,-10 10 0 31,11 15 0-31,0-1 0 0,0-4 54 0,-11-10 8 0,0 0 2 0,11 9 0 0,-6 11-52 0,1-1-12 31,-1-5 0-31,0 10 0 0,1 10 54 0,-6-5 8 16,0-1 2-16,5 1 0 0,1-10-52 0,-6-9-12 0,0 4 0 0,0-14 0 0,0 0 0 0,0 15 0 16,5-1 0-16,0-4 0 0,-5-10 0 0,0 0 0 15,6-5 0-15,5-5 0 16,-6 1 0-16,6-1 0 0,0-4 0 0,-6-1 0 0,6 1 0 0,-6 0 0 15,1-1 0-15,4 1 0 0,7-5 0 0,-12-1 0 16,0-4 0-16,6 5 0 0,0 5 0 0,-6-1 0 16,1 1 0-16,-1 9 0 0,11 0 0 0,-16 5 0 15,0 0 0-15,0 0 0 0,11 0 0 0,-5 0 0 0,4 5 0 16,-10-5 0-16,6 10 0 0,5 4 0 0,-1 5 0 16,1 1 0-1,-5 4 0-15,10 4 0 0,11 11 0 16,-6-1 0-16,-15 5-51 0,5-9-13 0,10-19-2 0,1 9-1 0</inkml:trace>
  <inkml:trace contextRef="#ctx0" brushRef="#br0" timeOffset="7208">10144 1407 1602 0,'0'0'71'0,"0"0"14"0,0 0-68 0,5-4-17 0,1-1 0 0,-1 0 0 15,6 0 126-15,-6 0 22 0,-5-4 4 0,0-1 0 16,11 1-62-16,-5-6-13 0,-6 1-2 0,0-1-1 15,5-4-59-15,0 5-15 0,1-1 0 0,-1-4 0 16,-5 5 54-16,11-1 8 0,-6 1 2 0,1 4 0 16,-6 1-200-16,0-1-40 0,0 1-8 0</inkml:trace>
  <inkml:trace contextRef="#ctx0" brushRef="#br0" timeOffset="5227">1473 207 1267 0,'0'-10'28'0,"0"10"5"15,-5 0 2-15,5 0 1 0,-5 0-36 0,5 0 0 0,0 0 0 0,0 0 0 0,-6 0 109 0,6 0 15 16,0 10 4-16,0-10 0 0,0 0-32 0,0 0-7 16,0 0-1-16,0 14 0 15,-5 1-12-15,5-1-4 0,-6 5 0 0,1 1 0 0,5 8-16 0,-6 6-4 16,1-5-1-16,5 4 0 0,-5 1-5 0,-1 4-1 0,6-4 0 0,0 5 0 16,0 4-45-16,0 0 0 0,0-9 0 0,0-1-13 15,0 1 13-15,0-1 0 0,6 1 0 0,-6 0 0 16,0-1 12-16,0-9-4 0,0-14 0 0,0-10-8 15,0 0 11-15,5 9-11 0,0 1 10 0,-5-10-10 16,0 0 0-16,0 0 0 0,6 0 0 0,5-10 0 0,-6-4 0 16,1 0-8-16,4-6 8 0,1 1-10 0,0 0 10 0,5-5 0 15,-5 5-9-15,0-5 9 0,0 0 0 0,5 0 0 16,0 5-9-16,-5 4 9 0,5 15 0 0,-5-9 0 31,0-6 0-31,5 1 9 0,-11 4-9 0,6 5 0 0,5 5 0 0,0 5 0 0,1 5 53 0,-7-1 9 16,-10-9 2-16,0 0 0 0,6 15-52 0,5 4-12 0,-6 5 0 15,11 0 0-15,-10 0 0 0,4 0 0 16,1 5 0-16,0-5 0 0,-6 9 0 0,1-4 0 0,-1 0 0 0,1-5 0 31,-1 0-48-15,0-5-13-16,-5 1-3 0,6-6-751 0,-1 5-150 0</inkml:trace>
  <inkml:trace contextRef="#ctx0" brushRef="#br0" timeOffset="5921">2030 889 1267 0,'0'14'28'0,"5"-4"5"0,-5-10 2 0,0 0 1 0,0 0-36 0,0 0 0 15,0 0 0-15,0 0 0 16,0 5 109-16,0-5 15 0,0 0 4 0,0 0 0 0,0 0-52 0,0 0-9 16,0 0-3-16,0 0 0 0,0 0-51 0,0 0-13 0,11-10 0 0,-6 0 0 15,-5 10 54-15,11-19 8 16,-5 5 2-16,4-5 0 0,-4-1-52 0,-1 1-12 0,6 5 0 0,-6-1 0 31,-5 15 0-31,11-9 0 0,-5-6 0 0,4 6 0 0,-4-6 0 0,-1 11 0 0,-5 4 0 0,0 0 0 16,11 4 0-16,0 1 0 0,-6-10 0 0,1 1 0 15,-6 4 54-15,0 0 8 0,10 9 2 0,-4 1 0 16,-1-1-52-16,-5 6-12 0,6 9 0 0,-6-10 0 31,0 5 0-31,0-4 0 0,0 9 0 0,0 0 0 0,0 9 0 16,-6-4 0-16,6-10 0 0,0 5 0 0,0 1 0 0,0-6 0 16,0-5 0-16,0 1 0 0,0-6 0 0,0-9 0 0,0 5 0 0,0-5 0 15,0 0 0-15,0 0 0 0,0 0 0 0,0 0 0 16,0 0 0-16,0 0 0 15,0 0 0-15,16-10 0 0,-5 1 0 0,-5-1 0 0,4-4 0 0,1-1 0 0,0 1 0 16,-6-5 0-16,6-1 0 0,0 6 0 0,0 0 0 0,0-6 0 31,-1 6 0-31,1 0 0 0,-5-1 0 0,4 6 0 0,-4-1 0 0,5-4 0 0,-1 9 0 0,-10 5 0 16,0 0 0-16,11 0 0 0,-11 0 0 0,0 0 0 16,6 9 0-16,-1 6 0 0,0-6 0 0,1 6 0 15,-6 9 0-15,0 0 0 0,5-5 0 0,-5 0 0 16,0 5 0-16,0 0-714 15,0 0-146-15</inkml:trace>
  <inkml:trace contextRef="#ctx0" brushRef="#br0" timeOffset="6450">2732 1230 1083 0,'0'0'48'0,"-16"5"10"0,0-1-46 0,-1 6-12 16,1 4 0-16,-5-9 0 0,-1-5 94 0,6-5 17 15,5 5 3-15,0 0 1 0,0-4-41 0,11 4-8 16,0 0-2-16,0 0 0 0,-16-5-51 0,16 5-13 15,-5-15 0-15,5 15 0 0,5-4 50 0,1-6 7 16,4 0 2-16,1-9 0 0,0 0-43 0,0 0-16 16,-6 4 11-1,6-4-11-15,0 5 40 0,0-1 3 0,-6-4 0 0,6 5 0 0,-6-5-18 0,1 4-3 16,4-4-1-16,-4 0 0 0,-6-1-21 0,-6 6 0 0,6 4 0 0,-5-4 0 16,0 4 0-16,-1-4-13 0,1 0 1 15,-6 4 1-15,-5 5 11 0,5 5 14 0,11 0-3 0,-11 0-1 16,0-5-10-16,1 5 0 0,-1 5 0 31,5 0 0-31,-4 5-156 0,10-1-36 0,0-9-7 0,-11 19-1 0</inkml:trace>
  <inkml:trace contextRef="#ctx0" brushRef="#br0" timeOffset="8122">8566 7660 1483 0,'6'-39'32'0,"-6"30"8"0,0 9 0 0,0 0 2 0,5-10-34 0,6 5-8 16,-6-4 0-16,1 4 0 0,5-5 108 0,-1 5 19 15,-10 5 4-15,17-4 1 0,-7-30-106 0,1 10-26 16,11 0 0-16,-11 0 0 0,0-10 56 0,5 6 7 15,-5 4 1-15,5 0 0 0,-5-5-52 0,-1 0-12 16,1 0 0-16,0 10 0 0,5 4-16 0,0 1-7 31,-5-10-1-31,-5 10 0 0,4-1 24 0,-4 6 0 16,-1 4 8-16,-5 5-8 0,0 0 20 0,0 0 0 0,0 0-1 16,0 9 0-16,0 6-19 0,-5 14 0 0,-1-1 0 0,-4 16 0 15,4 9 55-15,-5-1 7 0,6 16 2 16,0-6 0-16,-6-4-52 0,0-6-12 0,0-4 0 0,6 0 0 15,-6-4 0-15,11-11-12 0,-5-9 3 0,5-4 0 16,0-6 9-16,0 0 12 0,0-14-2 0,0 15-1 16,0-15-9-16,10 9 0 0,1-4 0 0,0 0 0 15,0-10 0-15,0 0 0 0,-1 1 0 0,1-6 0 16,5 0-9-16,1 1-4 0,-1-6-1 0,0 1 0 16,6-5 22-16,5-10 5 0,5 0 1 0,-10 5 0 15,-1-5-14-15,-5 0 0 0,6-4 0 0,-6 4 0 0,0 5 0 16,1 0 0-16,-7 10 0 0,1 4 0 0,0-4 0 0,-6 9 0 15,-5 5 0-15,0 0 0 0,0 0 0 0,0 19 0 16,0 0 0-16,-5 10 0 0,0 9 33 0,-1 1 4 16,-5-6 1-16,6 6 0 0,0-1-10 0,-1-9-1 15,1 5-1-15,-1-1 0 16,1 1-72-16,5-5-14 0,5-5-4 0,-5 5 0 16,6-5-102-16,-6-5-21 0,5-5-4 0</inkml:trace>
  <inkml:trace contextRef="#ctx0" brushRef="#br0" timeOffset="8664">9393 7914 1497 0,'5'29'66'0,"-5"-15"14"15,0 1-64-15,0-1-16 0,0-4 0 0,0 9 0 0,0-5 106 0,0 6 18 0,6-1 3 0,-6 0 1 16,0-5-52-16,5-4-9 0,-5 4-3 0,0-14 0 16,6 10-51-16,-6-10-13 0,0 0 0 0,10 5 0 15,1 0 0-15,0-5 0 0,0-10 0 0,0 0 0 0,-1-4 0 0,1 4 0 31,0 1 0-31,0-1 0 0,0-4 0 0,-1-1 0 16,1-4 0-16,-5 0 0 0,-1-5 0 0,0 5 0 16,1 0 0-16,-6 4 0 0,5 6 0 0,1-1 0 15,-6 0 0-15,5 1 0 0,-5 9 0 0,0 0 0 16,0 0 0-16,0 0 0 0,0 0 0 0,0 0 0 0,0 0 0 0,0 0 0 0,0 0 0 0,-5 9 0 16,-1 6 0-16,1 4 0 0,5 0 0 0,0 0 0 15,-6 5 0-15,1-4 0 0,5-6 0 0,0 5 0 16,0-4 0-16,0 4 0 0,0 0 0 0,5-5 0 15,-5 1 0-15,6 4 0 0,-6-5 0 0,5 1 0 16,6-1 0-16,-6-4 0 0,1 4 54 0,-6-14 8 16,11 0 2-16,5 5 0 0,-5 0-52 0,-1-5-12 15,7 0 0 1,-6 0 0-16,-11 0 0 0,10 0 0 0,7-5 0 0,-7 0 0 0,-4-4 0 0,5 4 0 16,-1 0 0-16,1 0 0 15,-5 0 0-15,-6 5 0 0,10-4 0 0,1-6 0 16,0 0-151-16,-11 10-33 0,0 0-6 0,11-9-2 0</inkml:trace>
  <inkml:trace contextRef="#ctx0" brushRef="#br0" timeOffset="9132">9863 8337 1220 0,'43'9'54'0,"-32"-4"11"0,-11-5-52 0,11 5-13 0,0-5 0 0,5 5 0 0,-5 0 116 0,-1-1 20 16,7 1 4-16,-1 0 0 0,-5-5-42 0,-1 0-9 16,-10 0-1-16,22-5-1 0,5 5-51 0,-5-5-9 15,-12-4-3-15,1-1 0 0,11-4-24 0,-11-1 0 16,-6 1 0-16,1 0 0 0,-6-1 19 0,0 1-2 15,5 4 0-15,-16-4 0 16,-5-6-17-16,11 1 0 16,-1 5 0-16,-5-1 0 0,-10 6-12 0,4-1-5 15,7 1-2-15,4 4 0 0,-5 0 19 0,1 5 9 16,-7-5-1-16,12 5 0 0,5 0-8 0,0 0 8 0,-16 0-8 0,16 0 8 0,0 0 0 0,0 0-8 16,0 0 12-16,0 0-4 0,0 0-8 0,0 0 0 15,0 0 0-15,0 0 0 0,0 0 10 0,0 0 0 16,16 0 0-16,-16 0 0 0,0 0-10 0,0 0-14 15,16-9 3-15,-16 9 1 0,-11-10 10 0,11-4 0 0,6-1 0 0,-1 1 0 16,-16 4 0-16,11 1 0 0,-5-1 0 0,5-4 0 16,-5 4 0-16,-1 0 0 0,6 10 0 0,0 0 0 15,0 0 0-15,0 0 0 0,-11 0 0 0,11 0 0 16,0 0-9-16,0 0 0 0,0 0 0 0,-5 10-635 31,0-5-126-31</inkml:trace>
  <inkml:trace contextRef="#ctx0" brushRef="#br0" timeOffset="-988">4002 6003 403 0,'-6'-43'36'0,"6"43"-36"0,0 0 0 0,0 0 0 0,0 0 96 16,0 0 13-16,0-10 3 0,0 1 0 0,0 9-55 0,0 0-10 16,0 0-3-16,0 0 0 0,0 0 32 0,0 0 7 15,0 0 1-15,0 0 0 0,0 0-34 0,0 0-6 16,0 0-2-16,0 0 0 0,0 0 22 0,0 0 4 15,0 0 0-15,0 0 1 0,-5 14-1 0,5-4-1 16,0 9 0-16,5 5 0 0,-5 5-9 0,6-10-2 16,-6-19 0-16,0 9 0 15,5 11-27-15,0-1-5 0,6 0-2 0,-5 0 0 16,-1 5 34-16,0-9 6 0,6-1 2 0,0 5 0 0,5 0-36 0,0 5-8 16,-10-4 0-16,5-1-1 0,-1-5-3 0,1 6 0 15,0 4 0-15,5-10 0 0,-5 5-2 0,-11-19-1 16,0 0 0-16,0 0 0 0,0 0 3 0,11 15 0 15,0 4 0-15,-11-19 0 0,0 0-16 0,0 0 0 0,0 0 0 16,0 0 0-16,0 0 0 0,0 0 0 16,10 5 0-16,-10-5 0 0,0 0 0 0,0 0 0 0,11 14 0 0,-11-14 0 15,0 0 0-15,0 0 0 0,0 0 0 0,6-14 0 16,4 4 0-16,-4 0 0 0,-1-4 0 0,-5 4 0 16,11-4 0-16,0 0 0 0,0 4 0 0,-1-4 0 15,-4-6 54-15,-1-9 8 0,6 10 2 0,-6-5 0 16,6 0-52-16,0 0-12 0,5 5 0 0,-5 5 0 15,0 4 0-15,5-9 0 0,-5-15 0 0,-6 1 0 16,6 9 0-16,0 0 0 0,0 4 0 0,-6 1 0 16,6 0 0-16,0 5 0 15,0 4 0-15,-6 0 0 0,6 1 0 0,-11 9 0 16,0 0 0-16,0 0 0 0,5-10 0 0,-5 10 0 0,0 0 0 0,0 0 0 0,6-5 0 0,-6 5 0 16,0 0 0-16,0 0-851 15,0 0-173-15</inkml:trace>
  <inkml:trace contextRef="#ctx0" brushRef="#br0" timeOffset="1566">263 7103 1494 0,'0'0'32'0,"0"0"8"0,0 0 0 0,0 0 3 0,0 0-35 16,0 0-8-16,0 0 0 0,0 0 0 0,16-5 105 0,-10 0 19 15,-6 5 4-15,11-5 1 0,-6-4-27 0,-5-1-6 16,5 5 0-16,-5-4-1 0,6 4-50 0,-6 5-9 16,-6-10-3-16,1 1 0 0,0-1 25 0,-1 10 5 15,-5-5 1-15,-5 5 0 0,0 0-32 0,0 5-5 16,-6 0-2-16,-5 0 0 0,6 9 11 0,-6-4 3 15,0 4 0-15,10 0 0 16,-4 1-31-16,5 4-8 0,-1 5 0 0,7 5 0 0,-1 0 0 0,0 4 0 0,11-9 0 16,-6 15 0-1,12-1 0-15,-1-9 0 0,1-5 0 0,5 0 0 16,5-5 0-16,-5-4 0 0,5-1 0 0,0-9 0 0,-16-5 0 0,27 0 0 0,-11 0 0 0,6-5 0 16,-1-5 0-16,-4 1 0 0,-1-6 0 0,0 1 0 15,0 0 0-15,-5-6 0 16,0-4 0-16,0 0 0 0,-6 0 0 0,0 5 0 0,-5-5 0 15,6 10 0-15,-12-6 0 0,6 1 0 0,0 5 0 16,0-1 0-16,-10 1-78 16,4 4-17-16,1 1-3 0,-6-1-1083 0</inkml:trace>
  <inkml:trace contextRef="#ctx0" brushRef="#br0" timeOffset="13461">420 7160 633 0,'0'0'28'0,"0"0"6"0,0 0-34 0,0 0 0 16,0 0 0-16,0 0 0 0,0 0 148 0,0 0 22 15,0 0 5-15,0 0 1 0,0 0-39 0,0 0-7 16,0-9-2-16,0-1 0 0,5 0-51 0,1 1-10 16,-1-1-3-16,0 5 0 0,1 1 17 0,-1-6 3 15,6 5 1-15,0 0 0 0,0 1-24 0,5-6-5 16,-5 0 0-16,5 1-1 0,-5 4-3 0,10-5 0 15,-4 1 0-15,10 4 0 0,0-9-27 0,0 4-5 16,0-4-2-16,10-1 0 0,1-4-1 0,0 0 0 0,5 0 0 16,-10-5 0-16,-1-10 10 0,6 5 1 0,0 0 1 15,0-4 0-15,-6 9-29 0,6 0 0 0,-6 0 0 16,11-5 0-16,1 0 0 0,-7 0 0 0,1 10 0 0,0-10 0 16,0 0 0-16,-6 10 0 0,-5 0 0 0,6 5 0 15,5-6 0-15,-1 6 0 0,1-5 0 0,5 4 0 16,-16 1 0-16,6 0 0 0,5-6 0 0,5 6 0 15,-5 0 0-15,-1-6 0 0,7 6 0 0,-7-5 0 16,1 4 0-16,11-9 0 0,-11 5 0 0,0 0 0 0,-1 0 57 16,-4-1 6-16,-1 1 1 0,1 0 0 15,-1-5-103-15,6 0-20 0,-11 0-4 0,11-5-1 0,-1 0 83 0,-4 1 16 0,-1-6 3 0,-5 10 1 16,6 0-39-16,-6 0 0 0,0 0 0 0,0 5 0 31,5-1-33-31,-5 1-2 16,0-5 0-16,11-9 0 0,-6-6 35 0,1 6 0 0,-6 4 0 0,5 0 0 0,-5 0 0 15,-5 10 0-15,5 5 0 0,-5 4 0 0,-1-9 25 0,1 4 12 16,5 1 3-16,-6 0 0 0,6 4-31 0,11-9-9 16,-5 4 0-16,4 1 0 0,1-5 8 15,-5-5-8-15,4 4 0 0,1 1 0 0,0-5 23 0,-6 5-3 16,-10-5 0-16,0 0 0 0,10 0-30 0,-5 0-6 16,0 0-2-16,6 0 0 0,-12 0 29 0,1 5 5 0,-1 0 2 15,1-1 0-15,0 6-18 0,-12-5 0 16,7 0 0-16,-1 4 0 0,-5 1 0 0,-1 4-17 15,1-9 3-15,0 9 1 0,0 1 21 0,-6-1 4 0,1-4 0 16,-1-1 1-16,0 11-13 0,-10-6 0 0,0 0 0 0,-6 1 0 16,0-1-12-16,-11 0-6 15,1 1-1-15,-12-1 0 0,-4-4 19 0,-1 9-8 0,5-5 8 16,-4 6 0-16,-7 4-9 0,12 4 9 0,-6-4 0 16,0 5-9-16,0 5 9 0,6-1 0 0,5-9 0 0,-5 0 0 15,10 0 0-15,-5 5 0 0,5 0 0 0,12 0 0 16,-1 4 18-16,11-9 6 0,0 0 0 0,0 0 1 15,0 0-35-15,0 0-7 0,21 5-2 0,6 0 0 16,0-5 19-16,11 0 0 0,0-5 0 0,0 0 0 0,5-4 0 16,-5 4 0-16,5 5 0 0,-5-5 0 0,5 5 0 15,0 0 0-15,1 0 0 0,-7 0 0 0,-4 0 0 0,-1 0 8 16,-5 10-8-16,0-1 0 0,-5 6 8 0,-6-1-8 16,6-4 0-16,-6 0 9 0,-11 4-9 0,6 0 0 15,-5 6 0-15,-1 4 8 0,-5 0-8 0,0 4 0 16,0 6 0-16,0-5 0 0,-5 0 0 0,-1 9-9 15,6-4 9-15,-5-1 0 0,-1-4-9 0,1-5 9 16,5 0 0-16,-6-5-9 0,6 0-11 0,0-4-3 16,6-1 0-16,-6-4 0 15,0 0-154-15,0-1-31 0,0 1-7 0,0-10-1 0</inkml:trace>
  <inkml:trace contextRef="#ctx0" brushRef="#br0" timeOffset="14857">7070 7232 1335 0,'0'0'29'0,"0"0"7"0,0 0 0 0,0 0 2 0,0 0-30 0,0 0-8 0,0 0 0 0,0 0 0 16,0 0 65-16,0 0 12 0,0 0 3 0,11-9 0 15,-11 9-23-15,0-10-4 0,0 0-1 0,0 1 0 16,-6-1-8-16,6-4-3 0,0 4 0 0,-5-4 0 16,0 4 7-16,-1-4 2 0,1-1 0 0,-6 1 0 15,6 0-29-15,-6-10-5 0,0 4-2 0,-5 1 0 16,0 0 22-16,-6-10 5 0,6-4 1 0,-6-1 0 16,-5 15-23-16,0-15-5 0,6-14-1 0,-1 0 0 15,-5 5-3-15,0 0-1 0,5-10 0 0,1 0 0 0,-12 5-9 16,1-5 0-16,5 5 0 0,5 15 0 15,1-6 0-15,-6 5 10 0,0-4-10 0,0 4 10 16,5-4-10-16,-5 0 0 0,5-1-10 0,-5-9 10 0,0 5 0 0,6 5 15 16,-1-1-2-16,1 1 0 0,4 4-13 15,-4 5-18-15,4-4 4 0,1 4 1 0,-5 5 13 0,4 0 0 16,1 5 0-16,-5-5 0 0,-1 4 48 0,6 6 13 16,5 0 3-16,-11-1 0 0,6 6-52 0,-5-6-12 15,-1 1 0-15,6 4 0 0,0-4 0 0,-6-5 0 16,6-1 0-16,0 6 0 0,5 14 0 0,5 0 0 15,-4-5 0-15,-1-9 0 0,0-1 0 0,0 1 0 16,-5 0 0-16,11-1 0 0,-6-4 0 0,5 5 0 16,-10-1 0-16,11 1 0 0,-1-1 0 0,1 1 0 0,0-1 0 15,-1 6 0-15,1-6 0 0,-1 1 0 0,1 0 0 16,0-1 0-16,-1 1 0 0,1-1 0 0,-1-4 0 16,1 5 0-16,-1-1 0 0,-4-9 0 0,4-4 0 0,-5 8 0 15,1 1 0-15,-1 0 0 0,0 5 0 0,-5-1 0 16,5 15 0-16,-5-5 0 0,0 1 0 0,5-1 0 15,0 0 0-15,0-5 0 0,0 6 0 0,1-6 0 16,-1 10 0-16,0-10 0 0,0 6 0 0,0-6 0 0,1 10 0 16,-1-10 0-16,0 6 0 0,6-6 0 15,-6 10 0-15,5-5 0 0,1 0 0 0,5 5 0 16,-5 0 0-16,-1-4 0 0,1 4 0 0,-6 0 0 16,6 0 0-16,5 0 0 0,-6-5 0 0,1 5 0 15,-1 0 0-15,1 0 0 0,-6 0 0 0,6 5 0 0,-6-5 0 16,6 4 0-16,-1 1 0 0,1 5 0 0,-1-1 54 15,1 1 8-15,0 4 2 0,-1 6 0 0,1-6-52 0,5 5-12 16,-11-4 0-16,11 9 0 0,-5-5 0 0,-1 5 0 16,1 0 0-16,-1 0 0 0,1 0 0 15,5 0 0-15,-11-10 0 0,11 5 0 0,-5-4 0 0,-1-6 0 16,1 1 0-16,-1 0 0 0,6-10 0 0,0 0 0 16,-5 4 0-16,5 1 0 0,0-5 0 0,0 0 0 15,-11 5 0-15,11-5 0 0,-5-5 0 0,-1-4 0 16,1-1 0-16,5-4 0 0,-5-1 0 0,-1 1 0 0,1-5 0 0,-1-5 0 0,6 0 0 15,-5 0 0-15,0-5 0 0,-1-5 0 0,6 5 0 0,0 1 0 16,-5-1 0-16,5 0 0 0,5 5 0 0,-5 5 0 16,0-5 0-16,6 5 0 0,-1 4 0 0,0-4 0 15,-5 4 0-15,6 1 0 16,-1 4 0-16,1 1 0 16,-6-6 0-16,0 15 0 0,16-4 0 0,-5-1 0 0,-1-5 0 0,1 5 0 15,6-4 0-15,-1 9 0 0,0 9 0 0,6-4 0 16,-1-5 0-16,-5 0 0 15,1 0 0-15,4 5 0 0,1-5 0 0,-1 5 0 0,1-5 0 0,0 5 0 16,5-5 54-16,0 9 8 0,0 1 2 0,0-1 0 31,-6-4-103-31,-5 5-20 0,1-5-4 0,-17-5-1 0,0 0-102 0,0 0-21 0,16 9-4 0,-16-9-1 16</inkml:trace>
  <inkml:trace contextRef="#ctx0" brushRef="#br0" timeOffset="16091">7648 1407 1350 0,'0'0'29'0,"0"0"7"0,0 0 0 0,0 0 3 0,0 0-31 0,0 0-8 15,0 0 0-15,0 0 0 0,0 0 85 0,0 15 16 16,0-15 3-16,0 0 1 0,0 0-1 0,-5 9-1 16,-6 1 0-16,0 4 0 0,6 6-63 0,-12-1-12 15,-4 0-2-15,-1 5-1 0,-5-9 8 0,0 4 2 16,-5 0 0-16,-6 10 0 0,0 0-14 0,6 4-2 15,-11 1-1-15,5-1 0 0,0 1-6 0,0 4 0 0,0-4-1 0,-5 9 0 16,0 10-11-16,10-10 0 16,-4-4 0-16,-1-10 0 0,0-5 53 15,-5 0 9-15,0-5 2 0,-6 5 0 0,6 0-52 0,-11 9-12 16,0 1 0-16,0-5 0 0,10-5 0 0,7 0 0 16,-1 0 0-16,0 5 0 0,6-1 0 0,-1 1 0 0,1 0 0 0,-1 0 0 15,1 5 0-15,-1-1 0 0,-4 6 0 0,10-11 0 16,-6 1 0-16,1 5 0 0,-6-1 0 0,0-4 0 15,6-5-11-15,-1 5-5 0,1 0 0 0,-17 9-1 0,12 1 17 16,4-1 0-16,-5 1 0 0,11-1 0 0,-5-4 0 16,-1-6 8-16,6 1-8 0,-5 5 0 0,5 4 13 0,5-9 0 15,-5 0 0-15,0 4 0 0,0 6-13 0,0-6 0 16,0-4 0-16,6 0 0 16,-1 0 0-16,-5 0 0 0,6 0 0 0,-1-1 0 15,0 1 0-15,1 0 0 0,-1-10 0 0,0 5 0 0,6 5 0 0,0-10 0 16,-6 0 0-16,6-4 0 0,0 4 0 0,5-5 0 15,6-4 0-15,-6 4 0 0,-5-4 0 0,10 0 0 16,-10-1 0-16,11-4 0 0,-1 0 54 0,1 4 8 16,-6-4 2-16,6 0 0 15,-1 0-64-15,1 0-21 0,-6-1 0 0,6 1 0 0,-6 0 21 16,6 0 0-16,5-5 0 0,0 5 8 0,-11-1 0 0,5-4-8 16,-4 5 12-16,-1 0-4 0,5 0 4 0,6-5 1 15,0 0 0-15,0 0 0 0,0 0-2 0,0 0-1 16,0 0 0-16,0 0 0 0,0 0-1 0,0 0 0 15,6-15 0-15,-6 6 0 0,0 9 1 0,5-10 0 16,6-4 0-16,-6-5 0 0,1-1-10 0,-1-4 0 16,6 0 9-16,0-14-9 0,0 0 0 0,-1-1 0 15,-4 1 0-15,5-1 0 0,-6 6 0 0,0 4 0 0,1 5 0 0,-6 0 0 16,0 9 8-16,0 1-8 0,-6 4 10 16,1 1-10-16,0 4 10 0,-1 5-10 0,1 0 10 0,-1 5-10 15,-4 0 21-15,4-1-1 0,-5 6-1 0,6 0 0 16,-6 4-19-16,6 1 0 0,-6 4-11 0,0 5 11 15,6 0 0-15,-6 5 0 0,6-5 8 0,-6 9-8 16,5 1 8-16,6-5-8 0,-5-5 0 0,5-5 0 16,-5 0 0-16,5 0 8 0,-6-4-8 0,1-1 0 15,5 0 0-15,0 1 0 0,5-1 0 16,-5-4 0-16,6-1 0 0,-1 1 0 0,-5-10 0 0,0 0 0 16,11 10 0-16,5-6 0 0,-16-4 0 0,22 5 0 15,-6 0 16-15,-16-5 0 0,0 0 0 0,27 0 0 0,0 0 0 16,-6-5 0-16,-4 5 0 0,10 0 0 0,-6 5 10 0,6-10 2 15,-5 0 1-15,-1-4 0 0,1 4-29 0,5 0 0 16,0 0 0-16,-5 5 0 0,-1 0 0 0,1-4-8 16,-6 4-1-16,-5-5 0 15,5 5-75-15,-5-5-16 0,5 0-2 0,-5 0-816 16,0-4-163-16</inkml:trace>
  <inkml:trace contextRef="#ctx0" brushRef="#br0" timeOffset="17782">1635 2161 1328 0,'-16'-14'29'0,"16"14"7"0,0 0 0 0,0 0 1 0,0 0-29 0,0-10-8 0,0 10 0 0,0-4 0 0,-5-1 112 0,5 5 20 16,0 0 5-16,0 0 1 0,-6-5-30 0,6 5-5 15,0 0-2-15,0 0 0 16,0 0-29-16,0 0-7 0,0 0-1 0,0 0 0 0,0 0 0 0,0 0 0 16,0 0 0-16,0 0 0 0,0 0-28 0,0 0-7 15,11 10-1-15,-5-1 0 0,-6-9 12 0,10 15 3 16,1-6 0-16,0 1 0 0,0 4-43 0,5-4 0 16,0 4-8-16,0 5 8 0,6-4 44 0,-6 4 16 15,0-5 3-15,1 10 1 0,4 0-52 0,6 0-12 16,0 0 0-16,0 0 0 15,0 5 0-15,0 0 0 0,0-5 0 0,0 10 0 0,6-1 54 0,-1 1 8 16,-5 0 2-16,16 9 0 0,-5-19-52 0,0 5-12 16,0-1 0-16,0 6 0 15,-6 4-48-15,0-9-13 0,1-5-3 0,5 0 0 0,-11-5 80 16,0-4 16-16,-6 9 4 0,6-5 0 0,-5 0-36 0,0 1 0 16,-6-1 0-16,0-5 0 0,6 5 0 0,-1 1 0 15,6-1 0-15,-5 0 0 0,-1 0 0 0,12 5 0 0,-6 0-10 0,0 0 10 31,-6 0-28-31,1-5-2 0,0 5 0 0,-1-4 0 0,-4-1 45 0,-1 0 9 0,0 0 1 0,0 0 1 16,0-4-42-16,-10-1-8 16,10-4-1-16,-5 4-1 0,0-4 26 0,5 4 0 0,-5 1 0 0,-1-1 0 15,7 1 0-15,-1-1 0 0,0-4 0 0,0-1 0 16,6 6 0-16,-1-1 0 0,-4 0 0 0,4 1 0 16,-5-6 0-16,6 11 0 0,-6-6 0 0,0 5 0 0,1-14 12 15,-1 5 7-15,0-1 1 0,-5 1 1 16,5 4-21-16,0-4 0 0,-5-1 0 0,0 6 0 0,5-1 0 15,0-4 0-15,1 4 0 0,-7-4 0 0,-4-1 0 16,-1 1 0-16,1-5 0 0,4 4 0 0,-4-4 0 0,5 0 0 31,-6 5 0-31,6-6 0 0,-6 6 0 0,1 0 0 0,4-1 0 0,-4 1 0 0,-1-5 0 16,1 4 0-16,-6-9 0 0,5 10 0 0,-5-10 0 0,0 0 0 16,0 9 0-16,5 1-8 0,1-5 8 0,-6-5 0 15,5 10 0-15,1-1 0 0,4-4 0 0,-4 5 0 16,-6-10 0-16,5 9 0 0,1-4 0 0,-1 5 0 15,-5-10 0-15,0 0 0 0,0 0 0 0,0 0 0 16,0 0 0-16,0 9-8 0,0 6 8 0,0-15 0 16,0 0 0-16,0 0-8 0,0 0 8 0,0 0-10 15,-5 4 10-15,-6 1-10 0,-5-5 10 0,5 5-12 0,-5-5 12 0,-1-5-12 16,7 5 12-16,-7-5 0 0,1 1 0 16,-5-1-8-16,-1 0 8 0,0 0-8 0,1 0 8 0,-1 1-8 15,-10-6 8-15,5 0 0 0,0 1 8 0,5-1-8 16,-5 1 0-16,5-1 0 0,1 5 0 0,-1-5 0 15,6 10 0-15,0-9 0 0,0 9 0 0,5-5 0 16,5-5 0-16,-4 10 0 0,10 0 0 16,-11 0 0-16,5 0 0 0,6 0 0 0,0 0 0 15,0 0 0-15,0 0 0 0,0 0 0 0,0 0 0 0,0 15 0 16,0-6 0-16,6 6 0 0,5-1 0 0,-6 1 0 0,6-1 0 16,0 1 0-16,5-1 0 0,0 0 0 0,0 1 0 0,-5-6 0 15,5 6 0-15,0-6 0 0,1 1 0 16,-1 0 0-16,0-1 0 0,6 1 0 0,-6-5 0 0,0 4 0 15,6-4 0-15,-6 0 0 0,5-5 0 0,1 5 0 16,0-5 0-16,-6 0 0 0,-16 0 0 0,0 0 0 16,16 0 0-16,-5 0 0 0,0 0 0 0,0 0 0 15,-11 0-12-15,16-5 4 0,-16 5 8 0,0 0 0 16,11-5 0-16,-11 5-8 0,0 0 8 0,10-5 0 0,1-4-9 16,0-1 9-16,-11 10 0 0,11-10 15 15,0-4-3-15,-1 4 0 0,-4-4-21 0,-1 4-5 0,6 1-1 16,0-1 0-16,-6-4 15 0,1-1 0 0,4 6-10 15,-4-6 10-15,5 1 10 0,-6 0 6 0,6 4 2 0,-6-5 0 16,1 6-29-16,-1-1-5 16,0-4-2-16,6 4 0 15,-5-4 18-15,-1 4 0 0,0 1 0 0,6-6 0 0,-5 1 13 0,-1 4 3 16,6-4 1-16,-6 4 0 0,1-4-25 0,-1 4-6 16,0 5-1-16,1-4 0 0,-1 4 15 0,-5 5 0 0,0 0 0 0,0 0 0 15,6-5-8-15,-6 5-3 0,0-5 0 0,5-4 0 16,-5 9-150-16,0-5-31 0,0 0-5 0,-5-4-947 15</inkml:trace>
  <inkml:trace contextRef="#ctx0" brushRef="#br0" timeOffset="27518">12607 2723 921 0,'0'0'82'16,"0"0"-66"-16,0 0-16 0,0 0 0 0,0 0 132 0,-5 0 22 31,0-5 5-31,-6 5 1 0,-5 0-86 0,5 0-17 0,-6 5-3 0,1-5-1 0,0 10-9 0,-6 4-1 16,1 10-1-16,5-5 0 0,-6-4 6 0,6-6 2 15,0 11 0-15,-1-1 0 0,1 0-5 0,5-5-1 16,1 1 0-16,-1-6 0 0,5 6 21 0,6-1 4 15,0 1 1-15,0-6 0 0,0 6-7 0,6-6-2 16,-6 1 0-16,11 0 0 0,-6-1-25 0,6 6-6 16,-6-6-1-16,11 1 0 15,-5-1-5-15,5-4 0 0,-16-5-1 0,17 10 0 16,-1-5-9-16,5-5-2 0,-4 4 0 0,4-4 0 0,1 0-20 0,-1 0-5 16,1-4-1-16,0 4 0 15,-1 0-131-15,-4-5-27 0,4-5-4 0,-5 5-556 16,1 1-110-16</inkml:trace>
  <inkml:trace contextRef="#ctx0" brushRef="#br0" timeOffset="27789">12861 2934 1494 0,'0'0'66'0,"11"0"14"0,0-4-64 0,-6-1-16 16,1 0 0-16,4 0 0 0,-4 0 111 0,-1 1 19 0,1-1 4 0,-6-10 1 16,0-4-62-16,0 0-12 0,-6 0-2 0,1 4-1 15,-1-9-46-15,-4 10-12 0,4 0 0 0,-5-1 0 16,6 6 53-16,-11 4 9 0,5 5 2 0,0 0 0 15,0 0-35-15,11 0-6 0,-16 9-2 0,0 6 0 16,5 14 7-16,0-5 0 0,-5-15 1 0,11 6 0 0,-6 4-15 16,6-5-3-1,-1 5-1-15,6 1 0 0,-5-6-10 0,5 0 8 16,5 6-8-16,-5-6 8 0,6 1-8 0,-1-6 0 0,6 1 0 0,-6-5 0 0,6 4 0 0,-6-9 0 16,6 5 0-16,5 5 8 0,-5-6-24 0,5 1-4 15,1-5-2-15,4 0 0 16,-5 0-222-16,1 0-45 0</inkml:trace>
  <inkml:trace contextRef="#ctx0" brushRef="#br0" timeOffset="28242">13083 2949 288 0,'0'0'25'0,"0"0"-25"0,0 0 0 0,0 0 0 16,0 0 302-16,0 0 55 0,0 0 11 0,0 0 3 15,0 0-225-15,0 0-45 0,0 0-9 0,-6-5-1 16,1-5-33-16,0-4-6 0,5 0-2 0,0-1 0 0,0 6-28 0,5-6-6 16,0 1 0-16,1-1-1 0,5 1-15 0,-6 4 0 15,6 1 8-15,-6-1-8 0,6 1 0 0,0-1 11 16,-6 0-11-16,6 1 10 0,0-1-10 0,0 5 8 0,-1 5-8 0,1 0 8 16,-11 0-8-16,0 0 10 0,11-4-10 0,0 8 10 15,0 1-19-15,-6 5-4 0,6-5-1 0,-11-5 0 16,0 14 14-16,5 0 0 0,-5-4 0 0,6 4 0 0,-1-4 29 15,-5-10 9 1,0 14 2-16,0-14 0 0,5 5-28 0,-5-5-12 0,0 0 10 0,0 0-10 0,0 0 0 0,0 0 0 16,0 10 0-16,0-10 0 0,0 0 21 0,11-5-1 15,0 0-1-15,-6 0 0 0,6-4-19 0,0-1 0 16,-6-4 0-16,-5 14 0 0,11 9 0 0,0-13 0 16,-6-11 0-16,6 1 0 0,0 4 0 0,-6 1 0 15,1-1 0-15,5 5 0 0,-11 5 0 16,10 0 0-16,-10 0 0 0,0 0 0 0,0 0 55 0,0 0 7 15,11 0 2-15,-11 0 0 0,0 0-52 0,6 15-12 0,4-1 0 16,-4 0 0-16,-1-4 0 0,1 4 0 0,-6-14 0 0,0 15 0 31,0-1 0-31,5-4 0 0,-5-10 0 16,0 9 0-16,0-9-202 0,11 15-43 0,10 9-9 0,-21-24-2 0</inkml:trace>
  <inkml:trace contextRef="#ctx0" brushRef="#br0" timeOffset="28642">13682 2814 748 0,'0'34'67'0,"0"-20"-54"0,0 1-13 0,0-1 0 15,0 10 220-15,0 0 42 16,-5-9 8-16,5 4 2 0,-5 0-116 0,5 0-22 16,-6 1-5-16,6-1-1 0,0-5-51 0,-5 5-10 15,5 1-3-15,-6-6 0 0,6-14 0 0,0 10 0 16,0-1 0-16,0-9 0 0,0 0-51 0,0 0-13 15,0 0 0-15,0 0 0 0,0 0 0 0,0 0 0 16,-5-9 0-16,5-6 0 0,0-4 0 0,0 0 0 16,0 0 0-16,5-5 0 0,-5-5 0 0,0-5 0 15,6 0 0-15,-1 1 0 0,-5-1 0 16,6 1 0-16,-6-6 0 0,10 6 0 0,-4 4 0 0,5-5 0 0,-1 5 0 0,1 1 0 0,-5 4 0 16,4 4 0-16,1 6 0 0,-5 0 0 0,-1-1 0 15,6 1 0-15,-6 4 0 0,-5 10 0 0,0 0 0 0,0 0 0 16,0 0 0-16,11 15 0 0,-6-1 0 0,1 5 0 15,-6 5 0 1,-6 0 0-16,1-5 0 0,0 10 0 0,-1 5 0 0,-5-5 0 0,6-1 0 0,-6-4 0 16,0-4 0-16,-5-1 0 0,5 0 0 0,6-5 0 15,-6 6 0-15,6-11 0 0,5-9 0 0,0 0 0 16,0 0 0-16,0 0 0 16,0 0-151-16,0 0-33 0,0 0-6 0,0-9-479 0,5-6-96 15</inkml:trace>
  <inkml:trace contextRef="#ctx0" brushRef="#br0" timeOffset="28879">13855 2637 2188 0,'0'0'48'0,"0"0"11"0,6 14 1 0,4-4 1 0,-4 4-49 0,-1-4-12 0,1 4 0 0,-1-4 0 31,0 4 54-31,-5-14 8 0,0 0 2 0,0 0 0 0,11 10 0 0,-11-10 0 0,11 0 0 0,0 9 0 16,-11-9-52-16,0 0-12 0,11-4 0 0,-1-1 0 15,1 5 0-15,0-10 0 0,0 1 0 0,0 4 0 16,0-5 0-16,-1 5 0 0,-4 1 0 0,5-6 0 16,-6 0 0-16,0-4 0 0,1-5 0 0,-1 4 0 15,-5 1 0-15,6 0 0 0,-1-6 0 0,0 6 0 16,1 0-202-16,5-1-43 0,-11 1-9 0,5-1-2 16</inkml:trace>
  <inkml:trace contextRef="#ctx0" brushRef="#br0" timeOffset="29083">14314 2886 1267 0,'0'-24'56'0,"0"24"12"0,0-9-55 0,0-1-13 16,0-4 0-16,6-1 0 0,-6-4 120 0,0 0 20 15,0-5 5-15,0 0 1 0,-6-5-80 0,6 0-16 16,-5-9-3-16,0 0-1 0,-6-1-7 0,5-4-2 0,-4 5 0 15,4-1 0-15,-5 1-25 0,6 9-4 16,0 0-8-16,-1 0 11 16,1 0-43-16,-1 1-9 0,1-1-2 0,0 10-557 0,-1-1-112 15</inkml:trace>
  <inkml:trace contextRef="#ctx0" brushRef="#br0" timeOffset="29504">14244 2531 1958 0,'0'0'43'0,"16"0"9"0,6 0 1 0,-6 5 3 0,0-10-45 0,6 5-11 16,-6 0 0-16,6-5 0 0,-6 1 79 0,6 4 13 0,-6-5 4 0,0 0 0 0,0 5-52 0,0 5-9 31,-5-5-3-31,0 0 0 0,5 0-32 0,1-5 0 0,-1 0 0 0,-5-4 0 0,-1-1 0 0,1 0 0 16,-5 1 0-16,4 4 0 0,1 0 0 0,-5 0 0 15,-1-4 0-15,6 4 0 0,-6 0 0 0,1-5 0 16,-1 1 0-16,0-1 0 0,-5 10 0 0,0-9 0 16,0 9 0-16,0 0 0 0,0 0 0 0,0-10 0 15,-5 0 0-15,5 10 0 16,-11-9 0-16,11 9 0 0,-11 0 0 0,-5 0 0 0,11 5 0 0,-11-1 0 16,5 1 0-16,0 0 0 0,0 5 0 0,0 9 0 0,-5 0 0 15,5 0 0-15,6 1 58 0,0-6 5 0,-1 5 1 0,6 0 0 16,-5 1-52-16,10 4-12 0,1-10 0 0,4 5 0 31,-4 0 54-31,10-4 8 0,0 4 2 0,0-5 0 16,-5 1-52-16,11-1-12 0,-6 5 0 0,6-4 0 15,-6-10 0-15,5-1 0 0,-4-4 0 0,10 5 0 16,-6-5 0-16,1-5 0 0,-1 5 0 0,1-4 0 16,5 4-253-16,-5-5-54 0,10-5-10 0,-16-4-3 0</inkml:trace>
  <inkml:trace contextRef="#ctx0" brushRef="#br0" timeOffset="25161">8993 3472 907 0,'0'0'20'0,"0"0"4"0,0 0 0 0,0 0 2 0,-5-4-26 0,5 4 0 16,0 0 0-16,0 0 0 0,0 0 80 0,0 0 10 0,0 0 2 0,0 0 1 15,0 0 3-15,0 0 0 16,0 0 0-16,0 0 0 0,0 0-18 0,0 0-3 0,0 0-1 0,0 0 0 15,0 0-36-15,0 0-7 0,0 0-2 0,0 0 0 16,0 0 34-16,0 0 6 0,0 0 2 0,0 0 0 16,0 0-35-16,0 0-6 15,0 0-2-15,0 0 0 0,0 0-8 0,11 4-1 16,5 1-1-16,0 0 0 0,0-5-6 0,6-5 0 0,-6 0-1 0,11 1 0 16,0 4 31-16,0-5 6 0,6 0 2 0,4-9 0 15,1 9-12-15,0-5-2 0,0 0-1 0,0 1 0 16,-1-1-11-16,1 1-1 0,5-6-1 0,-10 6 0 0,5-1-9 15,-1 0-1 1,12 6-1-16,-6-6 0 0,6 0-1 0,0 1 0 0,-12-6 0 0,17 1 0 0,0 0-10 16,-5 4 0-16,0-4 0 0,-6 4 0 0,-11 0 0 15,-5-4 0-15,6 0 0 0,-6-1 0 0,0 6 0 0,-11-6 0 16,11 1 0-16,-5 9 0 0,-6 5 0 0,-5 0 0 16,-1-10 0-16,1 6 0 15,-5-1-100 1,-6 5-23-16,0 0-4 0,0 0-1 0,0 0-51 0,0 0-10 0,-17 0-3 0,-4 5 0 0</inkml:trace>
  <inkml:trace contextRef="#ctx0" brushRef="#br0" timeOffset="25751">8901 3415 460 0,'0'0'41'0,"0"0"-33"15,0 0-8-15,0 0 0 0,0 0 174 0,0 0 33 16,0 0 6-16,0 0 2 0,0 0-83 0,0 0-16 15,0 0-3-15,0 0-1 0,0 0-18 0,17-5-4 16,4 5-1-16,-10-5 0 0,-11 5-37 16,11-14-8-1,-6 4-2-15,6-4 0 0,0-1-16 0,0 1-3 16,5 4-1-16,0-9 0 0,6 5 22 0,-6-6 5 0,5 1 1 0,1 5 0 16,0-5-26-16,-1 4-4 0,1 1-2 0,0 4 0 0,-1-4-18 15,1 4 0-15,-6 1 0 0,0-6-9 0,0 6 58 16,1 4 12-16,-7 5 3 0,-10 0 0 0,0 0-64 0,0 0-24 15,6-5 0-15,-6 5 1 16,0 0 23-16,0 0 15 0,0 0-3 0,0 10 0 0,0-10-4 0,-11 14-8 16,0 5 11-16,-5 0-11 0,5 1 11 0,-5-1-11 15,-6-5 10-15,6 10-10 16,0-5-16-16,-6 5-10 0,6 0-2 0,0 5 0 16,5 0-6-16,0-5-2 0,17-5 0 0,-6 5 0 0,-6 0 36 15,1-4 19-15,-11-1-3 0,-1-5 0 0,7 5-25 0,4 10-6 16,12-10-1-16,-6 1 0 0,-6-1 64 0,1-5 13 0,5 5 3 15,5-9 0-15,6 4-52 0,-6-4-12 0,6 4 0 0,0-4 0 16,0-5 54-16,0 0 8 0,-1 4 2 0,7-4 0 16,-1 0-52-1,0-5-12-15,0 5 0 0,-5-1 0 0,5 1 0 0,1-5 0 16,-1 0 0-16,0 5 0 16,-5-5-100-16,5 0-22 0,0 0-5 0,-5-5-1025 0</inkml:trace>
  <inkml:trace contextRef="#ctx0" brushRef="#br0" timeOffset="26441">11257 3223 1173 0,'0'0'52'0,"0"0"11"0,0 0-51 0,0 0-12 16,0 0 0-16,0 0 0 0,0 0 126 0,0 0 22 15,0 0 5-15,0 0 1 0,0 0-54 0,0 0-12 16,0 0-1-16,0 0-1 0,0 0-23 0,0 0-5 0,0 0-1 0,0 0 0 16,0 0-9-16,0 0-1 15,-6-5-1-15,1-5 0 0,5 1 17 16,-5 4 3-16,5 5 1 0,0-10 0 0,0-9-67 0,0 5-17 0,-6-10-2 16,6 9 0-16,6 6 19 0,-6-11 0 0,0 1 0 0,-6 10 0 15,6-6 9-15,0 1-9 0,0-5 8 0,0-5-8 31,-5 4-50-31,-1-4-15 0,12 10-3 0,-6-1-663 0,0 15-132 0</inkml:trace>
  <inkml:trace contextRef="#ctx0" brushRef="#br0" timeOffset="26864">11359 2642 691 0,'0'0'30'0,"0"0"7"0,6-5-29 0,-6 5-8 0,0 0 0 0,0 0 0 0,0 0 232 0,0 0 44 16,-11-10 10-16,6-4 2 0,-6 4-231 0,0 5-45 15,-5 1-12-15,0-1 0 0,-1 10 36 0,1-5 4 16,0 0 2-16,-6 4 0 0,-5 1-23 0,6 5-5 16,-1 4-1-16,1 1 0 0,-12 4-3 0,6 0-1 15,5 0 0-15,-5 5 0 0,0 0-9 16,0 10 0-16,6-5 0 0,5 4 0 0,-1 1 14 0,7-1 1 15,-7 11 0-15,7-6 0 0,10-4 12 0,5 4 2 0,0 5 1 16,1-4 0-16,5-1 18 0,10 1 4 0,12-1 1 0,-12 0 0 31,-21-14 6-31,6 0 1 16,-6-4 0-16,16-1 0 0,5-5-9 0,1 1-2 0,0-11 0 0,-1 6 0 0,1-5-21 0,5-5-5 16,5 0-1-16,-5-5 0 0,0 0-4 0,-5-4-1 15,5-11 0-15,-5 6 0 0,-1-10-17 0,1 0 0 0,5 0 8 16,-6 0-8-16,-4-5 0 0,4-4 0 0,-10 4 0 15,0 0 0-15,5 0 0 0,-11 5 0 16,6-9 0-16,-11 4 0 0,0-5 0 0,0 5 13 0,-5-4-2 0,-1 4-1 16,-4 0-10-16,-1 0 0 0,5 10 0 0,-10 0 0 31,5-15-32-31,-5 10-8 0,5 5-1 0,-5 5-1 0,5 4-123 0,1 0-25 0,-1 6-5 0,0-1-821 16</inkml:trace>
  <inkml:trace contextRef="#ctx0" brushRef="#br0" timeOffset="30162">15660 2637 1267 0,'-6'29'56'0,"6"-29"12"0,0-10-55 0,0 10-13 0,0 0 0 0,0 0 0 16,-5-10 104-16,5-4 17 0,0 0 4 0,0-1 1 15,5-4-49-15,1 5-9 16,-6-10-3-16,10 4 0 0,-10-4-41 0,6 0-8 0,-1 0-1 0,1 5-1 16,-1-5-14-16,-5 5 0 0,11 0 8 0,-6-1-8 15,1 11 0-15,4-6 0 0,-4 1 8 0,5 0-8 0,-1 9 8 16,1 0 0-16,0 5-8 0,0 0 12 0,5 0 2 15,-5 0 0-15,-6 10 0 0,6-6 0 0,-6 6 8 0,1-5 2 32,5 9 0-32,-6 1 0 0,-5-1-14 0,5 0-2 15,1 6-8-15,-1-6 12 0,-10 0-12 0,-1 1 0 16,6-6-9-16,0 1 9 0,0 0 0 0,0-10 0 0,0 0 0 0,0 0 0 16,0 0 0-16,0 0 0 0,0 0 0 0,0 0-12 15,0 0 12-15,11-10-11 0,-11 10 11 0,6-10-10 0,4-9 10 0,1 5 0 16,0-1 0-16,0 6 0 15,0-6 0-15,-6 11 0 0,11-6 0 0,-10 0 0 16,5-4 0-16,-6 4 0 0,-5 10 0 0,11-4 0 0,-6-6 8 0,6 0-8 16,0 6 8-16,-11 4-8 0,0 0 8 0,0 0-8 15,0 0 8-15,0 0-8 0,0 0 12 0,5 4-1 16,1 11-1-16,-1-1 0 0,-5-14-10 0,5 10 12 16,-5 9-12-16,6-5 12 0,-1 6-12 0,1-11 0 15,-6-9 0-15,5 15 8 16,0-6-36-16,1 6-8 0,-1-1-2 0,1 1-610 0,4-11-123 0</inkml:trace>
  <inkml:trace contextRef="#ctx0" brushRef="#br0" timeOffset="30472">16238 2329 864 0,'0'0'76'0,"10"0"-60"0,1 0-16 0,0 0 0 0,0 0 204 0,0-4 39 0,-1-1 7 0,1 0 2 16,-5-5-132-16,4 1-25 0,1-6-6 0,-5 6-1 15,-1-1-32-15,-5 1-8 0,0-6 0 0,0 6-1 16,0-1-25-16,0 10-5 0,0 0-1 0,-5-10 0 16,-1 1-16-16,-5-1 10 0,11 10-10 0,-10 0 8 15,-1 5-8-15,0 0 12 0,-5-5-12 0,5 14 12 16,6-4-4-16,-6-1-8 0,0 6 12 0,6-1-4 16,-1-4-8-16,1 9 0 0,5-5 0 0,0 1 0 0,5 4 0 15,1-5 8-15,-1 10-8 0,0-4 0 16,6-6 12-16,0 0-2 0,0 1-1 0,0-10 0 15,5-1-9-15,-5 6 0 0,10-10 0 0,-5 10 0 0,1-5 0 16,-1-1 0-16,0 1 0 0,0 0 0 31,1-10-30-31,-7 5-8 0,7-5-2 0,-1 5-652 16,0-4-132-16</inkml:trace>
  <inkml:trace contextRef="#ctx0" brushRef="#br0" timeOffset="30775">16756 2281 1267 0,'16'-9'56'0,"-16"9"12"0,17 0-55 0,-1-5-13 0,-5-5 0 0,-1 1 0 15,-4-1 50-15,-1-4 7 0,6 4 2 0,0-4 0 16,-6 4-25-16,-5-4-5 0,6 4-1 0,-6-4 0 16,0 9 4-16,0 5 0 0,0-10 0 0,-6 1 0 15,6 4-19-15,0 5-3 0,0 0-1 0,-11 0 0 16,-5 0-9-16,0 5 0 0,0 0 0 0,5 4 0 15,0 6 30-15,-5-1 4 0,-6 0 1 0,6 1 0 16,-5-1-56-16,-1-4-11 0,6 4-3 0,0 1 0 0,5-6 59 16,5-4 11-1,6-5 2-15,0 0 1 0,0 0-30 16,0 0-8-16,0 0 0 0,0 0 0 0,0 0 0 0,0 0 8 16,17 5-8-16,-7-5 8 0,-10 0-8 0,17-5 0 15,-7 5 0-15,7-5 0 16,-17 5-135-16,10 0-28 0,12-19-5 0,-22 19-2 0</inkml:trace>
  <inkml:trace contextRef="#ctx0" brushRef="#br0" timeOffset="31151">16702 2368 230 0,'16'5'20'0,"-10"-5"-20"0,-1 4 0 0,1-4 0 15,-1 0 262-15,0 0 48 0,1 0 10 0,-1-4 1 16,1 4-181-16,-1-5-37 0,6 5-7 0,0-5-2 16,-1-5-24-16,1 6-5 0,-5-1-1 0,-1 0 0 15,6-5-4-15,-6 6 0 0,6-11-1 0,-6 1 0 0,1-1-39 0,-6 6-8 16,0 9-2-16,0-10 0 0,0-9-10 0,-6 0 0 16,1 4-10-16,0-4 10 0,-6 5 0 0,0-1 0 0,0-4 0 0,0 5 0 15,11-1 0-15,-5 1 0 0,-11 0 0 0,5 4 0 16,6 5 0-16,-1-9 0 0,-5-5 0 0,11 4 0 15,-5 6 0-15,0 4 0 16,5-5 0-16,0 10 0 0,5-9 0 0,-5-1 0 0,0 10 0 0,0 0 0 16,11-5 0-16,0 0 0 0,5 0 0 0,0 1 0 15,-16 4 17-15,16 0 10 0,0-5 1 0,1 5 1 16,-1 9-19-16,0-9-10 0,0 0 10 0,-16 0-10 16,17 0-21-16,-1 5-11 0,-16-5-1 0,0 0-1 15,0 0-194-15,16 15-38 0,6 4-8 0,-22-19-2 16</inkml:trace>
  <inkml:trace contextRef="#ctx0" brushRef="#br0" timeOffset="31449">16983 2329 1490 0,'16'10'32'0,"-10"-5"8"0,-1-5 0 0,1 0 3 0,4 0-35 0,-4-10-8 16,5 5 0-16,-1 1 0 15,-4-1 80-15,5-5 13 0,-6 1 3 0,6 4 1 0,0-10-51 0,-6 6-10 16,0-1-3-16,1 1 0 0,-1-6 8 0,1 1 2 15,-6-1 0-15,0 1 0 0,0-5-30 0,0 9-5 0,-6 1-8 16,1-6 11-16,5 1-11 0,-6-5 0 0,1-1 0 0,-6 1 8 16,11 10-8-16,-5-6 0 0,-6-4 0 0,6 0 0 15,-1 0 12-15,1-6 1 16,5 11 0-16,-6 4 0 0,6-4-24 0,6 4-5 0,-6 1 0 16,5-1-1-16,-5 10 7 0,11-5 2 0,0-4 0 0,-6 9 0 15,-5 0 8-15,11-5 0 0,0 5 0 0,5 0 0 16,-16 0-33-1,16 5-5-15,0 0-1 0,1 4 0 0,-7 1-122 16,1-1-25-16,5 1-5 0,1 0-1 0</inkml:trace>
  <inkml:trace contextRef="#ctx0" brushRef="#br0" timeOffset="31835">17383 2123 1242 0,'22'0'55'0,"-17"0"11"0,0-10-53 0,6 6-13 31,0-1 0-31,-6 0 0 0,6-9 60 0,-5-1 8 16,-1 6 3-16,6-11 0 0,-6 1 2 0,-5 5 1 0,0-1 0 0,0 6 0 0,-5-6-39 0,-1 1-8 16,-4 4-2-16,4 5 0 0,-5-4-4 0,1-1-1 15,-1 5 0-15,0 5 0 0,0 5-1 0,0 0-1 16,-5 0 0-16,11 4 0 0,-12 1-18 0,7 4-11 16,-1 1 2-16,0 4 0 0,0 5 36 0,6 0 7 15,-1-9 2-15,6-15 0 0,0 0-26 0,0 0-10 16,0 14 8-16,0-14-8 0,11 14 8 0,-11-14-8 0,6 10 0 0,10-5 8 31,-5 4-8-31,-1-4 0 0,7-10 0 0,-6 1 0 16,-1-6 0-16,1 5 0 0,5-4-11 0,-5-1 11 15,0 10 0-15,5 0-8 0,-5-5 8 0,5-4 0 16,-5-11 0-16,-6 6 0 0,6 0 0 0,0 4 0 0,-11 5 0 0,0 5 0 0,11-9 0 0,-11 9 0 16,0 0 0-1,0 0 0-15,11 14 9 0,-1 0-9 0,1 1 12 0,-5-6-4 0,-6-9 0 0,5 10-8 16,0 4 9-16,1 1-9 0,-1-1 0 0,-5-4 9 15,0 4-9-15,6-4-17 0,-1-1 4 0,0 1 1 16,-5-10-88 0,0 0-16-16,0 0-4 0,0 0-1 0</inkml:trace>
  <inkml:trace contextRef="#ctx0" brushRef="#br0" timeOffset="32521">17820 1989 758 0,'11'0'8'0,"0"-5"-8"0,-6 0 0 0,6 5 0 0,0-5 205 0,-5 5 40 0,-1-10 8 0,0 6 2 0,-5 4-161 0,0-10-32 0,0 0-6 0,0-4-2 0,-5 4-30 0,0 1-5 0,-1-1-2 0,1 5 0 0,-6-4 7 0,0-1 2 0,-5-4 0 0,5 4 0 0,0 1-26 0,-5 4-12 0,0 5 0 0,5 0 1 0,0 0 11 0,0 0 16 0,1 0-4 0,10 0-1 0,0 0-11 0,0 0 8 0,0 0-8 0,0 0 8 0,-11 9 0 0,11-9-8 0,0 0 12 0,11 15-4 0,-11-6-8 0,5 6-16 0,6 4 4 0,0-9 1 0,-11-10 11 0,10 9 0 16,1 1 0-16,0 4 0 0,0 5 0 0,0-4 16 0,-6-1-4 0,6 6-1 15,-6-6-3-15,1 5-8 0,-1 5 12 0,0 5-4 16,1-5 4-16,-1 5 1 0,-5 0 0 0,0 9 0 16,0-4-13-16,0-1 0 0,-5 1 0 0,-1-1 0 31,1 6-22-31,5-6-7 0,-5-4-2 0,-6 0 0 15,0 0 46-15,0-5 9 0,6-5 1 0,-6-4 1 0,6-1-26 16,-6-4 0-16,11-10-9 0,0 0 9 0,0 0-12 0,0 0 4 0,0 0 8 0,0-15-13 31,5 1-1-31,1-5 0 0,-1-5 0 0,0 0 0 16,6-10-25-16,0 5-5 0,0 0 0 0,0-4-1 0,-1 4 6 16,7-10 2-16,-1 6 0 0,0-1 0 0,0 1 10 15,6 4 3-15,-6-5 0 0,6 5 0 0,-1 5 24 0,1 5 0 0,5 5 0 0,-5-1 0 16,-1-9 44-16,1 5 7 0,-1 0 1 0,-4 4 1 0,4 1 8 0,1 0 2 15,-6-6 0-15,0 11 0 0,0-1-31 0,1 1-7 16,-1-6-1-16,0 6 0 0,-11-1-13 0,6-4-3 16,-5-6-8-16,-1 6 12 0,0 0-12 0,-5-6 8 15,-10 11-8-15,4-1 0 0,-5-4 0 0,1 9 0 16,-7 0 0-16,1 5 0 0,-5-5 9 0,-1 10-9 16,6 0 8-16,0 5-8 0,-1-1 12 0,1 10-4 15,0 5 0-15,0-4 0 0,10-11 3 0,-4 10 0 16,4 1 0-16,6-1 0 0,6 5 0 0,-1-5 0 15,0 0 0-15,1 0 0 0,10-4 30 0,-5 4 7 0,5-4 0 16,0 4 1-16,0-5-17 0,6 1-4 0,0-6-1 16,5 6 0-1,-6-6-5-15,6 1-1 0,-5-5 0 0,0 4 0 16,5-9-10-16,5 0-3 0,0 5 0 0,1 0 0 0,-6-5 0 0,-6-5 0 0,1 0 0 16,0 5 0-1,-6-9-108-15,-5 4-23 0,-11 5-4 0,5-10-581 0,0-4-116 0</inkml:trace>
  <inkml:trace contextRef="#ctx0" brushRef="#br0" timeOffset="33495">11792 5206 1497 0,'0'0'66'0,"0"0"14"0,0 0-64 0,0 0-16 0,0 0 0 0,0 0 0 15,0 0 69-15,0 0 11 0,-11 5 1 0,0-1 1 16,0-4-33-16,-5 0-6 0,5-4-2 0,-5-1 0 0,0 0-29 0,-6 0-12 16,-10 0 11-16,10 5-11 0,1 0 0 0,-7 0 0 15,-4-4 0-15,0 4 0 0,5 4 0 0,5 1 0 0,-5 0 0 0,0 0 0 31,5-5 0-31,6 5 0 0,-5 4 0 0,4-4 0 0,1 0 0 0,0 4 0 0,0 1 0 0,5-5 0 16,0 0 57-16,6 4 6 0,5-9 1 0,0 0 0 16,0 0 0-16,0 0 0 0,0 0 0 0,0 0 0 15,16 0-52-15,-5 0-12 16,0-5 0-16,-1-4 0 0,1-1 54 0,0 1 8 0,0-6 2 0,5 1 0 16,0-5-52-16,0-1-12 0,6-4 0 0,-6 5 0 0,0-5 0 0,6-5 0 15,-11 1 0-15,5-1 0 0,-5 0 0 0,-6 5 0 16,1-5 0-16,-6 0 0 0,-6 1 0 15,-5 3 0-15,1 1 0 0,-7 10 0 0,1-5 0 16,-5 9 0-16,-1-4 0 0,0 4 0 0,-5 5 0 16,6 1 0-1,-1-1 0-15,-5 10 0 0,0-5 0 0,6 9 0 16,-1-4 0-16,6 5 0 0,5-1-151 0,6 1-33 0,-1 4-6 0,6-4-479 31,22 4-96-31</inkml:trace>
  <inkml:trace contextRef="#ctx0" brushRef="#br0" timeOffset="33868">11592 4505 806 0,'-27'-10'36'0,"10"15"7"0,-4-5-35 0,-6 0-8 0,-6 0 0 0,1 0 0 16,-11 5 104-16,5 0 20 0,6 4 3 0,-6 6 1 15,0-6 0-15,0 10 0 0,6 5 0 0,-6 0 0 31,0 5-52-31,0 5-9 0,0-1-3 0,6 6 0 16,0-6-51-16,5 6-13 0,0-1 0 0,10-4 0 16,1 0 0-16,5-1 0 0,1 6 0 0,10-6 0 15,0 6 54-15,5-1 8 0,-5 0 2 0,11 10 0 16,5-4-10-16,11-1-2 0,22-10 0 0,-12 1 0 0,-4 0 1 0,-1-5 0 0,1-10 0 0,-1 0 0 16,6-5-12-16,-6-4-2 15,1 0-1-15,10-10 0 0,-5-5-6 0,-6 0-2 0,11 0 0 0,-5-4 0 0,5-11-3 16,1 6-1-16,-1-10 0 0,-5-5 0 0,0 0-26 0,10-14 0 15,-10 0-12-15,-6-5 12 0,-5 5 8 0,-5-1 8 16,-6-4 3-16,-5 0 0 0,-6 0-19 0,1 10 0 31,-12-5 0-31,1 4 0 0,-6-4 0 0,-5 9 0 16,0 10 0-16,-6 5 0 16,-5 0-121-16,0 5-19 0,6-1-3 0,-1 6-641 0,-10-1-128 15</inkml:trace>
  <inkml:trace contextRef="#ctx0" brushRef="#br0" timeOffset="35306">5806 4591 1260 0,'0'0'56'0,"0"0"11"0,0 0-54 0,0 0-13 16,0 0 0-16,0 0 0 0,0 0 82 0,0 0 14 16,0 0 2-16,0 0 1 0,0 0-36 0,0 0-7 0,0 0-2 0,0 0 0 15,0 0-21-15,0 0-4 0,11 0-1 0,-11 0 0 16,0 0-12-16,11 0-2 0,-1 0-1 0,1 5 0 0,0-5 27 0,0 0 6 16,-6 5 1-16,6 0 0 0,5-5-24 0,-5 0-5 15,5 0-1-15,6 4 0 0,-1 1 38 0,-4-5 7 0,4 5 2 0,6-5 0 16,-5 10-9-16,10-6-2 15,1 1 0-15,-6 0 0 0,10 0-33 0,-4 0-8 0,5-1 0 0,0 1-1 16,5 0 42-16,16 0 9 0,-5 4 2 16,-5-4 0-16,-1 5-54 0,1-5-10 0,0-1 0 0,-6 1 0 15,0 5 0-15,0-5 0 0,1-1 0 0,-7 1 0 16,1 5 0-16,-5-5 0 0,-1 4 0 0,6-4 0 31,-6 0 20-31,6 9-1 0,0-4 0 0,0-1 0 16,-1-4-19-16,1 5 0 0,6-1 0 0,-17 1 0 0,10-5-14 15,-4 0-3-15,5 4-1 0,-1-4 0 0,-4 0 26 16,5 0 6-16,-1 0 1 0,12-1 0 0,0 1-24 0,-6 0-5 16,-5-5-1-16,0 10 0 0,-1-10 27 0,1 4 6 15,-5 1 1-15,4 0 0 0,-4 5-19 0,-1-6 0 16,6 6 0-16,0-5 0 0,5 0-14 0,-5 4-3 16,-6-4-1-16,6 5 0 0,0-6 18 0,0 1 0 15,-6 0 0-15,1-5 0 0,-1 10 12 0,6-10 5 16,-6 0 2-16,1 4 0 0,-1 6-19 0,-5-5 8 0,5 0-8 15,-5-5 0-15,0 4 0 0,0 1 0 0,0-5 0 0,1 0 0 16,-1 5 11-16,5 0-11 0,0 0 10 16,-5 4-10-16,6 1 9 0,-1-5-9 0,6-1 8 0,-6 1-8 15,6 5 0-15,0-5 0 0,5-1 0 0,-5-4 0 16,-6 5 0-16,1 0 0 0,5 0 0 0,0 0 8 16,-11-5-8-16,5 0 0 0,0 4 0 0,1-4 0 15,-1 5 0-15,-5-5 0 0,0 0 8 0,0 0-8 16,0 0 0-16,0 0 0 0,0 0 0 0,-5 0 0 15,5 0 0-15,-6 0 0 0,1 0 0 0,0 0 0 0,5 0 0 16,-6 0 0-16,1 0 0 0,5 5 0 0,0 0 0 0,-5 0 8 16,5-1-8-1,0 6 0-15,0-5 0 0,0 4 8 0,-6-4-8 0,12 5 0 0,-6-5 11 0,0 4-3 0,-11-4-8 0,5 0 12 16,1 4-12-16,-6-4 0 0,1 0 0 0,-1 0 0 31,-16-5 0-31,11 5 0 0,-1-1 0 0,-10-4 0 0,0 0-12 16,0 0-6-16,0 0-1 0,-5-9 0 15,-6 4-96-15,0-5-19 0,1 1-4 0,-12-6-1 16,-11 1-69-16,1 0-13 0</inkml:trace>
  <inkml:trace contextRef="#ctx0" brushRef="#br0" timeOffset="36185">5941 4500 1267 0,'-65'0'56'0,"65"0"12"0,33 5-55 0,-12-5-13 16,-21 0 0-16,-21 0 0 0,-6 5 84 0,5-5 13 0,22 0 3 0,16 0 1 0,38 4-8 0,-27-8-1 16,-27 4-1-16,-5 0 0 15,-17 0-73-15,11 0-18 16,11 0 0-16,11 0 0 0,16 0 48 0,-27 0 5 15,-21-5 2-15,4 0 0 0,7 5-37 0,-1 0-7 16,0-10-2-16,11 10 0 0,32-4-9 0,-10-1 0 16,-33 0 0-16,6-5 0 0,5 10 53 0,11-9 9 15,-1-1 2-15,1 1 0 16,0-1 0-16,0 0 0 0,5 1 0 0,0-1 0 0,0 0-52 0,1 1-12 16,-1-6 0-16,5 6 0 0,-4-1 0 0,-1 5 0 0,0-4 0 0,0-1 0 15,-10-4 0-15,4 9 0 0,-4 0 0 16,-6 5 0-16,11-5 0 0,-11 5 0 0,0 0 0 0,0 0 0 15,0 0 54-15,0 0 8 0,0 0 2 0,0 0 0 16,0 0-52-16,0 0-12 0,0 0 0 0,-17 10 0 16,7 0 0-16,-7 4 0 0,-4 0 0 0,-1 6 0 15,1-1-48 1,-1-5-13-16,0 6-3 0,-5-6 0 0,6 0 0 0,-1 1 0 16,1-1 0-16,-1-4 0 0,6 4 44 0,5-4 8 0,-5-1 1 15,10 6 1-15,-4-10 1 0,10-5 0 0,10 9 0 0,-10 1 0 0,-10-1 9 16,-1 1 9-16,11-10-1 0,0 0-8 0,-6 14 16 0,1 1-3 15,0-10-1-15,5 4 0 16,0 1 32-16,0-5 5 0,5 4 2 0,-5 1 0 0,5-1-31 0,1 1-5 16,-1 0-2-16,1 4 0 0,4 0 41 0,1 1 8 15,0-1 2-15,0-4 0 0,0 4-52 0,5 1-12 16,-5-1 0-16,5 0 0 0,0 1 54 0,6-1 8 16,-6 1 2-16,0-1 0 0,0 1-64 0,6-1-21 15,-6-4 0-15,0-1 0 0,-5 1 33 0,0-5 8 0,5 4 0 0,-5-4 1 16,0 0-21-16,-1 0 0 0,1-1 0 15,0 6 0 1,0-5-200-16,-11-5-45 0,21-10-9 0,1 1-2 0</inkml:trace>
  <inkml:trace contextRef="#ctx0" brushRef="#br0" timeOffset="38635">13790 5393 230 0,'0'0'20'16,"0"0"-20"-16,0 0 0 0,0 0 0 0,0 0 184 0,0 0 32 15,0 0 6-15,11 0 2 16,-11 0-128-16,0 0-26 0,0 0-5 0,0 0-1 16,0 0 0-16,0 0 0 0,11 0 0 0,-11 0 0 0,5-5 0 0,-5 5 0 15,0 0 0-15,0 0 0 0,0 0 0 0,0 0 0 16,0 0 0-16,0 0 0 0,0 0 0 0,0 0 0 15,0 0 0-15,0 0 0 0,0 0-51 0,0 0-13 16,0 0 0-16,0 0 0 0,0 0 0 0,-5 0 0 16,-6-4 0-16,0-1 0 0,-5 5 0 15,0 0 0-15,0-5 0 0,0 5 0 0,-6 0 54 16,0 0 8-16,-5 0 2 0,0 0 0 16,0 0-103-16,-5 0-20 0,-11 0-4 0,5 0-1 15,5 0 52-15,1 5 12 0,0-5 0 0,-1 5 0 0,1-5 0 16,-6 0 0-16,6 0 0 0,-12 0 0 0,7 0 48 0,4 0 13 15,1 0 3-15,5 0 0 0,-6 0-64 0,12 0-28 16,-1 0 3-16,0 0 0 0,6 0 25 0,0 0 0 16,0-5 0-16,10 5 0 0,-4 0 0 0,4 0 0 15,1-5 0-15,-1 5 0 0,1 0 15 0,5 0 8 16,0 0 1-16,0 0 1 16,0-5-25-16,0 0 0 0,-5-4 0 0,10-1 0 0,-5 0 0 0,5 6 0 0,1-6 0 15,-1 5 0-15,6-9 0 0,0 4 0 16,5-4 0-16,0-1 0 0,0 1 0 0,1-5 0 0,-1 4 0 0,0-4 0 15,6 0 0-15,-1 5 0 0,1-1 0 0,0 1 0 16,5-5 0-16,-6 4 0 0,6 1 0 0,-5-5 0 16,-1-1 0-16,1 6 0 0,0 0 0 0,-1-1 0 15,-5 1 0-15,1-1 0 0,-1 1 0 0,0 0 0 16,-5 4 0-16,0-4 0 0,-1 4 0 0,-4 0 0 16,-6 10 0-16,0 0 0 0,11-9 0 0,-11 9 0 15,0 0 0-15,0-5 0 0,-6 0 0 0,1-4 0 16,-6 9 0-16,11-5 0 0,-5 0 0 0,-1 0 0 15,6 5 0-15,-11-5 0 0,-10 0 0 0,-1 1 0 0,-5-1 0 16,6 5 0-16,4-5 0 0,-4 5 0 0,-12-5 0 16,12 0 0-16,-1 1 0 0,-5-1 0 15,6 0 0-15,-1 0 0 0,0 0 0 0,6 1 0 0,-5-1 0 0,-7 0 0 16,1 0 0-16,6 0 0 0,-1-4 0 0,1 4 0 16,4 0 0-16,1-4 0 0,0 4 0 0,5 0 0 15,-5 0 0-15,5-4 0 0,0 4 0 0,1-5 0 16,-1 5 0-16,5 1 0 0,6 4 0 0,-10-5 0 15,4-5 0-15,-5 5 0 0,11 5 0 0,-5-4 0 16,0-6 0-16,5 10 0 0,0-10 0 0,0 1 0 0,0-1 0 16,5 1 0-16,-5 9 0 0,5-10 0 15,1 0 0-15,5 6 0 0,-1-1 0 0,1 0 0 16,-5-5 0-16,4 1 0 0,7-1 0 0,-7 5 0 16,7-4 0-16,-1 4 0 0,5 0 56 0,1-4 7 15,0 4 1-15,5-5 0 0,0 1 0 0,5 4 0 16,1 0 0-16,4-9 0 0,7 9-52 0,-1-5-12 0,0 1 0 15,0 4 0-15,0 0 34 0,11-5 4 0,0 1 1 0,-10 4 0 16,-7-5-18-16,7 6-3 0,-12-1-1 16,1 0 0-16,-1-5-9 0,0 5-8 0,-5 1 9 15,6-1-9-15,-12 0 8 0,6 0-8 0,-5 0 0 0,-11 5 0 16,5-4 0-16,0 4 8 0,-5 0-8 0,0 0 0 16,0-5 0-16,-6 5 0 0,-5 0 0 0,0 0 0 15,0 0-48 1,0 0-13-16,0 0-3 0,0 0-819 0,0 0-164 0</inkml:trace>
  <inkml:trace contextRef="#ctx0" brushRef="#br0" timeOffset="39671">14223 4558 1378 0,'0'0'30'16,"0"0"6"-16,0 0 2 0,0 0 2 0,0 0-32 0,0 0-8 0,0 0 0 0,0 0 0 15,0 0 79-15,0 0 14 0,0 0 3 0,0 0 1 16,0 0-5-16,0 0 0 0,0 0-1 0,0 0 0 16,-6 9-28-16,1 1-6 0,5-10-1 0,0 14 0 15,0 1-8-15,5 4-3 0,-5 0 0 0,6 5 0 16,4 0 15-16,-4 5 4 0,5 0 0 0,-6 4 0 15,6 6-20-15,-6-1-4 0,6 1-1 0,0-1 0 16,-6 0-19-16,6 1-3 0,-6-6-1 0,6 1 0 16,-5-5 10-16,-1 0 2 0,0-5 0 15,1-5 0-15,-1 5-28 0,6-5 0 0,-6 0 0 0,1 5 0 0,-1-9 0 16,1-1 0-16,-1 0 0 0,6-4 0 0,-11-10 0 0,5 10 0 16,1-1 0-16,-6-9 0 0,0 0 0 0,0 0 0 15,0 0 0-15,10 5 0 0,-10-5 0 0,11-5 0 16,0 0 0-16,-6-4 0 0,6-1 0 0,-5 1 0 15,4-6 0-15,-4 1 0 0,5-1-10 0,-6 1-7 16,6-5-2-16,0-5 0 0,-6 5 5 0,6-5 1 16,-6 4 0-16,6-4 0 0,-5 5 21 0,-1-5 4 15,0 5 0-15,6 0 1 0,-5-5-13 0,-1 5 0 16,0-1 0-16,1 6 0 0,-1 0 0 0,1-1 0 16,-6 6 0-16,5-1 0 0,-5 10 0 0,0-10 0 15,5 1 0-15,-5 9 0 0,0 0 18 0,6-5 1 0,-6 5 0 16,5 0 0-16,1 0-19 0,4 10 0 0,1-1 0 15,-5 1 0-15,4-1 0 0,1 1 0 0,5 4 0 16,-5 1 0-16,5-1 0 0,-5 1 0 0,5-1 0 0,6-4 0 16,-6 4-12-16,0 0-5 0,1 1-2 15,-1-1 0-15,5 5 37 0,-4-4 7 0,-7 4 2 0,7-5 0 16,-7 1-27-16,1-6 0 0,0 11 0 0,0-11 0 16,-6 6 0-16,1-1-11 0,5-4 3 0,-6 4 0 15,6 0 8-15,-6-4 0 0,-5-10 0 0,6 5 0 16,4 4 0-16,-10-9 0 0,0 0-8 0,0 0 8 0,11 5-17 0,-5-5 1 15,-6 0 1-15,0 0 0 16,10 0 24-16,-10 0 5 0,0 0 1 0,0 0 0 0,0 0-15 16,0 0 0-16,6-9 8 0,-1-1-8 0,1-4 0 15,-1-1 0-15,0 1 0 0,6-5 0 16,-5-1 0-16,-1 1 0 0,-5-5 0 0,11 0 9 0,-11 5-9 0,5-5 0 16,-5-5 0-16,6 0 0 0,-1-4 0 0,-5-1 0 15,5 1 0-15,-5-1 0 0,0-5-12 0,0 6-2 16,6 4 0-16,-1 0 0 0,1 0 14 0,-6 1 0 15,0-1 0-15,0 0 0 0,0 0 0 0,5 5 0 16,-5 0 0-16,0 0 0 0,0 0 0 0,0 5 0 16,11 5-10-16,-6 4 10 0,-5-9 0 0,6 4 10 0,-6 6 1 0,5 4 0 15,-10-5-11-15,5 10 0 0,0 0 0 16,0 0 0-16,0 0-12 0,0 0 3 0,0 0 0 0,0 0 0 31,0 0-141-31,0 0-28 0,-6 10-6 0,1 4 0 0</inkml:trace>
  <inkml:trace contextRef="#ctx0" brushRef="#br0" timeOffset="41074">15373 4394 633 0,'0'0'28'0,"0"0"6"0,0 0-34 0,0 0 0 0,0 0 0 0,0 0 0 15,0 0 185-15,0 0 31 0,0 0 5 0,0 0 2 16,0 0-103-16,0 0-20 0,0 0-4 0,0 0 0 16,0 0-20-16,0 0-3 0,0-9-1 0,0 4 0 0,0 5-28 0,0 0-5 15,6-10-2-15,-6 10 0 0,0 0-10 0,0 0-3 16,0 0 0-16,0 0 0 0,0 0 6 0,0 0 1 16,0-5 0-16,0 1 0 0,0 4 37 0,0 0 8 15,0 0 2-15,0 0 0 0,0 0-50 0,0 0-11 16,5 9-1-16,0 10-1 0,1 1 20 0,-6-1 4 15,0 5 1-15,0 0 0 0,0 0-8 0,5 5-2 16,-5 4 0-16,0 6 0 0,0-1-10 0,6 5-3 16,-1 1 0-16,-5-6 0 0,0-4-8 0,0 4-1 15,0 1-8-15,0-1 12 0,0-4-12 0,0-1 0 16,0-4 0-16,0 5 0 0,0-6 0 0,0 1 0 16,0 0 0-16,0 0 0 0,0-5 20 0,-5 0-1 15,5 0-1-15,-6 0 0 0,6-10-18 0,0 5 0 0,0-4 0 16,0-15 0-16,0 14 0 0,0-14 0 15,0 0 0-15,0 10 0 0,0-10 0 0,0 0 0 0,0 0 0 0,0 0 0 16,0 0 0-16,0 0 0 0,0 0 0 0,0 0 0 16,0 0 0-16,0 0 0 0,0 0 0 0,0 0 0 31,6 5-48-31,-1-5-12 0,0-5-4 0,1 0 0 0,-1-5 52 0,1 1 12 0,4-1 0 0,1-4 0 16,0-1 0-16,0-4 0 0,0-5 0 15,0 5 0-15,-1 5 0 0,1-1 0 0,0-4 0 0,5-5 0 16,0 0 0-16,1 5 0 0,-1 0 0 0,0-1 0 15,0 6 19-15,0 0 6 0,-5 4 2 0,5 0 0 0,-5 6-19 16,0 4-8-16,5 0 8 0,-5 0-8 0,0 9 10 0,0-4-10 16,-6 5 12-16,6-1-12 15,-6 6 12-15,1-6-12 0,-1 6 12 0,0-6-12 16,-5 6 24-16,0 4-3 0,6 0 0 0,-6 5 0 0,0 0-21 16,0 0 0-16,5-5 0 0,-5 5 0 0,0 5 0 15,0-5 0-15,6-5 0 0,-6 5 0 0,5-4 0 16,-5-6 0-16,5-4 0 0,-5-1 0 0,0 1 0 15,0-1-18-15,0-9 3 0,0 0 1 0,0 0 22 0,0 0 5 16,0 0 1-16,0 0 0 16,6 10-89-16,-6-10-17 0,0 0-4 0,0 0-1 15,0 0-152-15,5-14-31 0</inkml:trace>
  <inkml:trace contextRef="#ctx0" brushRef="#br0" timeOffset="52851">4574 4591 1036 0,'0'0'23'0,"-5"-5"5"0,5 5 0 0,0 0 1 0,-11-4-29 0,11 4 0 16,0 0 0-16,0 0 0 15,-5-10 57-15,5 10 6 0,0-10 1 0,0 10 0 0,-11-4 0 0,11 4 0 0,11-10 0 0,-11 10 0 16,-11-10-20-16,0 6-4 0,6-6-1 15,-6 0 0-15,5 6-11 0,6 4-3 0,22-5 0 0,-11 5 0 16,-11 0 31-16,0 0 7 0,-16-10 1 16,-1 1 0-1,7-1-52-15,4 5-12 0,17-4 0 0,-11 9 0 16,-16 0 0-16,5-5 0 0,0 0 0 0,11 5 0 0,0 0 54 0,0 0 8 0,0 0 2 0,0 0 0 16,-11 0-52-16,-5 0-12 0,5 0 0 0,1 5 0 15,10-5 0-15,-17 5 0 0,1 4 0 0,0-4 0 16,0 5 54-16,5 4 8 0,0-4 2 0,-5 9 0 0,0-5-52 31,5 5-12-31,0 1 0 0,6-1 0 0,-1-5 54 0,-5 5 8 16,17 1 2-16,-12 4 0 0,1-10-52 15,0 5-12-15,10 0 0 0,0 1 0 0,1-1 40 0,5 0 6 16,-6-5 1-16,11 1 0 0,-5-1-24 0,0-4-5 16,0-1-1-16,5-4 0 0,-5 10 16 0,5-10 3 15,6-5 1-15,-6 0 0 0,0 0-8 0,11 0-1 16,16 0-1-16,-21 0 0 0,-22 0-27 0,11-15 0 15,10 5 0-15,-10 1 0 0,-11-1 0 0,5-4 0 16,-5 4 0-16,6-4 0 0,-1-5 0 0,11 4 0 0,11 1 0 16,-5-1 0-1,-11-4-46-15,-6 5-14 0,-10-5-4 0,-6 4 0 0,6-9 52 0,-1 10 12 0,1-5 0 0,-1-1 0 16,1 1 0-16,10 0 0 0,1 5 0 0,-1-1 0 0,-16 1 0 0,-5-1 0 16,5 6 0-16,6-1 0 0,5 10 48 0,0 0 13 15,-16-5 3-15,16 5 0 0,-22 0-64 0,6 0-21 16,-6 0 0-16,6 5 0 0,0 0 33 0,5 0 8 0,-5 0 0 15,5-5 1-15,11 0-21 16,0 0 0-16,0 0 0 0,0 0 0 16,-5 14-47-16,5-4-13 0,0-1-4 0,0-9 0 15,0 0 0-15,0 0 0 0,0 0 0 0,0 15 0 0,0-15-153 16,0 0-31-16,0 0-7 0,0 0-1 0</inkml:trace>
  <inkml:trace contextRef="#ctx0" brushRef="#br0" timeOffset="55668">16054 5451 806 0,'0'0'36'0,"0"0"7"0,0 0-35 0,0 0-8 0,0 0 0 0,0 0 0 16,0 0 104-16,0 0 20 0,0 0 3 16,0 0 1-16,0 0-52 0,0 0-9 0,0 0-3 0,0 0 0 15,0 0 0-15,0 0 0 0,0 0 0 0,0 0 0 16,0 0-51-16,0 0-13 0,0 0 0 0,0 0 0 15,0 0 54-15,0 0 8 16,0 0 2-16,0 0 0 0,0 0-52 0,0 0-12 0,0 0 0 0,0 0 0 16,0 0 0-1,0 0 0-15,5-10 0 0,-5 5 0 16,11 1 54-16,-5-1 8 0,-6-5 2 0,5 1 0 0,6 4-52 0,-11-5-12 0,5 1 0 0,1 4 0 16,-1-5 0-16,6 1 0 0,0-1 0 0,-6 5 0 15,6-5 0-15,-6 1 0 0,1 4 0 0,-1 0 0 16,0-4 0-16,1 4 0 0,-1-5 0 0,-5 10 0 0,0 0 0 15,6-5 0 1,-1-4 0-16,-5 9 0 0,0 0 0 0,0 0 0 0,5-5 0 0,-5 5 0 16,0 0 0-16,0 0 0 0,0 0 0 0,0 0 0 0,6 5 0 0,-1 4 0 15,1 1 0-15,-1 0 0 0,0-1 0 0,1 6 0 16,-6-1 0-16,-6 1 0 0,6 4 54 0,0 0 8 16,0 0 2-16,0 0 0 15,6 1-52-15,-1-1-12 0,-5 0 0 0,0-5 0 0,0 1 0 0,6-1 0 0,-1 1 0 16,0-6 0-16,-5-9 0 0,11 10 0 0,-5-1 0 15,4 1 0-15,-10-10 0 0,0 0 0 0,0 0 0 16,6 0 0-16,5 0 0 0,-1-5 0 16,-4 0 0-16,5-4 0 15,-6-1 0-15,6 1 0 0,-6-1 0 16,11 0 0-16,-10-4 0 0,5 0 0 0,5 4 0 0,-5-4 0 16,-6-6 0-16,0 1 0 0,6 0 0 0,0 5 0 15,0-1 0-15,-6 6 0 0,1-6 0 0,-6 6 0 16,-6-1 0-16,1 0 0 0,0 1 0 0,5 9 0 15,0 0 0-15,0 0 0 0,0 0 0 0,0 0 0 16,-6 0 0-16,1 0 0 0,5 0 0 0,-6 9 0 16,6 1 54-16,0-5 8 0,-5 4 2 15,5 1 0-15,0 0-52 0,0 4-12 0,0 0 0 0,5 1 0 0,1-1 0 16,-1 5 0-16,6 1 0 0,0-1 0 0,0 0 0 0,5-5 0 16,-5 6 0-16,-1-1 0 0,1-5 0 0,0 1 0 15,0-6 0-15,0 1 0 0,-1-5 0 0,-4 4 0 16,5 1 0-16,-11-10 0 15,5 5-48-15,-5-5-13 0,11 4-3 0,-11-4-1049 0</inkml:trace>
  <inkml:trace contextRef="#ctx0" brushRef="#br0" timeOffset="56617">12407 6286 806 0,'0'0'36'0,"0"0"7"0,0 0-35 0,0 0-8 0,0 0 0 16,0 0 0-16,0 0 104 0,0 0 20 0,0-9 3 0,0 9 1 0,0-10-103 0,6 0-25 0,-6 1 0 0,5-1 0 16,1-4 56-16,-1 4 7 15,0 1 1-15,6-1 0 0,-5 0-2 0,4 1 0 16,1-1 0-16,-5 1 0 15,4-1-4-15,7 5-1 0,-1-4 0 0,-5 4 0 0,-11 5-38 0,10-5-8 0,1-5-2 0,0 6 0 16,-11 4 44-16,11-10 9 0,5 0 2 0,-5 6 0 16,-11 4-52-16,0 0-12 0,0 0 0 0,11 0 0 15,0-5 0-15,-1 10 0 0,-10-5 0 0,6 0 0 16,5 9 40-16,-1-4 6 0,1 5 1 0,-11-1 0 16,-5 1-24-16,-1 4-5 15,1-4-1-15,5 9 0 0,-5 0-17 0,-1-4 0 0,6 4 0 0,-5 0 0 0,-1 0 0 0,6-4 0 16,0-1 0-16,0 0 0 0,0-14 0 0,0 15 0 15,6-5 0-15,-6-10 0 0,0 0 0 0,0 0 0 32,5 4 0-32,11 1 0 0,-5 0 0 0,5-5 0 15,-16 0 0-15,17-10 0 16,15 6-48-16,-10-6-12 0,-17 0-4 0,0 1 0 0,6-6 52 0,-5 6 12 0,-1-1 0 0,6 0 0 0,0-4 0 0,-1 0 0 16,1 4 0-16,0 5 0 0,-11 5 0 0,11-9 0 15,10-1 0-15,-4 5 0 0,-17 5 28 0,0 0 9 16,0 0 2-16,0 0 0 0,0 0-11 0,0 0-3 15,-11 5 0-15,0 0 0 0,6 4-25 0,5-9 0 16,0 15 0-16,5-1 0 0,0 1 0 0,1 4 0 16,-12 0 0-16,12 5 0 15,5-5 0-15,-6 1 0 0,6 4 0 0,-6-10 0 0,1 0 0 0,-1 6 0 0,0-6 0 16,1 0 0-16,5 6 0 0,-6-6 0 0,6 0 0 0,-6 1-1070 16</inkml:trace>
  <inkml:trace contextRef="#ctx0" brushRef="#br0" timeOffset="57007">13250 6152 806 0,'0'0'36'0,"0"0"7"16,-5 9-35-16,5 1-8 0,-6 0 0 0,-4 4 0 0,-12 0 53 0,11-4 9 16,6 0 2-16,-1 4 0 0,6 0 0 0,-5 1 0 0,0-1 0 15,-1 1 0-15,6 4 0 0,0-5 0 0,6 1 0 0,-1 4 0 16,0 5 0-16,6-10 0 0,0 1 0 0,0-1 0 15,0 1 0-15,5-6 0 0,0 1 0 0,-5-1 0 16,5-4 0-16,0 0 0 0,0 0 0 0,1-5 0 16,-7 0-52-16,7-5-12 0,-7 5 0 0,7-5 0 15,-7 0 0-15,1 1 0 0,-5-6 0 0,-1 0 0 32,0 1-100-32,1 4-22 0,-6-5-5 0</inkml:trace>
  <inkml:trace contextRef="#ctx0" brushRef="#br0" timeOffset="57192">13137 6310 1195 0,'0'0'52'0,"0"0"12"0,11 0-51 0,-1 5-13 0,-10-5 0 0,11 0 0 0,0 0 112 0,0 5 20 15,0-5 4-15,5 0 1 0,5 0-49 0,1 0-11 16,-11 5-1-16,0-5-1 0,5 0-30 0,-5 0-5 15,-1-5-2-15,-10 5 0 0,0 0-29 0,0 0-9 0,17 0 0 0,-1 0 0 16,0-5-128 0,-11 0-32-16,-5 5-6 0,0 0-600 0</inkml:trace>
  <inkml:trace contextRef="#ctx0" brushRef="#br0" timeOffset="57776">13628 6498 806 0,'0'0'72'16,"0"0"-58"-16,0 0-14 0,0 0 0 16,0 0 154-16,0 0 28 0,0 0 6 0,0 0 0 15,0 0-96-15,0 0-20 0,11 0-4 0,-11 0-1 0,6-10-16 16,-1 0-3-16,0 1-1 0,1-1 0 0,-1 1-27 0,-5-6-4 15,0-4-2-15,0 0 0 0,0-5-14 0,-5 9 9 16,5-9-9-16,-6 5 8 0,6 0-8 0,0-5 0 16,0 0 0-16,0 0 0 15,-5 5 0-15,10-10 0 0,1 5 0 0,-1 5 0 0,-10-5 0 0,5 9 0 0,5 1 0 0,-5 4 0 16,0 10 0-16,0 0 0 0,0 0 0 0,0 0 0 16,0 0 36-16,0 0 9 0,0 10 2 0,6-1 0 15,-6 11-34-15,0-6-13 0,5 5 11 0,0 0-11 16,1 1 12-16,-1-1-3 0,6-5-1 0,0 15 0 15,0 0-8-15,-1-5 0 0,-4-5 0 0,10 5 0 16,-5-5 0-16,-6 1 0 0,1-6 0 0,-1 0 0 16,-5-4 0-16,5 0 0 15,1-1-9-15,5 1 9 0,-6-5 0 0,0 4 0 0,-5-9 0 0,6 5 0 16,5-5 0-16,-6 0 11 0,6 0-3 0,-11 0-8 0,0 0 0 16,0-5 0-16,11-4 0 0,-6-1 0 0,-5-4 0 15,0 4 0-15,-5-9 0 0,-1 4 0 0,6-9 16 16,-5 5-4-16,5-5-1 0,0 0 0 0,0 0-11 0,0 0 0 15,-6 0 0-15,6-5 0 0,-5 5-12 16,5 0 3-16,0 0 0 0,0 0 0 0,0 0 9 0,0 5 0 31,0-5 0-31,0 10 0 0,0-1 0 0,5 6 0 0,1-1 0 16,-6 0 0-16,0 10 0 0,0 0 0 0,0 0 0 0,0 0 0 0,0 0 0 0,0 0 0 0,5 0 0 0,11 0 0 31,-5 5-258-31,0 0-50 0,0 19-9 0,0 0-3 0</inkml:trace>
  <inkml:trace contextRef="#ctx0" brushRef="#br0" timeOffset="58058">14077 6483 1364 0,'11'0'30'15,"-11"5"6"-15,0-5 2 0,5 0 0 0,0 0-30 0,-5 0-8 0,0 0 0 0,0 0 0 0,0 0 82 0,-10-5 15 16,4-4 3-16,-5-1 1 0,1 5-81 0,4-4-20 16,-5-1 0-16,6-4 0 0,0 4 56 0,-6-9 6 15,5 0 2-15,-4-1 0 0,10 6-52 0,0-10-12 16,0 5 0-16,0-1 0 0,0-4 0 0,5 5 0 16,0-5 0-16,1 0 0 0,5 5 0 0,-6-5 0 15,6 5 0-15,-6-5 0 0,6 5 0 0,0-5 0 0,-6 9 0 16,6-4 0-16,-6 9 13 0,6-4 0 15,-5 4 0-15,-6 10 0 16,0 0-174-16,0 0-35 0,0 0-8 0,0 0 0 0</inkml:trace>
  <inkml:trace contextRef="#ctx0" brushRef="#br0" timeOffset="58323">14271 6190 1227 0,'-11'24'27'0,"1"-14"5"0,-7 4 2 0,7 1 1 0,4 4-35 0,1-5 0 0,-1 5 0 0,6-4 0 16,11-1 67-16,-5 1 6 0,-1-6 2 0,0 1 0 15,1 0 21-15,-1-1 5 0,-5-9 1 0,6 5 0 0,10 0-61 0,-5 0-12 16,-1-5-2-16,-10 0-1 0,0 0 30 0,0 0 7 16,0 0 1-16,6-5 0 15,-1 0-52-15,6-5-12 0,-6 1 0 0,1-1 0 16,-1 1 0-16,1-1 0 0,-1-4 0 0,6 4 0 16,-6-5 0-16,1 1 0 0,-1 0 0 0,0-1 0 15,-5 1 0-15,6-1 0 0,-6 6 0 0,5-6 0 0,1 6 0 16,-6 9 0-16,0 0 0 0,0-10 0 0,0 10 0 0,0 0 0 15,0 0 0-15,0 0 0 16,0 0-48-16,0 0-13 0,0 0-3 0,0 0-546 16,0 0-110-16</inkml:trace>
  <inkml:trace contextRef="#ctx0" brushRef="#br0" timeOffset="58543">14585 6531 1267 0,'0'0'56'0,"0"0"12"0,0 0-55 0,0 0-13 0,0 0 0 0,5-9 0 16,6-6 54-16,-11 6 8 0,5-6 2 0,1 1 0 16,-1-5 0-16,0 4 0 0,-5-4 0 0,0-5 0 15,0-5 0-15,-5 0 0 0,5-4 0 0,0-1 0 16,-5 0-52-16,-1 1-12 16,1-6 0-16,-1 6 0 0,-4-6 0 0,4 6 0 0,1-1 0 0,5 5 0 15,-6 1 0-15,1-1 0 0,0 0 0 0,-1 5 0 16,6 10 24-16,0-6 3 0,0 6 0 0,0-1-925 15</inkml:trace>
  <inkml:trace contextRef="#ctx0" brushRef="#br0" timeOffset="59472">18226 4774 1728 0,'0'0'38'0,"0"0"8"0,0 0 2 0,0 0 0 0,16-5-39 0,-11 0-9 16,-10-5 0-16,5 1 0 0,5-6 53 0,-5 6 9 15,0-6 2-15,-5-4 0 16,-6 5-17-16,6-1-3 0,-12-4-1 0,1 5 0 0,0-1-18 0,-6 1-3 0,1 9-1 0,-1-4 0 16,-5 9-21-16,0 0 0 0,0 4 0 0,6 1 0 15,-1 0 56-15,0 5 6 16,6 14 2-16,11-5 0 0,5 0-52 0,-6 5-12 0,-15 0 0 0,10-5 0 16,0 0 20-16,6 5 2 0,5 0 0 0,0 0 0 0,5 0 16 0,1-4 3 0,10-1 1 0,-5 0 0 15,-6-4-34-15,0-6-8 0,6 1 0 16,0-5 0-1,0-5 0-15,5-5 0 0,-5 0 0 0,5 0-11 0,-5-4 11 0,5-6 0 0,0 1 0 16,0-1 8-16,1 1-8 0,-7-5-12 0,7-1 4 16,-7 1 0-16,7-5 8 0,-7 5 9 0,7 0-1 15,-12 4-8-15,11-4 0 0,-10 5 0 16,4 4 0-16,-4-4 0 0,-6 4 8 0,0 1-8 0,0 9 0 0,0 0 0 16,0 0 0-16,0 0 0 15,0 0 0-15,0 0 0 16,0 0 0-16,0 0 0 0,0 0 0 0,0 0 0 15,0 14 0-15,0 5 0 0,0-4 0 0,11 4 0 16,-6 5 27-16,0 0-2 0,6 0 0 0,-11-5 0 16,0 0-17-16,6 5-8 0,-6-4 0 0,10-1 8 15,1 5-80-15,5-5-17 0,1-5-3 0,4 1-668 16,1-1-132-16</inkml:trace>
  <inkml:trace contextRef="#ctx0" brushRef="#br0" timeOffset="59854">18787 4841 1728 0,'0'0'38'0,"0"0"8"0,0 0 2 0,0 0 0 0,6-10-39 0,-1 1-9 31,1-6 0-31,-6 1 0 0,-6-1 104 0,1-4 20 16,-1 5 3-16,1-10 1 0,-6 5-103 0,0-1-25 16,1 1 0-16,-1 5 0 0,0-5 0 0,0 9 0 15,0 5 0-15,1-4 0 0,10 9 56 0,-11 0 7 0,-5 0 1 16,5 4 0-16,11-4-52 0,-11 5-12 0,-5 0 0 0,5 5 0 15,11-10 0-15,0 9 0 0,-5 6 0 0,5-15 0 16,0 14 0-16,10-4 0 0,1 4 0 0,0-4 0 16,-6-1 0-16,-5-9 0 0,11 10 0 0,0 4 0 15,-11-14 0-15,11 10 0 0,0-5 0 0,-1 4 0 16,7 6 54-16,-12-6 8 0,11 6 2 0,-10 4 0 16,4-5-52-16,-4 5-12 0,-1 1 0 0,1 4 0 15,-6 5 0-15,-6 4 0 0,1-4 0 0,-6 0 0 16,0 4 0-16,0-9 0 15,-5 0 0-15,5 0 0 0,-5 5 0 0,0-5 0 0,0 0 0 0,0 0 0 16,-1-5-8-16,-4 5-5 0,-1-4-1 16,6-1 0-16,0-5 14 0,0-4-12 0,5-5 12 0,0 4-12 15,0-9-26-15,6 0-5 0,5 0-1 0,5-9 0 16,-5-6-118-16,11 1-24 0,0-5-5 16,10-5-1-16</inkml:trace>
  <inkml:trace contextRef="#ctx0" brushRef="#br0" timeOffset="60278">19085 4774 1630 0,'10'0'36'0,"-4"0"7"0,-6 0 1 0,11-5 3 16,-1 5-38-16,1-5-9 0,0 0 0 0,0-4 0 0,5-1 90 0,-5-4 16 15,-6-1 3-15,1 1 1 0,-1-5-52 0,0 4-10 16,-5-4-3-16,-10 5 0 0,-1-1-36 0,0 6-9 15,-5-6 0-15,10 10 0 0,-4 1 0 0,-1 4 0 0,0-5 0 0,0 5 0 16,0 5 0 0,-5-1 0-16,0 1 0 0,5 5 0 0,0-5 53 0,1 4 9 0,-1 6 2 0,11-15 0 15,11 14-52-15,-6-4-12 0,-5-10 0 0,0 0 0 16,5 14 0-16,6-4 0 0,-11-10 0 0,11 9 0 16,0-4 0-16,0-5 0 0,-1 0 0 0,7 0 0 15,-12-5-48-15,11 5-13 0,0 0-3 0,1-5 0 16,-12 1 52-16,11 4 12 0,0 0 0 0,1 0 0 15,-7 4 48-15,1 1 13 0,0 0 3 0,0 9 0 16,-11 1-52-16,0 4-12 0,0 0 0 0,-6 5 0 0,1 5 0 16,0 0 0-16,-12 5 0 0,1 4 0 0,5 5 0 0,-5 0 0 15,-16 1 0-15,-1-6 0 0,6 0 0 0,6 1 0 16,-1-6 0-16,-5 1 0 0,0-5 0 16,6-5-15-16,-1-10 3 0,6 1 1 0,0-6 0 0,5 1 0 0,11-10 0 0,0 0 0 31,0 0-35-31,0 0-7 0,0 0-2 0,5-15-605 15,6-4-122-15</inkml:trace>
  <inkml:trace contextRef="#ctx0" brushRef="#br0" timeOffset="60806">19495 4793 1267 0,'0'0'28'0,"0"0"5"0,0 0 2 0,0 0 1 0,0 0-36 0,0-10 0 16,-5 1 0-16,-1-1 0 0,6 0 109 0,0 1 15 0,-5-6 4 0,5 1 0 15,0 0-52-15,0-1-9 0,0 1-3 0,5-1 0 16,-5 6-51-16,6-6-13 0,-6 6 0 0,5-6 0 16,1 6 34-16,-1-1 4 0,0 5 1 0,1-4 0 15,-1-1-25-15,6 5-5 0,-6 1-1 0,6-1 0 16,0-5 0-16,-11 10 0 0,11 0 0 0,0 0 0 15,-1 5 1-15,7 0 0 0,-7-5 0 0,1 5 0 16,0 4-109-16,5-4-23 0,0 5-4 0,-5-6-1 16,-11-4 0-16,0 0 0 0,11 10 0 0,0 0 0 15,5-6 0-15,-16-4 0 16,11 10 0-16,-11-10 0 0,11 0 103 0,-1 5 25 0,-10-5 0 0,11 0 0 0,5 0 97 0,-5 0 25 16,6 0 5-16,-1-5 1 0,-5 5 0 0,-1-5 0 15,7-4 0-15,-7 4 0 0,1-5-52 0,5 5-9 16,1 1-3-16,-7-6 0 0,-10 0 0 0,-5 1 0 15,0-1 0-15,-1 5 0 0,1-4 0 0,5-1 0 16,-6 1 0-16,-4-1 0 0,-7 5-51 0,7 0-13 16,-1 5 0-16,0 0 0 15,0 5 54-15,-5 0 8 0,0 5 2 0,5-1 0 0,0 6-52 0,-5-1-12 16,10 0 0-16,-4 6 0 0,4-6 0 0,6 0 0 16,0 6 0-16,0-6 0 0,0 0 0 0,6 6 0 15,-1-11 0-15,0 6 0 0,1-1 0 0,5-4 0 16,5 4 0-16,-5-4 0 0,5-1 0 0,0-4 0 15,11 5 0-15,-5-6 0 16,-1 1-100-16,1 0-22 0,-6 0-5 0,6-5-581 0,-6 0-116 16</inkml:trace>
  <inkml:trace contextRef="#ctx0" brushRef="#br0" timeOffset="61322">20224 4745 403 0,'0'0'17'0,"0"0"5"15,11-5-22-15,5 0 0 0,-5 0 0 0,0-4 0 16,-5-1 269-16,-1-4 50 0,0 4 9 0,1 1 3 15,-1-11-195-15,-5 6-38 0,-5 0-8 0,5-1-2 0,-6 1-28 0,1-1-7 16,0 6-1-16,-6-1 0 0,0 1-6 0,5 4-2 16,-10 0 0-16,11 5 0 0,-6 0-25 15,0 5-6-15,-5 0-1 0,5 4 0 16,0 1 0-16,1-1 0 0,-1 6 0 0,5-1 0 0,-4-4 8 16,4 4 0-16,1 1 1 0,5-1 0 0,5-4-21 0,-5-10-20 15,6 14 4-15,4 0 1 0,-10-14 15 0,11 5 0 16,-11-5 0-16,0 0 0 0,16 5 0 0,1-5-9 15,-7-5 1-15,7 5 0 0,-12-9 8 0,6 4-8 16,0-5 8-16,-1 5-8 0,1 1 8 0,0-6 0 16,0 0 0-16,-11 10 0 0,5-4 0 0,6-1 0 15,0-5 8-15,-11 10-8 0,0 0-15 0,11 0-7 16,-11 0-2-16,11 5 0 16,-11-5-25-16,16 10-6 0,-5-1-1 0,-6 1 0 15,0 4-12-15,1-4-4 0,-1 4 0 0,6 1 0 16,-6 4 5-16,1-5 1 0,5 1 0 0,-6-1 0 15,0 0-22-15,1-4-5 0,-1 0-1 0,-5-10 0 16,6 9-34-16,-6-9-6 0,10 0-2 0,-10 0 0 16,17 0 45-16,-17 0 9 0,5-5 2 0,6-4 0 0,0 4 80 0,-6-5 0 0,6 1 17 0,-6 4-2 15,-5-5 89-15,6-4 17 0,-1 0 4 0,-5-1 1 16,0-4-14-16,-5 0-4 0,5-5 0 0,0-5 0 16,-6 0-35-16,1 5-7 0,-1-9-2 0,1-6 0 15,0-4-35-15,-1 5-7 0,-5-1-2 0,6 1 0 16,0 4 4-16,-6-4 1 0,5-1 0 0,1 6 0 15,-6-1-25-15,11 5 0 0,-5 5 0 0,5 0 0 16,-6 5 0-16,6 5 0 0,0-1 0 0,0 15 0 16,0 0-148-16,0 0-36 0,0 0-6 15,0 0-2-15</inkml:trace>
  <inkml:trace contextRef="#ctx0" brushRef="#br0" timeOffset="61780">20414 4481 1681 0,'0'0'36'0,"0"0"8"0,0 0 2 0,10 9 2 0,7-4-38 0,-7 0-10 16,7-5 0-16,-7 5 0 0,7-5 88 0,-1 0 16 16,0 5 4-16,0-5 0 0,-5 0-36 0,5 0-6 15,0 0-2-15,6-5 0 0,-6 5-24 0,6-5-6 0,-6 5-1 0,6 0 0 0,-1 0-11 0,-5 0-2 32,1-5-1-32,-1 5 0 0,-5 0-19 0,5 0 0 15,-5 0 0-15,5 0 0 0,-5 0 9 0,5-5-1 16,-5 5-8-16,5 0 12 15,-5 0-30-15,0 0-6 0,5-4-2 0,-5 4 0 0,-11 0 42 0,10 0 9 16,7 0 2-16,-1 0 0 0,0-5-27 0,0 0 0 16,0-5 0-16,-5 6 0 0,0-6 0 0,5 0-9 0,-10 6 9 15,4-6-13-15,1-4 13 0,-5 4 0 0,-1 0 0 16,-5 1 0-16,0-1 0 0,0 0-11 0,0 10 11 16,-11-9-10-16,6-6-3 0,-11 6-1 0,5 9 0 15,0-5 0-15,-11 0 14 0,6 5 0 0,0 0 0 0,0 5 0 16,-6 0 19-16,6 9 6 0,0 1 2 0,0 4 0 15,-6-10-19-15,11 11-8 0,6-1 8 0,-6 0-8 16,6 0 12-16,-1 1-4 0,12-1 0 0,4 0 0 0,-4 5 7 0,10-5 1 16,-5 0 0-16,5 1 0 15,0 4-1-15,6-10 0 0,-1 5 0 0,1-4 0 0,-6-1-2 16,6 0 0-16,-6-9 0 0,6 5 0 0,-6-1-5 16,5-4 0-16,-4 0-8 0,-1 0 12 0,-11-5-12 0,11 0-8 15,-5 0 8-15,-11 0-13 16,11-10-72-16,0 5-15 0,-6 1-2 0,1-1-642 15,-1-5-128-15</inkml:trace>
  <inkml:trace contextRef="#ctx0" brushRef="#br0" timeOffset="62711">20052 4586 1134 0,'0'0'50'0,"0"0"10"0,0 0-48 0,10 0-12 0,-10 0 0 0,0 0 0 16,0 0 72-16,0 0 11 0,11-4 2 0,-11 4 1 15,0 0-7-15,0 0-2 0,0 0 0 0,0 0 0 16,0 0-38-16,0 0-8 15,0 0-2-15,0 0 0 0,-11-5-14 0,1 0-3 0,-7 0-1 0,1 5 0 0,5 0 1 16,1 0 0-16,4 5 0 0,-5 5 0 16,6-6 1-16,-6 6 1 0,6 0 0 0,-1-1 0 15,6-9-14-15,0 15 0 0,0-15 0 0,6 9 0 16,-6-9 0-16,5 10 0 0,-5-10 0 0,0 9 0 16,0-9 34-16,0 0 4 0,0 0 1 0,22 5 0 0,-6-5-28 0,0 0-11 15,0 0 8-15,-5 0-8 0,0-9 0 0,5 4 0 16,-5 0 0-16,-6-5 0 0,6 6 0 0,-5-6 0 15,-6 10 0-15,10-10 0 0,-4 6 0 0,-6 4 0 16,0 0 0-16,0 0 0 0,0 0 8 0,0 0-8 16,0 0 8-16,0 0-8 0,0 0 12 0,5 14-4 15,-10 5 0-15,5 5 0 0,0 0 0 0,0 0 0 16,-11 10 0-16,6 4 0 0,-1 5 8 0,1 1 2 16,-6 4 0-16,-5 0 0 0,0-5-18 0,-1 0 0 0,7 5 8 15,-7 0-8-15,-10-5-12 0,6 1-5 0,-1-11-2 16,1 1 0-16,-6-1 19 0,5-13 0 15,-5-1 0-15,5-5 0 0,1 1 0 0,4-6 0 0,-4-4 0 16,5 0 0-16,5-10 0 0,0-4-12 16,-5 4 3-16,0-5 0 15,5-4-141-15,0-5-28 0,6-1-6 0,-1-4 0 0</inkml:trace>
  <inkml:trace contextRef="#ctx0" brushRef="#br0" timeOffset="63460">17950 5182 633 0,'0'0'56'0,"0"0"-44"0,0 0-12 0,0 0 0 16,0 0 120-16,0 0 21 0,0 0 5 0,0 0 1 15,16 0-43-15,6 5-9 0,5-1-2 0,-5-4 0 16,-1 5 17-16,1-5 3 0,-1 0 1 0,1 5 0 16,10 0-29-16,1-5-5 0,10 5-2 0,11-1 0 15,0 1 40-15,6-5 8 0,-1 5 2 0,0-5 0 16,1 0-103-16,10 5-25 0,-5-5 0 0,16 5 0 0,5-1 56 15,1 1 7-15,15-5 1 0,-10 5 0 0,-5 0-30 16,-17-5-6-16,0 0 0 0,6 0-1 0,5 0-27 16,5 0 0-16,1 0 0 0,-6 0 0 0,5 0 0 0,22 0 0 15,-16 0 0-15,5 0 0 0,-10 0 0 16,-1 5 0-16,6-1 0 0,0 1 8 0,-6 0-8 0,6-5 0 16,-11 5 9-16,0 0-9 0,-21-5 0 0,4 4 8 15,-10-4-8-15,-5 0 0 0,0-4 0 16,-6 4 0-16,0-5 0 0,-5 5 0 0,0 0 0 0,-11-5 0 15,5 0 0-15,1 5 0 0,-12 0 0 0,-5-5-8 0,6 5 8 16,0 0-8 0,-6 0-89-16,-5 0-18 0,-6 0-3 0,0 0-693 0,-5 0-138 15</inkml:trace>
  <inkml:trace contextRef="#ctx0" brushRef="#br0" timeOffset="64966">12748 3722 806 0,'16'5'36'0,"-11"-5"7"0,6-5-35 0,-5 5-8 16,10-5 0-16,0 0 0 0,0-4 156 0,0 9 28 16,1-5 7-16,4 0 1 15,1 5-76-15,5-5-16 0,5 1-2 0,-5 4-1 16,0-5-53-16,6 0-10 0,-1 0-2 0,6 0-1 0,5-4 26 0,0 4 6 16,6 0 1-16,16-4 0 0,-6 4 15 0,-5-5 3 15,6 5 1-15,-1 1 0 0,-10-1-30 0,5 0-5 16,-6 0-2-16,1-4 0 0,0-1-11 0,5 5-3 0,5-4 0 15,0 4 0-15,1-5-8 0,-1 5-1 0,1-4-1 0,5-1 0 16,-11 1-10-16,5-1-3 0,-5 0 0 0,0 1 0 16,-5-6-1-16,5 6 0 0,-6-1 0 15,1 1 0-15,5-1-8 0,0 0 10 0,5 1-10 0,-5-1 10 16,0 0-10-16,1-4 8 0,-7 4-8 16,1-4 8-16,-6 4-8 0,0-4 8 0,-5 4-8 15,0 1 8-15,0 4 0 0,-1-5 0 0,-4 1 0 0,5 4 0 16,-6 0 22-16,6-4 4 0,0 4 1 0,5-5 0 15,0 5-35-15,0-4-17 0,1 4 1 0,4 0 1 0,-5-4 15 16,-5-1 0-16,5 0 12 0,1 1-12 16,-7-1 0-16,1 1 0 0,-5 4 0 0,-6-5 0 15,5 5 0-15,-5 1 15 0,6-6-2 0,-1 5 0 16,6 0 4-16,0 1 1 0,5-1 0 0,11-5 0 16,0 5-18-16,0 1 0 15,0-1 0-15,0-5 0 0,0 5 12 0,5 1-4 0,-10-6 0 0,5 5-8 16,-5-4-14-16,-1 4-10 0,1 0-1 15,5 0-1-15,-5 0 50 0,-1 1 11 0,1-1 1 0,10 0 1 0,-5 0-29 0,6 0-8 16,-1 1 0-16,-5-6 0 0,0 5 0 0,6-4 0 16,-6 4 0-16,5 0 8 0,-10 0-8 0,10 5 0 15,-5-5 0-15,5 1 8 0,1 4-8 0,-1-5 0 16,6 0 8-16,0 5-8 0,-6-10 0 0,6 5 8 16,5 1-8-16,-10-1 0 0,-1 0 0 0,-10 0 0 15,10 0 0-15,-10-4 8 0,-6 4-8 0,0 0 0 16,1-4 0-16,-7-1 0 0,1 0 0 0,0 6 0 0,0-6 0 15,-6 0 0-15,1 6 0 0,-1-6 0 0,1 5-11 16,-6 0 11-16,0 1-20 0,-6-1 1 0,-5 0 1 16,1 5 0-1,4-5-66-15,-15 5-14 0,10 0-2 0,-5 0-1 16,-6 5-92-16,-5-5-19 0,-5 5-3 0</inkml:trace>
  <inkml:trace contextRef="#ctx0" brushRef="#br0" timeOffset="66496">11392 8649 1497 0,'0'0'32'0,"0"0"8"0,0 0 0 0,0 0 4 0,0 0-36 16,0 0-8-16,0 0 0 0,16 5 0 0,0-5 108 0,0 4 19 0,-5 1 4 0,11-5 1 15,5 5-35-15,11-5-6 0,10 5-2 0,-10-5 0 16,-22 0-24-16,1-5-5 0,-1 5 0 0,0-5-1 0,11 0-23 15,-5 1-5-15,-1-6-1 0,1 0 0 0,5 1-12 16,0-1-2-16,11-4-1 0,-11 4 0 16,-11-4-4-16,-5-1-1 0,5 1 0 0,-5-5 0 15,-6 0-20-15,0 4-4 0,1-4-1 0,-1 5 0 16,-10-6 15-16,-1 6 0 0,-4 0 0 0,-1 4 0 16,0 5 0-16,-5 5 0 0,0-5 0 0,-1 1 0 0,1 4 0 0,0-5 0 15,-6 10 0-15,1-5 0 0,5 4 0 16,-6 1 0-16,-10 5 0 0,10-1 0 0,11-4 0 15,11-5 0-15,0 0 0 0,-11 5 0 0,1 0 0 0,10-5 0 16,0 0 0-16,0 0 0 0,0 0 0 0,10 0 0 16,1 0 0-16,5 0 0 0,6-5 0 0,-6 0 0 15,0 0 0-15,6-4 0 0,0-1 0 0,-1 1 0 16,1-1 0-16,-11 0 0 16,5 1 0-16,-5-6 0 0,5 1 0 0,-11 0 0 0,1-6 9 0,4 1 5 15,-10 0 1-15,6 0 0 0,-12-1-15 0,-4 1 0 16,-1 0 0-16,0 5 0 0,0-6 0 0,-5 11 0 15,-6-1 0-15,6 1 0 0,0 4 0 0,0 0 8 0,-6 5-8 16,1-5 0-16,4 5 0 0,1 5 0 0,5-5 0 16,-5 5 0-1,16-5-24-15,0 0-4 0,0 0 0 0,0 0-1 16,0 0-69-16,0 0-14 0,0 14-2 0,11-4-1 16,11-5-113-16,-1-1-22 0,-10 1-5 0</inkml:trace>
  <inkml:trace contextRef="#ctx0" brushRef="#br0" timeOffset="66921">11878 7957 403 0,'38'10'36'0,"-38"-10"-36"0,-16 0 0 0,-1 5 0 15,1-5 166-15,0 5 26 0,-16-5 6 0,5 9 1 0,5-4-75 0,-10 0-16 16,-1 0-2-16,-5 9-1 16,1-4-33-16,-1 4-6 0,0 0-2 0,0 1 0 0,0 4 21 15,6 0 4-15,5 0 1 0,0 1 0 0,-6 4-55 0,6 0-11 16,6 0-3-16,15 4 0 0,12 1-3 0,-12-5-1 15,-15 0 0-15,5 5 0 0,10-5 19 0,6 5 3 16,6 0 1-16,-1 0 0 16,-5 4-13-16,0-4-3 0,-11 5 0 0,11-6 0 15,6 1-24-15,-1 0 0 0,6 5 0 0,0-6 0 16,5 1 56-16,5 0 7 0,6 5 1 0,0-10 0 0,0 0-52 16,0 0-12-16,6-5 0 0,-1 5 0 0,6-10 0 0,0 1 0 15,0-1 0-15,21-4 0 0,1-1 26 0,-6-9 2 16,-17 0 1-16,-4-9 0 0,-12-1-21 0,12 1-8 15,5-11 0-15,-1 1 9 16,-15 0-33-16,5-10-6 0,6 0-2 0,-12 5 0 0,6-9 32 0,-11-1 0 0,6-4 0 0,-11-1 0 16,-6-4 0-16,-5-5 0 0,11 0 0 0,-11 0 0 15,0 0 18-15,-5 0 10 0,-6 5 1 0,0 0 1 16,0-1-22-16,0 6-8 0,-10 4 0 0,-1 5 9 16,11 5-9-16,-5 5 12 0,-6 0-12 0,6 5 12 31,0 4-41-31,5 5-8 0,0 0-2 0,1 1 0 0,-1 4 11 0,0 0 3 0,6 0 0 0,5 0 0 15,0 4-221-15,-11 1-44 0,0 5-9 16,11-10-1-16</inkml:trace>
  <inkml:trace contextRef="#ctx0" brushRef="#br0" timeOffset="69733">13596 8447 864 0,'0'0'76'0,"0"0"-60"0,0 0-16 0,0 0 0 0,0 0 92 0,5-5 16 16,6-4 4-16,-5 4 0 0,-6 5-39 0,0 0-7 31,0 0-2-31,0 0 0 0,-11-5 0 0,-5 0 0 0,5-9 0 16,11 14 0-16,0 0-45 0,0 0-10 0,-16 0-1 0,-1-5-8 16,7 0 0-16,-1 5 0 0,-11 0-10 0,6 5 10 0,16-5 44 0,-22 5 16 15,-5 5 3-15,6-1 1 0,-1 1-52 0,11 4-12 16,0 1 0-16,-5-1 0 0,0 0 0 15,11 6 0-15,-6-1 0 0,11 0 0 0,0 0 0 0,0-4 0 16,0 4 0-16,0 0 0 0,-6 0 55 0,6 0 8 16,6 1 1-16,5-6 1 0,-6-4-53 0,0-1-12 15,1 1 0-15,5-5 0 0,5-1 48 16,-5 1 10-16,-1-5 2 0,1 5 0 0,5-5-45 0,-5 0-15 16,0 0 9-16,5-5-9 0,-5 5 24 0,0-5-1 15,0 1 0-15,-1-1 0 0,7 0-37 0,-1-5-7 16,-5 1-2-16,-6-1 0 0,-5 1 34 0,0-6 6 15,0 1 2-15,0-5 0 0,-5 4-31 0,5-4-5 0,0 0-2 16,-6 0 0-16,1-5 19 0,-6 4 0 0,6-4 0 16,-1 10 0-16,-5-5 0 15,6 4 0-15,5-4 0 0,-11 10 0 0,0-1 0 0,-5 5 0 16,-5 0 0-16,10 5 0 0,22-4 0 0,-6-1 0 16,-5 5 0-16,-5 0 0 0,-6-5 0 0,5 0 0 0,6 5 0 0,-10 0 0 15,-1-5 0-15,11 5 0 0,5 0 0 0,-5 0 0 16,0 0 0-16,0 0 0 0,11 0 0 0,0 5 0 15,0 0 0-15,-11-5 0 0,0 0 0 0,5-5 0 16,6 0 0-16,0 5 0 0,-6-4 0 0,6-1 0 16,0 0 37-16,-6 5 11 0,6 0 3 0,0 0 0 15,5-10-8-15,6 10-2 0,-1-4 0 0,6-1 0 16,-11 0-4-16,11 0-1 0,0 5 0 0,0 0 0 0,6-5-28 0,-6 5-8 16,5-4 0-16,1 4 0 0,-1-5 52 0,6 5 10 15,0 0 2-15,-1 0 0 0,-4 0-52 16,-1 0-12-16,1 0 0 0,-1-5 0 0,-5 0 0 15,0 5 0-15,-5-5 0 0,-1 5 0 0,-4-9 0 16,-1 4 0-16,0 0 0 0,-5 0-10 0,-11 5 10 0,0 0 0 16,0 0 8-16,0 0-8 15,0 0 0-15,0 0 0 0,0 0 0 0,0 0 0 16,0 0-98-16,0 0-24 0,0 0-5 0,0 0-1127 16</inkml:trace>
  <inkml:trace contextRef="#ctx0" brushRef="#br0" timeOffset="70657">14720 9244 1213 0,'10'0'53'0,"-10"0"12"0,0 0-52 0,0 0-13 16,0 0 0-16,0 0 0 0,0 0 89 0,0 0 15 16,0 0 4-16,0 0 0 15,-10 0-43-15,10 0-8 0,0 0-1 0,-6-9-1 16,-21-1-27-16,0-4-4 0,-5-1-2 0,5-4 0 0,11-5 0 0,5-5 0 16,-5-4 0-16,-1-1 0 0,-4-4-32 0,5 4-6 15,-1 0-2-15,1-4 0 0,5 4 18 0,0-4 0 16,6 0 8-16,-6-6-8 0,0 1 16 0,6-15-2 15,0 6-1-15,-1-6 0 0,6 10-13 0,0-5 0 16,0 0 0-16,0 1 0 0,-5-1 0 0,5 5 0 0,-11 0 0 16,11 4 0-16,5 1 34 0,6 5 4 0,5-5 1 15,1 9 0-15,-7 0-25 0,-4 1-5 16,-6-1-1-16,11 1 0 0,10 4 8 0,1 0 0 0,0 0 1 16,-12 5 0-16,-10 0-17 0,0 0 0 0,11 5 0 0,-5 0 0 15,4 4 0-15,-4 6 0 0,5-6 0 0,-11 15 0 16,0 0-64-1,21-9-17-15,1 4-3 0,-1 0-1 0</inkml:trace>
  <inkml:trace contextRef="#ctx0" brushRef="#br0" timeOffset="71234">16983 9119 1357 0,'0'0'60'0,"0"0"12"0,0 0-57 0,16 0-15 0,1-4 0 0,-7-1 0 15,1 0 75-15,5-5 12 0,-5-4 2 0,0 0 1 16,0-6-21-16,5 6-4 0,-5-10-1 0,5-5 0 16,-5 0-19-16,0-4-4 0,-1-1-1 0,1-9 0 15,-5 5-28-15,-1-10-12 0,0-5 8 0,1-10-8 16,-6 1 18-16,0-5-2 0,0-1 0 0,-6-8 0 16,1-1-16-16,0 5 0 0,-6 4 0 0,0 1 0 15,-5 0 12-15,5 0 6 0,-5 4 1 0,-6 1 0 0,6 4-19 16,0 5-17-16,-6 5 3 0,6 5 1 0,0 0 21 15,0 5 4-15,-1 4 0 0,7 5 1 0,-12 0-13 16,11 5 0-16,0 5 0 0,1 0 0 0,-1 9 0 0,0 1 0 16,0 4 0-16,6 5 0 15,-1-5-151 1,-5 5-33-16,6 0-6 0,0 5-2 0</inkml:trace>
  <inkml:trace contextRef="#ctx0" brushRef="#br0" timeOffset="72158">18307 7525 1036 0,'0'0'46'0,"0"0"10"0,0 0-45 0,0 0-11 0,0 0 0 0,0 0 0 15,0 0 104-15,0 0 18 0,0 0 4 0,0 0 1 16,10 0 1-16,18 0 1 0,4 5 0 0,-16 0 0 16,-16-5-52-16,-11 14-10 0,-10 1-3 0,-6-1 0 0,10-4 32 0,1 9 5 15,0 0 2-15,27 0 0 0,16 5-63 16,-16-5-12-16,-28 1-2 0,12-1-1 0,21-5 31 15,-16 5 7-15,-16 1 1 0,11-6 0 0,15 1-52 0,-15-6-12 16,-11 1 0-16,0-5 0 16,5-1 0-16,5 1 0 0,6-5 0 15,0 0 0-15,0 0 0 0,0 0 0 0,0 0 0 0,0 0 0 16,-5-9 0-16,0-1 0 0,5 0 0 0,5-4 0 0,0 4 0 0,1-4 0 16,5-5 0-16,-1-1 0 0,1 1 0 0,0-5 0 15,5 0 0-15,1 0 0 0,-1 5 0 0,0 0-12 16,0 0 3-16,0 4 0 0,-5 6-1 0,5-6 0 15,1 1 0-15,-1 4 0 0,-5 1 10 0,-1-1 0 16,1 0 0-16,-11 10 0 0,16-4 11 0,-5-1 7 16,0 0 2-16,-11 5 0 0,16 5-20 0,-10 4-14 15,-1 1 2-15,6 0 1 0,-11-6 11 0,5 6 14 16,-5 4-3-16,0 1-1 0,0 4-10 0,0 5 0 0,0 0 0 16,0 0 0-1,0-5-48-15,-5 5-12 0,5 0-3 0,0-5 0 0,0 1-52 16,0-1-10-16,5-5-3 0,1 1 0 15,-1-1-102-15,-5-9-21 0,5 9-4 0,-5-14-1 0</inkml:trace>
  <inkml:trace contextRef="#ctx0" brushRef="#br0" timeOffset="72409">18944 7760 1728 0,'0'0'38'0,"0"0"8"0,0 0 2 0,0 0 0 15,0 0-39-15,0-9-9 0,6-6 0 0,-6 6 0 0,-6-6 53 0,1 1 9 16,-1 0 2-16,-4-1 0 0,-1-4-52 0,-5 0-12 15,-1 4 0-15,7 1 0 16,-1-5 31-16,0 14 3 0,0-5 1 0,6 10 0 0,-12 0-5 0,7 0-1 16,-1 5 0-16,0 0 0 0,6 0 28 0,-6 4 6 15,0 6 1-15,0-1 0 0,6 1-52 0,-1-1-12 16,6 0 0-16,0 6 0 0,6-6 0 0,-1 0 0 16,-5 1 0-16,11-1 0 15,0-4-48-15,0-1-13 0,-11-9-3 0,10 5 0 16,7 0-153-16,-7 0-31 0,1-10-7 0,0 5-1 0</inkml:trace>
  <inkml:trace contextRef="#ctx0" brushRef="#br0" timeOffset="72735">19187 7492 1267 0,'11'0'56'0,"-11"0"12"0,0 4-55 0,0 1-13 0,5 5 0 0,-5 4 0 15,-5 1 142-15,0-1 26 16,-6 5 4-16,11 0 2 0,0 1-74 0,0-1-14 0,-11-5-3 0,11 5-1 15,-5 1-26-15,5-1-4 0,-6-10-2 0,1 6 0 16,-1-10-8-16,6-5-2 0,-5 0 0 0,5 0 0 16,0 0-1-16,0 0-1 0,0 0 0 0,0 0 0 31,0 0-55-31,0 0-11 0,11-10-3 0,0-4 0 0,10-1 31 0,-5 1 0 0,-10-1 8 0,5 1-8 16,5 0 0-16,-5-1 0 0,-1 1 0 0,1-1 0 15,0 1 0-15,5 4 0 0,-10 1 0 0,5 4 0 16,-11 5 0-16,16 0 0 0,-5 0 0 0,5 0 0 0,-16 0 27 15,11-5-2-15,-11 5 0 0,0 0 0 0,0 0-25 16,5 10 0-16,6 4 0 0,0 1 0 0,-11-1 0 16,5 5 0-16,0-4 0 15,-5 4 0-15,0-5 0 0,0 5 0 0,-5-4 0 16,5-1 0-16,0 1-148 0,0-15-36 0,5 9-6 0,-5-9-795 16</inkml:trace>
  <inkml:trace contextRef="#ctx0" brushRef="#br0" timeOffset="72969">19533 7607 1728 0,'0'0'38'0,"0"0"8"0,0 0 2 0,0 0 0 0,11 0-39 0,5 0-9 0,-5 0 0 0,5 5 0 15,0-5 104-15,-5 0 20 0,5 0 3 0,0 4 1 16,1-4-52-16,-1 5-9 15,0 0-3-15,6 0 0 0,-6 0-51 0,5-5-13 0,1 0 0 0,0 4 0 16,-6-4-100-16,0 0-22 0,0 0-5 16,-5-4-513-1,0-1-102-15</inkml:trace>
  <inkml:trace contextRef="#ctx0" brushRef="#br0" timeOffset="73215">20062 7722 864 0,'0'0'76'0,"0"0"-60"15,6-10-16-15,-6 1 0 0,0-1 157 0,5-4 29 16,-5-5 6-16,0 4 0 0,0-4-86 0,0-5-18 16,-5 0-3-16,5 0-1 0,0-5-27 0,5 0-5 15,-5-9-2-15,0 4 0 0,-5 1-7 0,5-6-2 16,-6 6 0-16,6-1 0 0,6 5-53 0,-6 0-10 15,0 1-2-15,5 4-1 0,1 4 40 0,-1 1 8 16,-5 10 1-16,0-1 1 0,5 0-25 0,-5 10 0 16,0 0 0-16,0 0-644 15,0 0-133-15</inkml:trace>
  <inkml:trace contextRef="#ctx0" brushRef="#br0" timeOffset="73446">20257 7688 1407 0,'0'0'31'0,"0"0"6"0,0 0 2 0,5-4 1 0,1-11-32 0,-1 6-8 0,-5-1 0 0,0 0 0 16,0-4 88-16,0 0 16 0,0-1 3 0,6 1 1 0,-1-1-68 15,0 1-12-15,1 0-4 0,-6-6 0 0,5 1-2 0,1 0-1 16,-6 5 0-16,5-6 0 15,0 1-119-15,1 5-24 0,-1-1-5 0,6 1-1 0</inkml:trace>
  <inkml:trace contextRef="#ctx0" brushRef="#br0" timeOffset="73751">20414 7669 1652 0,'0'0'36'0,"0"0"8"0,0 0 2 0,0 0 0 0,0 15-37 0,0-15-9 15,0 0 0-15,0 0 0 0,0 0 60 16,0 0 9-16,0 0 3 0,0 0 0 0,0 0-32 0,0 0-7 16,0 0-1-16,0 0 0 0,10-10-19 15,1 0-4-15,-5-4-1 0,4 0 0 0,-4 4-8 0,-1-4 8 16,1-1-8-16,-1 1 8 0,0-1-8 0,6 6 0 0,-11-6 0 0,11 6 0 31,0-10-23-31,-6 9-6 0,1 0-2 0,4 1 0 0,1-6 31 0,-5 11 0 0,-6 4 0 0,0 0 0 16,0 0 32-16,0 0 12 15,16 0 2-15,-5 4 1 0,5 1-30 0,-16-5-5 0,11 10-2 0,-11-10 0 16,10 14 16-16,-4 1 3 0,-1-1 1 0,1 5 0 16,-1 0-11-1,-10 1-3-15,5-1 0 0,-6 0 0 16,6-5-16-16,0 6 10 0,-5-11-10 0,5 6 8 0,0-15-8 0,0 0-17 0,0 0 4 0,0 0 1 16,0 0-231-16,0 0-45 0,0 0-10 15,0 0-2-15</inkml:trace>
  <inkml:trace contextRef="#ctx0" brushRef="#br0" timeOffset="73894">20370 7300 403 0,'0'0'17'0,"0"0"5"0,0 0-22 0,0 0 0 15,0 0 0-15,0 0 0 16,0 0 231-16,11 0 41 0,0 0 9 0,-6 0 2 0,6 4-210 0,0-4-41 16,-6 5-9-16,6 0-457 15,5 5-91-15</inkml:trace>
  <inkml:trace contextRef="#ctx0" brushRef="#br0" timeOffset="74176">20878 7660 864 0,'0'0'38'0,"16"-5"8"0,-5 0-37 0,0 0-9 16,0-4 0-16,5-1 0 0,-5 5 123 0,0-4 22 15,-6-1 5-15,0 0 1 0,6-4-57 0,-11 0-11 16,6 4-3-16,-6-4 0 0,0 4-32 0,-6-4-6 0,1 4-2 0,-1-4 0 15,1 4-17-15,-6 0-4 0,0 1-1 0,1 4 0 16,4 0 13-16,6 5 2 16,-11 0 1-16,-5 5 0 0,5-5-18 0,-5 10-3 0,0-1-1 0,5 1 0 15,0-1-3-15,6 6-1 0,0-6 0 0,-1 6 0 16,6 4 6-16,0-5 1 0,6 6 0 0,-1-6 0 16,0 5-15-16,1 0 8 0,10-4-8 0,-5-1 0 0,5 1 0 15,-5-1 0-15,0 0 0 0,5-4 0 0,5 0-9 16,-4-1-5-16,-7-4-1 0,7 5 0 15,-1-10-116-15,-5 4-23 0,5 1-5 16,-5-5-1-16</inkml:trace>
  <inkml:trace contextRef="#ctx0" brushRef="#br0" timeOffset="74465">21186 7717 576 0,'5'0'51'0,"1"0"-41"16,-1 0-10-16,6-5 0 0,-11 1 156 0,11-1 28 15,-6-5 7-15,1 1 1 0,-6-1-83 0,5 0-16 16,-5-9-3-16,0 10-1 0,0-1-49 0,-5-4-9 15,-1-1-3-15,1 1 0 0,-6 4 6 0,6 1 1 16,-6 4 0-16,0 0 0 0,0 0-12 0,6 0-3 16,-6 5 0-16,11 0 0 0,-11 0 0 0,0 10 0 15,1 0 0-15,10-10 0 0,0 0-2 0,-6 9-1 0,-5 6 0 16,6-6 0-16,0 6-8 0,5-6-1 0,0 6-8 0,5-1 12 16,-5 0-4-16,11 1 0 0,-11-6-8 0,11 6 12 15,-11-15-12-15,10 9 11 0,-10-9-11 0,17 10 10 16,-7 0-10-16,1-6 0 0,-11-4 0 0,16 5 0 15,-5 0-15-15,5-5-1 0,-5 5-1 0,6-5 0 16,-7 5-128 0,7-5-26-16,-7 4-5 15</inkml:trace>
  <inkml:trace contextRef="#ctx0" brushRef="#br0" timeOffset="74676">21391 7746 1220 0,'0'0'27'0,"0"0"5"0,0 0 2 0,0 0 0 0,0-10-34 16,0-4 0-16,0 0 0 0,6-1 0 16,-6-4 68-16,5 0 8 0,-5-5 0 0,6 5 1 0,-1-1-17 0,0 6-4 15,1-5-1-15,5 4 0 0,-6 1 2 0,6 0 1 16,0 9 0-16,-1-5 0 0,1 1-10 0,0 9-1 16,5-5-1-16,-5 5 0 0,5 0-20 0,-5 0-4 15,5 0-1-15,-5 0 0 16,5 0-21-16,-5 5 0 0,5-1 0 0,-16-4 0 15,0 0-94-15,6 10-20 0,4 0-4 0,-10-10-715 0</inkml:trace>
  <inkml:trace contextRef="#ctx0" brushRef="#br0" timeOffset="75354">19166 8591 1364 0,'0'0'60'0,"0"0"13"0,0 0-58 0,0 0-15 16,0 0 0-16,-6-9 0 0,6 4 93 0,0-5 16 16,-11 1 3-16,6-1 1 0,-6 0-41 0,6 6-9 15,-6-6-2-15,6 5 0 0,-6-4-21 0,5 4-5 16,1 5-1-16,-6 5 0 0,0-1 2 0,1 6 0 0,-1 0 0 0,-5-6 0 16,5 6-4-16,-5 0 0 0,5-1 0 0,0 1 0 15,11-10-12-15,-11 9-4 0,6 6 0 0,5-1 0 16,5-4-16-16,1 4 0 0,-6-4 0 0,5-1 0 15,0 1 20-15,6 0-4 0,-5-6 0 0,4 1 0 16,1-5-16-16,0 0 0 0,-6-5 0 0,6 5 0 16,0-4 0-1,5 4 0-15,0-5 0 0,1-5 0 0,-1 5-16 0,0-4 2 16,6-1 1-16,-1 1 0 0,-5-6 13 0,1 1 12 0,-1-1-3 0,-5 1 0 16,5 0-9-16,0-1 0 0,6 1 0 0,-11-1 0 15,-11 11 0-15,0-6 0 0,0 10 0 0,0 0 0 16,0 0 0-16,0 0 0 0,0 0 0 0,0 0 0 15,0 0 12-15,0 0-4 0,-6 10 0 0,1 9 0 16,-6-10-8-16,5 11 0 0,1-6 0 0,0 0 0 0,-1 1 0 0,1 4 0 16,5-9 0-16,-6 9 0 15,6-5-140-15,0 1-20 0,0-6-4 0,11 6-770 16</inkml:trace>
  <inkml:trace contextRef="#ctx0" brushRef="#br0" timeOffset="75613">19646 8510 691 0,'0'0'30'0,"0"0"7"0,0 0-29 0,0 0-8 0,0 0 0 0,-5-5 0 16,0 0 168-16,-1 0 32 0,-10 0 6 0,11 5 2 0,-1-4-104 0,-5-1-21 16,-5 5-4-16,5 0-1 0,1 5 6 0,4 4 0 15,-5 1 1-15,-5-1 0 0,5 1-30 0,1 0-7 16,4 4 0-16,1 5-1 0,-1-4-18 0,1 4-3 0,5 0-1 15,0 0 0-15,0 0-2 0,5 1-1 0,6-1 0 0,-5 0 0 16,4-5-5-16,1 1-1 0,0-1 0 0,-6-4 0 16,6 0-16-16,0-1 0 0,0-4 0 0,0 0 0 15,5-5 0-15,-16 0 0 0,11 5 0 0,5-10 0 16,0 5-120-16,0-5-22 16,0-5-4-16</inkml:trace>
  <inkml:trace contextRef="#ctx0" brushRef="#br0" timeOffset="75870">19998 8250 460 0,'0'0'20'0,"0"0"5"0,0 0-25 0,0 0 0 0,-11 5 0 0,5 5 0 16,6-10 224-16,0 0 39 0,0 0 8 0,-5 9 1 0,-6 6-103 0,6 4-21 15,5-19-4-15,0 14 0 0,-6 10-13 0,1-4-3 16,0 4 0-16,10 4 0 0,0 1-61 0,1 5-13 15,-1-1-2 1,-5 1-1-16,-5 0-12 0,5-1-3 0,-6 1 0 0,12-1 0 16,10-4-23-16,-16 5-5 0,0 0 0 0,-5-6-8 31,5 1-17-31,-6-5-11 0,6-5-1 0,0 1-1 0,0-6 30 0,0-14 0 0,0 0 0 0,0 0 0 16,0 0-276-16,0 0-50 0,0 0-10 15,11-29-1-15</inkml:trace>
  <inkml:trace contextRef="#ctx0" brushRef="#br0" timeOffset="76098">19738 8553 230 0,'11'5'20'0,"0"-5"-20"0,16 9 0 0,-11-4 0 16,0-5 286-16,1 5 53 15,-1 0 10-15,5 4 3 0,6-4-151 0,-5 0-29 0,-6 4-7 0,0 1-1 16,1-5-108-16,4 0-23 0,-5-1-4 0,1 6-1 0,4-10-28 15,-5 5 0-15,1 0 0 0,-7-1 0 0,7 1 0 16,-7 0 0-16,1 0 0 0,0 0 0 16,-6-1-148-16,6 1-35 0,5 5-7 0,-16-10-2 0</inkml:trace>
  <inkml:trace contextRef="#ctx0" brushRef="#br0" timeOffset="76487">20154 8889 403 0,'0'0'36'0,"0"0"-36"0,0 0 0 0,0 0 0 31,0 0 250-31,0 0 43 0,6-10 9 0,-1 6 2 16,6-6-192-16,-6 0-39 0,1 1-7 0,-1-1-2 0,0-4 0 0,1 4 0 16,-1 1 0-16,6-1 0 0,-6 0-23 0,1 1-5 0,-1 4 0 15,1-5-1-15,4 1-5 0,-4-1-1 0,-6 10 0 0,11-5 0 31,-6 0-74-31,6 1-15 0,-11 4-4 0,0 0 0 16,11 4-51-16,0 1-10 0,-11-5-3 0,10 15 0 16,1-6-51-16,-5 1-10 0,4 4-3 0,-10 1 0 0,6-1 154 0,-1 1 38 0,1-1 0 0,-1 5 0 15,-5-4 95-15,5-1 26 0,-5 0 6 0,6-4 1 16,-6-10-52-16,5 10-9 0,-5-10-3 0,0 0 0 16,6 9 52-16,-6-9 9 0,0 0 3 0,0 0 0 15,5 0-52-15,-5 0-9 0,11-5-3 0,0-4 0 16,-6 4-51-16,6-5-13 0,0-4 0 0,-6 0 0 0,6-1 54 15,-6 1 8-15,6-1 2 0,5-4 0 0,-10 5-52 0,10-1-12 16,-11 1 0-16,6 4 0 0,0-4 0 0,0 4 0 31,-1 1 0-31,-4-1 0 0,-1 5 0 0,1 0 0 16,4 1 0-16,-10 4 0 0,0 0-100 0,0 0-22 0,0 0-5 0,0 0-1 0</inkml:trace>
  <inkml:trace contextRef="#ctx0" brushRef="#br0" timeOffset="76661">20322 8591 1497 0,'0'0'66'0,"0"0"14"0,0 0-64 0,0 0-16 16,0 0 0-16,11 5 0 0,-11-5 106 0,10 0 18 0,-10 0 3 0,6 0 1 16,-6 0-103-16,11 0-25 0,-1 0 0 0,1 5 0 15,-11-5 0-15,11 5 0 0,0-1 0 0,5 6-575 16,0 0-120-16</inkml:trace>
  <inkml:trace contextRef="#ctx0" brushRef="#br0" timeOffset="77051">20781 8875 1267 0,'0'0'56'0,"0"0"12"0,0 0-55 0,0 0-13 0,5-10 0 0,-5 0 0 16,6 1 54-16,-6-6 8 0,0 1 2 0,-6 0 0 15,1 4-14-15,0 0-2 0,-1 1-1 0,1-1 0 16,-6 5-24-16,5-4-5 0,-4 9-1 0,4-5 0 0,1 0 27 16,-6 0 6-16,0 5 1 0,0 0 0 0,6 0-31 0,0 0-5 15,-6 5-2-15,11-5 0 0,-6 10 2 0,6-10 0 16,0 9 0-16,0 6 0 0,0-15-24 0,6 9-5 16,-6 6-1-16,11-6 0 0,-6-4 15 15,-5-5 0-15,0 0 0 0,11 10 0 0,0-1 16 0,-11-9 5 16,10 5 2-16,-10-5 0 0,11 5-37 0,0-5-7 15,0 5-2-15,-11-5 0 0,0 0 23 0,0 0 0 16,16-5 0-16,-16 5 0 0,0 0 0 0,0 0 0 16,0 0 0-1,0 0 0-15,0 0 0 0,0 0 0 0,16 0 0 16,-5 0 0-16,-11 0 0 0,0 0 0 0,11 5 0 0,-11-5 0 0,0 0 0 0,11 9 0 16,0 1 0-16,-1 0 0 0,1-1 0 0,-11-9 0 15,6 10 0-15,-6-10 0 0,10 14 0 0,1-4 0 0,-5 4 0 0,4 1 0 31,-10-15-56-31,6 9-6 0,5 1-2 0,-11-10-477 0,0 0-96 0</inkml:trace>
  <inkml:trace contextRef="#ctx0" brushRef="#br0" timeOffset="77268">21040 8764 748 0,'0'0'33'0,"0"0"7"0,0 0-32 0,0 0-8 15,0 0 0-15,0 0 0 0,0-5 154 16,6-4 29 0,-6-6 5-16,5 1 2 0,-5-5-102 0,5-1-20 15,-5 1-4-15,0 0 0 0,-5-5-33 0,5 5-7 16,-5-5 0-16,5-5-1 0,0 5-23 0,0-5 0 0,0 0 0 0,0 5-8 0,-6 5 8 0,6-5 0 16,0 5 0-16,-5 5-514 15,-1-6-101-15</inkml:trace>
  <inkml:trace contextRef="#ctx0" brushRef="#br0" timeOffset="77469">20986 8711 1321 0,'0'0'58'0,"11"5"13"15,0 0-57-15,5 0-14 0,-5-1 0 0,0-4 0 0,5-4 93 0,0 4 16 16,-5 0 3-16,0 0 1 0,-1 0-30 0,-10 0-7 0,0 0 0 0,0 0-1 15,11 0-75-15,-11 0 0 0,0 0-12 0,11 0 1 16,-11 0 11-16,11 4 0 0,-11-4 0 0,11 5 0 31,-6-5-99-31,-5 0-17 0,0 0-4 0</inkml:trace>
  <inkml:trace contextRef="#ctx0" brushRef="#br0" timeOffset="77670">21300 8918 1267 0,'0'0'28'0,"0"0"5"0,0 0 2 0,0-10 1 0,0-9-36 0,0 5 0 16,0-6 0-16,5 6 0 0,-10-5 91 0,5 4 11 15,0-4 2-15,0 5 1 0,0-1-65 0,0 1-14 0,5-1-2 16,-5 6-1-16,5-1 15 0,-5 10 3 0,-5-5 1 0,5 5 0 15,0 0-16-15,0 0-3 0,0 0-1 0</inkml:trace>
  <inkml:trace contextRef="#ctx0" brushRef="#br0" timeOffset="77953">21543 8942 1267 0,'0'0'28'0,"0"0"5"0,10-5 2 0,-4-5 1 0,-1-4-36 15,1 4 0-15,-1 1 0 0,-5-1 0 0,0-4 58 0,0-1 5 16,-5 1 1-16,-1 0 0 0,-5-6 4 0,1 11 2 0,4-6 0 0,-5 6 0 16,1-6-10-16,-7 11-3 0,7-1 0 0,-1-5 0 15,0 10-24-15,0 0-5 0,0 0 0 0,11 0-1 16,-10 0 9-16,-1 5 1 0,0 0 1 0,0 0 0 16,11-5-38-16,-11 14-15 0,6-4 1 0,5-10 0 15,5 14 22-15,-5 0 5 16,0 1 1-16,6-6 0 0,5 1-75 0,-6 4-15 0,6-9-4 0,0 0 0 15,-11-5-25-15,16 5-6 0,-5 0-1 16,5-5 0-16</inkml:trace>
  <inkml:trace contextRef="#ctx0" brushRef="#br0" timeOffset="78238">21667 8803 460 0,'0'0'41'0,"0"0"-33"0,0 0-8 0,5 9 0 0,-5 6 232 0,0-1 45 16,0 0 9-16,0-4 2 0,-5 4-180 15,5-4-35-15,0 0-7 0,0-10-2 0,0 0 28 0,0 0 6 16,5 9 1-16,-5-9 0 0,6 15-56 0,-6-15-11 16,0 0-3-16,0 0 0 15,0 0 7-15,10 4 2 0,-10-4 0 0,11-4 0 0,0-1-30 0,5 0-8 16,-5-5 0-16,0 6 0 0,0-6 0 0,5 0 0 16,-11-4-8-16,6 9 8 0,0-4 0 0,-6-1 0 0,6 0 0 0,-5 1 0 15,4-1 0-15,-4 5 0 0,5 1 0 0,-1-1 0 16,-10 5 0-16,11 0 0 0,-5-5 8 0,10 5-8 15,-5 0 10-15,-1 0-2 0,-10 0-8 0,0 0 12 16,11 5-12-16,-5 4 0 0,-6-9 0 0,0 0 0 16,0 10 20-1,0-10-3-15,0 14 0 0,0-14 0 16,0 0-29-16,0 10-5 0,-6 4-2 0,6-14 0 16,0 0-123-16,0 0-25 0,-5 10-5 0</inkml:trace>
  <inkml:trace contextRef="#ctx0" brushRef="#br0" timeOffset="78412">21489 8370 864 0,'0'0'76'0,"0"0"-60"0,0 0-16 0,0 0 0 0,0 0 246 0,0 0 46 16,0 0 10-16,21 0 2 0,-5 0-192 0,1 0-39 16,-17 0-7-16,16 10-2 0,0 0-51 0,-5-1-13 15,5 1 0-15,-5 9 0 31,0 0-66-31,5 5-16 0</inkml:trace>
  <inkml:trace contextRef="#ctx0" brushRef="#br0" timeOffset="78583">22126 8841 345 0,'0'0'31'0,"0"0"-31"0,0 0 0 0,0 0 0 15,16 5 259-15,-16-5 45 0,0 0 10 0,0 0 2 16,0 0-250-16,6-10-50 0,-6-14-16 16,-6 10 10-16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06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416 5 806 0,'0'0'72'0,"0"0"-58"0,0 0-14 0,0 0 0 16,0 0 156-16,0 0 29 0,0 0 6 0,5-4 1 15,6-11-103-15,-11 15-20 16,0 10-4-16,5-1-1 0,11-9 34 0,-10 0 6 0,-6 0 2 0,0 0 0 15,11 5-59-15,-6-5-12 0,-5 0-3 0,0 0 0 0,0 0-32 16,0 0-9-16,-22 0-1 0,1 0 0 0,5 0 31 0,-1 0 7 31,-4 0 0-31,-1 5 1 0,-16 5-29 0,11-6 0 16,6 1-11-16,4 0 11 0,-15 0-25 0,5 4 2 0,5 1 1 0,1 4 0 16,-1 10 22-16,1 5 0 0,-1 10 0 0,-5 4 0 0,11-5 0 0,0-4 0 15,5 4 0-15,0 6 0 16,6-6 0-16,5 0 0 0,0 1 0 0,0-1 0 0,10 1 0 0,-4-11 0 15,-1 1 0-15,11 0 0 0,1-5 0 0,-1 0 0 16,5-5 0-16,6-9 0 16,-5 4 75-16,0-9 19 0,-1-5 4 0,-10 5 1 0,-6 9-56 0,12-4-11 15,10-5-3-15,0-1 0 16,-16-4-11-16,5-4-2 0,5-1-1 0,1 0 0 0,0-5-24 0,-1 1-5 16,-21 9-1-16,16-10 0 0,6-4 15 0,-6 4 0 0,-10-9 0 15,-1 5 0-15,6 4 0 0,-11-4 0 0,-11-1 0 0,0-4 0 16,11 5 0-16,-5-1 0 15,-6 1 0-15,-5-1 0 0,-6 6 0 0,6-1 0 0,16 10 0 0,-11-5 0 16,-16 1 0-16,16 4 0 0,11 0 0 0,0 0 0 16,-10 0 0-16,10 0 0 15,0 0 0-15,0 0 0 0,10 4 0 0,-10-4 0 16,0 0 0-16,11 0 0 0,11 10 0 0,-6-10 0 0,-5-5 0 16,5 0 0-16,0 1 48 0,11 4 13 15,6 9 3-15,-1-9 0 0,6 5-52 0,5 0-12 0,-5-5 0 0,5 0 0 16,0 0 0-16,-10 0 0 0,-1-5 0 0,1 5 0 15,-6-5 0-15,-6 5 0 0,1-9 0 0,-6 9 0 16,0-5 0-16,-16 5 0 0,22 0 0 0,-22 0-10 16,0 0 10-16,16 0-12 0,-16 0 12 0,22 0-12 15,-6 0-93-15,-16 0-19 0,0 0-4 0,16-5-637 16,0 0-127-16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5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382 339 1234 0,'0'0'27'0,"0"0"5"0,6-9 2 0,-6 4 2 0,-6-9-36 0,6 4 0 0,0-4 0 0,0 4 0 0,-5-4 116 0,0 4 17 16,-1 10 3-16,1-14 1 0,-6 9-7 0,0 0-2 0,-5 5 0 0,0 5 0 15,0 0-102-15,-11 9-26 0,0-14 0 0,0 14 0 16,0 6 0-16,0 4 0 0,0 4 0 0,-1-4 0 15,12 10 56-15,-5-5 7 0,-1 4 1 16,11 6 0-16,-5-5-52 0,11 4-12 0,-1 0 0 0,6 1 0 16,-5-6 0-16,10 1 0 0,6 4 0 0,0-9 0 15,-6-19 0-15,6 4 0 0,5-4 0 0,0-1 0 32,-5-9 0-32,5 5 0 0,1 5 0 0,4-5 0 0,1-10 54 15,0 0 8-15,-6 0 2 0,5-4 0 0,1-1-52 16,0 0-12-16,-12 1 0 0,7-6 0 0,-1-4 0 15,-11-5 0-15,1 10 0 0,-1-5 0 0,-10-1 0 0,5 11 0 16,0 9 0-16,-6-15 0 0,-10-4 0 0,5 10 0 16,0-6 0-16,1 6 0 0,-7-1 0 0,7 0 0 15,10 10 0-15,0 0 0 0,-11-4 0 0,0 4 0 16,11 0 0-16,0 0 0 0,0 0 0 0,0 0 0 0,0 0 0 0,0 0 0 16,0 0 0-16,0 0 0 0,0 0 0 0,16 4 0 15,6 1 0-15,-1 0 0 0,1 5 0 0,-6-6 0 0,6 1 0 0,-1 5 0 16,6-10 0-16,-5 5 0 0,0 4 0 0,-6-9 0 15,11 10 0-15,-6-10 0 0,-4-5 54 0,4 0 8 16,-5 0 2-16,6 5 0 0,-11 5-52 0,5 0-12 16,-5 0 0-16,0 0 0 15,0 4-48-15,-11-9-13 0,0 0-3 0,0 0-751 16,16 0-150-16</inkml:trace>
  <inkml:trace contextRef="#ctx0" brushRef="#br0" timeOffset="605">825 848 1666 0,'0'0'36'0,"0"0"8"0,0 0 2 0,0 0 2 0,0 0-39 15,0 0-9-15,0 0 0 0,0 0 0 0,0 0 60 0,0 0 9 16,0 0 3-16,0 0 0 0,6-9-26 0,-6-1-5 16,-6-4-1-16,6-1 0 0,0-9-5 0,0 0-2 15,-5 0 0-15,0-4 0 0,5-1-33 0,0-5 0 16,0 10 0-16,0-5 0 0,0 1 0 0,0-6 0 16,0 5 0-16,0 0 0 0,0 15 0 0,0-10 0 15,5 5 0-15,0 4 0 0,-5 1 0 0,0-1 0 16,0 6 0-16,0 9 0 0,0 0 0 0,0 0 0 0,0 0 0 0,0 0 0 15,11 0 58-15,-5 5 5 0,-1 4 1 0,6 1 0 16,0 4-52-16,-6 10-12 0,0-5 0 0,6 5 0 16,0-4 0-16,-6-1 0 0,1 0 0 0,5 5 0 15,-1 5 0-15,1-5 0 16,0-5 0-16,-6 0 0 0,6 10 0 0,-5-10 0 0,4-9 0 0,1 4 0 0,-5 1 0 0,4-1 0 16,7 1 0-16,-7-6 0 0,-10-9 0 0,0 0 0 15,11 10 0-15,5-5 0 0,1-5 0 0,-17 0 0 0,0 0 0 0,11 9 0 16,5-14 0-16,-5 1 0 0,-11 4 0 0,10-5 0 15,1-5 0-15,-5-4 0 0,-1 4 0 0,-5-4 0 16,5-5 0-16,-5-1 0 0,0 1 0 0,0-5 0 16,0 10 0-16,-5-10 0 0,0 0 0 15,-1-5 0-15,1-5 0 0,-1 6 0 0,1-1 0 0,0 0 0 32,-1 5 0-32,-5-5 0 0,11 0 0 0,0 5 0 0,-5 10 54 0,5-5 8 0,0-5 2 0,0 14 0 15,5-14-77-15,-5 14-15 0,0 1-4 16,0 9 0-16,11-10 52 0,-11 10 9 0,0 0 3 0,0 0 0 15,0 0-128-15,0 0-26 0,0 0-5 0,6 15-1 32,4-1-103-32,-4 0-21 0,15 25-4 15,-10-1 0-15</inkml:trace>
  <inkml:trace contextRef="#ctx0" brushRef="#br0" timeOffset="1265">1436 776 1321 0,'0'0'58'0,"0"0"13"0,0 0-57 0,0 0-14 16,0 0 0-16,0 0 0 0,0 0 92 0,0 0 16 16,0 0 4-16,0 0 0 0,0 0-48 0,0 0-10 15,0 0-2-15,0 0 0 0,0 0 16 0,-6-9 4 0,1-1 0 0,0-4 0 16,-1-1-24-16,1-4-5 0,5-10-1 0,-6 5 0 31,6 5-12-31,0-5-2 0,0-5-1 0,-5 1 0 16,5-1-27-16,0-5 0 0,-5 0 0 15,5 6 0-15,-6 4 0 0,6-5 0 0,6 0 0 16,-6 0 0-16,-6 5 0 0,6 0 0 0,0 5 0 0,6-10 0 16,-6 5 0-16,5 0 0 0,-5 10 0 0,11-1 0 15,-11 1 0-15,5 9 0 0,-5 5 0 0,0 0 0 16,6-9 31-16,-6 9 1 0,0 0 0 0,0 0 0 0,10 9-20 0,1 6-4 0,-11-15-8 0,6 9 12 16,4 10-12-16,1 1 0 0,-5-6 0 15,4 10 0-15,1 0-28 0,-5 0-9 16,4 5-2-16,-4-5 0 0,-1 5 39 0,6-5 0 0,-6 4 0 0,6-4 0 15,-5 5-9-15,5-5 9 0,-6-4 0 0,0-6 0 0,6 0 0 0,0-4 0 16,-6 4 0-16,6-4 0 0,5 4 0 0,-10-4 0 16,5 0 0-16,-1-6 0 0,1 6 0 0,0 0 0 15,0-10 0-15,-6 4 0 0,11 1 0 0,-5 5 0 32,0-1 0-32,0-4 0 0,5 0 0 0,-5 0 0 0,0-5 0 0,-1 5 0 0,-10-5 0 0,11 0 0 15,-11 0 0-15,11 4 0 0,-6 1 0 0,6-5 0 16,-11 0 0-16,11 0 0 0,-6-9 0 0,6 4 0 15,-11 5 0-15,6-5 0 0,4-9 0 0,-4-1 0 32,5 1 0-32,-1-1 0 0,-4 1 51 0,-1-5 10 15,1 0 3-15,4 4 0 0,-4-9-64 0,-1 0-15 16,6-5-1-16,-6 5-1 0,1 0 27 0,5-5 6 0,-1 5 0 0,-4-4 1 0,-6-1-17 0,5 0 0 16,6 5 0-16,-6-10 0 0,-5 10 0 0,11 0 0 15,-11 0 0 1,6 5 0-16,-6 5 0 0,10-5 0 0,-10-1 0 0,6-4 0 0,-6 10 0 0,5 0 0 0,1-1 0 15,-1 6 0-15,-5 9 0 0,0 0 0 0,0 0 0 0,0 0 0 16,0 0 0-16,0 0 0 0,0 0 0 0,0 0 0 16,0 0 0-16,0 0 0 0,0 0 0 0,0 0 0 15,6 4-22-15,-6-4-8 16,0 0-2-16,0 0-733 0,0 0-147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31.9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156 94 1267 0,'0'0'28'0,"0"0"5"0,0 15 2 0,0-6 1 16,0-9-36-16,0 0 0 0,0 0 0 0,0 0 0 0,0 0 58 0,0 0 5 16,0 0 1-16,0 0 0 0,0 0-52 0,-11 5-12 15,6 14 0-15,-6 0 0 16,6-4 54-16,5-15 8 0,0 0 2 0,-6-15 0 0,-4 1 0 0,10 0 0 0,-6 4 0 0,6 5 0 15,0 5-14-15,0-9-2 0,0-6-1 0,0 15 0 16,0 15 7-16,0-15 2 0,0-10 0 0,0 10 0 16,0 0-28-16,0 0-6 0,0 0-1 0,0 0 0 31,0 0-81-31,0 0-17 0,0 0-3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55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1679 347 759 0,'0'0'33'0,"0"0"8"0,5 10-33 0,-5-10-8 16,6 9 0-16,-6-9 0 0,5 10 115 0,-5-10 21 15,11 5 4-15,0-1 0 0,-11-4-9 0,5 0-3 16,11-4 0-16,-5 4 0 0,5 0-5 0,-5 0-2 16,-11 0 0-16,16-5 0 0,6 0-40 0,-6 0-8 15,0-4-1-15,-5 4-1 0,-5-5-6 0,-6 10-1 16,5-9 0-16,-5 9 0 15,0 0-64-15,5-10-27 0,-5-9 2 0,-10 0 0 16,4 4 40-16,-5 1 8 0,0-1 1 0,1 6 1 0,-12-1-25 0,6 0 0 16,-6 6 0-16,1-1 0 15,-1 0 0-15,0 5 0 0,1-5 0 0,-1 5 0 16,6 5 0-16,5 0 0 0,-5 4 0 0,11 1 0 0,-1-5 0 0,1 9 0 16,-1 5 0-16,6-4 0 0,11 4 0 0,-5-4 0 15,-1-6 0-15,6 6 0 0,5-6 0 0,0 6 0 0,0-1 0 16,1 0 0-16,4-4 0 0,1-10 0 15,-6 5 0-15,6-5 0 0,-1-5 0 0,-5 0 0 16,1-4 0-16,-1-1 0 0,-5 0 0 0,5-4-12 0,-5-10 0 0,0 5 1 16,-6 4 11-16,0-9 16 0,-5 0-4 0,-5 0-1 15,0 5-11-15,-6 0 0 0,-11 0 0 0,6 4 0 16,0 6 0-16,-6-1 0 0,-5 5 0 0,5 5 0 16,1 0 0-16,-1 5 0 0,1 0 0 0,-1 4 0 15,11 6 0-15,-5-1 0 0,5 1 0 0,6 4 0 16,-1 0 0-16,6 0 0 0,0 5 0 0,0-4 0 15,6-1 0-15,-1 0 0 0,1-5 0 0,4-4 0 0,1 4 0 16,-5-4 0-16,-6-10 0 0,21 5 0 31,-5 0-49-31,1-1-12 0,-1-4-3 0,5 5 0 0</inkml:trace>
  <inkml:trace contextRef="#ctx0" brushRef="#br0" timeOffset="731">6082 251 633 0,'16'-34'56'0,"-16"34"-44"15,11 10-12-15,-1-10 0 0,1-5 143 0,5 5 26 16,-10 19 6-16,5-9 1 0,-1-10-90 0,1 0-18 15,-5-10-3-15,5 5-1 0,-6 5 32 0,11 0 5 16,-10-9 2-16,4 4 0 0,-4 0-19 0,-1 5-3 16,6-5-1-16,5 1 0 15,-10-1-15-15,4 14-3 0,1 11-1 0,-11-20 0 16,6-10-18-16,4-4-4 0,-4-1-1 0,5-9 0 0,-6 0-18 0,0 10-4 16,1-1-1-16,-1 1 0 0,-5 0-15 0,0 4 8 15,-5-4-8-15,-1-1 0 0,-4 6 0 0,-1-6 0 0,-5 6 0 16,-11-1 0-16,5 5 0 0,0 5 0 0,-5 5 0 15,0 9 0-15,11 6 22 0,-6-1-2 0,1 10 0 16,-1-1 0-16,1 1-20 0,10 5-10 0,11-5 1 16,-6 4 0-16,6-9 9 0,0 0 11 0,6 0-3 15,5-4 0-15,-1-6-8 0,7 0 0 0,4 1 0 0,1-10 0 16,-1 4 23-16,7-9-1 0,-7 0 0 0,1-5 0 16,-1 1-4-16,6-6-1 0,-10 0 0 0,-1 1 0 0,5-6 7 15,-10 1 0-15,5 0 1 0,-5-6 0 0,-5 6-36 0,4-1-7 16,-4-4-2-16,-1 5 0 15,1 4 20-15,-1-4 0 0,-5 14 0 0,0 0 0 16,0 0-209-16,-11-10-35 0</inkml:trace>
  <inkml:trace contextRef="#ctx0" brushRef="#br0" timeOffset="2064">155 2830 403 0,'0'0'36'0,"0"0"-36"16,0 0 0-16,11 9 0 0,-11-9 148 0,0 0 22 0,0 0 5 0,0 0 1 16,0 0-39-16,0 0-7 0,0 0-2 0,0 0 0 15,0 0-51-15,0 0-10 0,0 0-3 0,6 15 0 16,-6-15 0-16,0 0 0 0,0 0 0 0,0 0 0 15,0 0 0-15,0 0 0 0,0 0 0 0,16-5 0 16,0 5-39-16,-5-5-8 0,-11 5-1 0,5-14-1 0,6 4 27 16,0-4 6-16,-6-6 0 0,1 11 1 0,-1-6-39 15,0 1-10-15,-10 4 0 0,5 10 0 0,0-9 0 0,0 9 0 32,0 0 0-32,-11-5 0 0,-10 0 53 0,10 5 9 0,-16 5 2 0,5 9 0 0,1-4-52 0,-1 9-12 15,0 0 0 1,1 1 0-16,-1-1 0 0,6 0 0 0,5 5 0 0,-5 0 0 0,11 5 0 0,-1 0 0 15,1-10 0-15,5 5 0 0,5-5 0 0,1 0 0 16,-1-4 0-16,11-6 0 0,-10 6 0 0,4-11 0 16,12 1 0-1,-11-5 0-15,5-5 54 0,-5 1 8 0,5-1 2 0,0-5 0 16,-5 1-52-16,5-6-12 0,6 1 0 0,-6-1 0 0,-5 1 0 0,-6 0 0 16,1 4 0-16,-1 0 0 0,0 1 0 0,-5 9 0 15,0 0 0-15,0 0 0 16,0 0-48-16,0 0-13 0,6-10-3 0,-6 10-1152 0</inkml:trace>
  <inkml:trace contextRef="#ctx0" brushRef="#br0" timeOffset="2831">4040 3017 1267 0,'5'-19'56'0,"0"14"12"0,-5 5-55 0,0 0-13 0,0 0 0 0,0 0 0 16,17-5 105-16,-17 5 19 0,0 0 3 0,5 0 1 15,0-14-52-15,1 9-9 0,-6 5-3 0,0-10 0 16,0-9 0-16,0 14 0 0,0 5 0 0,-11-5 0 15,0-14-51-15,0 10-13 0,-5 9 0 0,0-10 0 16,0 0 0-16,0 6 0 0,-6 8 0 0,6 1 0 16,5-10 54-16,-5 10 8 0,0 10 2 0,10-6 0 15,-5-4 0-15,1 5 0 0,4 4 0 0,1 10 0 0,5-5-52 16,5 0-12-16,1 1 0 0,-1-6 0 0,6-4 0 16,0 4 0-16,5 5 0 0,0-4 0 0,-5-11 0 15,5 6 0-15,0-5 0 0,0-5 0 0,1-5 54 16,-1 0 8-1,-5 10 2-15,5-15 0 0,-5-4-52 0,-1 0-12 0,7 4 0 0,-7-4 0 0,-10-10 0 0,6 0 0 16,-1 4 0-16,1 6 0 0,-6 0 0 0,0 4 0 16,-6-9 0-1,-5 0 0-15,1-1 0 0,-7-4 0 0,7 10 0 16,-7 4 0-16,1 10-48 0,0 5-13 0,0 0-3 0,0-5 0 0,5 0 103 0,-5 5 20 16,5 4 4-16,0-4 1 15,6 5-103-15,-1 4-20 0,1 15-4 0,5-5-1 0,0-10 52 0,5 6 12 16,1-6 0-16,-1 0 0 15,-5-14-156-15,16 10-29 0,0 0-6 0,1-1-1 0</inkml:trace>
  <inkml:trace contextRef="#ctx0" brushRef="#br0" timeOffset="5301">490 2988 806 0,'0'0'36'0,"6"0"7"0,5 0-35 0,5 0-8 0,0-5 0 0,0 5 0 0,0 0 36 0,1 0 6 15,4 0 1-15,1 0 0 0,-1 5 23 0,1-5 5 31,10 0 1-31,-5 0 0 0,0 0-7 0,6 0-1 16,-6 5 0-16,11 0 0 0,0-5-40 0,-11 0-9 16,0 9-2-16,10-4 0 0,-10-5 24 0,0 5 5 0,0 0 1 0,0 4 0 15,0-4-18-15,6-5-3 0,-1 0-1 0,-5 10 0 16,0-6-21-16,6 1 0 0,-6-5-10 0,5 0 10 0,1 5 13 0,-6-5 10 16,5 5 1-16,0-5 1 0,1 5-25 0,-1-5 0 15,1 0 0-15,4 4 0 0,-4-4 21 0,10 5-1 16,0-5 0-16,-5 5 0 0,0-5-6 0,0 5-2 15,-6 0 0-15,1-5 0 0,-1 0-1 0,0 0-1 16,-5-5 0-16,6 5 0 0,-6-5-10 0,0 0 0 16,5 0 0-16,-10 1 0 0,5-1 0 0,0 0 0 0,-6-5 0 15,1 6 0-15,5-6 0 0,0 5 0 0,0 0 0 16,0 1 0-16,0-6 0 0,6 5 0 16,-1 0 9-16,6 1-9 0,0-1 0 0,-1 0 0 0,7 0 0 15,-1 0 0-15,0 1 17 0,-5-1 3 16,0 0 0-16,-1 5 0 0,7-5-20 0,-6 0 0 15,5 5 0-15,0-4 0 0,-5-6 10 0,0 10-2 0,5-5 0 0,0 0 0 16,-5 1 9-16,0-6 2 0,5 10 0 0,0 0 0 16,0 0-19-1,1 0 10-15,-7 0-10 0,1 0 8 0,5 0 3 0,-5 0 0 16,-5 0 0-16,4 0 0 0,-4 0-11 0,-6 0 0 0,0 0 9 0,-6-5-9 16,6 0 0-16,-10 5 8 0,-1 0-8 0,0 0 0 15,0-4-14-15,-5 4-7 0,-11 0-2 0,11 4 0 16,0-8-173-16,-11 4-36 0</inkml:trace>
  <inkml:trace contextRef="#ctx0" brushRef="#br0" timeOffset="6178">4104 2854 518 0,'0'0'46'0,"0"0"-37"0,0 0-9 0,0 0 0 0,0 0 80 0,0 0 13 0,6-10 3 0,5 5 1 0,-11-4-34 0,10-1-7 16,-4 0-2-16,-1-4 0 0,6 9 1 0,-6-9 0 15,6-1 0-15,0 1 0 0,5 4-15 0,-5-4-4 16,5 0 0-16,6-6 0 15,-6 6-11-15,0-5-2 0,1-1-1 0,4 1 0 0,12 0 9 0,-12 0 1 16,1 0 1-16,-1-5 0 0,6 0-15 0,-5 0-3 31,5 0-1-31,-5-5 0 0,5 0-2 0,0 5 0 16,5-5 0-16,-5 0 0 0,0 1 11 0,0 4 1 0,5-5 1 0,1 10 0 0,-6-5 3 0,0 4 0 16,0-4 0-16,0 0 0 0,5 5-2 0,-10-5 0 15,10 0 0-15,-10 0 0 0,5 10-9 0,-5-10-1 16,-1 0-1-16,6 0 0 0,-5 9-7 0,-1-4 0 15,1 0-8-15,0 0 12 0,-1-1-12 0,-5 1 8 16,11-5-8-16,-5 5 0 0,0 9 9 0,-6-14-9 16,-5 0 8-16,0 5-8 0,5 0 12 0,5 0-4 0,-4-5 0 15,4 0 0-15,-5 0-8 0,1 0 0 0,-1 0 0 0,0 4 0 16,0-4 0-16,-5 5 0 16,0 5 0-16,5-5 0 0,-11-5 0 0,12 9 8 0,-7 6-8 0,1-1 8 15,0-9-8-15,0 0 0 0,0-5 0 0,-1 4 8 16,1 1-8-16,-5 5 10 15,4 4-10-15,-4 1 10 0,10-1-10 0,-5 0 8 0,0 1-8 0,-1-1 8 16,7-4-8-16,-7-1 10 0,7 6-10 0,-6-6 10 0,5 6-10 16,-5-6 0-1,-1 1 9-15,1 4-9 0,0-4 10 16,5-1-2-16,-5 1-8 0,0 0 12 0,5-1-12 0,-5-4 0 0,0 5-9 0,-1-1 9 16,1-4 0-16,5-5 18 0,1 10-2 0,-1-1-1 15,0 6-7-15,0-6 0 0,0-4-8 0,6-5 12 0,-6 5-12 16,6 4 11-16,-1 1-11 0,-4 4 10 0,-1-4-10 15,0 0 8-15,-5-10-8 0,0 4 8 0,5 1-8 0,0 9 0 32,-5 1 9-32,5 4-9 0,-5-5 0 0,0-4 0 0,0 0 0 0,-1-6 8 0,1 11-8 0,-5-1 9 15,4 1-9-15,-10 9 10 0,0 0-10 0,0 0 0 16,0 0 0-16,6 0 8 16,5-10-40-16,-11 10-8 0,0 0-1 0,0 0-1 15,0 0-121-15,0 0-24 0,5-5-5 0,0 0-588 0</inkml:trace>
  <inkml:trace contextRef="#ctx0" brushRef="#br0" timeOffset="8053">647 2767 1105 0,'0'0'24'0,"0"0"4"0,0 0 2 0,0 0 2 0,11-5-32 0,0 1 0 0,-1-1 0 0,1-5 0 15,5 5 32-15,-5 1 0 0,0-1 0 0,5-5 0 16,6 1 52-16,-6-1 9 0,0 0 3 0,6 1 0 0,-6-1-41 0,6 0-8 16,5 6-2-16,-6-6 0 0,-4-4 2 0,4 4 0 15,1 0 0-15,-1 1 0 0,6-6-9 0,-5 11-2 0,0-1 0 0,-1 0 0 16,-5-5-9-16,11 1-3 0,-5-1 0 0,5 1 0 15,0 4-6-15,-5 0-2 0,5-9 0 0,-6-1 0 16,6 6-4-16,0-6-2 16,-5-4 0-16,5 5 0 0,-5 4-10 0,5 0 0 0,-6-4-10 0,1 4 10 15,-1-4 12-15,1 4 8 0,0 1 1 0,-1-1 1 16,1-4-6-16,-1 4 0 0,6 5-1 0,-5-4 0 16,5 4-3-16,-5-5 0 0,5-4 0 0,-6 4 0 0,6 1-12 15,0-1 0-15,0 1 8 0,0-6-8 0,0 6 26 16,0-6 2-16,-5 6 1 0,0-6 0 15,5 5-21-15,0-4-8 0,0 4 0 0,-6-4 9 16,1 0-9-16,5-1 10 0,0 6-10 0,-6-6 10 16,6 1-10-1,-5 4 10-15,-6 1-10 0,6-6 10 0,-1 1 20 0,1-1 4 16,0 1 1-16,5 4 0 0,-11-4-35 0,6 0 0 0,-1 4 0 0,1 0 0 0,-1-4 0 16,6 0-9-16,-5-1-1 0,5-4 0 0,0 5 10 15,0-1 8-15,5 1-8 0,1-1 11 0,-6-4 9 0,0 5 3 16,5-1 0-16,-5 6 0 0,0-1-23 0,0 1-8 15,-5-1 0-15,5 0 0 0,0-4 8 0,5-1 0 16,-10 1 10-16,5 0-10 0,-5-1 11 0,5 1-11 16,-6-1 12-16,1 1-12 0,-1 0 12 0,-4-1-12 15,10 1 12-15,-11-1-12 0,5 11 11 0,1-6-11 0,0-4 10 16,5 4-10-16,-11-4 11 0,11 4-11 16,0 0 12-16,-5 6-12 0,5-6 10 0,0 0-10 0,-6-4 8 0,6 4-8 15,0-4 0-15,-5 4 8 0,10 1-8 0,-5-1 0 16,0 1 13-16,0-1-2 0,-11 0-1 0,11-4 0 15,0 9-10-15,0 0 0 0,-5-4 0 0,5-1 0 16,0 1 0-16,-5-1 0 0,5 10 0 0,-6 0 0 0,1-10 8 16,0 6-8-1,-1-6 0-15,-5 5 8 0,6-9-8 16,-6 4 8-16,6 5-8 0,-1-4 8 0,-4-1-8 0,4 5 0 0,1 10 0 0,-1-5 8 16,-4-10-8-16,4 1 8 0,1-10-8 0,-1 4 8 15,1 6-8-15,5-6 0 16,-11 6 0-16,11 4 8 0,0-5-8 0,0 1 0 0,-5-1 0 0,0 5 0 0,5-4 0 15,-6-1 0-15,-5 5-14 0,1-4 5 0,10 4 9 0,0 0 0 32,-6 5 0-32,1-10 0 0,-6 1 9 0,6-1 4 0,5 1 1 0,-6 4 0 0,1 5-14 0,-1-5 0 15,1-5 0-15,0 1 0 0,-1-1 0 16,1 1 0-16,-6-1 8 0,0 10-8 0,6-5 0 0,-6 5 0 16,0-5 0-16,6-4 0 0,-6-1 0 0,0 1 0 15,6 4 0-15,-6 0 0 0,-5 0 0 16,11 0 8-16,-6 1-8 0,0-6 0 0,0 5 0 0,6-4 0 15,-1-1 0 1,-4 0 0-16,4 1 0 0,-5-1 0 0,-5 1 0 0,5-1 0 16,6 5 0-16,-6-4 0 0,0-1 0 0,6 5 0 15,-6-4 0-15,0-1 0 0,1 0 0 0,-1 6 0 16,6-6 0-16,-6 5 0 0,-5-5 0 0,5 1 0 0,0 4 0 0,0 0 0 0,0-4 0 16,6-6 0-16,0 6 0 0,-1-1 0 0,1 5 0 15,-6-4 0-15,0-1 0 0,6-4 0 0,-6 4 0 0,0 0 0 16,-5 1 0-16,5-1 0 0,0 5 0 0,1 1 0 15,-1-11 0-15,-5 10 0 0,5 1 0 0,0 4 0 16,-5-5 0-16,5-5 0 0,-5-4 0 0,5-5 0 16,0 9 0-16,1-4 0 0,-7 9 0 0,1-5 0 0,5 1 0 15,-5-1 0-15,0 10 0 16,0-5 0-16,5 5 0 0,-5-5 0 16,0 1 0-16,5 4 0 0,-5-5 0 0,-1 0 0 0,7 0 0 0,-1 0 0 0,-5 1 0 0,-1 4 0 15,7-5 0-15,-7 0 0 0,-4 5 8 0,-1-5-8 31,1-4 0-31,-6 9 0 0,0 0 0 0,5 0 0 16,0 0 0-16,-5 0 0 0,6-5 0 0,-6 5 0 16,0 0 0-16,0 0 0 0,0 0 0 0,0 0 8 15,0 0-8-15,0 0 0 0,0 0 0 0,0 0 0 16,5-5-9-16,-5 5 9 0,0 0-29 0,6 0 0 0,-1-10 0 0,0 6 0 16,-5 4-19-16,0-5-4 0,0 0-1 0,0 0 0 15,-5-4-111-15,0-1-21 0,-6 0-5 0,5-4-795 0</inkml:trace>
  <inkml:trace contextRef="#ctx0" brushRef="#br0" timeOffset="9526">1998 347 932 0,'0'0'41'0,"0"0"9"0,0 0-40 0,0 0-10 16,0 0 0-16,0 0 0 0,0 0 83 0,0 0 14 0,0 0 3 0,0 0 1 16,0 0-14-16,0 0-3 0,0 0-1 0,5-10 0 15,0 1-39-15,-5 9-7 0,0 0-1 0,11-10-1 16,-5 5 3-16,-6 5 1 16,0 0 0-16,10-9 0 0,1 4 4 0,-5-5 1 0,4 6 0 0,7-1 0 15,-7 0 15-15,1 5 3 0,5 0 1 0,-5-5 0 31,5 5-26-31,1 0-5 0,-1-5 0 0,0 5-1 16,6 0-6-16,-6 0-1 0,11 0 0 0,-6-5 0 0,6 5-6 16,1-4-2-16,-1 4 0 0,0-5 0 0,5 5-3 15,0 0-1-15,-5 0 0 0,11 0 0 0,-5 0-1 16,4 0-1-16,1 0 0 0,-5-5 0 0,-1 0 0 0,-5 5 0 0,5 5 0 0,1 0 0 16,-6-10-10-16,0 0 10 0,11 0-10 15,-6 5 10-15,1 0 10 0,-6 0 3 0,5-4 0 0,0-1 0 16,-5 5-23-16,0 0-8 0,0 0 0 0,0 0 0 15,0-5 8-15,0 5 0 0,-5 0 10 0,5 0-10 16,0 0 10-16,6 0-10 16,-6 0 10-16,0 0-10 0,5 5 0 0,-5 0 8 0,5-1-8 0,1 1 0 15,-6 0-15-15,5 0-5 0,-5 0-2 0,0-1 0 0,0-8 22 16,6-1 0-16,-1 0 0 0,0 0 0 0,1 0 18 0,-6 1 8 16,11 4 2-16,-6 0 0 0,-5-5-28 0,6 5 0 31,-12-5 8-31,12 10-8 0,-6-5 0 0,0 5 0 0,-6-1 0 0,6 1 0 0,6 5 0 15,-6-10 8-15,-6-5-8 0,6 0 0 0,11 5 0 0,-6 0 0 32,-10 0 8-32,11 0-8 0,-12 0 0 0,6 5 0 0,0 5 0 15,6-1 8-15,-6-4-8 0,0 0 0 0,5 0 0 0,-5-5 0 16,0 0 0-16,0-5 0 0,0 0 0 0,5 0 0 0,-5-4 0 0,0 4 0 16,-5 0 0-16,5 0 0 0,-5 5 0 0,-1 0 0 15,1 5 0-15,0-5 0 16,-1-5 0-16,1-4 0 0,-1 4 0 0,1 0 0 0,0 0 0 0,-1 5 0 0,1 0 0 0,-1 5 0 15,1 0 0-15,5 0 0 0,-5-5 0 0,5 0 8 16,-6 0-8-16,6 4 0 0,-5 6 0 0,-1-5 8 16,6-10-8-16,1 0 8 0,-7 10-8 0,1-5 8 15,-1 0-8-15,1 0 0 0,-6 0 0 0,6 5 0 16,-1 4 0-16,1-4 0 16,-6 5 0-16,6-10 0 0,-6 5 0 0,0-5 0 0,0 5 0 0,6-5 0 0,-11 4 0 0,10-8 0 15,-4 4 0-15,-1-5 0 0,0 5 0 16,-5-5 0-16,5 5 0 0,-5-5 0 0,-11 5 0 15,0 0 0-15,11 0 0 0,-11 0 0 0,0 0 0 0,0 0 0 16,0 0 0-16,5-5 0 0,6 0 0 0,-11 5-14 31,0 0 3-31,0 0 1 16,0 0-46-16,0 0-8 0,0-9-3 0,5-1 0 0,-5 1-176 0,0 9-35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2.8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108 124 1062 0,'0'0'23'0,"0"0"5"0,0 0 0 0,0 0 3 0,0 0-31 0,0 0 0 16,0 0 0-16,0 0 0 0,0 0 82 0,0 0 10 0,0 0 3 16,11 9 0-16,-11-9-4 0,10 10-1 0,-10-10 0 15,0 0 0-15,0 0-31 0,11 5-7 0,5-1 0 0,-16-4-1 16,0 0 4-16,11 0 1 0,0 0 0 15,-11 0 0-15,16-4-39 0,-16 4-7 0,11-5-2 0,0 0 0 16,-6-5 20-16,1 6 3 16,-1-6 1-16,0 0 0 0,-5 1-32 0,0-6 0 15,0 6 0-15,0-1 0 0,-5-4-9 0,-6 4-8 16,0 1-2-16,1-1 0 0,-7 5 19 0,7-4 0 0,-1 9 0 0,-5-5 0 16,5 5 15-16,-5 5 6 0,-1-5 2 0,1 9 0 15,0 1-37-15,0-1-7 0,5 1-2 0,0 4 0 16,0 1 63-16,0-1 12 0,6 5 2 0,0-4 1 0,10-1-37 0,0 5-7 15,-5-9-2-15,0 4 0 0,0-14 44 0,6 10 9 16,5 0 2-16,-6-1 0 16,-5-9-76-16,11 10-16 0,5-5-2 0,-5 4-1 0,-11-9 31 0,0 0 0 15,16 0 0-15,-16 0 0 0,11-5 0 0,5-4 0 16,-5 4 0-16,5 0-9 0,-5-9 9 0,0-1 0 16,-6 1-9-16,1 4 9 15,-1-4-28-15,-5 4 0 0,0 1-1 0,-5-1 0 16,-6 1 48-16,0 4 9 0,0 0 3 0,0 0 0 0,1 0 1 0,-1 5 1 15,0 5 0-15,-5 0 0 0,0 0-33 0,5 4 0 0,0-4 0 16,0 5 0-16,-11-5-8 0,12-1-9 0,10-4-2 0,0 0 0 16,0 0 19-1,0 0 0-15,5 15 0 0,0-1 0 16,-5-14 0-16,6 10 0 0,5 4 0 0,0-9 0 16,-1 0-135-16,1 4-33 0,5-4-6 0,1-5-2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9.12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97 179 1036 0,'0'0'23'0,"0"0"5"0,0 0 0 0,0 0 1 0,0 0-29 0,0 0 0 16,0 0 0-16,0 0 0 16,0 0 108-16,0 0 16 0,0 0 4 0,11 0 0 0,-6-5-21 0,6 0-4 15,-11 5-1-15,0 0 0 0,0 0-10 0,5-5-1 16,1 1-1-16,4-1 0 0,1 5-72 0,-5-5-18 15,-6 5 0-15,0 0 0 0,5-10 55 0,0 1 7 16,6 4 2-16,-5-5 0 0,-1 1-52 0,-5 9-12 16,0 0 0-16,0 0 0 15,0-5 0-15,5 0 0 16,-5 5 0-16,0-9 0 0,6-6 0 0,-6 6 0 16,0-6 0-16,0 10 0 0,0-4 0 0,0 9 0 0,0 0 0 15,0 0 0-15,-16-10 0 0,-1 10 0 0,7 0 0 0,-12 0 0 16,6 10 0-16,0 4 0 0,-6 1 0 0,6 9 0 15,0 0 54-15,-1-5 8 0,7 0 2 0,-1 0 0 16,0 0-52-16,6-4-12 16,5-1 0-16,0 6 0 0,5-1 0 0,-5 0 0 0,5-5 0 0,1 1 0 15,-1-1 0-15,11-4 0 0,1 4 0 0,-1-9 0 16,-5 0 54-16,5-5 8 0,-5-5 2 0,5 0 0 0,-5-4-52 16,10-1-12-16,-5-4 0 0,1-6 0 0,-12 1 0 15,6 0 0-15,0 0 0 0,-6 4 0 0,0-9 0 16,1 10 0-16,-1 4 0 0,1-4 0 0,-6-1 0 0,0-4 0 15,0 5 0-15,-6-5 0 0,6-10 0 0,-5 10 0 16,-1 4 0-16,-4 6 0 0,-1-1 0 0,0 5 0 16,-5 5 0-16,5 10 0 0,0-1 0 0,-5 6-12 15,0-1 3-15,0 1 0 0,-1-1 9 0,1 0 12 0,5 1-2 0,1 4-1 16,-1 0-9-16,11 0 0 0,0 1 0 0,0 4 0 16,11 0 0-16,-6-5 0 0,6-5 0 0,-11-14 0 0,11 0 0 0,5 0 0 15,-5 0 0-15,5 0 0 0,-5 5 0 0,5-5 0 16,0 0 0-16,-5 0 0 0,-11 0 0 0,0 0 0 15,11-5 0-15,-1 5 0 16,1-9-203-16,-11 9-42 0,6-5-9 0,4 0-2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35.5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1102 864 0,'-17'-5'38'0,"17"5"8"0,0 0-37 0,0 0-9 0,0 0 0 0,0 0 0 16,0 0 194-16,0 0 37 0,0 0 7 0,0 0 2 16,6 14-90-16,-6-14-18 0,0 0-3 0,0 0-1 15,0 0-51-15,0 0-10 0,0 0-3 0,0 0 0 16,0 0 0-16,0 0 0 0,0 0 0 0,-6-9 0 16,6-1-51-16,0-4-13 0,0-10 0 0,0 4 0 0,0-4 54 0,0-4 8 15,-5 4 2-15,0-10 0 0,5 0-52 0,-6-4-12 16,6-5 0-16,0 4 0 0,-5 1 0 0,-1-5 0 15,-4-10-12-15,4 5 12 0,1 0 0 0,-6 5 0 16,0-6 0-16,0 6 0 0,6-5-21 0,-6 5-1 16,6 0 0-16,-1 9 0 15,-4 10-166-15,-7 0-32 0,7 0-8 0,-7 5 0 0</inkml:trace>
  <inkml:trace contextRef="#ctx0" brushRef="#br0" timeOffset="289">0 160 1180 0,'0'-19'26'0,"0"19"6"0,0 0 0 0,0 0 1 0,0 0-33 0,0 0 0 0,0 0 0 0,0 0 0 16,11-5 128-16,0-4 20 0,5-1 3 0,0 5 1 16,1-4-71-16,-1-1-13 0,-11 1-4 0,11-1 0 15,6 0 52-15,10 6 9 0,6-1 3 0,-5 0 0 16,-12-9-52-16,6 9-9 0,0 5-3 0,11 0 0 15,0-5-51-15,0 0-13 0,5-4 0 0,0-1 0 16,6 10 36-16,-1 0 4 0,-4 0 0 0,10 5 1 16,-11 0-30-16,0-1-11 0,-5 1 0 0,0 0 9 0,-17 0 9 0,12 0 2 15,-6-5 0-15,0 0 0 16,0 4-67-16,-11 6-13 0,-5-5-2 0,-11-5-1 16,0 0-115-16,0 0-23 0,0 0-5 0,0 0-456 15,-16 5-91-15</inkml:trace>
  <inkml:trace contextRef="#ctx0" brushRef="#br0" timeOffset="501">346 386 2077 0,'0'0'45'0,"0"0"10"0,0 0 1 0,11 5 4 15,0-5-48-15,-11 0-12 0,16 5 0 0,0-5 0 0,0 0 78 0,1 0 14 16,4 0 2-16,1 4 1 0,5 1-16 0,0 0-3 0,-6-10-1 0,1 0 0 15,5 5-18-15,0 0-3 0,5 5-1 0,-5 0 0 16,6 0-42-16,-6 0-11 0,5-10 0 0,1 5 0 16,-1 5-100-1,1 4-23-15,-1 1-4 0,-5-5-649 0,-11-10-131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0.080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54 226 1267 0,'5'24'28'16,"-5"-24"5"-16,6-14 2 0,-6 14 1 0,0 0-36 0,11-5 0 0,-1-5 0 0,-10 10 0 0,11-9 100 0,0 4 14 0,0 0 2 0,-11 5 1 0,0 0-85 0,0 0-16 31,11-5-4-31,-1-4-1 0,1-6 32 0,-11-4 6 0,6 0 2 0,-6 5 0 0,0-10-36 0,-6 9-7 31,6 15-8-31,-5-9 11 0,-1-1-11 0,-4-4 8 0,-1-6-8 0,0 6 8 0,0 9-8 0,-5-4 0 16,5 9 9-16,-5 4-9 0,5 11 0 0,0-6 0 16,1-4 0-16,4 14 0 0,-5 1 0 0,11 4 0 15,-5 0 0-15,5-5 0 0,0 0 56 16,5 0 6-16,1 0 2 0,5-4 0 0,-1 4 0 0,-4-5 0 31,5-4 0-31,-11-10 0 0,0 0-52 0,10 5-12 0,7-10 0 16,-7-5 0-16,1 1 0 0,-5 4 0 15,4-5 0-15,1 1 0 0,-11 9 0 0,6-10 0 0,-1-4 0 0,6-5 0 16,-11 4 0-16,5 6 0 0,-5-6 0 0,0 1 0 16,0 4 0-16,0 10 0 0,0 0 0 0,0-9 0 15,-5-11 0-15,5 6 0 0,0 14 0 0,0 0 0 16,0 0 0-16,0 0 0 0,0 0 0 0,0 0 0 16,0 0 0-16,0 0 0 0,0 0 0 0,-11 14 0 0,11 1-100 15,-5-1-22-15,-1 1-5 0,6-6-1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1.59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168 208 1267 0,'0'0'56'0,"0"0"12"0,0 0-55 0,0 0-13 16,5 5 0-16,-5-5 0 0,0 0 105 0,0 0 19 15,0 0 3-15,0 0 1 0,0 0-52 0,11-5-9 16,-11 5-3-16,0 0 0 0,0-5-51 0,0-5-13 16,0 6 0-16,0-1 0 0,0-5 34 0,0 5 4 15,0-9 1-15,0 4 0 0,0 6-25 0,-6-6-5 16,1 0-1-16,0 1 0 0,-6-1 5 0,5 5 1 15,-4-4 0-15,-7 4 0 0,1 5-14 0,0 0 8 16,0 0-8-16,5 0 0 16,0 5 0-16,0 4 0 0,6-4 0 0,-6 5 0 0,6-1 57 0,-6 6 6 15,5-6 1-15,6 11 0 0,-5-6-56 0,5 0-8 16,0 1 0-16,0-6-10 0,5 1 26 0,1 0 6 16,-1-1 1-16,6-4 0 0,0 0 18 0,0-5 4 0,-1-5 1 0,1 5 0 15,0-10-46-15,0 6-16 0,-6-6 0 0,1-4 0 16,4-1 25-16,-4 1 6 0,5-5 1 0,0-1 0 15,-6 1-16-15,0-5 0 0,1 5 0 0,-6-5 0 16,-6 5 0-16,6 4-12 0,-5 6 3 0,0 4 0 16,-12-5 9-16,1 10 12 0,0-4-2 0,5 8-1 15,11-4-9-15,-11 10 0 0,-16 4 0 0,6-4 0 16,4 0 0-16,12-1 0 16,5-9 0-16,0 0 0 0,0 0 20 0,5 10 1 0,-5-10 1 0,11 9 0 0,0 6-35 0,5-6-7 0,0 1-2 0,1 0 0 15,-1-6-34-15,0-4-6 16,6 0-2-16,-1 0-1049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32.379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193 198 1364 0,'0'0'30'0,"0"0"6"0,0 0 2 0,0 0 0 0,0 0-30 0,0 0-8 16,0 0 0-16,0 0 0 0,0 0 104 0,0 0 19 16,0 0 4-16,0 0 1 0,0 0-28 0,11 0-4 15,5 0-2-15,-5 0 0 0,-11 0-37 0,11-5-7 16,5-5-2-16,-5 1 0 0,0-1-4 0,-6 0-2 0,6-4 0 0,-6 0 0 16,-5-1-42-16,0 1 0 0,0-1 0 0,0 1 0 15,-5-5 0-15,-6 4 0 0,0 6 0 0,-5-1 0 16,0 0 0-16,0 6 0 15,-6 4 0-15,-5 0 8 0,0 9-8 0,5 1 0 0,1-1 0 0,-1 6 0 16,1-1 8-16,4 5 2 0,1 1 1 0,5-1 0 16,1 0-2-16,4-4 0 0,1 4 0 15,5-10 0-15,0-9 1 0,0 0 0 0,11 10 0 0,-1 0 0 0,7-6 26 0,-7 1 6 0,7-5 1 16,-1 0 0-16,0-5-31 0,0 5-12 0,0-4 11 16,6-6-11-16,-6 0 8 15,0 1-8-15,-5-1 0 0,0 5 9 0,-6-4-9 0,1-1 0 0,-6 10 0 0,5-9-11 16,-5 9 11-16,0 0 0 0,0 0 0 0,0 0 0 31,0 0 0-31,0 0-8 0,0 0 8 0,-5 9-820 16,-11 1-160-16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3.5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1206 497 979 0,'0'0'87'0,"0"0"-70"0,0 0-17 0,0 0 0 0,0 0 170 16,6 10 30-16,10-1 7 0,0-4 1 0,1 0-64 0,-1-5-13 15,0-5-3-15,-5 5 0 0,5-5-51 0,0 5-10 16,0 5-3-16,6-5 0 0,-6 0 0 0,-5 0 0 15,5 0 0-15,-5-5 0 0,5-4-51 0,-5 9-13 16,0 5 0-16,0-1 0 31,-1-13-48-31,-4 4-13 0,5 0-3 0,-1 0-1049 0</inkml:trace>
  <inkml:trace contextRef="#ctx0" brushRef="#br0" timeOffset="281">1768 36 1497 0,'0'0'32'0,"0"0"8"0,0 0 0 0,0 0 4 0,0 0-36 0,-5 10-8 0,0-1 0 0,-6 6 0 16,5 4 156-16,1-4 28 15,-1 4 7-15,6 0 1 0,-5 5-103 0,0 0-20 0,5 5-4 0,-6 0-1 31,6-5 0-31,0 0 0 0,0 4 0 0,0 1 0 0,6 0-51 0,-1 5-13 0,-5-1 0 0,5 1 0 16,1-15 54-16,-1 0 8 16,1 0 2-1,-1 1 0-15,6-1-52 0,-6 5-12 0,6 0 0 0,-5 0 0 0,4-5 0 0,1 5 0 16,0-5 0-16,-6 1 0 16,6-6-202-16,-5-4-43 0,-6-10-9 0,0 0-2 0</inkml:trace>
  <inkml:trace contextRef="#ctx0" brushRef="#br0" timeOffset="678">2200 536 1728 0,'0'0'38'0,"0"0"8"0,11-5 2 0,-5 0 0 0,-1 0-39 0,-5 5-9 15,0 0 0-15,6-14 0 0,-6-1 70 0,-6-4 12 16,6 5 2-16,-11 4 1 0,0-4-33 0,1 4-8 15,-1 1 0-15,0 4-1 0,-5-5-35 0,0 10-8 16,-1 0 0-16,7 10 0 0,-1-1 41 0,5 1 7 16,-10-5 0-16,5 4 1 15,6 11-28-15,0-1-5 0,-6 0-2 0,5 0 0 16,1-9-14-16,0 4 0 0,5 5 0 0,0-4 0 16,0-15 0-16,5 10 0 0,0 4 0 0,-5-14 0 15,0 0 0-15,0 0 0 16,6 5 0-16,5 0 0 0,-1-5 0 0,1 0 0 0,0 0 0 0,0 0 0 15,0 0 0-15,-1-5 0 0,1 5 0 0,5-5 0 16,-5-5 0-16,0 6 0 0,5-1 0 0,-10 0 0 0,-6 5 0 16,10-5 0-16,-4 0 0 0,-6 5 0 0,11-5 0 0,10 5 0 15,17-4 0-15,-16 4 0 0,-38 0 0 16,-1 0 0-16,17 0 0 0,0 0 0 0,0 0 0 0,0 0 0 16,0 0 0-16,-5 9 0 0,5 1 0 0,-5-5 0 15,5 4 0-15,5 1 0 16,-5-10-106-16,5 5-14 0,-5-5-4 0,0 0-514 15,6 9-103-15</inkml:trace>
  <inkml:trace contextRef="#ctx0" brushRef="#br0" timeOffset="1032">2465 440 518 0,'0'0'46'0,"0"0"-37"0,0 0-9 0,0 0 0 0,11 14 297 0,-11-14 58 16,5 14 11-16,-5 1 2 15,6 4-193-15,-6-5-39 0,5-4-8 0,-5 4-2 0,6 1-58 0,-6-6-11 16,0 6-2-16,0-15-1 0,0 0-32 0,5 10-6 15,6 4-2-15,-11-14 0 0,0 0 12 0,0 0 2 16,11-5 1-16,-1 0 0 16,1 1-50-16,0-1-11 0,0-5-1 0,5 5-1 15,-5 0 3-15,0-4 1 0,-1-1 0 0,1-4 0 16,0 4-8-16,0 1-2 0,0 4 0 0,-1 5 0 16,-10 0 8-16,11 0 0 0,0 5 1 0,0 4 0 0,0 6 31 0,-6 4 0 0,1 5 11 0,-1 10-3 15,-5-6 14-15,-5 11 3 0,-1 4 1 16,6-5 0-16,-11 6-10 0,6 4-1 0,-11-10-1 15,5 0 0-15,-5-4-14 0,-1 4 0 0,1-9 0 0,0 5 0 16,5-5 0-16,0-5 0 0,-5-5 0 0,5 0 0 31,1-4-11-31,-1-6 11 0,11-9-10 0,0 0 10 16,-11-9-32-16,6-1 0 0,-1-4 0 0,6-6 0 0,0 6 24 0,0-15 8 0,6 0 0 0,-1-9-653 16,6-1-124-16</inkml:trace>
  <inkml:trace contextRef="#ctx0" brushRef="#br0" timeOffset="1333">2757 545 460 0,'11'0'41'0,"5"5"-33"15,0-5-8-15,0 0 0 0,1 0 284 0,4-5 54 32,-5 5 11-32,1 0 3 0,-1-9-231 0,-16 9-45 0,0 0-10 0,11-5-2 0,10-5 0 0,-10-4 0 15,0 4 0-15,0 1 0 0,-1-6-51 0,-4 1-13 16,-1 4 0-1,1-4 0-15,-6-1 34 0,0 6 4 0,0-1 1 0,0 5 0 0,-6-4-31 0,-5 9-8 16,1 0 0-16,-1 0 0 0,0 5 12 0,0 4 2 16,6 1 0-16,-1 4 0 15,-4 1-2-15,-1-1-1 0,5 5 0 0,-4 0 0 16,10-19-11-16,-6 10 0 0,-5 0 0 0,11 9 0 16,6 0 0-16,-1-5 0 0,-5-14 0 0,11 15 0 15,0-5 0-15,0 4 12 0,-1-9-12 0,1 4 12 16,5 1-23-16,6 0-4 0,0-6-1 0,-1 1 0 15,-5 0-81 1,1 0-17-16,4-5-3 0,-5 0-519 0,6-5-103 0</inkml:trace>
  <inkml:trace contextRef="#ctx0" brushRef="#br0" timeOffset="1547">3232 598 633 0,'0'0'56'0,"0"0"-44"15,0 0-12-15,0 0 0 0,0 0 188 0,-5-9 36 16,5-1 8-16,-5-5 0 0,5 6-77 0,-6-6-16 15,6-4-3-15,0 5-1 0,0 4-57 0,0-4-11 16,0-5-3-16,0-1 0 0,0 1 0 0,6 5 0 16,4 4 0-16,-4 1 0 0,5-6-51 0,-6 6-13 15,6-6 0-15,-6 6 0 0,11 4 0 0,-5 0 0 16,0 5 0-16,5-5 0 0,0-4 0 0,1 4 0 0,-7 0 0 0,1 5 0 16,0 10-56-16,0-6-13 0,-6-4-3 0,6 5-931 15</inkml:trace>
  <inkml:trace contextRef="#ctx0" brushRef="#br0" timeOffset="88949">736 737 1382 0,'0'0'123'0,"0"0"-99"0,0 0-24 0,0 0 0 15,-5-4 82-15,-6 4 11 0,0 0 3 0,-5 0 0 16,0-5-36-16,-6 0-8 0,-5 5 0 0,-5 0-1 0,0-5-31 0,-1 10-5 16,12 5-2-16,-12-6 0 15,-5 1 7-15,6-5 2 0,0 10 0 0,5-10 0 16,0-10-35-16,0 10-7 0,10-5-2 0,6 10 0 0,1 5 69 0,-1-5 13 16,5-20 4-16,6 6 0 0,0-1 0 0,6-4 0 15,-1-6 0-15,1 6 0 0,4 0-20 0,-4-10-4 16,5 0-1-16,-6 4 0 15,1 1-11-15,4 0-3 0,-4-5 0 0,5 0 0 0,-1-5 31 0,1-5 7 16,-11-9 1-16,-5-10 0 0,-1 1-52 0,-4 4-12 16,4 0 0-16,-10 9 0 0,-6 6-8 0,1 4-5 15,-6 5-1-15,-6 0 0 0,6 4 14 0,0 6 0 16,0 4 9-16,6 6-9 0,-1-1 12 0,11 10-3 16,-5 4-1-16,5 1 0 0,6-5-8 0,-6 4 0 15,6 1 0-15,-1 9 0 0,1-5 0 16,-1-4 0-16,6-10 0 0,0 0 0 0,0 0-32 0,0 0 0 15,6 15 1-15,-6-15 0 0,0 0-140 0,0 0-28 16,11 14-5-16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10.9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5338 2689 1087 0,'0'0'48'0,"0"0"10"0,0 0-46 0,0 0-12 15,0 0 0-15,0 0 0 0,-6 10 102 0,6-10 18 0,-10-5 4 0,10 5 1 16,-11 5-21-16,11-5-5 0,0 0-1 0,0 0 0 16,0 0-12-16,0 0-2 0,0 0-1 0,0 0 0 15,0 0-15-15,0 0-4 0,0 0 0 0,0 0 0 16,0 0 15-16,0 0 2 0,0 0 1 0,11 5 0 15,-1-1-37-15,1-4-7 0,0-4-2 0,0-1 0 16,-6-5-20-16,6 1-4 0,-6-1 0 0,6-4-1 0,-5 4-11 16,-1 0 0-16,6 1 0 0,-11-1 0 15,0-4 0-15,0 4 0 0,-11-4 8 0,6 4-8 16,-6-4 0-16,0 9 0 0,-5 0 0 0,0 10 0 16,-1 0 31-16,-4 4 1 0,-1-4 0 0,1 5 0 15,-1 4-32-15,0 0 0 0,6 1 0 0,-5 4-10 16,4 5-8-16,7 0-2 0,10-5 0 0,0-4 0 15,5 4 20-15,-5-19 0 0,0 0 0 0,5 14 0 16,6 1 13-16,-5-10 0 0,10-1 0 0,0 1 0 16,-5-5 20-16,5 0 4 0,6-5 1 0,-1-4 0 0,-5-1-38 0,6 1-21 15,0 4 2-15,-6-10 1 0,0-4 29 0,0 5 5 16,0 4 2-16,1 1 0 16,-6-6-66-16,5 1-12 0,-11-1-4 0,6 6-1254 15</inkml:trace>
  <inkml:trace contextRef="#ctx0" brushRef="#br0" timeOffset="1074">741 2636 691 0,'0'0'61'15,"0"0"-49"-15,0 0-12 0,0 0 0 0,0 0 182 0,0 0 34 16,0 0 6-16,16 10 2 0,-5 0-128 0,-6-6-26 15,-5-4-5-15,0 0-1 0,5-9 0 0,1 4 0 16,-1-10 0-16,6 11 0 0,0 4 17 0,-11 0 3 16,11 0 1-16,-6-15 0 0,-5 6-41 0,5-6-8 15,-5 15-1-15,6-9-1 0,-1-6-20 0,-5 15-4 16,6-9-1-16,-6 9 0 0,0-5 0 0,0 5 0 16,-11-15 0-16,5 11 0 15,-4-1-9-15,-1 0-12 0,11 5 2 0,-11 0 1 0,0 5 22 0,-5 0 5 16,0-5 1-16,0 4 0 0,-1 11-10 0,-4-1-1 15,10 1-8-15,0-1 12 0,-5-14-12 0,11 10 9 16,-6-1-9-16,5 6 8 0,1-6 21 0,5 6 4 16,0 9 1-16,5-10 0 0,-5-14-45 0,0 0-9 15,0 0-1-15,11 10-1 0,5-1 42 0,-5 1 8 16,-11-10 1-16,16-5 1 0,1-4-8 0,-1 4-2 16,-5-5 0-16,5-4 0 0,-5-1 13 0,-1 1 3 0,7 4 0 15,-1-4 0-15,-5-1-36 0,-6 1 0 0,-5-5 0 16,0 0 0-16,5 4 0 0,-5 1 0 0,0 14 0 0,0 0 0 15,-5-10-15-15,0 1-9 16,-1 4-3-16,-5 0 0 0,11 5-61 0,-5 5-13 0,-6 0-3 16,0-5-658-16,1 0-132 0</inkml:trace>
  <inkml:trace contextRef="#ctx0" brushRef="#br0" timeOffset="90650">0 8615 730 0,'22'5'65'0,"-6"-5"-52"16,-16 0-13-16,0 0 0 0,0 0 20 0,0 0 0 31,0 0 1-31,0 0 0 0,0 0-9 0,0 0-1 0,0-5-1 0,0 5 0 0,0 0 35 0,0-5 7 16,0-5 2-16,0 1 0 0,6-1-43 0,-1 5-11 0,-5 5 0 0,5-4 0 15,-5-11 53-15,6 10 9 0,5-4 2 0,-1 4 0 16,-10 5-32-16,11-5-5 0,0 0-2 0,0 1 0 15,-6-6 11-15,-5 10 3 0,11-5 0 0,0 0 0 16,-6 1-21-16,1-6-4 0,5 5-1 0,-6-4 0 0,6 4 7 16,0 0 2-1,-11 5 0-15,16 0 0 0,-5-10 1 16,-1 6 0-16,1-6 0 0,5 5 0 0,-10-5-9 0,5 6-2 0,-1-1 0 0,1 0 0 16,-5-5-1-16,4 1-1 0,1 4 0 0,0-5 0 0,-6 1-21 15,6-1-4-15,5 5-1 0,1-4 0 0,-7-1 64 16,7 1 13-16,-12-1 3 0,6 0 0 0,5 1-50 0,0-1-14 15,-5 1 0-15,5-1 8 0,0 5-8 0,6-4 0 16,-11-1 0 0,5 5 0-16,-5-4 46 0,5 4 14 0,0-5 4 0,1 5 0 0,-17 5-64 0,0 0-10 15,0 0-3-15,10-9-1 0,1-1 14 0,0-4 15 16,0 9-3-16,5-5-1 0,-5 1-11 0,0-1 8 16,-1 1-8-16,7 4 8 0,15-5-8 0,-16 5 12 31,-16 1-12-31,0-6 12 0,6 5-4 0,10-4 0 0,0 4 0 15,-5 0 0-15,-11 5-8 0,5-10 8 0,1 6-8 0,-1-6 8 16,0 5 2-16,6-4 0 0,-5 4 0 0,-6 5 0 16,5-5 20-16,0 0 4 0,6 0 1 0,-5 1 0 15,4-1-35-15,-4 0-20 0,5 0 2 0,-11 5 1 16,5-9 17-16,-5 9 9 0,11-5-1 0,0 0 0 0,-1 0 0 0,-4-4 0 0,5 4 0 0,-11 5 0 16,10-5-8-16,-4-5 0 0,-6 10 0 0,11-5 0 31,-1-4 0-31,7-1 0 0,-7 5 0 0,1-4 0 0,5 4 0 0,-5-5 0 0,-5 1 0 0,5 4 0 15,-1-5 0-15,7 1 0 0,-7-1 0 0,1 5 0 16,0-4 17-16,-6-1-1 0,-5 10-1 0,11-9 0 0,-11 9-15 0,6-5 9 16,4-5-9-16,1 5 8 0,-5-4-21 0,4 4-5 31,7-5-1-31,-1 1 0 0,-5 4 41 0,-6-5 8 16,-5 10 2-16,11-9 0 0,5 4-24 0,-5 0-8 15,-11 5 0-15,11-9 9 0,-1 4-9 0,1 0 12 16,-11 5-12-16,11-5 12 0,0-4-12 0,0-1 12 15,-11 10-12-15,10-10 12 0,7 1-12 0,-7 4 0 16,-10 5 9-16,11-5-9 0,-11 5 8 0,6-9-8 16,10 4 8-16,-5-5-8 0,-11 10 12 0,10-5-1 15,7-4-1-15,-1 4 0 0,-5 0-10 0,-11 5 0 16,0 0 0-16,10-9 0 0,1-1 0 0,0 0 0 0,0 6 0 0,-11 4 8 0,5-10-8 0,-5 10 0 16,11-10 0-16,5 1 0 0,-5-1 0 0,0 5 0 15,5 1 0-15,-16 4 0 0,6-15 0 0,-6 15 0 16,5-9 8-16,-5 9-8 0,11-5 0 0,0-5 0 15,5 1 0-15,-5 9 0 0,-11 0 8 0,10-10-8 16,1 0 0-16,-11 10 8 0,11-5-8 0,-6 1 0 16,6-1 0-16,0 0 0 0,5 0 0 0,-5 0 0 15,-11 1 0-15,5-1 0 0,1 0 0 0,-1-5 0 16,1 6 0-16,-1-1 0 0,6 0 0 0,-6 0 0 0,11 0 0 0,-10 1 0 16,-1-1 8-16,1 0-8 0,-6 5 8 0,10-10-8 15,1 6 0-15,-5-1 0 0,4 0 0 0,-4 0 0 16,5 0 0-16,-6 1 0 0,6-1 0 0,-6-5 0 15,6 5-15-15,0 1 5 0,0-1 1 0,-6 0 0 16,6-5 9-16,0 6 12 0,-1-1-2 0,-4 0-1 31,10 0-9-31,-5 0-12 0,0 1 2 0,-1-1 1 16,-4 0 17-16,5 0 4 0,-6-4 1 0,17 4 0 0,-6-5-13 0,0 5 0 0,-10-4 8 16,-6 9-8-16,5-5 0 0,0 0 0 0,6 0 0 0,0 1 0 15,-6-6-9-15,6 5-5 16,-5 0-1-16,-1 1 0 0,6-11 15 0,5 10 0 0,-5-4 0 0,0 4 0 15,-1 0 0-15,1-4 0 0,0 4 0 0,-6-5 0 0,6 5 0 16,0 1 0-16,0-6 0 0,-6 5 0 0,-5 5 0 16,6-5 0-16,4 1 0 0,-10-6 0 0,6 5 0 0,-1-4 0 15,1 4 0-15,-1 0 0 16,0-5 0-16,1 6 0 0,5-1 0 0,-1-5 0 0,1 1 12 0,0 4 6 16,-6-5 1-16,6 5 0 0,0 0-19 0,0-4 10 15,-11 9-10-15,5-5 8 0,6-5-8 0,-6 1 0 16,6 4 9-16,-5 0-9 0,-6 5 0 0,10-5 9 15,-4-4-9-15,5 4 0 0,-6-5 8 0,6 6-8 16,-6-1 0-16,-5 5 0 0,11-5 0 0,-11 5 0 16,5-5 8-16,6 0-8 15,0 1 0-15,-5-6 0 0,4 0 0 0,-4 6 0 16,-6 4 8-16,11-5-8 0,-1 0 0 0,1 0 0 0,-11 5 8 0,11-5-8 16,5-4 0-16,0 4 0 0,1 0 0 0,-1 0 0 0,-11 1 0 15,6-1 0-15,5-5 0 0,-5 5 0 16,0 5 0-16,-6-9 0 0,-5 9 0 0,6-5 0 0,-1 0 0 0,6 0 0 15,0 1 8-15,5-6-8 0,-5 5 0 0,-1-4 0 16,1-1 0-16,0 5 0 16,0-4 0-16,5 4 0 0,-5 0 8 0,0 0-8 0,-1 0 0 0,1 1 0 15,-5-1 0-15,4 0 0 0,-4 0 0 0,5-4 0 16,-1 4 0-16,-4 5 0 0,5-5 0 0,-6 0 0 0,6 0 0 16,-6 1 0-16,6-1 0 0,-6 0 0 0,6 0 0 0,-5 0 0 15,5 1 0-15,-6-1 0 0,6 0 0 0,-6 0 0 16,1 0 0-16,4 1 0 0,1-1 0 0,0 0 0 15,0 0 0-15,-6 0 0 0,1 1 8 0,4-6-8 16,-4 5 0-16,5 0 0 0,-1 1 0 0,-4 4 0 31,5-10 0-31,-6 5 0 0,6 0 8 0,-6 1-8 16,1-6 0-16,-1 5 0 0,0 0 0 0,6 0 0 0,-5 5 0 0,-1-9 0 0,6 4 0 0,-6 0 0 16,-5 0 8-16,11 1-8 0,-6-1 0 0,1 0 0 15,-6 0 0-15,11 0 0 16,-6 1 0-16,0-1 0 0,1 0 0 0,-1 5 0 0,1-5 0 0,-1 0 0 15,0 1 0-15,1-1 0 0,-1-5 0 0,1 5 0 16,-1 1 0-16,6-1 0 0,-6 0 0 0,1-5 0 16,4 6 0-16,-4-1 0 0,5-5 20 0,-6 5-2 15,0 1-1-15,1-1 0 0,5-5-17 0,-1 1 0 16,1 4 0-16,-5-5 0 0,-1 1 0 0,0-1 0 16,6 0 0-16,0 6 0 0,0-1 0 0,-6 0-17 15,1-5 3-15,4 6 1 0,-4-1 13 0,5 0 0 16,-6 0 0-16,1 0 10 0,-1-4-10 0,6 4 8 0,-6 0-8 15,1-4 8-15,4 4-8 0,-4-5 0 0,5 5 0 16,-6-4 0-16,6 4 0 0,-6-5 0 0,6 1 0 0,0-1 8 16,-6 5-8-1,6-4 0-15,5 4 0 0,-5 0 8 0,0 0-8 16,-6 1 0-16,6-1 0 0,-6-5 0 0,6 5 9 0,0 1-9 0,0-1 10 0,0-5-10 16,-1 5 0-16,1-4 0 0,0-1 0 0,0 1-10 15,0-1 10-15,-6 5 0 0,0-5 0 0,1 6 0 16,10-6 13-16,-5 5 5 0,-6-4 1 0,1-1 0 15,-1 0-19-15,6-4 0 0,0 4 0 0,5 1 0 16,0-1-12-16,-5 5-5 0,-6-9-2 0,1 4 0 16,-1 1 19-16,-5 9 0 0,11-10 0 0,0 5 0 0,5-4 0 15,-5-1 0-15,0 5 0 0,-6-4 0 0,6-1 0 16,-6 5 0-16,6-4 0 0,-6-6 0 0,12 6 0 16,-12-1 0-16,0 1 0 0,-5-1 0 0,6 0 0 0,5 1 0 15,-11-1 0-15,10 5 0 0,-4-4 0 0,-1-1 0 16,6 1 0-16,0-1 0 0,-6 5 0 0,6-4 0 15,0-1 0-15,-6 5 0 0,6-4 0 0,-6 4 0 16,6-5 0-16,0-4 0 0,-6 4 0 0,6-4 0 16,-5 4 0-1,4 5 0-15,1-4 15 0,0-1 6 0,-6 5 2 16,6-4 0-16,-5-1-23 0,-1 0 0 0,6 1 0 0,0 4 0 0,-6-5-14 0,6 1-7 16,-6-1-2-16,6 1 0 0,-6-1 38 0,6-4 7 15,0 4 2-15,0 0 0 0,0-4-39 16,5 0-7-16,-11-1-2 0,11 1 0 0,-5 4 24 0,0-4 0 0,0-1 0 0,0 6 0 15,5-6 0-15,0 6 0 0,-5-1 0 0,5 1 0 16,-5-1 0-16,5 0 0 0,0 1 0 0,-5-6 0 16,0 6 0-16,0-1 0 0,-6 1 0 0,11-6 0 15,-10 1 17-15,10 4 8 0,-5-4 2 0,0 4 0 16,-6-4-43-16,6 4-9 16,-6-4-2-16,6 4 0 0,0-4 27 0,0-1 0 0,10 6 0 0,-10-1 0 0,0-4 17 15,0 4 9-15,-1-4 2 0,1-1 0 0,5 1-28 16,-5 4 0-16,0-4 8 0,0 4-8 0,-6 1 0 0,6-1 0 15,0 0 0-15,5-4 0 0,-5 4 0 16,-6 1 0-16,6-1 0 0,-6 1 0 31,6-1-21-31,0 0-7 0,-6 1 0 0,6-1-1 0,-5 1 29 0,5-1 0 16,-6 0 0-16,6 1 0 0,0-1 19 0,-6-4 9 0,6 9 3 0,0-5 0 0,-1 1-31 0,-4-6 0 16,5 1 0-16,-1 4 0 0,-4 1 11 0,5-1-11 15,-1-4 12-15,1 4-12 0,0 1 0 0,0-1 0 16,0-4 0-16,-6 4 0 0,11 0 0 0,-5 1 0 15,0-1 0-15,0-4 0 0,-1-1 0 0,1 6 0 16,5-6 0-16,-10 6 0 0,-1-1 0 0,6 0 0 16,5-4 0-16,-5 4 0 15,5-4-32-15,-5 4-1 0,0 1 0 0,0 4 0 16,5-5 33 0,0 1 0-16,-5-6 0 0,5 6 0 0,0-6 0 0,-5 6 0 0,0-1 0 0,0-4 0 0,-1 4 0 0,1 1 0 0,6-1 0 0,-1 0 0 15,0 1 21-15,0-6 11 0,-5 6 3 0,5-1 0 16,0 1-27-16,1-1-8 0,-7-4 0 0,7-1 0 15,-7 6-23 1,7-6-11-16,-1 10-2 0,-5-9-1 0,-1 0 61 0,7 4 12 0,-7-4 2 16,1-1 1-1,0 6-63-15,0-1-12 0,5-5-2 16,0 6-1-16,-5-6 63 0,0 1 12 0,0 0 2 0,-1-1 1 0,1 6-31 0,0-6-8 0,0 6 0 0,5-6 0 16,-5 1 0-16,0-1 0 0,5 1 8 0,-5 4-8 15,-1-4 22-15,1 4 0 16,0-9 0-16,5 5 0 0,1 9-22 0,-7-5 0 0,1-4 0 0,0 0 0 15,5 4-14-15,-5-4-7 0,5-6-2 0,0 11 0 0,1-6 23 16,-1 1 0-16,-5 0 0 0,5-6 0 0,-5 1 12 16,5 5 9-16,0-1 3 0,-5 6 0 15,-11-1-24-15,16 1 0 0,16-1 0 0,-15 0 0 0,-7-4 0 16,1-1 0-16,5-4 0 0,-5 0 0 0,5 0 0 16,-5 4 0-16,0 1 0 0,5-5 0 0,6 4-13 0,-11 1-7 15,-6 0-2-15,11-1 0 0,1 6 35 0,-1-1 7 16,-11-4 2-16,11-6 0 0,1 6-22 0,-1 4 0 15,-5-4 0-15,-1 4 0 0,1-4 0 0,0 4 0 16,0 1 0-16,0-1 0 0,-1 1 0 0,-4-6 0 16,5 1 0-1,-1-5 0-15,-4 4-12 0,-1 1-8 0,11-1 0 16,1 6-1-16,-12-6 33 0,0 6 8 0,6-1 0 0,5-4 1 0,-10 4-21 0,10-4 0 0,-11 4 0 16,12-4 0-16,-7 4-14 0,1 0-7 0,-5 1-2 0,4-1 0 15,1-4 37-15,5-1 7 0,-10 6 2 16,5-1 0-16,-1-4-23 0,7-1 0 0,-7-9 0 15,1 5 0-15,-5 0 0 0,4 9 0 0,7-4 0 0,-7 4 0 16,-4 6 0-16,5-6 0 16,5 0 0-16,-5 1 0 0,0-6 0 0,-1 1 0 0,7 0 0 0,-1 4 0 15,-5-4 0-15,-1 4 0 0,1 0 0 0,5 1 0 32,6-10 0-32,-6-1 0 0,-10 1 0 0,10 5 0 0,0-6 0 0,-5 1 0 15,-6 5 0-15,6-5 0 0,5 4 0 16,0-4 0-16,-10 5 0 0,5 4 0 0,-6 0-9 15,11 6-7-15,0-11 0 0,1 1-1 0,-17 14 17 16,10-15 0-16,7 1 0 0,-7-5 0 0,-4 4 10 0,5 1 6 16,5 0 0-16,0 4 1 0,-5 0-17 0,0-4 0 15,-1 4 0-15,1-4 0 0,6 0 0 0,-7 4 0 16,1 0 0-16,0 6 0 0,5 4 0 0,-5-5 0 16,0-10 0-16,0 1 0 0,-1 4 0 0,1-4 0 15,0-5 0-15,0-5 0 0,-6 9 0 0,6-9 0 16,0 10 0-16,0-5 0 0,-6-1 0 0,0 16 0 15,-5 4 0-15,6-5 0 0,5-14 0 0,-6-5 0 16,6 9 0-16,0 1 0 0,-1 4 0 0,-4 1 0 0,5-1 0 16,-1-4 0-16,1 4 0 15,-5 0 0-15,4-4 0 0,-4 0 0 0,10 4 0 16,-11 0 0-16,12 1 0 0,-1-6 0 0,-5-4 0 0,-1 0 0 0,1 9 0 0,0-4 0 16,0 9 0-16,0-4 0 0,-1-6 0 0,-10 6 0 15,6-6 0-15,-6 15 0 16,5-9 0-16,1-1 0 0,4 0 0 0,1 1 0 0,0-6 0 0,5-4 0 15,1 5 0-15,-7 4 0 0,1 0 0 0,5 1 0 16,-5-10 0-16,-5 4 0 0,-1 1 0 0,11-5 0 0,0 4 0 16,1 6 0-16,-12-1 0 0,6-4 0 0,5 4 0 15,0-4 0-15,-5-6-11 0,-6 6 11 16,12 0 0-16,-1-6 0 0,-11 6 8 0,6 0-8 16,0-6 0-16,-6 6 0 0,1 4-8 0,4-4 8 0,-4 0 0 0,5 4 0 0,5-4 0 0,0-1 0 15,-5-4 0-15,0 9 0 0,-1-4 8 0,7 0-8 16,-7-6 0-16,1-4 0 0,5 10 0 0,1-5 0 0,-7 4 0 15,1-4 0-15,5 5 0 16,-5-6 0-16,-5 1 0 0,5 0 0 0,-1 0 0 16,1 9 0-16,0 5 0 0,-6-4 0 15,6-10 0-15,0 4 0 0,-6 1 0 0,6-1 0 16,-5 1 0-16,4 0 0 0,1-1 0 0,-5 6 0 16,-1-6 0-16,6 6 0 0,5-1 0 0,-11 0 0 15,6-9 0-15,0 10 0 0,-6-1 0 0,6 0 0 0,0-4 0 0,-6 0 0 16,6-1 0-16,0 1 0 0,0-1 0 0,0 1 0 15,-1 4 0-15,-4 1 0 16,5-1 0-16,-6 0 0 0,6 1 0 0,-6-6 0 0,6 6 0 0,0-1 0 31,0 1 0-31,-1 4 0 0,-4-5 0 0,5 10 0 0,-1-9 0 16,-4 4 0-16,5 0 0 0,-1-5 0 0,7 6 0 0,-7-11 0 0,-4 1 0 0,10-5 0 0,-5 4 0 0,0 1 0 16,-1-5 0-16,-4 4 0 0,-1-4 0 0,6 5 0 0,-5-1 0 0,4-4 0 15,-10 5 0-15,6-1 0 16,5-4 0-16,-1 5 0 0,-4-1 0 0,5-4 0 0,-6 5 0 0,0 4 0 31,1 0 0-31,5-4 0 0,-6-5 0 0,6 4 0 0,-6 1 0 0,1-1 0 0,4 6 0 0,-4-6 0 16,5-4 0-16,-6 0 0 31,0 0 0-31,6 4 0 0,-5 6 0 0,-1-1 0 0,6 1 0 0,-6-6 0 16,-5 10 0-16,11-4 0 0,-6-1 0 0,-5 10 0 15,0 0 0-15,0 0 0 0,0 0 0 16,0 0 0-16,0-9 0 0,0 9 0 0,6-15 0 0,-6 15 0 0,0 0 0 0,0 0 0 15,0 0 0-15,0 0 0 0,0 0 0 0,0 0 0 16,0 0 0-16,0 0 0 0,0 0 10 16,0 0-10-16,0 0 10 0,0 0-10 15,0 0 0-15,0 0-15 0,0 0 2 0,0 0 0 16,0 0-35-16,0 0-6 0,0 0-2 0,0 0 0 0,0 0-4 0,0 0 0 0,-6 0-1 0,-10-9 0 16,0 9-111-16,0-5-23 0,-6 0-4 15,6 5-783-15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1:19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2841 773 518 0,'0'0'46'0,"0"0"-37"15,0 0-9-15,0 0 0 0,0 0 158 0,0-10 30 16,-5 6 5-16,5-6 2 0,0 10-43 0,0 0-9 15,0 0-2-15,0 0 0 0,0 0-61 0,0 0-13 0,0 0-3 16,0 0 0-16,10-5 12 0,1-4 3 16,-5 4 0-16,5 5 0 0,-11 0-34 0,5 0-6 15,0-10-2-15,6 1 0 0,-5-1-10 0,-1 0-3 16,0-4 0-16,6 4 0 0,-5 1-10 0,-1-6-2 0,0 6-1 0,1-6 0 0,-1-4-11 0,-5 5 8 16,-5-5-8-16,-1 4 8 0,6 1-8 0,-5 4 0 15,-6-4 0-15,0-1 8 0,-5 11-8 0,5-6 8 16,-5 10-8-16,0 5 8 0,5-5 1 0,-5 5 0 15,0-1 0-15,-1 1 0 0,7 0 11 0,-1 9 1 0,5 1 1 0,-4 4 0 16,4 5-22-16,1-5 0 0,5 5-12 0,0 0 4 16,0-5 8-16,0 5 9 0,5 0-1 0,1 0-8 31,-1-9 12-31,-5-15-12 0,0 0 12 0,11 14-12 0,0 1 0 0,-1 4 0 0,7-5 0 0,-1-9-12 31,-5-10 35-31,-1 0 7 0,7 1 2 0,-1 4 0 16,0 0 0-16,6-5 0 0,-11-10 0 0,5 1 0 15,0 0-43-15,0-1-8 0,-5 1-1 0,5-1-1 16,-5 1 21-16,0 0 0 0,-6-6 0 0,6 1 0 16,-11 0 0-16,0 5 0 0,-5-6 0 0,-1-4 0 0,1 10 12 15,-6 0 8-15,0-1 0 16,0 6 1-16,6-1-33 0,-11 5-8 0,5-4 0 0,-5-1-1 0,5 10 21 0,-5-5 0 0,0 5 0 0,-1 5 0 0,7 0 17 0,-1 4 2 16,5 6 0-16,-5-1 0 15,6 5-19-15,0 1-11 0,5-1 2 0,-6 0 0 0,1-9 9 0,5 4 12 16,0 0-2-16,5-4-1 0,-5 0-9 0,6-1-9 31,-6 1 9-31,5-5-13 0,-5-5 13 0,0 0 0 16,11 9 0-16,0-4-9 0,-11-5 9 0,11 0 0 15,5-5 0-15,-5 5 0 0,5-5 0 0,0 5-10 16,-5-9 10-16,0-1-10 0,5 1 19 0,-5-6 4 16,-1 1 1-16,7-1 0 0,-7 6-25 0,-4-6-5 15,-1 6 0-15,-5-6-1 0,0 1 17 0,-5 0 0 0,-1 4 0 0,-4 0 0 16,4-4 0-16,-10 4 0 0,0 6 0 0,0-1 0 15,-1 0 12-15,1 5 4 0,0 10 0 0,5-6 0 16,-5 1-16-16,0 5 0 0,-1-1 0 0,7 1 0 16,-1 4 0-16,5 6 0 0,1-6 0 0,5-4 0 15,-5 4 0-15,5 0 0 16,0-4 9-16,0 4-9 0,0-4 0 0,0-10 0 0,0 0 0 0,0 0 0 0,0 0 0 0,10 14 0 0,-10-14 0 0,6 10 0 16,-6-10 0-16,0 0 0 0,16 5 0 0,-16-5 0 15,0 0 0-15,0 0 0 0,16 0 0 0,-10-5 0 16,5-5 0-16,-11 10-9 15,10-4 9-15,-10 4 0 0,11-10-8 0,-11 10 8 32,6-5 0-32,-6 5 0 0,5-9-13 0,-5 9 4 0,0-5 1 0,5-5 0 15,-5 10-137-15,0 0-27 0,0 0-6 0,0 0-1 0</inkml:trace>
  <inkml:trace contextRef="#ctx0" brushRef="#br0" timeOffset="1565">8211 365 1260 0,'0'0'56'0,"0"0"11"16,0 0-54-16,0 0-13 0,0 0 0 0,0 0 0 0,0 0 107 0,11 5 18 15,0 4 4-15,-1 1 1 0,-10-10-46 0,11 5-8 16,-11-5-3-16,16 0 0 0,-5 0-21 0,-11 0-5 15,16 4-1-15,-5-4 0 0,0-4-30 0,0-6-5 16,-11 10-2-16,11-5 0 0,-1-4 20 0,-10 9 4 16,0 0 1-16,11 0 0 15,-5-15-15-15,-1 6-3 0,6-1-1 0,-6 0 0 0,1 1-3 0,-6-1 0 0,5 1 0 0,0-1 0 16,-10 0-1-16,5-4-1 0,0 4 0 0,0-4 0 16,-5 4-10-16,-6 1 10 0,5-6-10 0,-4 11 10 15,-1-6-10-15,-5 0-17 0,5 6 4 0,-11 4 1 0,11-5 12 0,-10 10 0 31,5-5 0-31,-1 4 0 0,-4 6 48 0,5 0 13 0,-1-1 3 0,7 6 0 0,-1-1-52 0,5 5-12 16,-5-4 0-16,6-1 0 0,0 5-14 0,5 0-6 31,0-4 0-31,0 4-1 0,5 0 33 0,0-4 8 16,1-1 0-16,-1-4 1 0,6-1-21 0,0 1 0 16,5-5 0-16,-5 4 0 0,5-9 14 0,-5 0-2 15,-11 0 0-15,16 0 0 0,0 0-1 0,-5-5-1 16,5-9 0-16,1 4 0 0,-7-4-10 0,7 4 0 15,-7 6 0-15,1-11 0 0,0 1 0 0,-6-1 0 0,6-4 0 16,-5 0 0-16,-6 0-8 0,0 0 8 0,0-1 0 16,0 6 0-16,-11-10 0 0,5 10 0 0,-4 9 0 15,-1-5 0-15,-5 1 0 0,5 4 0 0,-5 0 0 16,-1 0 0-16,1 0-12 0,-5 5-7 0,4 10-1 0,7 0-1 16,-7-1 45-16,7 1 8 0,-7-1 3 0,7 6 0 15,-1-1-21-15,5 1-4 0,6-1-1 0,0 5 0 16,6 0 9-16,-6 1 2 0,5-1 0 0,1 0 0 15,-1-5-32-15,6-4-5 0,0 4-2 0,-1-4 0 16,1 0 19-16,0-6 0 0,5 1 0 0,-5 0 0 16,-11-5-9-16,11 0 9 0,0-5 0 0,-11 5-9 0,10-9 25 0,1 4 6 15,0-5 1-15,-6 5 0 16,6-4-40-16,-5-1-8 0,-6 10-2 0,10-5 0 16,-10 5 19-16,0 0 8 0,6-9-8 0,-6 9 8 15,0 0-32-15,0 0 0 0,0 0-1 0,0 0 0 16,0 0-180-16,0 0-36 0,0 0-7 0,0 0-2 0</inkml:trace>
  <inkml:trace contextRef="#ctx0" brushRef="#br0" timeOffset="136167">8216 341 345 0,'0'0'31'0,"0"0"-31"0,0 0 0 0,0 0 0 16,0 0 57-16,0 0 6 0,0 0 1 0,0 0 0 15,0 0 0-15,0 0 0 0,0 0 0 0,0 0 0 16,0 0-20-16,0 0-3 0,0 0-1 0,0 0 0 16,0 0 5-16,0 0 1 0,0 0 0 0,0 0 0 0,0 0 1 15,0 0 0-15,0 0 0 0,0 0 0 16,0 0-11-16,0 0-3 0,0 0 0 16,0 0 0-16,0 0-9 0,0 0-3 0,0 0 0 0,0 0 0 0,0 0-10 0,0 0-3 15,0 0 0-15,0 0 0 0,0 0-8 0,0 0 8 16,0 0-8-16,0 0 8 0,0 0-8 0,-5 5-9 15,5-5 9-15,-11 9-13 0,0-4 22 0,11-5 5 16,0 0 1-16,0 0 0 0,-10 10-24 0,10-10-5 16,-6 4-1-16,-5 6 0 15,6-5 15-15,5-5 0 0,0 0 0 0,0 0 0 16,-6 9 0-16,6-9 0 0,0 0 0 0,-10 5 0 0,-1 5 48 0,5-1 13 16,6 1 3-16,0-10 0 0,-10 10-64 0,10-10-15 15,-11 4-1-15,11-4-1 0,-11 5 25 0,11-5 6 16,0 0 1-16,-11 10 0 0,11-10-15 0,-11 5 0 0,11-5 8 15,-5 9-8-15,5-9 0 0,0 0 0 0,-11 5 0 0,11-5 0 16,-11 10 0-16,1-1 0 0,4 6 0 0,1-1 0 16,5-14 37-16,0 0 5 0,0 0 1 0,-16 0 0 15,5 5-18-15,11-5-3 0,0 0-1 0,-11 10 0 16,0-6-21-16,11-4 0 0,-5 10 0 0,5-10 0 16,-11 5 0-16,0 9 0 0,6 5 0 0,-1-9 0 15,6-10 0-15,0 0 0 0,0 0 0 0,-16 10 0 16,16-10 0-16,-5 4 0 0,5-4 0 15,-11 10 0-15,0 0 0 0,0-1 0 0,6 1 0 0,5-10 0 0,0 0 0 0,-11 5 0 16,11-5 0-16,-11 14 0 31,6-4 36-31,-6-1 4 0,6-4 0 0,5-5 0 0,-11 10-13 0,0 4-3 16,6 10 0-16,-1-10 0 0,6-14-24 0,0 0 0 0,-10 10 0 0,4 4 0 16,-5-4 0-16,6-5-12 0,-6 9 0 0,11-14 1 15,-5 5 11-15,-6 5 16 0,0-1-4 0,6 1-1 0,-1-5-11 16,1 4 0-16,0 6 0 0,-6-6 0 15,5 1 0-15,1-5 0 0,0 4 0 0,-1-4 0 0,6-5 0 16,-11 10 0-16,6-1 0 0,-1 1 0 0,-4-1 0 0,4 1 0 16,1 0 0-16,-1-1 0 15,-4 1 0-15,4-5 0 0,1 4 0 0,-1-4 0 0,-4 5 10 16,4-1 0-16,-5-4 0 0,6 0 0 16,0 5-10-16,-1-1 8 0,6-9-8 0,-5 10 8 0,-1-1-17 0,-4 1-4 15,-1-5-1-15,11-5 0 0,0 0 26 0,0 9 6 16,-11 1 1-16,6 4 0 0,-1-4-19 0,1 0 0 15,-1-6 8-15,-4 6-8 0,-1 0 0 0,5-1 8 16,-4-4-8-16,-1 5 0 0,0-1 9 0,6 1-9 16,-1-5 0-16,1 4 9 15,-11 1-29-15,5-1-5 16,11-9-2-16,0 10 0 0,-6 4 27 0,1-4 0 0,-11 0 0 0,10 4 0 0,6-14 23 0,-10 5 9 16,-1 4 3-16,0 1 0 15,11-10-56-15,0 0-11 0,0 0-3 0,0 0 0 0,5 14 55 0,-5-4 12 0,-16 4 1 16,5-4 1-16,6-5-3 0,0 4-1 0,-6-4 0 15,0 5 0-15,0-1-30 0,6 1 0 0,5-10 0 0,-11 5 0 16,-11 0 0-16,12 4 0 16,4-4 0-16,1 5 0 0,-17-1 0 0,6-4 0 15,5 0 0-15,6 5 0 0,5-10 0 0,0 0 0 16,-6 9 0-16,6-9 0 0,0 15 0 0,0-15 0 0,0 9 0 0,0-9 0 16,0 0 0-16,-11 10 0 0,-5-1 0 0,11 1 0 0,-1-5 0 15,-4 4 0-15,10-9 0 0,-6 10 0 0,-5-5 0 16,6 4 0-16,5-9 0 0,0 0 0 15,-5 10-10-15,-1 0-8 0,-5-6-2 0,1 6 0 0,-1-5 20 16,5 4 0-16,6-9 0 0,-5 10 0 0,-6 0 12 0,0-6 7 16,6 1 1-1,5-5 0-15,0 0-32 0,-5 10-7 0,-6-1-1 16,5 1 0-16,6-10 20 0,-5 10 0 0,5-1 0 0,-5 1 0 0,-6-5 0 0,5 4 0 16,-4 1 0-16,4-5 0 0,-5 4 0 0,1-4 0 15,-1 5 0-15,5-6 0 0,1 6 0 0,5-10 0 16,0 0 0-16,-11 10 0 0,0-6 0 0,1 6 0 15,10-5 0-15,-6 4 0 0,1-4 15 0,-1 5 3 0,1-1 1 16,0 1 0-16,-1 0-29 0,1-1-6 0,-1-4 0 0,6-5-1 16,0 0 17-16,0 10 0 0,-10-1 11 0,4 1-11 15,6-10 16-15,-5 14-4 0,-6-4-1 0,0 0 0 16,6-1-11-16,-1 1 0 16,1-1 0-16,0 1 0 0,-12 0 0 0,12-1 0 0,5-9 0 0,-11 15 0 15,0-6 0-15,0 1 0 0,6-1 0 0,0 1 0 16,-1 0 0-16,-5-1 0 0,6-4 0 0,5-5 0 15,0 0 0-15,-5 14 0 0,-6-4 0 0,11-10 0 0,0 0 0 16,-6 14 0-16,-4-4 0 0,-1 4 0 31,0-4 0-31,6-5 0 0,5-5 0 0,0 0 0 0,0 0 0 0,-6 14 0 16,-5-4 0-16,1 4 0 0,4-4 0 0,-5-1 0 0,6 1 0 0,-6 0 0 16,-10 4 0-16,10-9 0 0,11-5 0 0,-11 9 0 15,-5 6 0-15,5-6 0 0,11-9 0 0,0 0 0 16,-11 15 26-16,6-1 3 0,-6 1 1 0,6-6 0 15,5-9-17-15,-11 15-3 0,-5-1-1 0,-1 0 0 0,17-14-9 16,-5 10 0-16,-11 4 0 16,5-4 0-16,6-5 0 0,-6 5 0 0,0-1 0 0,-5 1 0 0,5-5 0 15,0 4 0-15,0 1 0 0,6-1 0 0,-11-4 0 16,0 5 0-16,10-1 0 0,-5 1 0 0,0-5 0 0,1 4 0 16,-1 1 0-16,0-5 0 0,11-5 0 15,0 0 8-15,-5 14-8 0,-1-4 8 0,6-10-8 0,-11 9 0 16,1-4 0-16,-1 0 0 0,11-5 0 0,-11 14 0 15,0-4 0-15,0 0 0 0,6-6 0 0,-6 6 0 16,0 4 0-16,6-4 0 0,-6-5 0 0,0 4 0 31,1 1 0-31,4 0 0 0,-5-6 8 0,11-4 0 0,-5 15 0 0,0-6 0 0,-6 1-8 16,5 0 0-16,-4-1 0 0,4 1 0 0,1-1 12 0,-1 1 0 16,1 4 0-16,0-4 0 0,-6 4 6 0,5 1 2 0,-4-6 0 0,4 1 0 15,1 0-20-15,-6-1 0 0,6 1 0 16,5-10 0-16,0 0 0 0,-11 14-19 0,0 1 4 0,0-6 1 15,-5 6 14-15,11-1 0 0,-6-4 0 0,0-1 0 16,0 6 0-16,0-10-11 0,6 4 11 0,-6 6-10 16,-5-6 10-16,5 6 0 0,6-6 0 0,5-9 0 15,-6 15 0-15,-4-1 0 0,-1-9 0 0,0 4 0 0,0 1 13 16,0 0 5-16,-5-1 1 16,0 1 0-16,0-1-19 0,5-4 0 0,5 5-13 0,6-10 5 0,0 0 8 0,-5 14 9 15,-11 1-1-15,10-6-8 0,6-9-8 16,-10 0-9-16,-7 10-2 0,1-1 0 0,-5 1 37 0,-1 4 7 15,6 1 2-15,0-6 0 0,5 6-19 16,0-10-8-16,11-5 0 0,-5 9 8 0,-12 1-8 0,7-1 0 16,10-9 0-1,-6 10 0-15,-5-5 32 16,1 9 0-16,-1-4 1 0,0 9 0 0,0-9-46 0,0 4-10 0,1-4-1 0,-1 4-1 0,0 1 40 0,0-6 8 16,6-4 1-16,-6 5 1 0,0-1-40 0,0 1-8 15,1-1-1-15,4 1-1 0,-5 0 25 0,6-6 0 16,-6 6 0-16,0 4 0 0,6-4 0 0,-6-5 0 15,6 4 0-15,-6-4 0 0,5 5 15 0,1-1 8 16,-6 1 1-16,6 4 1 16,-6 6-40-16,0-6-8 0,11-14-1 0,-5 10-1 0,-6-1 25 0,0 6 0 15,0-6 0-15,1 1 0 16,4-1 0-16,-5-4 0 0,6 5 0 0,-6-1 0 0,6 1 0 0,-1 0 0 0,-4 4 0 16,4 0 0-16,-5-4 0 0,1 0 0 0,4 4 0 15,-5-4 8-15,6 4 10 0,-6 0 2 16,0 1 1-16,1-6 0 0,-1 1-21 0,0 0 0 0,-5-5 0 0,5-1 0 15,-5 1-15-15,5 5-7 16,0-1-2-16,-5 1 0 0,5 0 39 0,0-1 7 0,6 6 2 0,-6-6 0 16,6 6-24-16,-6-6 0 15,0 1 0-15,0 4 0 0,0-4-11 0,1 4-6 16,-1 1-2-16,0-6 0 0,6 1 19 0,-6 4 0 16,-5-4 0-16,5 4 0 0,0-4 12 0,0-1 5 0,0 1 2 15,1 0 0-15,-7 4-19 0,7-4 0 0,-1-6 0 0,0 6 0 16,0 0 0-16,0-1 0 0,-5 1 0 0,5-1 0 0,1 1 0 15,-7 0 0-15,12-1 0 0,-6 1 0 16,0-5 0-16,1 4 0 0,4 1 0 0,-10-1 0 0,5 1 0 0,0 0 0 16,1 4 0-16,-1-4 0 0,5-6 0 0,-4 6 0 15,4 0 0-15,-5-1 0 16,1-4 0-16,4 5 0 0,-5-1 0 0,6 1 0 0,-6-5 0 16,0 9 0-16,1-4 0 0,4-1 0 0,-5 1 0 0,1 4 0 15,-1-4 0-15,0 4 0 0,0 1 0 0,0-6 0 16,0 1 0-16,1 0 0 0,4-1-13 0,1 1-7 15,-6-1 0-15,0 6-1 16,0-6 33-16,6 1 8 0,-6 4 0 0,-5-4 1 0,11 4-21 0,-6-4 0 0,0 0 0 0,0-1 0 31,0 1 0-31,-5-1 0 0,0 1 0 0,5 4 0 16,-5-4 0-16,5 0 0 0,6-1 0 0,-6 1 0 16,0-1 0-16,0 1 0 0,-5-5 0 0,0 0 0 0,11 4 0 0,-6 1 0 0,0-1 0 15,0 6 0-15,-5-6 0 0,5 1 0 0,-5 0 0 0,5 4 0 16,-10-4 0-16,4-5 0 15,1 4 0-15,0 1 0 0,0-1 0 0,5 1 0 16,0-5 0-16,0 4 0 0,0 1 0 0,1 0 0 16,-1-1 0-16,-5 1 0 0,5-1 0 0,0-4 0 0,0 5 0 0,0-1 0 15,1 1 0-15,-1-5 0 0,0 4 0 0,0 6 0 16,0-6 0-16,1 1 0 16,4-5 0-16,-5 4 0 0,1 1-12 0,-1 0-8 0,5-1 0 0,-4 1-1 15,4-1 33-15,-5 1 8 0,6 0 0 0,-6-1 1 16,6 1-21-16,-6-1 0 0,6 1 0 0,-6 0 0 15,0-6 0-15,6 6 0 0,-6 0 0 0,5-1 0 16,-4-4 0-16,4 9 0 0,-5-9 0 0,6 5 0 16,-6-1 0-16,6 1 0 15,-6 0 0-15,6-1 0 0,-6 1 0 0,5 0 0 0,1-1 0 0,-6 6 0 16,0-6 0-16,6 1 0 0,-6 4 0 0,6-4 0 0,-6-1 0 0,0 6 0 16,0-6 0-16,6 1 0 0,-11 0 0 0,5 4 0 15,-5-9 0-15,5 4 0 0,0 1-9 0,0-5-7 16,0 4 0-16,6 1-1 0,0-5 27 0,-1 4 6 15,1 1 0-15,-6-5 1 0,6 4-17 0,-6-4 0 16,0 5 0-16,6-1 0 0,-6-4 0 0,5 5 0 16,-4-1 0-16,-1-4 0 0,0 5-15 0,0-1-6 0,0 6-2 15,1-6 0-15,-1 1 23 0,0 4 0 0,0-9 0 16,0 5 8-16,1-1 9 0,-7-4 2 16,12 0 0-16,-6 5 0 0,0-6-19 0,1 6 0 0,-1 0 0 0,0-6 0 15,0 6 0-15,0-5 0 0,-5 0 0 0,5 4 0 16,1-4-13-16,-1 5-7 0,0-6 0 0,0 6-1 15,6 0 21-15,-6-5 0 0,5 4 0 16,-4-4 0-16,4 0 12 0,-5 4 8 0,6-4 0 0,0 5 1 16,-6-5-21-16,5 4 0 15,-4-4 0-15,10-5 0 0,-6 5 0 0,1 4 0 16,-6 1 0-16,11-10 0 0,-5 5-12 0,-6 4-8 0,5 1 0 0,-4 0-1 16,4-1 33-16,1 1 8 0,5-10 0 0,-6 5 1 15,6-5-33-15,-5 9-8 0,0 1 0 0,-6-1-1 16,11-9 33-16,-6 5 8 0,1 5 0 0,-6-1 1 0,6 1-21 15,-1 0 0-15,1-6 0 0,0 6 0 16,-1 0 0 0,-5-1 0-16,6 1 0 0,0-1 0 0,-1 6 0 0,1-6 0 0,-6 6 0 0,6-1 0 15,-1-4 0-15,1 9 0 0,-1-9 0 0,1 4 0 0,0 0 0 0,-1 1 0 16,1-6 0-16,-1 1 0 0,1 0 0 0,0-6 0 16,5 6 0-16,-6 0 0 0,6-1-12 0,0-4-8 15,-5 5 0-15,-1-5-1 16,6-5 33-16,-5 0 8 0,-6 9 0 0,11-9 1 0,0 0-21 0,0 0 0 15,0 0 0-15,0 0 0 0,0 0 0 0,0 0 0 0,0 0 0 16,0 0 0-16,0 0 0 0,0 0 0 0,0 0 0 16,0 0 0-1,0 0 0-15,0 0 0 0,0 0 0 0,0 0 0 16,0 0-32-16,0 0-10 0,16-5-2 0,-5 5-1 16,5 0-133-16,1-4-26 0,-7-1-6 0,1 0-1 0</inkml:trace>
  <inkml:trace contextRef="#ctx0" brushRef="#br0" timeOffset="149722">4608 2972 460 0,'0'15'41'0,"0"-15"-33"16,0 0-8-16,0 0 0 0,0 0 181 0,0 14 35 16,0-14 6-16,0 0 2 0,5 10-128 0,-5-10-26 15,0 0-5-15,0 0-1 0,0 19 0 0,0-19 0 16,0 0 0-16,0 0 0 0,5 19 52 0,-5-19 9 15,6-9 3-15,-6 9 0 0,0 0-103 0,0 0-25 16,0 0 0-16,5 9 0 0,-5-9 78 0,11 10 10 16,-11-10 3-16,11 9 0 0,-6 6-54 0,-5-15-10 15,11 0-3-15,0 5 0 0,5-1 7 0,-5 1 1 16,0-10 0-16,-1 1 0 0,7 8-41 0,-1-13-8 16,0-6-2-16,0-4 0 0,6 5 67 0,-6-1 12 15,0-9 4-15,1 0 0 16,-7 5-103-16,1 0-20 0,0 0-4 15,-6-5-1-15,1 4 103 0,-1 6 20 0,1-5 4 0,-6 0 1 16,-6-1-78-16,1 6-15 0,-1 0-3 0,-4 4-1 0,-1 5 33 0,0 0 0 16,-5 5 0-16,-6-4 0 0,1-6 20 0,-1 10 10 15,-5 10 2-15,0 4 1 0,0 0-33 0,5-4 0 16,1-5 0-16,-1 9 0 0,6 10 0 0,0-9 0 0,-1-1 0 16,12 0 0-16,0 1 0 0,-1-1 0 0,6 1 0 0,0-15 0 15,0 0 0-15,0 0 0 0,16 9 0 0,1-4 0 16,-1 5 0-16,0-1 0 0,0 6 0 0,0-6 0 15,1-9 0-15,-1 5 0 0,0-5 0 0,0 5 0 16,6 0 0-16,-6-5 0 0,-5-10 0 0,5 5 0 16,0 5 0-16,-5 0 0 0,0-4 0 0,0-1 0 15,0-5 0-15,-6 1-20 0,6-11 2 0,0-4 1 16,-1 10 27-16,1-5 6 0,-5-5 0 0,-1 0 1 16,0 0-17-16,1 0 0 0,-6 4 0 0,-6 1 0 15,1 0 0-15,-6 14 0 0,0 5 0 0,1-9 0 16,-1-1-48-16,0 0-12 0,0 1-4 0,-5 9 0 0,0 0 86 0,0 0 17 15,-12 5 3-15,7-1 1 0,5 1-18 0,-6 10-3 16,6 4-1-16,5 0 0 0,0-5-21 0,-5 6 0 16,5-6 0-16,6 10 0 0,-1 5 0 0,1 0 0 15,5-1 0-15,0 1 0 0,0-9 0 0,0-1 0 16,5 0 0-16,1-5 0 0,5 6 0 0,-6-11 0 16,6 1 0-16,0-5 0 0,-1-1 0 0,1-4 0 15,0 5 0-15,5-10 0 0,-5-4 0 0,5-1 0 16,-5 5 0-16,11 5 0 0,5 0 0 0,-11 0 0 0,-5-9 0 15,0-10-12-15,-1-10 12 0,1 5 0 0,0-5 10 16,0 10-10-16,-6 4 0 0,-5-4 0 0,0-10 0 16,-5 0 0-16,5 5 0 0,-6 5 0 15,-10 0 0-15,5 5 0 0,-5 4 0 0,0-4 0 16,0 9 0-16,-11 5 0 0,5 5 0 0,0 9 0 0,1-4-13 16,-6 4 4-16,0-9 9 0,0 9 0 0,0 1 10 0,5 4-10 15,6-5 9-15,-6 5-9 0,12 10 8 0,-7 0-8 16,12 0 0-16,0-5 0 0,-1-10 0 0,6 6 0 15,6-6 0-15,-1 0 0 0,0 6 0 0,1-6 0 16,5-9 0-16,5 0 0 0,0-10 0 0,0 10 0 16,0 4 0-16,1 6 0 0,4-6 0 0,1-14 0 15,-6-4 8-15,6-6-8 0,-6 6 12 0,5-10-4 0,1-1-8 0,-6-4 0 16,6 10 0-16,-6 0 0 0,0-6-8 0,1-4 8 16,-1 10-10-16,-11-5 10 0,1-5 0 0,-1 4 0 15,-10-8 0-15,5 13 0 0,0 15 0 0,-6-14 0 16,-10-5 0-16,-6 9 0 0,1 0 0 0,-1 6 0 15,0-1 0-15,1 0 0 0,-1 5 0 0,1 10 0 16,4 4 0-16,1-4 0 0,0-1 12 0,5-4-12 16,-5 9 12-16,11 1-12 0,-6-1 12 0,11 1-12 15,0-15 12-15,0 14-12 0,0 5 12 0,5-4-12 16,1-6 12-16,-1 6-12 0,11-1 8 0,-5-4-8 16,0-1 0-16,-11-9 0 0,11 0-15 0,-1 0-6 15,7 0-2-15,-1 0 0 0,5 0 35 0,-4 0 8 16,-1-9 0-16,-5 4 1 0,0-5-21 0,-1-4 0 15,1-1 0-15,5 6-12 16,-10 4-156-16,5-5-32 0,-6 1-7 0,6-6-1 0</inkml:trace>
  <inkml:trace contextRef="#ctx0" brushRef="#br0" timeOffset="150673">2852 677 2181 0,'0'0'48'0,"0"0"9"0,0 0 3 0,0 0 2 0,11 10-50 0,0 4-12 0,-1 5 0 0,1-4 0 15,-11-15 77-15,0 0 13 0,0 0 2 0,16 4 1 16,-5 11-36-16,-11-15-7 0,11 0-2 0,0-5 0 15,-11 5 4-15,16 0 1 0,-5-5 0 0,5 5 0 16,0 5-42-16,-5-10-11 0,0-14 0 0,0 0 0 16,-6 4-12-16,6 1-4 0,0-5 0 0,-6 4-1 15,6 1 17-15,-6 0 0 0,1-10 0 0,-6 0 0 16,0 4 0-16,-11-4 0 0,-5 0-8 0,-1 0 8 0,1 5 0 16,-5 5 0-16,-6 4 0 0,0 0 0 0,0 10 0 15,0 0 0-15,0 5 11 0,5 5-11 0,0 9 13 16,1 0-4-16,4-4-1 0,1 4 0 0,0 10-8 15,0-5 0-15,5-5 9 0,6 5-9 0,-1 5 0 0,1-5 8 16,5-5-8-16,5-5 0 0,1 6 0 0,-1-1 0 16,11 5 0-16,-5-5 0 0,0-9 0 15,5-6 0-15,6 6 0 0,-6-5 0 0,5 0 32 16,7-5 3-16,-7 0 0 0,6-5 0 0,-5 0-19 0,5-5-4 16,0 6-1-16,0-6 0 0,-6-4-11 0,1-1 8 15,5 6-8-15,-5-6 8 16,-12-14-46-16,1 1-10 0,0 4-1 15,-6-5-1-15,1 0 40 0,-6 5 10 0,0 0 0 0,-6 5 0 0,-4-5 32 16,-12 4 8-16,0 1 1 0,-5 10 1 0,-5-6-42 0,-6 6 0 16,6 9 0-16,-1 0 0 0,1 9-12 0,5-4 12 15,-6 5-12-15,12-1 12 16,-1 1-32-16,6 9 0 0,-6 5 1 0,12 5 0 0,-1 0 47 0,0 0 10 0,6-10 2 16,-1 0 0-16,6 5-28 0,6-5 0 0,-1 5 0 15,0 0 0-15,6-9 0 0,0-1 0 0,0-4 0 16,10 4 0-16,-4-4 8 0,4-6-8 0,1-4 12 0,0 0-4 15,5 0-33 1,0-4-7-16,0-6-2 0,0 0 0 0,0 1 78 0,0-1 16 0,0 1 4 0,0-1 0 16,0-4-64-16,-11-6-18 0,0 1-1 15,-5-5 0-15,0-5 19 0,-11 1-8 0,0-1 8 0,-6 10 0 16,1 4-60 0,-6-4-4-16,0 5-2 0,-10-1 0 0,-1 5 66 0,-5 6 25 0,5 8-1 0,-5 1 0 15,-5 0-121-15,0 5-25 16,-1 9-5-16,-5 0-1025 0</inkml:trace>
  <inkml:trace contextRef="#ctx0" brushRef="#br0" timeOffset="151861">135 2987 1958 0,'0'0'43'0,"0"0"9"0,10 5 1 15,-4-1 3-15,-6-4-45 0,11 5-11 0,-11-5 0 0,0 0 0 0,10-5 104 0,1 5 20 16,5 0 3-16,6-4 1 0,-17-1-72 0,-5-10-13 16,0 15-3-16,11-4-1 0,11-6-11 0,-17-4-3 15,-10-1 0-15,5 6 0 0,11-1-25 0,-1-5-9 16,1-4 0-16,-22 10 0 0,-10-1 9 0,5-4 12 15,21-1-2-15,-16 1-1 0,-16-1-9 0,6 6 0 16,-1-1 0-16,6 5 0 0,-6 5 0 0,6 5 0 16,0 0 0-16,0 5 0 0,-1-6 0 0,1 6 0 15,11 4 0-15,-6-4 0 0,11-10 0 0,-5 14 0 16,5 1 0-16,-6-1 0 0,-5 1 0 0,6-1 0 0,5 5 0 16,5-4 0-16,12 9 53 0,-12-10 9 0,6 1 2 0,-6-1 0 15,6-4-52-15,0-1-12 0,5-4 0 0,0-5 0 16,0 5 0-16,1-5 0 0,-7-10 0 0,7 5 0 15,4-9 0-15,6 0 0 0,6-6 0 0,-12 1 0 16,-10-5 0-16,0 0 0 0,10 10 0 0,-4-10 0 16,-12 4 27-16,0 1 2 0,-5 0 1 15,0 5 0 1,0-1-48-16,-5 1-10 0,-6-1-1 0,0 1-1 0,-5 4 58 0,5 1 11 0,-10-1 2 0,5 5 1 16,-1 1-16-16,-4 4-3 0,-1 4-1 0,6 6 0 15,5 0-22-15,-5-1-13 0,-6 1 1 0,1 4 1 0,5 1 11 16,-1-1 14-16,1 5-3 0,11 0-1 0,-6-4-10 0,11 4 0 15,5 10 0-15,1-5 0 0,-6-5 0 16,5 5 0-16,1 10 0 0,4-10 0 0,12-5 0 0,-6-5 0 16,-10 6 0-16,10-6 0 0,11 0 0 15,0-9 0-15,-6-5 0 0,1 0 0 0,-22 0 0 0,11-5 0 16,5-4 0-16,0-1 0 0,0-4 0 0,1-5 0 16,-1-5 0-16,0 0 0 0,0-5 0 0,-5 0 0 15,5 5 0-15,-10-5 0 0,-6 5 0 0,0 0 0 16,0 5 0-16,-6 0 0 0,-5 4 0 0,-10-4 0 15,-12 9 0-15,1 1 0 0,0-1 0 0,5 5 0 0,-6 5 0 16,6 5 0-16,0 0 0 0,0 5 0 16,0 4 0-16,6 0 0 0,4 1 0 0,1 4 0 15,0-5 0-15,11 6 0 0,10 4 0 0,-5-5 0 16,0 0 0-16,0 0 0 0,5 5 0 0,1 0 0 16,5-9 0-16,-6-1 0 0,6-4 0 0,0-1 0 0,-1 6 0 15,7-10 0-15,-1-5 0 0,0 0 0 0,0 4 0 16,0-8 0-16,1-6 0 0,4 0 0 0,-10-4 0 0,5 0 0 15,0-6 0-15,-5 6 0 0,0-5-14 0,0 4 5 16,-6 1 9-16,-5-1 0 0,0 1-9 0,0 0 9 16,-5 4 0-16,-6 0 0 15,0 1 0-15,-5-1 0 0,5 5 0 0,0 1 0 0,11 4 0 0,-16-5 0 16,-11 0 9-16,0 10 0 0,6 4 0 0,4 1 0 0,7-10-9 16,-1 10 0-16,11 4 0 0,0 0 0 0,11-4 0 15,-11 4 0-15,-6 6 0 0,12-6 0 0,4 1 0 16,1-1 0-16,-11 0 0 0,6 6 0 0,4-1 0 0,1 0 0 15,11-14 0-15,-1 4 0 0,-4 1 0 0,-7-5 0 16,-10-5 0-16,0 0 0 16,11 5-100-16,5-5-23 0,1-5-4 0</inkml:trace>
  <inkml:trace contextRef="#ctx0" brushRef="#br0" timeOffset="153520">8297 336 691 0,'0'0'61'0,"11"-5"-49"0,0 0-12 0,0 1 0 0,5 4 149 0,-5 0 27 0,0 0 6 0,-1 0 1 15,1-10-35-15,0 10-6 0,0 5-2 0,0-5 0 16,-11 0-25-16,10-10-6 0,-4 1-1 0,10-6 0 16,-5 6-18-16,-6 4-4 0,6-5-1 0,0 5 0 0,0 1-21 0,-1-1-5 15,1 0-1-15,-5 5 0 0,4-10-23 0,-10 10-5 16,11-4-1-16,-5-6 0 0,-1 5-16 0,0-4-3 15,6 4-1-15,-11-5 0 0,6 1-9 0,-6-1 0 32,5 0 0-32,-5 6 0 0,-5-1 0 0,5-5 0 0,-6 1 0 0,-5 4 0 15,-5-5-9-15,0 1 9 0,0-1 0 0,-6 5 0 16,1 0 0-16,-6 10 0 0,5 0 0 0,-5 0 0 0,0 9 0 0,0 1 8 16,5-1-8-16,1 0 12 0,5 6-12 0,-1-1-8 15,1 0 8-15,11 0-13 0,-1 5 13 0,6 0 0 16,6 0 0-16,5 0 0 0,-1 0 0 0,7 0 0 15,4-5 0-15,-5 1 0 0,6-1 40 0,5-5 10 16,-11 1 2-16,6-6 1 0,-6 1-31 0,6 0-6 16,-1-10-2-16,-5 0 0 0,1 0-14 0,-1-5 0 15,-5 0 8-15,5 5-8 0,0-10 0 0,0-4 0 16,-5-1-9-16,0-4 9 0,5 5 0 0,-5-10 0 0,0 0 0 0,-6-5 0 16,1 0 0-16,-12-4 0 0,1 4 0 0,-1 5 0 15,-5 5 0-15,-5-10 0 0,-5-5 0 0,-1 5 0 16,0 5-15-16,-5 5 3 0,-5 0 1 0,0 9 0 15,-1 6 11-15,-5 8 0 0,-5-4 0 0,11 10 0 16,-1 4 0-16,1 1 0 0,5-1 0 0,0 1 8 16,5 9 0-16,1-5 0 0,4 0 0 15,7 0 0-15,-1 0-8 0,5 5 0 0,6-4 0 0,6 4 0 16,5 4 0-16,5-4 0 0,0 5 0 0,6-10 0 16,-1-9 0-16,6 0 9 0,0-1-9 0,0 6 10 15,0-11-10-15,0 1 0 0,-5 0-10 0,5-5 10 16,-5 0 0-16,-1-5 0 0,1 5 0 0,-6-9 0 0,0-6 0 15,0 6 0-15,1-6 11 0,-1 1-3 0,-5-5-8 16,-1-5 0-16,1 4 0 0,0-4-8 0,-6 0 8 16,1-4 0-16,-6 4-9 0,5 0 9 0,-16-5 0 15,6 0 0-15,0 5-9 0,-6 5 9 0,0 4 0 0,-5 1 0 16,0-5-8-16,-1 4 8 0,-4 1 0 0,-1 14 0 16,-5 5 0-16,6-1 0 0,-1 1 0 0,-10 0 8 15,5 10-8-15,0 4 0 0,10 0 0 0,-4 0 0 16,5 0 0-16,-1 1 0 0,7 4 8 0,10 0 1 15,-6 0 1-15,6-5 0 0,0 0-10 0,11 0-14 16,0 0 3-16,0 1 1 0,5-6 10 0,5 0 0 16,-4 1 0-16,-1-6 0 0,5-4 12 0,-4 0 5 15,-1 0 1-15,0 0 0 0,6-5-18 0,-6-5 0 16,0 5 0-16,-5-5 0 0,5 0 0 0,-5 0-9 0,0 1 9 0,-1-1 0 16,1-5 0-16,0-9-10 0,0-5 10 0,-6 5 0 15,-5-5-11-15,6 0 11 0,-6 5-10 0,0-1 10 16,-6 6 0-16,1 0 0 0,-6 4 0 0,-5 0 0 15,5-4 0-15,0 0-11 16,-5 14 11-16,-6 0-10 0,6 4 10 0,-5 6 0 0,-6 0 0 0,0-1 0 16,0 1 0-16,-6 4 0 0,6 1 8 0,6-1-8 15,-1-4 0-15,0 4 0 0,12 0 0 0,-7 6-12 16,12-6 12-16,-1 0 0 0,1 1 0 0,10-1 0 0,6 5 0 0,0-4 0 16,-5-6 0-16,4 6 0 0,-4-1 0 15,10-4 0-15,0-5 0 0,0 4 0 0,-5-9 0 16,11 5 0-16,-6-5 0 0,6-5 0 0,-1 0 0 0,-5 1 0 15,6-6 0-15,-6 5 0 0,-5-4 8 0,5-1 3 16,-5-4 1-16,5 4 0 0,-5 5-12 0,-6-9 0 16,1-5 0-16,5 4 0 15,-11 15 0-15,0 0 0 16,0 0-11-16,0-9 11 0,-6-11-11 0,1 6 11 0,-1 0-13 0,-4 4 5 0,-7 5 8 0,1 0 0 16,0 5 0-16,-16 0 0 0,-1 5 0 15,1 0 0-15,-1 5 0 0,6 4 0 0,6-4 0 0,5 4 0 16,-1 0 0-16,-4 1 0 0,4-10 0 0,1 4 0 15,16-9 0-15,0 0 0 0,-5 15 0 0,5-15 0 16,0 0 0-16,0 0 0 0,5 9 0 0,6 1 0 16,0-1 0-16,0 1 0 15,5 9-53-15,6 0-9 0,-6-4-2 0,5-6 0 16,1-4-164-16,-6-5-32 0,11 15-8 0,0-6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3:59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0 730 0,'0'0'32'0,"0"0"8"0,0 0-32 0,0 0-8 16,0 0 0-16,0 0 0 15,0 0 84-15,0 0 16 0,0 0 4 0,0 0 0 16,0 0-32-16,0 0-7 0,0 0-1 0,0 0 0 0,0 0 0 0,0 0 0 16,0 0 0-16,0 0 0 0,10 9-35 0,-10-9-7 15,0 0-2-15,11 5 0 0,-11-5-3 0,11 10-1 16,0 4 0-16,0-9 0 0,-11-5 9 0,0 0 2 0,16 9 0 0,-5-4 0 15,-11-5-15-15,0 0-2 0,10 10-1 0,7-5 0 16,-7-1 1-16,1 1 0 0,0 0 0 0,0 5 0 16,5-6 5-16,-5 6 1 0,0-5 0 0,-1 0 0 15,1-1-16-15,0 1 0 16,-6 5 0-16,1-1-10 0,5-4 20 0,-1 5 4 0,-10-10 1 0,11 5 0 16,-11-5-15-16,11 9 0 0,0 1 0 0,0-5 0 15,-11-5 0-15,16 9 0 0,-5-4 0 0,-1 0 0 16,1 0 0-16,0 4 0 0,5-4 0 0,-5 5 0 0,5 4 0 15,-5-4 0-15,-11-10 0 0,16 9 0 0,-5 1 40 16,0 0 6-16,-11-10 1 0,11 9 0 16,-11-9-24-16,11 5-5 15,-1 0-1-15,-10-5 0 0,11 9-17 0,0-4 0 16,-6 5 0-16,6-1 0 0,-11-9 0 0,11 10-11 0,0 0 2 0,-6-1 0 0,-5-9 9 0,11 5 12 16,0-5-2-16,0 10-1 0,-1-1-9 0,-4 1-14 15,-6-10 3-15,11 9 1 0,-1 1 10 0,1-5 0 16,-11-5 0-16,6 5 0 0,-6-5 11 0,10 9-3 15,-4 6 0-15,5-11 0 0,-6 1-8 0,0 0 0 16,6 5 0-16,-5-6 0 0,-1 6 0 0,0-5 0 16,6 0 0-16,-5 4 0 0,-1 6 0 0,0-6 0 15,12-4 0-15,-12 0 0 0,6 0 0 0,0 4 0 16,-1 1 0-16,1-1 0 0,0 1 0 0,5 0 0 16,-5-1 0-16,0-4 0 0,0 5 0 0,5-1 0 15,-11-4 0-15,11 5 0 0,-10-1 0 0,5 6 0 16,-1-6 0-16,1 1 0 0,-11-10 0 0,11 5 0 0,-6 4 0 15,6-4 0-15,-11-5 0 0,11 10 0 0,5-1 0 16,-5-4 0-16,0 5 0 0,0-1 0 0,5-4 0 0,0 5 0 16,-5-5 0-16,5-1 0 15,0 1 0-15,1 5 0 0,-7-5 16 0,7-1 0 16,-7 1 1-16,1 0 0 0,11 0-17 0,-6 4 0 0,-5-4 0 0,5 5 0 16,-5-5 0-16,0-1-12 0,-11-4 1 0,16 10 1 15,0 0 10-15,-5-6 0 0,5 6 0 0,-16-10-8 16,11 5 16-16,5 4 3 0,-5 1 1 0,-11-10 0 15,0 0-12-15,11 10 0 0,5-6 0 0,-5 6 0 16,-1 0 0-16,7-1-14 0,-7-4 3 0,1 5 1 16,0-1 18-16,0-4 3 0,5 5 1 0,0-1 0 0,-5 1-12 15,0-5 0-15,5-1 0 16,0 6 0-16,-5 0 0 0,0-6 0 0,5 6 0 0,-5 0 0 0,0-6-11 0,5 6 3 16,-5-5 0-16,0 0 0 0,-1 4 8 0,1-4 0 15,0 0 0-15,-6 4 0 0,6 1 0 0,0-5 11 16,0 0-3-16,0 4 0 0,-6-4-8 0,11 5 0 15,-5-6 0-15,5 6 0 0,-5 0 0 0,0-6-11 16,5 6 3-16,-5 0 0 0,5-6 8 0,-5 1 11 16,0 0-3-16,5 0 0 15,-5 0-8-15,5 4 0 0,-5-4 0 0,5 5 8 16,-5-1-8-16,0-4 0 0,-1 5 0 0,1-5 0 0,5 4 0 0,-16-9 0 16,6 10 0-16,5-1 0 0,-6 1 0 0,6-5 0 15,-11-5 0-15,11 9 0 0,5 1 0 0,-5 0 0 16,-6-1 0-16,6 1 0 0,0-1 0 0,-1 1 0 0,7-5 0 15,-7 4 0-15,1 6 0 0,0-6 0 0,0 1-11 16,5 0 11-16,-5-1 0 0,0-4 0 0,5 5 0 0,-5 4 0 16,-1-4 0-16,1-1 0 0,0-4 8 0,0 5-8 15,0 4 0-15,-1-4 0 0,-4-1 0 0,5 1-8 16,-1-1 8-16,1 6 0 0,0-1 0 0,-6-4 0 16,6-1 0-16,0 1 0 0,0 0 0 0,0 4 0 0,-1-4 0 15,-4 4 8-15,5 0-8 0,5 1 0 16,-5-10 0-16,0 4 0 0,5 6 0 0,0 4 0 0,-5-5 0 0,5 1 8 15,0-6-8-15,0 6 0 0,-10 4 0 16,10-5 0-16,0-4 0 0,0 4 0 0,-5 1 0 0,0-1 0 31,5-4 0-31,-5-1 0 0,0 1 9 0,0 4-9 16,-6-4 12-16,6 0-12 0,5-6 0 0,-5 6 0 0,-11 4 0 0,11-4 0 0,10-5 0 0,-5 4 0 16,-16 1 0-16,11 0 0 0,0 4 0 0,0-4 0 15,0 4 0-15,-1 0 0 0,-4 6 0 0,5-6 0 16,5-4 0-16,-5 9 0 0,-6 5 0 0,6-5 0 15,5-5 0-15,0 6-9 0,-10-1 9 0,5 0 0 16,5-9 8-16,-5 4-8 0,5 5 0 0,-5-4 0 16,-6 4 0-16,6-5 0 0,5-4 0 0,-11 0 0 15,1 4 0-15,5 0-8 0,5-4 8 0,-5 4 0 16,-6 1 0-16,6-1 8 0,0 1-8 0,-6-6 0 16,0 1-8-16,1 4 8 0,-1 1 0 0,6-6 0 0,0 6 0 15,0-1 11-15,-11 0-11 0,5 6 0 0,6-6 0 16,0 0-11-16,-6 6 11 0,0-6 0 0,6 0 0 15,0 1 0-15,-6 4 0 0,1-4 0 0,-1-1 0 16,6 0 0-16,0-4 0 0,0 4 0 0,-11-4 0 16,10 0 0-16,1-1 0 15,-5 1 0-15,-1 4 0 0,0 1 0 0,6-6 0 0,0 6 0 16,-6-1 0-16,1-4 0 0,-1-1 0 0,6 1 0 0,-6 4 0 0,6 1 0 16,-11-1 0-16,6 0 0 0,10-4 0 0,-11 4 0 15,-5 1 0-15,6-1 0 0,5 1 0 0,-1-1 0 16,-4-4 0-16,-1 4 0 15,6 0 0-15,5 1 0 0,-5-1 0 0,5 1 0 16,-5-1 0-16,0-4 0 0,10-1 0 0,-10 6 0 0,-11-1 8 0,11 1-8 0,5-6 0 0,-5 6 8 16,-6-1-8-16,6 0 0 0,-5 1 0 0,4 4 8 15,1-5-8-15,-5 6 0 0,-6-1 0 0,5-5 0 16,11 1 0-16,-10 4 0 0,-12-5 0 0,6 5 0 16,16-4 0-16,-10-1 0 0,-1 5 0 0,1-4-8 15,10-1 8-15,0 1-8 0,0-1 8 0,-5 0 0 16,-6 1 0-16,12-6 0 0,4 6 0 0,1 4 0 15,-17-5 0-15,11 1 0 0,1-1 0 0,-7 1 0 16,1-1 0-16,-5-4 0 0,-1 9 0 0,11-5 0 16,-5 6 0-16,-5-6 0 15,-1 0 0-15,0 6 0 0,6-6 0 0,0 0 0 16,-11 10 0-16,5-9 0 0,12-1 0 0,-12 5 8 0,0 1-8 0,1-6 0 16,10 5 0-16,-11 0 0 0,6-4 0 0,-5 4 0 15,4-5 0-15,1 6 0 0,0-6 0 0,0 5 0 16,0 0 0-16,-6-4 0 0,11 4 0 0,-5-5 0 0,-6 6 0 15,1-1 0-15,10 0 0 0,-5-4 0 0,-6-1 0 16,6 5 0-16,-6-4 0 0,6 4 0 0,0-5 0 0,-6 1 8 16,-5 4-8-16,6-5 0 0,10 1 0 0,-5 4 0 15,-11-10 0-15,11 6 0 16,5-1 0-16,-5 1 0 0,5 4 0 0,-5-5 0 0,-1 1 0 0,7-1 0 16,-1 0 0-16,0 1 0 0,-11-1 0 0,6 1 8 15,16-1-8-15,-10 0 0 0,-12 1 0 0,6-1 0 16,5-4 0-16,-5 4 0 0,-6-4 0 0,1 4 0 15,-1-4 0-15,6 4 0 0,0 1-8 0,-11-1 8 0,-6 1 0 0,6-1 0 16,16 0 0-16,-5 1 0 0,-11 4 0 0,6-5 0 31,10 1 0-31,0-6 8 0,-5 6-8 0,0-1 0 16,5 5 0-16,0-4 0 0,6 4 0 0,-12-5 0 0,1 6 0 0,5-1 0 0,1 0 0 0,-1 0 0 16,-5 0 0-16,-1 1 0 0,7-6 0 0,-7 5 0 15,1 0 0-15,0-4 0 0,0-1 0 0,0 6 0 16,-6-6 0-16,0 5 0 0,6-4 0 0,-5 4 0 15,4-5 0-15,1 1 0 16,-5-1 0-16,-1 5-8 0,6-9 8 0,-6 9 0 0,6-5 0 0,0 1 0 16,-6-1 0-16,6 1 0 0,0-1 0 0,-6 0 0 15,6 1 0-15,0-6 0 0,0 6 0 0,0-6 0 16,-6 1 0-16,6 0 0 0,0-1 0 0,-1 1 0 16,1-1 0-16,0 1 0 0,0 4 0 0,0-4 0 15,-6 0 0-15,6-1 0 0,0 6 0 0,-1-6 0 16,1 1 0-16,0-1 0 0,-6 1 0 0,6 0 0 0,0-1 0 0,0-4 0 15,-6 5 0-15,1-1 0 0,4 1 0 0,-4 0 0 16,-6-10 0-16,11 4 0 0,-1 6 0 0,1-5 0 16,0 4 0-1,-11-9 0-15,0 0 0 0,11 5 0 16,5 5-100-16,-16-10-25 0,0 0-5 0,11 0-760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12.8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4711 0 518 0,'0'0'46'0,"0"0"-37"0,0 0-9 0,0 0 0 16,0 0 64-16,0 0 12 0,0 0 1 0,0 0 1 15,0 0-22-15,0 0-4 0,11-5 0 0,-11 5-1 16,0 0-6-16,0 0-1 0,0 0 0 0,0 0 0 16,0 0-11-16,0 0-2 15,0 0-1-15,0 0 0 0,0 0-6 0,0 0-2 0,0 0 0 0,0 0 0 16,0 0-8-16,0 0-2 0,5 5 0 0,1 4 0 16,-6-9 3-16,5 10 0 0,-5-1 0 0,0 1 0 15,-5 0-3-15,5 4 0 0,0 0 0 0,-6 6 0 16,6-11-3-16,-5 6-1 0,5-1 0 0,-5 0 0 0,-1-4-8 0,6 4 10 15,-5-4-10-15,-1 0 10 0,6 4-10 0,-5 0 0 16,0 1-10-16,-1 4 10 0,1-5 0 0,-1 6 18 16,1-1-2-16,0 5-1 0,-1-10-24 0,1 6-5 15,-6-1-1-15,6 0 0 0,-1-5 43 0,1 1 9 16,-1-1 2-16,1 1 0 0,0-1-22 0,-1 5-4 16,1 0-1-16,-6 1 0 0,6-1-2 0,-1 0-1 15,-5-5 0-15,11 6 0 0,-5-6 11 0,-6 0 1 16,6 6 1-16,5-1 0 0,-6-5-22 0,-4 5 0 15,4 1 0-15,-5-6 0 0,6 0 11 0,0 1-3 0,-1 4 0 0,1 0 0 16,-6-4-8-16,0-1 0 0,0 5 0 0,0-4 0 16,6 4 0-16,0-5 0 15,-6 6 0-15,0-1 0 0,6 0 0 0,-6-5 0 16,5 1 0-16,-4-1 0 0,-1 1 0 0,0 4 0 16,6-5 12-16,-6 5-4 0,5 1 1 0,-4-6 0 15,4 0 0-15,-5 6 0 0,1-6-9 0,4 5 12 16,1-4-12-16,-1-1 12 0,1 5-12 0,-6-4 10 0,6-1-10 15,-6 1 10-15,0-1 0 0,0 0 0 0,6 6 0 16,-6-1 0-16,0-5 7 0,1 5 2 0,-1 1 0 0,0-6 0 16,0 5-19-16,6 0 8 0,-6-4-8 0,0-1 0 15,0 1 0-15,1-1 0 0,4 0 0 0,-5-4 0 16,6 4 0-16,0-4 10 0,-6 4 0 0,5 1 0 16,1-1-10-16,-6 1 0 0,6-1 0 0,-1 0 0 15,-4 1 0-15,-1-1 0 0,5 1-14 0,-4-1 5 16,-1 0 9-16,0 1 8 0,0-1-8 0,0 6 11 15,6-6-11-15,-6 0 0 0,0 6 0 0,0-1 0 0,1-5 0 16,-1 5 0-16,5-4 0 0,-4 4 8 0,-1-5-8 0,0 6 0 16,6-1 0-16,-12 0 0 0,7-5 0 0,4 6 0 15,-10-1 0-15,5 0 0 0,0 5 0 16,-5-5 0-16,11-4 0 0,-11 4 0 0,-6 0 0 0,6 5 10 16,5-5-10-16,0 5 10 0,-10-5-10 0,4 10 8 15,12-5-8-15,-6 0 8 0,-5-4-8 0,5 4 0 16,6-5 0-16,-6 5 0 0,6-5 0 0,-6 0 0 15,-5 0 0-15,5 5 0 0,0-4 0 0,0 4 0 16,-5-5 8-16,-6 5-8 0,6-5 0 0,0 5 0 16,5 0 0-16,-5 5 0 0,5-5 8 0,-5 5-8 15,5-5 8-15,-5 5-8 0,5-5 0 0,-5 4 0 0,5-4 8 16,-5 0-8-16,0 0 0 0,5 0 0 0,-5-4 0 16,5 4 0-16,-5 4 0 0,5 1 0 0,-5-5 0 0,5 0 0 15,-5 0 0-15,-1 0 0 0,-4 0 0 0,10 0 0 16,0 0 0-16,0 0 8 0,-10 0-8 0,5-4 8 15,10 4-8-15,-10 0 0 0,-6 0 0 0,6 4 0 16,0-8 0-16,0 4 12 0,-1 0-12 0,-4 0 12 16,-1 0-12-16,1 4 0 0,4 1 0 15,1 0 0-15,-5 5 0 0,-1-10 0 0,17 0 0 16,-12 0 0-16,1 0 0 0,5 0 0 0,6-10 0 16,-6 5 8-16,0 5-8 0,1 5 0 0,-7-10 0 0,1 10 0 15,16-5-8-15,-11 5 8 0,-10-5-10 0,10 5 10 16,6-5 0-16,-12 5 0 0,-4-1 11 0,-1-4-3 0,1 0-8 15,4 5 0-15,1 0 0 0,0-5 0 16,-6 5 0-16,6 0 0 0,5 0 0 0,-5-1 0 0,-6 1 0 0,6 0 0 16,5 0 0-16,1 0 0 0,-7-1 0 0,1 6 0 15,5-5-12-15,1 0 4 0,-7-1 8 0,7 6 16 16,-7-10-4-16,7 5-1 0,-7 0-11 0,7-5 0 16,-7 5 0-16,7-5 0 0,-1 4 0 0,0-4 0 15,-5 5 0-15,0 0-11 0,5-5 11 0,-5 5 0 16,-6-5 10-16,0 5-10 0,6-1 0 0,0 1 0 15,-6 0 0-15,1 9 0 0,-12-9 0 0,12 5 0 16,15 0 0-16,-5-1 0 0,-21 1 0 0,16-5 0 16,5-1 0-16,0 1 0 0,-5 5 0 0,-6-1 0 15,12 1 0-15,-7 0 0 0,1-1 0 0,0-4 0 16,0 5 0-16,0-1 0 0,5 1-8 0,-5 0-2 16,-1-1 0-16,7-4 0 0,-1 0 18 0,-5 4 3 0,-1-4 1 0,7 5 0 15,-7-10-12-15,7 9 0 0,-7-9 0 0,7 5 0 16,-1 0 0-16,-5 0 0 0,5 0 0 0,0-1 0 15,-5 1 0-15,5 0 0 0,0 0 0 0,0 0 0 16,0-5 0-16,-5 0-14 0,5 0 3 0,1 0 1 16,-7 0 10-16,7 0 0 0,-1 0 0 0,0 0 0 15,-5-5 0-15,5 5 11 0,-5-5-3 0,0 5 0 0,5 0-8 16,-5 0 0-16,-1 0 0 0,7 0 8 0,-1-5-8 0,-5 6 0 16,-1-1 9-16,1 0-9 0,0 0 0 0,0 0 0 15,0-5 0-15,-1 5 0 0,-4 0 0 0,5 5 0 16,5-5 0-16,-5 4-12 15,5-4 12-15,-5 0 0 0,-1 0 10 16,1 0-10-16,-6 0 0 0,1 0 0 0,-1 0 0 0,6 5 0 0,-6 0 0 0,6-5-16 16,-5 0 3-16,4 0 1 15,1 0 20-15,-5 0 4 0,4 0 0 0,7 0 1 0,-7 0-13 16,1 0 0-16,5 0 0 0,1 0 0 0,-7 0 0 16,7-5 0-16,-7 5 0 0,7 0 0 15,-1 0 16-15,0 0 1 0,-5 0 0 0,5 0 0 0,0 0-17 16,-5 1 0-16,5-1 8 0,0 4-8 0,1-4-12 0,-1 5-5 15,-5-5-2-15,-1 0 0 16,6 0 31-16,1-5 5 0,-7 1 2 0,7-1 0 0,-7 0-31 0,1 0-5 16,5 5-2-16,-5-5 0 15,5-4 31-15,-5 9 5 0,5-10 2 0,-5 5 0 16,0 1-19-16,5-1 0 0,-5 0 0 0,5-5 0 16,0 6-14-16,-5-1-3 0,0 0-1 0,11-4 0 0,-1 4 18 0,1 0 0 15,-1 0 0-15,-10-4 0 0,5 4 10 0,1-5 6 0,-1 5 0 16,0-4 1-16,6 4-17 0,-6-5 0 15,0 1 8-15,0 4-8 0,0-5 0 0,-5 1 0 16,5-1 8-16,1 5-8 0,-7-4-13 0,7 4-7 0,4-5 0 0,-5 6-1 16,0-1 33-16,1 0 8 15,-1-5 0-15,0 1 1 0,0 4-21 0,0-4 0 0,1-1 0 16,-1 0 8-16,0 1-24 0,6-6-5 0,-6 1-1 0,5 0 0 16,6-10 36-16,0 9 7 0,0-9 2 0,0 0 0 15,0 0-13-15,-5 15-2 0,5-15-8 0,0 0 12 16,0 0-33-16,0 9-7 0,0-9-2 0,0 0 0 15,5 15 30-15,-5-6 16 0,0-9-1 0,0 15-672 16,0-1-135-16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21.3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0 716 0,'0'0'16'0,"0"0"3"0,0 0 1 0,0 0 0 0,0 0-20 0,0 0 0 16,6 10 0-16,-6-10 0 0,0 0 38 0,0 0 4 0,10 5 1 15,-10-5 0-15,0 0-15 0,0 0-4 0,0 0 0 0,0 0 0 16,6 9 14-16,-6-9 2 0,0 0 1 0,0 0 0 16,5 15-33-16,-5-15-8 0,0 0 0 0,0 0 0 15,0 0 8-15,0 0 0 0,0 0 0 0,0 0 0 16,0 0 4-16,0 0 0 0,0 0 0 0,0 0 0 16,0 0 3-16,0 0 1 0,11 9 0 0,-11-9 0 15,0 0 16-15,0 0 3 0,0 0 1 0,11 10 0 16,-11-10-15-16,11 10-2 0,-6-6-1 0,6 6 0 0,-11-10 0 0,0 0 0 15,11 10 0-15,0-1 0 16,-6 6 8-16,0-6 2 0,-5-9 0 0,11 10 0 0,0 4-13 0,0-4-3 16,-11-10 0-16,11 9 0 15,5 1 4-15,-16-10 0 0,5 10 0 0,-5-10 0 16,16 4 8-16,-5 6 3 0,0 4 0 0,-11-14 0 0,0 0-27 16,11 10 0-16,5 4 0 0,-5-4 0 0,0 0 0 0,-6-1 0 15,11 1 0-15,-10-1 0 0,-6-9 11 0,16 15-3 16,-5-6-8-16,-6 6 12 0,6-1 0 0,0-4 0 15,-1-1 0-15,-4 1 0 0,5 0 0 0,-6 4-1 16,-5-14 0-16,11 10 0 0,0 4-2 0,-1-4 0 16,1 4 0-16,-5-4 0 0,-1 4 2 0,6 0 0 15,-6-4 0-15,6 0 0 0,-11-10 1 0,11 9 1 16,-6 6 0-16,6-6 0 0,-6 1-5 0,1 0 0 16,-1-1-8-16,1 6 12 0,-1-6-2 0,6 6-1 15,-6-6 0-15,6 1 0 0,-6-1-9 0,1 6 0 0,5-10 9 16,-6 4-9-16,6 1 8 0,0 4-8 0,0-4 8 0,-6-1-8 15,6 6 10-15,-6-6-2 0,6 1-8 0,0 4 12 16,0-4-1-16,-6 4-1 0,6 10 0 0,-6-9 0 16,1-1 3-16,-1 1 1 15,0 9 0-15,1 0 0 0,5-5-3 0,-6 0-1 16,0-5 0-16,1 6 0 0,-1-6-10 0,6-4 8 0,0 4-8 0,-6-4 8 16,-5 4-8-16,6-4 0 0,4-1 9 0,1 6-9 15,-5-6 10-15,-1 6-2 0,6-6-8 0,0 1 12 16,-11-10-12-16,10 5 8 0,1 0-8 0,5-1 0 15,-5 6 8-15,0-5-8 0,-11-5 0 0,11 9 9 16,5 1-9-16,-5-5 0 0,-11-5 0 0,5 14 8 16,6-4-8-16,0-1 0 0,-11-9 0 0,11 10 0 15,-11-10 0-15,10 10 8 0,1-1-8 0,-11-9 0 0,-5 15 0 0,5-15 0 16,16 9 0-16,-5 6 0 16,-11-15 0-16,11 9 0 0,5 1 0 0,0-1 0 15,-10 1 11-15,10 0 0 0,-5-6 0 0,5 6 0 0,-5-5-11 16,-11-5 0-16,0 0 9 0,16 9-9 0,5 1 0 15,-4 0 9-15,-17-10-9 0,5 4 0 0,17 6 8 16,-12-5-8-16,-10-5 0 0,0 0 0 0,6 9 0 0,5 1 0 16,-1 0 0-16,-10-10 0 15,6 9 8-15,5-4-8 0,-1 5 0 0,1-6 0 16,-11-4 0-16,11 10 0 0,0 0 8 0,0-6-8 0,-11-4 0 0,10 10 0 16,-4-5 0-16,5 0 0 0,-1 4 0 0,-4 1 0 15,-6-10 8-15,11 5-8 0,-1 0 0 0,-10-5 0 16,0 0 0-16,11 9 0 0,5 1 17 0,-5-1 0 15,-11-9 0-15,6 10 0 0,4-5-26 0,1 4-6 16,-5 1-1-16,-1-5 0 0,-5-5 16 0,11 9 0 0,0 6 0 0,-1-6 0 16,-4 1 8-16,-1 0-8 0,11 4 0 0,-5-4 0 15,-5-1 9-15,-1 1-9 0,6-1 0 0,5 1 9 16,-10 0-9-16,4-6 0 0,-10-4 0 0,11 10 8 16,5 0-8-16,1-6 0 15,-17-4 0-15,5 10 0 0,17 4 0 0,-12-4 0 0,-10-10 0 0,6 10 0 16,5-1 0-16,5 1 0 0,-11-1 0 0,-5-9 0 15,0 0 10-15,11 10-10 0,0 4 12 0,-11-14-12 16,0 0 0-16,0 0 0 0,21 15 0 0,-10-6 0 16,-11-9 0-16,6 20 0 0,10-11 0 15,0 6 0-15,-5-6 0 0,-11-9 0 0,5 10 0 16,6 4 0-16,11 1 0 0,-17-1 0 0,0-4 0 0,6 4 0 16,11 1 13-16,-11-6-4 0,-11-9-1 0,10 15 0 0,12-1-8 15,-6-4 0-15,-10 4 0 0,-1-4 0 0,6 4 0 0,0-4 0 16,-1 4-9-16,1-4 9 0,-11-10 0 0,11 14 0 15,5 0 0-15,-10 1 0 0,-1-6 0 0,6 6 0 16,0-6 0-16,0 6 0 0,-6-6 0 0,6 1 8 16,-6 0-8-16,6-1 0 0,0 1 0 0,0-1 0 15,-1 1 0-15,1 4 0 0,5-9 0 0,-5 5 0 16,-5-1 8-16,-1 1-8 0,6 4 0 0,5-9 0 16,-11 5 0-16,1-1 0 0,5 1 0 0,-6 0 0 15,0-6 0-15,6 6 0 0,-11 0 0 0,11-1 8 16,0 1-8-16,-6 0 0 0,1-1 0 0,-1 1 0 15,6-1 0-15,0 1 0 0,-11-10 0 0,10 10 8 16,1 4-8-16,0-4 0 0,0-1 0 0,-6 1 0 0,-5-10 0 16,11 14 0-16,5-4 0 15,-5 4 0-15,-6-4 0 0,6-1 0 0,5 6 8 0,-5-6-8 16,-11-9 11-16,11 15-11 0,11-6 0 0,-6 1 0 0,-11 4 0 16,-5-14 0-16,0 0 0 0,6 15 0 0,4-6 0 0,1 6 0 15,-16-1 0-15,10-4 0 0,12-1 0 0,-7 6 0 16,-10-15 0-16,0 9 0 0,17 6 0 0,-1-1 0 15,-11-4 8-15,6-1-8 0,-6 6 0 0,6-1 0 16,11-4 8-16,-11 4-8 0,-11-14 0 0,5 10 0 16,17 4 0-16,-12 1 0 0,-10-15 0 0,11 14 0 15,0 1 0-15,5-6 0 0,-10 1 9 0,-1 4-9 0,6-4 8 16,0-1-8-16,5 6 0 0,-5-1 9 0,-6-4-9 16,11-1 10-16,-5 1-10 15,5 4 10-15,-5-4-10 0,0 4 8 0,5-4-8 0,0 0 8 0,-5-1-8 0,0 1 10 16,0-1-10-16,5 1 10 0,0 4-2 0,-5-9-8 15,0 5 12-15,-1-5-4 0,1 4-8 0,0 1 0 16,-11-10 0-16,6 5-11 0,4 4 11 0,1 1 0 16,-11-10 0-16,6 9 0 15,4 1 0-15,1 0 0 0,-5-6 0 0,4 1 0 16,-10-5 0-16,6 10 0 0,5-1 0 0,-1 1 0 0,1 0 0 0,0-6 0 16,-6 6 0-16,6 0 0 0,0-6 17 0,-6 6-1 15,6 0 0-15,-11-10 0 0,6 4-25 0,-6-4-6 0,10 10-1 16,-4-5 0-16,5 0 16 0,-6-1 0 0,6 1 0 15,-11-5 0 1,5 10 0-16,1-1 0 0,4-4-8 0,-4 0 8 0,-6-5 0 0,5 15 0 0,6-6 0 0,0 1 0 16,-11-10-106-16,5 9-18 0,6 6-4 0,0-6-581 15,-11-9-116-15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30.9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5381 0 723 0,'0'0'16'0,"0"0"3"0,0 0 1 0,0 0 0 0,0 0-20 0,0 0 0 16,0 0 0-16,0 0 0 0,0 0 12 0,0 0-3 0,0 0 0 0,0 0 0 0,0 0 26 0,0 0 5 16,0 0 0-16,0 0 1 0,0 0-29 0,0 0-12 15,0 0 8-15,0 0-8 0,0 0 0 0,0 0 0 16,0 0 0-16,0 0 0 15,0 0 0-15,0 0 10 0,0 0-10 0,0 0 10 0,0 0-2 0,0 0-8 16,0 0 12-16,0 0-4 0,0 0 12 0,0 0 1 16,0 0 1-16,0 0 0 0,0 0 4 0,0 0 1 15,0 0 0-15,0 0 0 0,0 0-19 0,0 0-8 0,0 0 8 16,0 0-8-16,0 0 15 0,0 0-3 0,0 0 0 0,0 0 0 16,0 0-3-16,0 0-1 15,0 0 0-15,-5 15 0 0,-6-6 20 0,5 1 3 0,6-10 1 0,-5 9 0 16,-6-4-32-16,11-5 0 0,-11 10 0 0,6-5 0 15,5-5 0-15,-11 4 0 0,6 6 0 0,-1 0 0 16,6-10 0-16,-10 9 0 0,10-9 0 0,-6 5 0 31,-5 5 12-31,11-10-3 0,-10 4-1 0,10-4 0 16,-11 10-8-16,11-10 8 0,-11 5-8 0,6 4 8 0,-6-9 0 16,11 0 0-16,-11 15 0 0,0-6 0 0,0-4-8 0,6 5 0 15,0-1 0-15,-6 1 0 0,5 0 0 0,-4-1 0 16,4 1 0-16,1-1 8 0,5-9 0 0,-11 10 0 15,6 0 0-15,-6-1 0 0,5 6 0 0,-4-1-8 16,10-4 12-16,-6-6-4 0,1 6-8 0,-6-5 8 16,6 0-8-16,-1 4 8 0,1 1-8 0,-1-5 0 15,-5-1 9-15,11-4-9 0,-5 10 0 0,0 0 0 16,-1-1 0-16,-5 1 0 0,1-5 9 0,4 4-9 0,-5 1 12 0,1-1-12 16,4 6 0-16,-5-6 0 0,6 1 0 0,-6 0 0 15,6-1 13-15,-6 1-4 0,0 0-1 0,0-1 0 16,6 1 2-16,0-1 0 0,-6 6 0 0,0-6 0 15,0 1-10-15,6 0 8 0,-6-1-8 0,0 1 8 16,0-1-8-16,1 1 0 0,-1 0 0 0,0-1 0 16,0 1 0-16,0-1 0 0,1 6 0 0,-7-6 0 15,7 1 0-15,-1 0 0 0,0 4 10 0,0-4-10 0,-5 4 0 0,5 0 0 16,-5-4 0-16,5 4 0 0,0 1 0 0,1 4 0 16,-7-5 0-16,1 6 0 0,5-6 0 0,-5 5 0 15,0 0 10-15,0 1-10 0,-1 4 10 0,1-5-10 16,0 0 12-16,0 0-12 0,0 5 10 0,5-4-10 15,-5-1 8-15,5 5-8 0,0-10 12 0,-5 5-4 0,5 1 0 0,0-1 0 16,-5 0-8-16,5 0 0 0,-5 0 0 0,5 1 8 16,-5-1-8-16,0 0 0 0,5-5 9 0,0 6-9 15,0-6 0-15,-5 0 0 0,5 1 0 0,1 4 0 16,-7-5 0-16,7 6 8 0,-7-6-8 0,7-4 0 16,-1 4 0-16,0 5 8 0,-5-4-8 0,0 4 0 15,-1 0 0-15,6-4 8 0,-5 4-8 0,0 0 0 0,-6 0 19 16,6 0-1-16,0 1 0 0,0-1 0 0,0 0-18 0,-6 5 0 15,6-5 0-15,0 5 0 0,-6-5 0 16,0 1 0-16,6-1 8 0,-5 0-8 0,-1 5 0 0,0-5 0 31,6 0 0-31,-5 5 0 0,4-4 0 0,-4-1 0 16,5 0 0-16,-1 5 0 0,-4-9 0 0,5 4 0 16,-1-5 0-16,-4 5 0 0,4-4-11 0,1 4-5 0,0-5-2 0,0 6 0 0,0-1 18 0,-1 0 12 15,-4 0-1-15,5 0-1 0,-6 5-10 0,6-4-14 31,-6 4 3-31,1 0 1 0,-6 0 10 0,5 0 0 0,-5 0 0 0,0 4 0 0,0 1 0 0,-5 0 0 16,5 0 0-16,0 0 0 0,0 0 0 0,-1-1 0 16,1-4 0-16,0 5 0 15,0 0 0-15,0 0 0 0,6-5 0 0,-6 0 0 0,5 5 23 0,-5-5 6 16,6-5 2-16,-1 5 0 16,6-5-50-16,-6 0-9 0,1 0-3 0,4 6 0 0,-4-6 31 0,5 0 0 0,-6 0 0 15,6 0 0-15,-6 1 0 0,6-1 0 0,-6 5 0 16,1-5 0-16,-1 5 45 0,0 0 15 15,-5 0 4-15,6 0 0 0,-12 0-64 0,12 5-23 0,-6-5 1 16,0 0 0-16,5 5 22 0,1-5 0 0,-12 0 0 16,12 4 0-1,-1-3 0-15,6-6 0 0,-11 0 0 0,0 0 0 16,11 0 0-16,-1-4 0 0,-4 4 0 0,5 0 0 0,-6 0 0 0,0-4 0 0,6 4 0 0,-6 0 8 16,1 0-8-16,-1 1 0 0,-5-1 0 0,6 0 8 15,-1 0-8-15,0 0 0 0,1-4 0 0,-6 4 0 0,5-5 0 16,1 6 0-1,-1-6 0-15,6 5 0 0,0 0 0 0,-6-4 0 0,6-1 0 0,0 6 0 0,-1-6 0 0,1 0 0 16,0 6 0-16,0-1 0 0,-6 0 0 0,6 0 0 16,-6 5 0-16,6 0 0 0,-6 0 0 0,1 0 0 15,-1 0 0-15,-5 5 8 0,6-5 5 0,-12 0 1 16,6 0 0-16,0 0 0 0,-5 0-22 0,10 5-5 16,-5-5-1-16,0 0 0 0,0 0 14 0,0 0 0 31,0 0 0-31,0 0 0 0,5 0 8 0,1 0 5 15,5 0 1-15,-11 5 0 0,-6-5-14 0,6 0-18 16,6 5 4-16,-1-5 1 0,6 0 13 0,0 0 0 0,-1 0 0 0,7 0 0 16,-7-5 8-16,1 5-8 0,5 0 12 0,1 0-12 15,-7-5 8-15,1 5-8 0,0-5 0 0,0 5 0 16,-6 0 0-16,6 0 0 0,5-9 0 0,-5 4 0 16,5 0 8-16,-5-4-8 0,5-1 0 0,0 5 0 0,-5 0 9 0,0 1-9 0,5-1 0 15,0 5 9-15,-5 0-9 0,0 0 8 0,0 0-8 16,-6 0 8-16,0 0-8 0,6 0 0 0,0 0-12 0,5 5 12 15,0-5 0-15,-5 0 16 0,-5 0 0 0,4 5-1 16,-4-5-15-16,5 0 0 0,-6 4 8 0,6-4-8 16,0 0 0-16,5 0 0 15,0 5 0-15,-5-5 0 0,-6 0-11 0,-5 0-5 0,11 5 0 0,-6 0-1 16,1 0 17-16,-1-1 0 0,0 11 0 0,6-5 0 16,-5-6 0-16,4 1 0 0,-4-5 0 0,5 5 0 15,-1-10 0-15,1 5 0 0,5-9 0 0,1 4 0 0,-7-5 0 16,12-4 0-16,-6 4 0 0,6-4 0 15,-1-5-106-15,6-5-18 0,0 0-3 0,0 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37.6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1201 1497 0,'0'0'32'0,"5"14"8"0,-5-4 0 0,0-10 4 0,0 0-36 0,-11 9-8 0,-10-4 0 16,21-5 0-16,10 10 144 0,-4-5 26 0,5-1 6 0,-11-4 0 15,0 0-84-15,0 0-18 16,0 0-3-16,0 0-1 0,5-9-30 0,-5-1-5 15,0 1-2-15,0-11 0 0,0-4-5 0,0-4-2 0,-11-1 0 0,11-10 0 16,-5-9-11-16,5 0-3 0,-11 0 0 0,6-9 0 16,-1-6-2-16,6-4-1 0,0 5 0 0,-5-10 0 15,-1 14-9-15,1-4-9 0,10 4 9 0,1 0-13 16,-12 5 13-16,6 1 0 0,-5 8 0 0,0 6 0 16,5 4-208-16,-11 6-38 0,0-11-8 0,0 15-2 0</inkml:trace>
  <inkml:trace contextRef="#ctx0" brushRef="#br0" timeOffset="251">0 15 1728 0,'49'5'38'0,"-49"-5"8"0,-6 0 2 0,1 0 0 0,5 0-39 0,0 0-9 0,0 0 0 15,16 0 0-15,1 0 104 0,4 0 20 16,-5-5 3-16,6 0 1 0,0 5 0 0,10-5 0 15,0 5 0-15,6 0 0 0,0 5-103 0,0-5-25 16,0 0 0-16,5 0 0 0,0 0 31 0,11 0 1 16,16 5 0-16,-16-5 0 15,-21 0-52-15,5-5-9 0,-6 5-3 0,6-5 0 0,0 0 32 0,-6 5 0 0,-5 0 0 16,5 0 0-16,-10 0 0 0,5 5 0 0,-5 0 0 0,-6-5 0 31,-16 0-108-31,0 0-16 0,0 0-4 0,0 0-580 0,0 0-116 0</inkml:trace>
  <inkml:trace contextRef="#ctx0" brushRef="#br0" timeOffset="484">130 529 1864 0,'16'14'41'0,"-16"-14"9"0,0 0 2 0,0 0 0 15,0 0-42-15,16 5-10 0,-5 0 0 0,5-5 0 16,-5 4 131-16,5-4 24 0,1 5 5 0,4-5 0 15,1 5-60-15,10 0-12 0,1 0-2 0,-6-5-1 16,5 4-39-16,-5 1-8 0,11-5-2 0,5 5 0 0,-10 0-14 0,4 0-3 16,1 4-1-16,-5-4 0 0,-1 0-18 0,-5 0 0 15,5-1 0-15,-5 1 0 16,-10-5-116-16,-1 0-23 0,0 5-5 0,0 5 0 0</inkml:trace>
  <inkml:trace contextRef="#ctx0" brushRef="#br0" timeOffset="1064">929 1129 460 0,'0'0'41'16,"0"0"-33"-16,0 0-8 0,0 0 0 0,0 0 268 0,0 0 52 15,0 0 11-15,0 0 1 0,0 0-164 0,0 0-34 16,6 14-6-16,-6 1-2 0,-6-6-33 0,1 10-6 15,0-4-2-15,-1-1 0 16,1 1-46-16,5 4-10 0,0 0-1 0,5 5-1 0,1 0-15 0,-1 0-2 16,11 5-1-16,-10-5 0 0,-1 0 15 0,-16 0 4 15,6 0 0-15,-6 0 0 0,0 0-41 0,6 0-8 16,10-5-2-16,-5-4 0 0,0-1 37 0,0 0 7 16,6-4 2-16,-6-10 0 0,0 0-23 0,0 0 0 15,0 0 0-15,0 0 0 16,0 0-18-16,5 10-8 0,-5-10-2 0,0 0 0 0,0 0 28 0,0 0-10 15,0 0 10-15,0 0 0 0,16 9-9 0,-5-9 9 16,-11 0 0-16,11 0-9 16,0 0 9-16,-6-5 0 0,6 1 0 0,0-1 0 0,-1 0 0 0,7 5 0 15,-6-10 0-15,5 6 0 0,0-6 0 0,0 5 0 16,6 0 0-16,-6 1 8 0,0-6-8 0,0 10 0 0,1-5 8 0,-7 5-8 16,7-5 0-16,-7 1 9 0,7-1-9 0,-7 0 0 15,7 5 27-15,-7 0-2 0,-4-5 0 0,-6 5 0 16,5-5-25-16,-5 5 0 0,0 0 0 0,0 0 0 15,0 0-168-15,0 0-38 0,0 0-8 0,-5-9-441 16,-11-1-88-16</inkml:trace>
  <inkml:trace contextRef="#ctx0" brushRef="#br0" timeOffset="1266">946 1407 1267 0,'0'0'56'0,"0"5"12"15,5 0-55-15,0-5-13 0,1 0 0 0,5 0 0 0,-6-5 112 0,6 5 19 16,0-5 4-16,5 5 1 0,0-5-36 0,-5 5-8 16,5 0 0-16,6 0-1 0,-1 0-19 0,1-4-3 15,0 4-1-15,-6-5 0 0,0 10-34 0,0-1-7 16,6-4-2-16,-11-4 0 0,5 4-25 0,-5-5 0 16,-1 0 0-16,-4 0 0 0,5 0 0 0,-1-4 0 15,-10 9 0-15,0-5 0 16,-5-5-162-16,-6 1-38 0,0-6-7 0</inkml:trace>
  <inkml:trace contextRef="#ctx0" brushRef="#br0" timeOffset="1453">994 1158 403 0,'0'0'36'0,"0"0"-36"0,0 0 0 16,0 0 0-16,11-5 243 0,-11 5 41 0,11 0 9 0,-11 0 2 15,16-5-146-15,-5 0-29 16,5-4-5-16,-5-1-2 0,5 5-35 0,-5 5-7 15,5-5-2-15,-5 1 0 0,5-1-19 0,0 5-4 0,1-5-1 0,-1 5 0 16,-5 0-21-16,5 0-4 0,0 0 0 0,-5 5-1 16,5 0-11-16,-5-5-8 0,5 0 9 0,-5 0-708 15,0 4-141-15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4:38.1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81 14 806 0,'-65'-5'17'0,"49"5"4"0,16 0 1 0,0 0 2 0,22 0-24 0,-6 5 0 0,0-5 0 0,-5 0 0 16,-6-5 0-16,6 5 0 0,0 0 0 0,0 0 0 15,-11 0 56-15,0 0 6 0,0 0 2 0,11 0 0 16,-6-5-52-16,-5 5-12 0,0 0 0 0,0 0 0 15,11 0 54-15,-6 0 8 0,6 0 2 0,-11 0 0 16,0 0-52-16,0 0-12 0,0 0 0 0,0 0 0 0,0 0-9 16,0 0-5-16,11 5-1 0,-11-5 0 0,5 0 15 0,-5 0 0 15,0 0 12-15,6 5-12 0,-6-5 14 0,10 0-4 16,-10 0-1-16,11 5 0 0,-11-5-9 0,6 9 0 16,4-4 0-16,1 0 0 0,-5 0 39 0,-1 0 5 15,11 4 2-15,-10-4 0 0,-1 0-22 0,1 0-5 16,-6-5-1-16,10 4 0 0,1 6-18 0,0 0 0 15,0-5 0-15,0 4 0 0,5 1 0 0,0-5 0 16,-5 4 0-16,0 1 0 0,-11-10 55 0,16 5 7 16,0 4 2-16,0 1 0 15,0-1-64-15,-16-9-8 0,0 0-4 0,11 5-1 16,0 5 13-16,5-5 15 0,-5-1-3 0,5 1-1 0,-5 0-11 16,0 0 0-16,5 4 0 0,-5-9 8 0,5 5-8 0,-5 0 0 15,5 5 0-15,-5-6 0 0,5 1 21 0,0 0 3 16,0 0 0-16,1 4 0 0,-1-9-14 0,5 5-2 15,1 0-8-15,-6 0 12 0,6 4-3 0,-6-4-1 16,0 10 0-16,6-6 0 0,-6 6 0 0,0-1 0 16,6 0 0-16,-6-4 0 0,0 4-8 0,1-9 0 0,-1 10 0 15,0-6 0-15,6 6 8 0,-6-6-8 0,5 1 0 0,-4-1 8 16,-1 1 4-16,5 0 1 0,-4-1 0 0,4 6 0 16,1-6-13-16,5 6 0 0,0-6-9 0,0 6 9 15,0-6 0-15,5 1 0 0,-5 4 0 0,6 1 10 16,-6-1-1-16,5 1 0 0,1 4 0 0,-6-5 0 15,0 5 7-15,0-4 0 0,0 4 1 0,0-5 0 16,0 1-34 0,-6-1-7-16,1 5-2 0,5 1 0 0,0-6 47 0,-5 5 10 0,-1-4 1 0,6-1 1 0,-5 5-21 15,5 0-12-15,0 1 12 0,5 4-12 16,-5 0 13-16,6-5-4 0,-1 0-1 0,0 5 0 0,-5-10-8 16,6 6 0-16,5-6 0 0,-6 5 0 15,0-4 0-15,1 4 0 0,-1 0 8 0,-5 0-8 16,0-4 10-16,0-6-10 0,6 11 12 0,-12-1-12 15,6-5 11-15,0 1-11 0,-5-1 10 0,5 0-10 0,-5 1 0 0,-1-1 8 16,1-4-8-16,-1-1 0 0,1 6 0 0,0-1 0 16,-1 1 0-16,6-6 0 0,0 10 0 0,0-9 0 15,0 4 8-15,0-4-8 0,6 0 18 0,-1 4 1 16,1-4 0-16,-6-1 0 0,0 1-19 0,0-1 0 16,5 1 0-16,-5 0 0 0,0 4 0 0,0-4 0 15,0-5 0-15,0 4 0 0,0 1 0 0,0-1 0 16,-5 1 0-16,-1 0 0 0,6-1 0 0,-5 1-16 15,0-1 4-15,-1 1 0 0,6 0 12 0,-5-1 16 0,-1 6-3 16,6-1-1-16,-5-4-12 0,0 4 0 0,10 0 0 0,-10 1 0 16,5 4 0-16,0-5-10 15,0 1 10-15,5-1-12 0,-5 1 20 0,0-1 4 0,6 0 1 16,-6 1 0-16,0-1-13 0,-6-4 0 0,1 4 0 0,5-4 0 31,-6-1-15-31,6 6-9 0,0-6-1 0,0 1-1 0,-5 0 26 0,5-1 0 0,0 6 0 0,0-6 0 16,0 1 0-16,-5-1 0 0,-1 1 0 0,1 0 0 15,0 4 0-15,-1-4 0 0,-5-1 0 0,6-4 0 16,0 5 0-16,-1-1 0 0,-5-4 0 0,6 5 0 16,5-5 46-16,-5 4 14 0,-1-4 4 0,1 5 0 15,-1-6-52-15,6 6-12 0,-5-5 0 0,5 0 0 0,-5-1 0 0,5 6 0 16,0-5 0-16,-6 0 0 0,6-1 0 0,-5 6 0 16,5-5 0-16,-5 0 0 0,-1-1 0 0,1 6 0 15,-1-5 0-15,-4 4 0 0,4-4 0 0,6 0 0 16,-5 0 0-16,-1 4 0 0,-4-9 0 0,4 10 0 15,-5-5 0-15,6 0 0 0,-6-1 0 0,6 6 0 16,-6-5 0-16,6 0 0 0,-1-1 0 0,1 6 0 16,-6-5 0-16,6 0 0 0,-1-1 0 0,1 6 0 15,0-5 0-15,-1 0 0 0,1-1 0 0,5 1 0 16,-11 5 0-16,6-5 0 0,-1-1 0 0,1 1 0 16,-1 0 0-16,-10 0 0 0,5 0 0 0,1-1 0 0,4 1 0 15,-5 0 0-15,-16-5 0 0,17 5 0 0,10 0 0 16,-6-1 0-16,1-4 0 0,-6 0 0 0,0 5 0 15,6-5 0-15,-1 5 0 0,1-5 0 0,-6 0 0 16,6 5 0-16,5-5 0 0,-5 5 0 0,-6-5 0 16,0 0 0-16,11 0 0 0,-5 4 0 0,-6-4 0 0,-5 5 0 15,5-5 0-15,0 5 0 0,6-5 0 0,-6 5 0 16,-5 0 0-16,5-5 0 0,5 4 0 0,-4 1 0 16,-7 0 0-16,7-5 0 0,-1 5 0 0,0 0 0 0,-5 0 0 15,5-1 0-15,0 6 0 0,11-5 0 16,-16 0 0-16,5-1 0 0,6 1 0 0,-6 0 0 0,11 0 0 0,-5 0 0 15,-6-1 0-15,-5 1 0 0,16 0 0 0,-6 0 0 16,-4 0 0-16,4-1 0 0,6 1 0 0,-5 0 0 16,-6 0 0-16,-5-5 0 15,-11 0 0-15,21 9 0 0,1-4 0 0,-11 0 0 16,-11-5 0-16,16 5 0 0,6 0 0 0,-6-1 0 0,-5 1 0 16,-1 0 0-16,12 0 0 0,0 0 0 0,-1-1 0 15,-4 1 0-15,-1 5 0 0,5-5 0 0,1-1 0 16,-6 1 0-16,-5 0 0 0,5 0 0 0,0-5 0 15,1 9 0-15,-7-4 0 0,1 0 0 0,5 0 54 0,1 0 8 16,-7-1 2-16,1 1 0 16,0 0-103-16,0 0-20 0,5-5-4 0,0 9-1 0,-10-4 52 0,10 0 12 15,0 0 0-15,0 0 0 0,-5-1 0 0,0 1 0 16,10 5 0-16,-10-5 0 0,5-1 0 0,-5 6 0 16,5-5 0-16,1 4 0 0,-1-4 0 0,0 0 0 0,0 5 0 15,6-6 0-15,5 6 48 0,-5-5 13 0,-22-5 3 0,10 9 0 16,17 1-52-16,-5 0-12 0,-6-1 0 15,0 1 0-15,11 4 0 0,-5-4 0 0,-6 4 0 16,0-4 0-16,1 4 0 0,-1-4 0 0,5 4 0 16,-4-4 0-16,-1 4 0 0,0 1 0 15,0-1 0-15,0-4 0 0,1 4 0 0,-1-4 0 0,0 4 0 16,0-4 0-16,0-1 0 0,1 1 0 0,-6 0 0 16,5-1 0-16,0-4 0 0,0 5 0 0,0-1 0 0,-5 1 0 15,0-1 0-15,0-4 0 0,0 0 0 0,-1 0 0 16,1 0 0-16,0-1 0 0,0 1 0 0,0 0 0 15,-1 0 0-15,1 0 0 0,0-1 0 0,0 1 0 0,5 0 0 16,-5 0 0-16,0 4 0 0,-1-4 0 16,1 5-48-16,0-1-13 0,0 6-3 0,0-6 0 15,-6 1 0-15,0 0 0 0,1-1 0 0,-6-9 0 16,0 0-153-16,0 0-31 0,0 0-7 0,0 0-1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5:38.4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24 230 0,'0'0'20'0,"0"0"-20"0,0 0 0 0,0 0 0 0,0 0 92 0,0 0 13 15,0 0 3-15,10-4 1 0,-10-16-55 0,0 20-11 16,0 0-3-16,0 0 0 0,0 0 9 0,0 0 2 15,11 10 0-15,-11-10 0 0,0 0 3 16,0 0 1-16,0 0 0 0,0 0 0 0,0 0 13 0,0 0 4 16,11 10 0-16,-11-10 0 15,5 9-7-15,6 1-1 0,-5-1 0 0,4 6 0 16,-4-1-23-16,-1 1-5 0,1-1 0 0,4 0-1 0,-4 6 1 16,5-6 0-16,-1 5 0 0,1 0 0 0,5-4 1 0,-5-1 1 15,5 5 0-15,-5 1 0 16,5-6-10-16,1 5-3 0,-1 0 0 0,5 1 0 0,-4-1-5 0,4 0 0 15,1 5-1-15,0 0 0 0,5 0 2 0,-6 0 1 16,1 0 0-16,5 0 0 0,-6 0 0 0,1 10 0 16,0-1 0-16,-1-4 0 0,1 5-7 0,-6-1-2 15,6 1 0-15,-12 4 0 0,12-4-3 0,-6 0-1 0,0-6 0 16,6 6 0-16,-6 0-9 0,0 4 0 0,1-4 0 16,4 4 0-16,-5 1 0 0,1-1 0 15,-1 0 0-15,0 6 0 0,6-11 47 0,-6 6 13 0,6-6 4 0,-6-4 0 16,0 0-64-16,0 0-24 15,0-5 0-15,1 9 1 0,-1-4 23 0,0 5 0 0,0-1 10 0,6 15-10 16,-1 0 12-16,-4 0-4 0,4 0 0 0,-5 0-8 16,1-4 12-16,-1-1-12 15,0-9 12-15,0-1-12 0,0 1 10 0,-5-1-10 16,5-4 8-16,1 5-8 0,-1-10 14 0,-5 0-2 0,5-5-1 0,0 5 0 16,-5 0-11-16,5 0-16 15,0 0 4-15,1 0 1 0,-1 0 11 0,0 0 0 0,0 0 0 0,-5 5 0 0,5 0 0 16,6 14 0-16,-6-5 0 0,0 1 0 0,6 4 21 15,-6-5 7-15,0-4 0 0,0 4 1 0,1-9-17 16,-7 5-4-16,7-5-8 0,-7-1 12 0,7 1 13 0,-7 0 3 16,1-5 0-1,0 0 0-15,0 0-43 0,0 5-8 0,-1-5-1 0,-4 0-1 0,-1-5 40 0,6 5 8 16,0 5 1-16,0-10 1 16,-6 0-41-16,6 5-9 0,-6 5-2 0,12 5 0 0,-7-5 27 0,1-1 0 15,5 16 0-15,-5-11 0 0,-5-4 21 0,4 14 3 16,1 10 1-16,0-10 0 15,-6-9-25-15,6-5 0 0,-5-15 0 0,4 5 0 0,-4-4-13 16,5-1-8-16,-1 5-2 0,1 5 0 0,0-4 23 0,5 8 0 0,-5 6 0 0,0-10 0 31,-11-24 0-31,11 24 0 0,5 0 0 0,5 5 0 16,-4 0 0-16,-1 0 0 0,5-5 0 0,1 0 0 0,-6 4 19 0,0 1 1 0,6 0 1 16,-6 5 0-16,6-1-33 0,-1 1-6 0,-4-1-2 0,-1 1 0 15,-11 0 20-15,6-6 0 0,5 6 0 0,-5-5 0 16,0-5 12-16,0 0 7 0,5 0 1 0,-5-5 0 15,-11-19-30-15,11 19-6 0,-1 1 0 0,-10-20-1 16,11 14 27-16,-5 0 6 0,4 1 0 0,1-1 1 16,0-4-17-16,-6 9 0 0,6-5 0 0,0 1 0 15,0 9-10-15,0 0-6 0,-1-10 0 0,1 10-1 16,0-5 17-16,0 1-10 0,0-1 10 0,-1 0-8 0,-4-5 8 16,5 6 0-16,-6-6 0 0,6 5 0 15,0 1 0-15,-1-1 0 0,-4 5 0 0,5 0 0 0,-1-5 0 0,-4 5 0 16,5 0 0-16,-1 0 0 0,-4 5 0 0,5-5 0 15,-1 0 0-15,1 5 0 0,0-10 0 0,0 0 0 16,0 0 0-16,-1 0 0 0,1 5 0 0,0-4 0 31,0-1-8-31,5 0 8 0,-5-5 0 0,5 11 0 16,-5-11 0-16,5 5 8 0,0-4-8 0,-5 4 0 0,5-5 0 0,6 5 0 0,-6-4 0 16,0-1 0-16,1 1 0 0,4-1 0 0,-5-4 0 0,1 4 0 15,-1 0 0-15,0-4 0 0,0 4 0 0,0-4 0 16,6 4 0-16,-6 1 0 0,0-6 17 0,1 6 3 15,4-1 0-15,1 5 0 0,-6 1-32 16,6-1-5-16,-1 0-2 0,-4 0 0 0,4 0 19 0,1 1 0 16,-6-1 0-16,6 5 0 15,-6-10 0-15,0 6-12 0,-5 4 12 0,5 0-10 0,-5-5 10 0,5 0 0 16,-5 0 8-16,0 5-8 0,-1-9 0 0,1 9 0 0,-5-5 0 16,4 0 0-16,-4-5 0 0,5 1 0 0,-6-1 0 0,0 5 0 15,-5-9 0-15,6 4 0 0,-6-4 0 16,0 0-8-1,0-1-59-15,0-9-11 0,0 0-2 0,-6 5-1081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5:45.5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108 286 1494 0,'0'0'132'0,"0"0"-105"0,0 0-27 0,0 0 0 16,0 0 100-16,11 5 14 0,-11-5 3 15,11 0 1-15,5 5-35 0,-5-5-7 0,5 0-2 0,-5 0 0 0,5-5-23 0,0 5-5 31,1-5-1-31,-1 0 0 0,5-4-5 0,-4-1 0 16,-1-4-1-16,0-1 0 0,-5 1-26 0,5-5-5 16,-5 4 0-16,0 1-8 0,-6-5 16 0,6-1-4 15,-11 1-1-15,0 0 0 0,0 5 13 0,-6-1 2 16,-4 6 1-16,-7-1 0 0,7 0-27 0,-7 6 0 0,-4-6 0 0,5 10 0 0,-1 0 0 0,-4 10 0 16,-12-1 0-16,1 6 0 0,5 4 0 15,-6 0 0-15,6 0 0 0,6 0 0 16,-1 1 56-16,6 4 7 15,0-5 1-15,5 5 0 0,6 0-52 0,-1 0-12 16,6 5 0-16,6-1 0 0,4-4 0 0,7 0 0 16,4 1 0-16,6-6 0 0,-5 0 0 0,5-9 0 15,0 4 0-15,5-9 0 0,1 0 31 0,-1-5 3 0,1 0 1 16,-6-5 0 0,5-5-56-16,-5 1-11 0,0-6-3 0,0 1 0 0,-5-5 35 0,-1-6 0 0,-5 6 0 15,1-5 0-15,-7-5 44 0,1 5 16 0,-5-4 4 0,-6 4 0 31,0 0-78-31,-6-5-15 0,-5 5-3 0,1 0-1 0,-7 0 33 0,-4 0 0 0,-1 5 0 16,-16 4 0-16,1 1 0 0,4 9 0 0,1 5 0 0,-1 10 0 16,6-1 20-16,-5 6 10 0,5 4 2 0,0-5 1 15,5 5-33-15,6 1 0 0,0-1 0 16,0 0 0-16,5 0 0 0,0 0 0 0,6 1 0 0,-1 4 0 0,6-5 0 16,0 0 0-16,11 0 0 0,0-4 0 0,-11-15 0 0,16 9 0 0,0 6 0 0,6-6 0 15,-1-4 0-15,1-5 0 0,0 0 0 0,-1-5 0 16,6 0 0-16,0-4 0 0,-5-1 0 0,5 1 0 15,0-6 0-15,-5 1-17 0,-1-5 1 0,-5-1 1 16,6-4 6-16,-6 0 1 0,-5 0 0 0,0-4 0 0,-6 4 24 16,-5 0 6-16,0 0 1 0,-5 4 0 15,-6-4-23-15,0 15 0 16,-10-1 0-16,-1 5 0 0,-5-4 0 0,5 4 0 16,1 10 0-16,5 0 0 15,-6-1 0-15,0 6 0 0,1 4 0 0,5 1 0 0,-6-1 0 0,6 1 0 16,-1 4 0-16,-4 5 0 0,10-5 0 0,0 0 0 15,6-4 0-15,-1 4 0 0,6-5 0 0,0 5 0 16,6-9 0-16,-1 4 0 0,6-4 0 16,0 0 0-16,5-1 0 0,-5-4 0 0,5 0 0 0,-10 0 0 15,-1-1 0-15,6-4 0 16,0 0 0-16,5-4 0 0,0 4-10 0,0 0 10 0,0-5-92 0,6 5-11 0,0-10-2 0,-1 5-1 16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2:20.3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3851 558 1267 0,'0'0'28'0,"0"0"5"0,0 0 2 0,0 0 1 0,0 0-36 0,0 0 0 16,0 0 0-16,0 0 0 0,11 5 58 0,-11-5 5 16,11-10 1-16,0 1 0 0,-6-1 0 0,-5 10 0 15,0-9 0-15,0 9 0 0,0 0-52 0,0-10-12 16,0-4 0-16,0-1 0 0,-5 6 54 0,-1-1 8 15,1 0 2-15,0 1 0 0,-1-1-52 0,1 5-12 16,-6 1 0-16,0-1 0 16,-5 0 0-16,5 5 0 0,0 5 0 0,-5 4 0 15,0 6 54-15,11 4 8 0,-6-5 2 0,11-14 0 16,-6 5-44-16,6-5-9 0,0 19-2 0,-5-4 0 0,5-1 37 0,0 1 7 16,5 4 2-16,-5-5 0 0,6 5-44 0,5-4-11 15,-11-15 0-15,16 5 0 0,-5 4 0 0,5-4 0 16,0 0 0-16,0-5 0 0,0 5 0 0,1-1 0 15,-1 1 0-15,0-10 0 0,-5-4 0 0,0-10 0 16,-1 9 0-16,1-9 0 0,-5 4 0 0,-1 1 0 16,0 0 0-16,-5 4 0 0,-5-4 0 0,0-1 0 15,5-9 0-15,-11 0 0 0,0 5 0 0,-5 5 0 0,0 4 0 16,-6 5 0-16,0-4 0 0,1-1 0 0,-1 10 0 16,6 0 0-16,5 5 0 0,0 0 0 0,1-1 0 0,-1 11 0 15,5-1 24-15,1 5 2 0,-1-4 1 16,6 4 0-16,0-19-19 0,6 14-8 0,-1 10 0 0,1-4 8 15,5-6 21-15,-11-14 4 0,16-5 1 0,-5 10 0 16,5 5-34-16,-5-6 0 0,5-13 0 0,-5 9 0 16,5 0 0-16,-5 0 0 15,-1-10 0-15,-4 1 0 0,-1-1 0 0,6 0 0 16,-6 1 0-16,1 4 0 0,-6 5 0 0,0 0 0 0,0 0 0 0,11-5-778 16,-1-9-162-16</inkml:trace>
  <inkml:trace contextRef="#ctx0" brushRef="#br0" timeOffset="861">9248 414 806 0,'11'15'36'0,"-6"-15"7"0,-5 0-35 0,6 4-8 16,-6-4 0-16,11 5 0 0,-6-5 94 0,6 10 17 0,-6-5 3 0,6-1 1 15,-11-4-25-15,11-9-5 0,-11 9-1 0,16 5 0 16,-5 4-1-16,0-9-1 0,-1-14 0 0,1 4 0 16,0 1-17-16,0-1-3 0,0 0-1 0,-1 1 0 15,-4-1-15-15,-6 10-3 0,16 5-1 0,-5-10 0 16,-6-5-17-16,1-4-3 0,-6 14-1 0,0-10 0 15,0-14-10-15,-6 5-3 0,-5-5 0 0,1 5 0 16,-1 0-8-16,-5 4 0 16,5-4 9-16,-5 5-9 0,-6-1 0 0,6 11 9 15,0-1-9-15,-1 0 0 0,1 5 14 0,5 0-4 16,1 5-1-16,-1 4 0 0,5-4 9 0,1 10 2 0,5-1 0 16,0 0 0-16,0 10-12 0,5-4-8 0,6-6 9 0,0 0-9 15,5-4 30-15,0 4 0 0,1-4 0 0,-1-5 0 16,5 4-2-16,-4-4-1 0,-1 0 0 0,5-5 0 15,1 0-27-15,-6-5 8 0,0 0-8 0,1-9 0 0,-7 4 0 16,1 1 0-16,5-6 0 0,-10 6 0 0,-1-1 0 16,-5 10 0-16,0 0 0 0,6-9 0 0,-12-6 0 0,1 6 0 15,-1 4 0-15,-4 0 0 16,-1 0-100-16,-5 5-24 0,-1 5-6 0</inkml:trace>
  <inkml:trace contextRef="#ctx0" brushRef="#br0" timeOffset="3739">4932 3084 961 0,'0'0'42'0,"0"0"10"0,0 0-42 0,0 0-10 0,0 0 0 0,0 0 0 16,0 0 101-16,0 0 19 0,0 0 3 0,0 0 1 0,11 0-14 0,-11 0-2 16,0 0-1-16,16 5 0 0,-16-5-35 0,11 0-6 31,-11 0-2-31,10 0 0 0,-10 0-25 0,11-5-6 0,0 5-1 0,0-5 0 0,-6 0 6 0,6-4 1 15,-6 4 0-15,1 0 0 0,5-4-23 0,-6-1-5 16,6 5-1-16,-6-4 0 0,1-11-10 0,-1 6 10 31,0 4-10-31,1 1 10 0,-6-6-10 0,0 6 8 16,0-6-8-16,0 1 8 0,-11 0 10 0,0-1 2 0,0 10 0 0,1 1 0 0,-1-1-20 0,-5 0-19 16,-6 0 4-16,6 10 1 0,-6-5 14 0,6 10 13 15,0 4-2-15,0 0-1 0,-1 1-1 0,1-1 0 16,5 10 0-16,6-5 0 0,-6 5-1 0,6-4 0 15,5-6 0-15,0-14 0 0,5 14-16 0,1-4-4 16,-1 4-1-16,0 1 0 0,-5-15 53 0,17 5 10 16,-7-1 2-16,1-4 1 0,5 5-33 0,1-5-8 15,-7-5 0-15,1 1-1 16,0-6-11-16,5 0 0 0,-10 1 0 0,10-1 0 0,-11 1-11 0,6-6-1 0,-6 1 0 0,1-1 0 16,-1-4 12-16,-5 10 0 0,0-1 0 0,0 0 0 15,-5-4 0-15,5 4 0 0,-6 1 0 16,6 9 0-16,0 0 8 0,-10-5 3 0,10 5 1 0,-11 0 0 15,-5 5 6-15,10 0 2 0,6-5 0 0,-11 14 0 16,6-4-20-16,5-10-12 0,0 0 1 16,-5 14 1-16,-1-4 10 15,6-10 12-15,0 0-2 0,0 14-1 0,6 0-22 0,-6-14-5 16,0 0-1-16,0 0 0 0,5 10-174 0,6 0-35 0</inkml:trace>
  <inkml:trace contextRef="#ctx0" brushRef="#br0" timeOffset="202181">3749 721 633 0,'0'0'28'0,"0"0"6"0,0 0-34 0,16 5 0 16,-16-5 0-16,0 0 0 0,5-5 190 0,6 5 31 15,0 0 7-15,-11 0 0 0,0 0-127 0,11-4-25 0,-11 4-6 0,11-5-1 32,-11 5-17-32,5-10-3 0,6-4-1 0,-6-1 0 15,1 1-8-15,-6 4-3 0,5-4 0 0,0 4 0 16,-5-4 10-16,0 0 1 0,0-1 1 0,0-4 0 16,-5 0-41-16,0 0-8 0,-1 4 0 0,-5 6 0 15,6 4 0-15,-6-5 12 0,0-4-3 0,-5 4 0 0,0 1-1 0,0 4 0 0,10 5 0 0,-10 0 0 16,0 0-18-16,0 5-4 0,-1 9-1 0,1-4 0 15,0-1 43-15,0 1 9 0,0 9 2 0,5 0 0 16,0 10-25-16,0 0-5 0,11-5-1 0,-5-5 0 16,10-5 8-16,-5 6 0 15,11-6 1-15,0 0 0 0,0 6-17 0,5-1 0 0,0-5 0 0,6 1 0 16,-6-6 55-16,5 1 7 0,-4-10 2 0,4 0 0 0,-4 5-39 16,4-1-7-16,1-4-2 0,-1-4 0 0,1-6 26 0,5-4 5 31,-5-1 1-31,-1 1 0 0,6-1-39 0,-11 1-9 15,6-5 0-15,-11 0 0 16,5-10-18-16,0-5-6 0,-5 5 0 0,-6 1-1 0,1 4 40 0,-6-5 8 16,0-10 1-16,-6 1 1 15,6 4-42-15,-10 5-9 0,4 15-2 0,-5-5 0 0,1-5 28 0,-7 9-10 16,1 1 10-16,0 9 0 0,5 0 18 0,-10 10 10 0,-1 5 3 0,6 9 0 0,-6 0-31 16,6 0 0-16,-6 5 0 0,1 0 0 0,5 1 0 0,5 3 0 15,0 1 0-15,0 5 0 0,6-1 0 0,-1-4 0 16,6-5 0-16,6 0 0 15,5-5 0-15,-6 1 0 0,-5-20-8 0,16 9 8 0,0 1 0 0,1-5 0 16,-1-1 0-16,0 1 9 0,6-5-9 0,-1 0 0 16,1-5 0-16,-1 1 0 0,-4-6 20 0,4 0 0 15,-5-4-1-15,6-5 0 0,-6 0-31 0,0-1-5 16,1-8-2-16,-1 8 0 0,-11 1 33 0,6-5 6 0,-6 0 2 16,1-5 0-16,-6-9-35 0,0-1-7 15,-6 6-2-15,-4 4 0 0,-1 10 22 0,0 0 0 0,-5-5 0 0,5 4 0 16,-5 11 0-16,0-1 0 0,-6 5 0 0,6 10 0 15,0 0 0-15,-6 5 0 0,0 4 0 0,6 0 0 16,-5 10 0-16,4 0 0 0,1 0 0 0,5 5 0 31,1 5 0-31,-1-5 0 0,5-10 0 0,6 5 0 0,-5 5 0 16,10 0 0-16,1-10 0 0,-1 0 0 0,1 5 0 16,-1-5 0-16,-5-19 0 0,0 0 0 0,16 5 22 0,0 0 9 0,-5-5 1 0,0 5 1 15,5-5-33-15,-5 0 0 0,0 0 0 0,5-10 0 16,-5-4 0-16,0-1 0 0,-6 6 0 0,6-1 0 0,-6-4 0 15,1-1 0-15,-1-14 0 0,-5 1 0 0,-5 4 0 16,-1 4-9-16,1-4 9 0,-11 10 0 0,-1-1 0 0,1 11 0 16,0-1 0-16,-6 5 0 15,-5-5 0-15,6 10 0 0,-1 4 0 0,6 1 8 0,5 9-8 0,0 1 8 16,1-11-8-16,-7 6 8 0,6-15-8 0,1 9 0 16,4 1 0-16,1 4 0 15,5 10-27-15,0-5-6 0,0-14-2 0,0 5 0 0,11-1 35 0,-6 1 0 31,0 0 0-31,6-1 0 0,6 6-212 0,-7-6-35 0,34 15-7 0,-7-14-2 0</inkml:trace>
  <inkml:trace contextRef="#ctx0" brushRef="#br0" timeOffset="203165">9324 438 1735 0,'0'0'38'0,"11"0"8"0,-1 0 2 0,1 5 0 0,5-5-38 0,-5 0-10 0,0 0 0 0,0 0 0 16,0 5 103-16,5 0 18 0,-5-10 4 0,-1-5 1 31,7 1-50-31,-7-1-9 0,7 0-3 0,-7 1 0 16,1-1 0-16,0-4 0 0,-6-1 0 0,1-4 0 0,5 5-51 0,-6-6-13 0,1-4 0 0,-6 0 0 16,-6 0 0-16,-5 0 0 15,0 5 0-15,-5 0 0 0,0-5-17 0,-6 10-7 0,-5-6 0 0,6 11-1 16,-6 4 25-16,0 5 0 15,-6 0 0-15,6 10 11 0,0 9 1 0,6-5 0 0,-1 5 0 0,1 5 0 16,4 0-3-16,1 0 0 0,11 10 0 0,-6-5 0 0,6 4 1 16,5-4 0-16,0 0 0 0,10-5 0 0,-4 0 6 15,10 0 2-15,-5-5 0 0,5 1 0 0,6-6 12 16,-1-4 2-16,1-6 1 0,5 1 0 0,-6-5-25 0,6 5-8 16,0 0 0-16,0-5 0 0,0-19 0 0,0-1 0 15,0 6 0-15,0-5 0 0,-10-5 32 0,-1 0-1 16,0-10 0-16,-5 0 0 15,0 1-50-15,-6-6-9 0,-5 6-3 0,-11-6 0 0,6 6 46 0,-11-6 9 16,-6 11 1-16,0-1 1 31,1 0-42-31,-6 10-8 0,0 0-1 0,-6 9-1 0,1 5 40 0,5 5 8 16,-5 5 2-16,-1 5 0 0,6 4-14 0,0 5-2 0,6 0-8 16,-1 5 12-16,0 0-12 0,6 10 0 0,0 0 8 0,5 4-8 0,6 0 0 0,-1-9 0 15,6-10 0-15,6 5 0 0,-1 10 11 0,6-10-11 0,5 0 12 16,0-9-12-16,6-6 26 0,-6-9-2 0,6 0 0 15,5 5 0-15,0-5-24 0,0-5 0 0,0-4 0 0,0-1 0 16,5-4 0-16,-5-1 0 0,0 1 0 0,-5-6 0 16,-1-4 12-16,1 0-4 15,-6 10 0-15,1-5 0 0,-7-5-8 0,1 0 0 0,-11 5 0 0,-5-1 0 16,5 6 0-16,-6 0 0 0,-4 4-11 0,4 0 11 16,-5 6 0-16,-5-1-8 15,0 10 8-15,0-1 0 0,-6 11-25 0,0-6 0 0,-5 6 0 0,6 4-883 16,-12 10-176-16</inkml:trace>
  <inkml:trace contextRef="#ctx0" brushRef="#br0" timeOffset="204118">4813 3122 1476 0,'0'0'65'0,"11"0"14"0,5-4-63 0,-5-1-16 0,0 5 0 0,-1 0 0 15,7 0 94-15,-7-5 16 0,1 0 3 16,0 0 1-16,0-4-34 0,0 9-8 0,-6-10 0 0,6 1-1 0,-6-1-31 0,6 5-7 16,-6-4-1-16,1-1 0 0,-1-4-6 0,-5-1-2 15,0 6 0-15,0-6 0 0,0 1-12 0,-5-5-4 16,-6-1 0-16,0 1 0 0,0 10 4 0,1-6 1 15,-7 10 0-15,1 1 0 0,0-11-13 0,0 10 0 0,0 5 0 0,-1 5 0 16,-4-5 0-16,5 10 0 0,-6 4 0 0,6 1 0 16,5-1 28-16,-5 5 2 15,10 0 1-15,-4 5 0 0,10-4-12 0,-6-1-3 0,12 0 0 16,-1 0 0-16,6 5 16 0,0 0 4 0,5-5 0 0,0-4 0 16,6 4-4-16,-1-5 0 0,-5-4 0 15,6 0 0 1,0-6 0-16,-1 1-1 0,1 5 0 0,-1-10 0 0,1-10-31 0,0 5 8 0,-1-4-8 0,1-1 0 15,-1-4 0-15,1-5 0 0,-6-1-9 0,6-4 9 16,-11 0 0-16,-1 0 0 0,1-9 0 0,-5 4 10 0,-6 0-10 31,-6 0 0-31,-5 1 0 0,1 4 0 0,-7 4-13 0,1 1-5 16,-5 0-1-16,-1 4 0 0,6 6 19 0,-6 4 0 16,1 0 0-16,-1 10 0 0,0 0 0 0,1 4 0 0,5 6 0 0,-1 4 0 0,1 0 18 0,5 5 7 15,-5-4 2-15,11 8 0 16,-1-4-43-16,1 0-9 0,5 0-2 0,5-4 0 0,1 4 27 0,-1-5 0 15,11-5 0-15,-5-4 0 0,5 9 46 0,6-9 14 16,-6-1 4-16,0-4 0 0,6 0-52 0,-6 4-12 16,0-9 0-16,1 5 0 0,-1-5 0 0,0 0 0 15,0 0 0-15,0-9 0 32,1-1-202-32,-7-4-43 0,17-10-9 0,-10 0-2 0</inkml:trace>
  <inkml:trace contextRef="#ctx0" brushRef="#br0" timeOffset="-210264.73">3743 232 864 0,'0'0'38'0,"0"0"8"0,0 0-37 0,0 0-9 0,0 0 0 0,0 0 0 31,0 0-21-31,0 0-7 0,0 0 0 0,0 9-1 16,6 6 2-16,-6-15 1 0,0 0 0 0,0 14 0 0,0 0 7 0,0-4 2 16,0-10 0-16,0 0 0 0,0 14 4 0,0-14 1 0,0 0 0 0,0 0 0 15,-6 10 66-15,6-10 14 0,0 0 2 0,0 0 1 16,0 0 7-16,0 0 2 0,0 10 0 0,0-10 0 16,0 0-29-16,0 0-6 0,-5 9-1 0,5-9 0 15,0 0-11-15,0 0-2 0,0 0-1 0,0 0 0 0,0 0-14 0,0 0-2 16,5 15-1-16,-5-15 0 0,0 0-4 15,0 0-1-15,6 9 0 0,-6-9 0 0,0 0-8 0,0 0 0 16,0 0 0-16,5 15 0 0,-5-15 28 0,0 0 4 16,0 0 1-16,0 0 0 0,0 0-9 0,11 9-1 15,-11-9-1-15,5 10 0 16,6 0 6-16,-11-10 0 0,0 0 1 0,0 0 0 0,6 9 0 0,-6-9 0 16,0 0 0-16,0 0 0 0,0 0-10 0,0 0-3 15,0 0 0-15,0 0 0 0,0 0 12 0,10 15 1 0,-10-15 1 0,11 9 0 16,-11-9-30-16,11 10 0 0,0-1 0 0,0 1 0 15,-11-10 8-15,10 14-8 0,1-4 0 0,-5 0 9 16,-6-10 5-16,10 9 1 0,1-4 0 0,-11-5 0 16,11 10-1-16,5-1 0 0,-5-4 0 0,0 5 0 15,-11-10-1-15,16 9 0 0,-5 1 0 0,5-1 0 16,-11-4 3-16,12 5 0 16,-7-1 0-16,1-4 0 0,0 0-3 0,-6 5 0 0,6-6 0 0,0 6 0 15,0 0-5-15,0-6 0 0,-11-4-8 0,10 10 12 16,1 0-3-16,0-1-1 0,-11-9 0 0,11 10 0 0,0-1 0 15,-1 6-8-15,1-6 12 0,0 6-4 0,5-6-8 16,-5 1 0-16,0 0 0 0,5 4 0 0,0-4 8 16,1 4-8-1,-1 0 0-15,0-4 8 0,6 4 0 0,-1 1 0 16,1-6 0-16,-1 6 0 0,6 4 2 0,-5-4 0 0,5-1 0 0,0 5 0 16,-11 5-1-16,6-5 0 0,5-4 0 0,-6 9 0 15,1-5-9-15,0 0 10 0,-1 5-10 0,6-5 10 16,-5 1-10-16,5 4 10 0,-5 0-10 0,-1-5 10 0,1-5-10 15,-1 5 10-15,6 1-10 0,-5-1 10 0,0-5-10 16,-1 5 0-16,-5-4 0 16,6 4 0-16,-6-5 11 0,0 1-3 0,6 4-8 0,-6-4 12 15,6 4-12-15,-6-5 0 0,6 1 0 0,-1 4 0 0,1-5 0 0,-1 5 0 16,6 1 0-16,-5-1 0 0,0-5 0 0,5 5 0 16,-6 1 0-16,6-1 0 0,-5 0 8 0,5 0-8 15,-5 0 11-15,-1-4-11 0,6 4 0 0,0 0 0 16,-5 0 0-16,-1 5 0 0,6-4 8 0,-5-1 0 15,0 5 1-15,-1-5 0 0,6 0-9 0,-5 5 0 0,-1 0 0 16,-4 0 0-16,4 0 0 0,-5 0 0 0,1 0 0 16,4-4 0-16,-4-1 0 15,-1-5 0-15,0 10 0 0,0 0 0 0,0-5 0 0,1 5 0 16,-1-4 8-16,0-1-8 0,0 0 0 0,0 0 0 0,1-4 0 0,-1 4 0 16,0 0 0-16,0-5 0 0,6 6 0 0,-1-1 0 15,-4 0-8-15,4 0 8 0,-5-4 0 0,6-1 0 16,0 5 0-16,-6 1 13 0,0-6-1 0,0 5-1 15,6-4-11-15,-1 4 0 0,-10 0 0 0,6 5 8 16,4-5-8-16,-5 0 0 0,6 5 0 0,0 0 0 16,-6-4 8-16,0-1 0 0,0 5 0 0,6-5 0 15,-6 0-8-15,0 0 0 0,0 1 0 0,1-1 0 16,-1 5 0-16,5-5 0 0,-10 0 0 0,11 1 0 16,-6 4 0-16,0-5 0 0,0 5 0 0,1 5 0 15,-1-5 0-15,0-5 0 0,0 5 0 0,-5 0 0 0,5-5 0 0,0 0 0 16,1 0 8-16,-1 5-8 0,0-4 0 0,0-1 0 15,1 0 0-15,-1 0 0 0,0 0 0 0,6 1 0 16,-12 4 0-16,12-5 8 0,0 0-8 0,-1 0 0 16,-5 1 0-16,1-1 0 15,4 5 0-15,-5-5 0 0,6 0 0 0,-6 0 8 16,0 1-8-16,1 4 0 0,-1-10 0 0,-5 5-11 0,-1 0 11 0,7-4 11 16,10 4-3-16,-6 0 0 0,-10-4-8 0,5-1 0 15,6 5 0-15,5 5 0 0,-5-9 0 0,-6 4 0 16,5 5-12-16,-4-5 12 0,4 5 0 0,1-5 0 15,-11 1 0-15,5-1 0 0,5 0 0 0,-4 0 0 0,-1 0 0 16,0 1 0-16,0-6 0 16,0 5 0-16,1 0 0 0,-1 1 0 0,0-6 0 0,0 5 0 0,0-4 12 0,6 4-4 15,-11-5-8-15,5 5 0 0,11 1 0 0,-5 4 0 16,-6-5 0-16,0 5 0 0,11-5 0 0,-5 5 0 16,-1-5 0-16,1 5 0 0,0 0-12 0,-1-4 12 15,1 4 0-15,-6-5 0 0,0 0 0 0,6 5 0 16,5-5 0-16,-11-4 0 0,0-1 0 0,0 5-11 15,6 0 11-15,0 1 0 0,-12-6 0 0,7 5 0 16,-1-4 0-16,0 4 0 0,6 0 0 0,-6 0 8 0,0-9-8 16,0 4 0-1,1 1-8-15,4-1 8 0,-10 0 0 0,5 1 0 16,0-1 0-16,6-4 0 0,-6 4 0 0,0 1 0 0,1-1 0 0,-1 1 0 16,0-6 0-16,6 6 0 0,-12-6 0 0,1 6 0 15,11-6 0-15,-6 6-8 0,0-1 8 0,-5-4 0 16,11 4 0-16,-12-4 0 0,1 4 0 0,5 0 8 15,6 1-8-15,-6-1 0 0,6 1-8 0,-6-6 8 0,-5 6 0 16,10-1 0-16,1 0 0 0,0 6 0 0,-17-11 0 16,11 6 0-16,11-1 0 0,-5 0 0 0,-11 6 0 15,5-11 0-15,6 1 0 0,5 4 0 0,-6-4 0 0,1 4 0 16,-1 1 0-16,6-1 0 0,-5-9 0 16,5 9 0-16,-5-4 0 0,-1 0 0 0,1-1 0 15,-6 1 0-15,6-1 9 0,-12-4-9 0,12 0 8 0,-6 5-8 16,0-6 0-16,-5 6 0 0,6 0 0 0,-7 4 0 15,-10-14 0-15,11 10 0 0,0-6 0 0,0 6-12 16,-11-10 1-16,0 0 1 0,0 0 10 0,11 10 0 0,-11-10 0 16,0 0 0-16,0 0-8 0,0 0 8 15,0 0-8-15,0 0 8 16,0 0-128-16,0 0-20 0,0 0-4 0,-11-5-874 16</inkml:trace>
  <inkml:trace contextRef="#ctx0" brushRef="#br0" timeOffset="-199408.73">9405 236 230 0,'0'0'20'0,"0"0"-20"0,0 0 0 0,0 0 0 16,0 0 97-16,0 0 15 0,0 0 4 0,0 0 0 16,0 0-76-16,0 0-16 0,0 0-2 0,-6 10-1 0,-4-5-7 15,4 4-2-15,1 1 0 0,5-10 0 0,-11 14-12 0,6-4 11 16,-1 0-11-16,6-10 10 0,-5 14 1 0,-1-4 0 15,6-10 0-15,-5 14 0 0,0-4 13 0,-1-1 4 16,1 1 0-16,-1-1 0 0,-4 1 0 0,4 5 1 16,1-6 0-16,-6 6 0 15,6-6-7-15,-6 6-2 0,0 4 0 0,0-5 0 0,-5 5-7 0,5 1-1 0,0 4-1 0,1-5 0 32,-7 5-2-32,7 0 0 0,-7-5 0 0,7 5 0 0,-1 0 0 0,-5-5 0 0,-1 5 0 0,1-5 0 15,5 5 4-15,-5 0 1 0,0 0 0 0,0 0 0 0,-1 0-2 16,7 5 0-16,-17 0 0 0,10-5 0 0,7 0 5 15,-12 10 1-15,0-5 0 0,1-1 0 0,5 6 8 0,-6-5 2 16,0 4 0-16,1-4 0 0,-12 0 0 0,12 5 0 16,5-1 0-16,-6 6 0 15,-10-6-13-15,5 1-3 0,5 0 0 0,0-1 0 0,-10 1 0 0,5 4 0 16,5-4 0-16,1-1 0 0,4 1-1 0,1 4-1 0,-16-4 0 31,10 4 0-31,6 1-10 0,0-1 10 0,-6 6-10 16,1-6 10-16,4 0 11 0,-4 1 3 15,5-1 0-15,-6 1 0 0,0 4-24 0,1 0 0 0,-6-5 0 16,5 1 0-16,-16-1 10 0,11 1-2 0,11-1-8 0,-11 1 12 16,-16-1 0-16,10 5 0 0,12-4 0 0,-6 4 0 15,-6-5 1-15,6 10 0 0,-5 0 0 0,0-9 0 16,5-1 0-16,0 0 0 0,-6 6 0 0,6-6 0 0,6 5-2 0,-1-4-1 0,-5-1 0 0,0 1 0 16,5-1-2-16,-5 0 0 0,0 1 0 0,0-1 0 15,6 1 0-15,-1 4-8 0,-5-5 12 0,0 1-4 16,5 4 0-1,1 0-8-15,5 10 12 0,-11-10-4 0,0 0 0 0,5 1 0 0,6-1 0 0,-11 5 0 16,-11-10 7-16,11 5 1 0,5 1 0 0,6-1 0 16,-6-5 0-16,-5 1 0 0,6-1 0 0,-1 5 0 15,6-4-8-15,0-1 0 0,-17 1-8 0,12-1 12 0,-1 0-3 0,6 1-1 16,-11-1 0-16,5 1 0 0,-5-1-8 31,11 1 8-31,-11-1-8 0,6-4 8 0,-1 4-8 0,0-4 0 16,1-1 9-16,-1 1-9 0,6 4 0 15,0-4 0-15,-6-5 0 0,6 4 0 0,-6-4 0 0,6 0 0 16,-6 0 0-16,6 0 0 0,0-1 0 0,-6 1 8 16,6 5-8-16,-11-1 0 0,11-4 0 0,-6 10 0 15,-5-6 0-15,0 6 8 0,6-6-8 0,-1 1 0 16,1 0 8-16,4-1-8 0,-10 1 0 0,6-1 8 16,-1 1-8-16,1-5 0 0,-1 0 12 0,0 4-1 0,1-4-1 0,-1 0 0 0,0 0-10 0,1-5 0 15,5 0-10-15,-6 4 10 0,0-4 0 0,6 0 0 16,-5 0 0-16,4 5 0 0,1-5 0 0,0 0 0 0,5 0 0 0,-5 5 0 31,0 0 0-31,0 0 0 0,-1 0 0 0,1 4 0 16,5 1 0-16,-5-1 0 0,0 1 0 0,5 0 0 15,-5-6 0-15,0 1 0 0,0-5 8 0,5 5-8 16,-5 0 0-16,-1-5 0 0,1 5 0 0,0-5 0 16,0 0 0-16,5 0 8 0,-5 5-8 0,-6-5 0 15,6 0 0-15,0 0 0 0,-6 4 0 0,6-4 0 16,-6 5 8-16,6-5-8 0,-6 5 0 0,6 0 0 15,-5-5 0-15,4 5 0 0,1 0 0 0,-5-1 0 16,4 1 0-16,-4 0 0 0,5-5 0 0,-6 5 0 0,0 0 8 16,1-5-8-16,-1 0 0 0,0 4 0 0,1 1 0 15,-1 0 0-15,1-5 0 0,4 5 0 16,-4-5 0-16,5 0 0 0,-6 5 8 0,6-5-8 0,5 0 0 0,-5 0 0 0,-6 0 0 0,6-5 0 0,0 5 0 0,0 0 0 16,-1 0 8-16,1 0-8 0,0 0 0 0,0 5 0 31,0 0 0-31,5-5 0 0,-11 4 0 0,6-4 0 0,0 0 0 15,0 5 0-15,-6-5 10 0,6 0-10 16,0-5 8-16,-6 5-8 0,6-4 0 0,-1-6 0 16,7 1 0-16,-1-6-11 0,5 1-5 0,-4-1 0 15,4-4-1-15,6-5 0 16,0 0-193-16,0 0-38 0</inkml:trace>
  <inkml:trace contextRef="#ctx0" brushRef="#br0" timeOffset="-197542.73">9254 649 345 0,'0'0'31'0,"0"0"-31"0,0 0 0 0,0 0 0 0,0 0 42 0,10 0 2 16,-10 0 1-16,0 0 0 0,0 0-32 0,0 0-13 16,0 0 11-16,0 0-11 0,0 0 0 0,0 0 0 15,11-4 0-15,-11 4 0 0,0 0 8 0,0 0-8 0,0 0 0 31,0 0 9-31,0 0 12 0,0 0 3 0,6-10 0 16,-1 0 0-16,-5 10 7 0,0 0 1 0,0-9 1 0,5 4 0 16,-5-5-6-16,0 10-2 0,0 0 0 0,0 0 0 15,0-9 4-15,0 9 1 0,6-10 0 0,-6-4 0 16,0 4-7-16,0 10-2 0,0 0 0 0,5-9 0 16,-5 9-6-16,0 0-2 0,0 0 0 0,0 0 0 15,0 0 0-15,0 0 0 0,-5-5 0 0,5 5 0 16,0 0 3-16,0 0 0 0,-11-5 0 0,11 5 0 15,-11 0-1-15,0 5 0 0,1-5 0 0,-1 5 0 0,-5 4-3 16,5-4-1-16,0 0 0 0,-5 4 0 0,0-4-11 0,-1 5 8 16,7 4-8-16,-7-4 8 0,1-1-8 0,0 6 8 15,0-6-8-15,-6 6 8 0,6-1 0 16,0 5-8-16,-6-4 12 0,0 4-4 0,6-5 2 0,-5 10 0 16,-6-4 0-16,10-1 0 0,1 0 9 0,-5 0 1 15,-12 0 1-15,6 6 0 0,6-1-1 0,-1-5-1 16,-16 5 0-16,6 0 0 0,10 0-11 0,-10 0-8 15,-1 0 12-15,1 5-12 0,-6-5 8 0,6 4-8 16,5-4 0-16,0 5 0 0,-11-5 8 0,11 5-8 0,0 0 0 0,0 0 0 16,0-1 8-16,-6 1-8 15,12-5 0-15,-6 5 0 0,0-5 8 0,0 5-8 0,0 0 0 0,0 0 0 0,5-1 18 16,-5 1-3-16,-11-5-1 16,11 5 0-16,6 0-6 0,-6 4-8 0,-11-9 11 0,5 10-11 0,12-5 20 0,-12 0-4 15,1 4 0-15,0-4 0 0,-1 5 0 0,6-1-1 16,0-4 0-16,0 0 0 0,6 5-3 0,-1-1 0 0,-5-9 0 15,0 0 0-15,0 5 0 0,0 0 0 0,5-5 0 16,1 0 0-16,-6 0-12 0,5 0 0 0,-5 0 0 0,5 0 0 16,1 0 0-16,-1-5 0 15,-10 5 0-15,10 0 0 16,1 0 0-16,-1 5 0 0,-10 0 0 0,5 0 0 16,5-1 8-16,-5 1-8 0,-6 5 0 0,-4-5 0 15,4 4 9-15,1-4-9 0,5 0 8 0,-6 4-8 16,1-9 11-16,0 5-3 0,-1-5-8 0,1 0 12 15,5 0-12-15,0 5 9 0,5-5-9 0,-5 0 8 16,0-5-8-16,0 5 0 0,0 5 0 0,0-5 8 16,0-5-8-16,5 5 8 0,-10-4-8 0,5 4 8 15,-5 0-8-15,-1 4 0 0,-5-4 0 0,11 0 8 16,-5 0-8-16,5 0 0 0,-5 5 9 0,5-5-9 0,0 0 9 16,-1 0-9-16,1 0 12 0,6-4-12 0,-6 4 12 15,5 0-4-15,1 0 0 0,4-5-8 0,-4 0 14 16,5 5-4-16,-6 0-1 0,6-5 0 0,0 0 5 15,-6-4 1-15,6 4 0 0,0 0 0 0,-6 0-15 0,6 1 0 16,0-1 0-16,-6 0 0 0,6 0 0 0,-6 1 0 16,1-1 0-16,4 0 0 0,-4 0 0 0,-1-4 0 15,0 4 0-15,-5-5 0 0,6 5 0 0,-1-4 0 16,1 4 0-16,-6 0 0 0,5-4 9 0,0-1-9 0,6 0 8 0,-11 6-8 16,11-6 0-16,-11 0 0 0,5 1 0 0,1-1 0 15,-1 1 8-15,1-1-8 0,-1 0 8 0,0 6-8 16,1-6 0-16,-1 0 0 0,1-4 8 0,10 4-8 0,-11 1 0 15,6-1 12-15,0 1-12 0,-1-1 12 0,1-4-12 0,0-1 0 16,5 1 0-16,-5 4 0 0,0-4 8 0,5 4-8 16,-5 1 8-16,5-6-8 0,-5 6 0 0,0 4 0 15,-1-9 0-15,1 4 0 0,0 0 8 0,0 6-8 0,0-6 8 16,-1 5-8 0,-4 0 8-16,5 1-8 0,-6-1 0 0,0 0 8 15,1 0-8-15,-1 0 10 0,1 1-10 0,-1-6 10 16,0 5-10-16,1-9 0 0,4 9 0 0,-4-5 8 15,-1 1-8-15,-5 4 10 0,6-4-10 0,-6-1 10 0,0-4 6 0,0 4 0 16,0-4 1-16,0 4 0 0,5-4-25 0,-5 4-6 16,0-4-1-16,5-1 0 0,-5 1 15 0,6 4 0 15,-1-4 0-15,1 4 0 0,-1-4 0 0,0-1 0 0,1 1 0 16,-1 0 0-16,6 4 0 0,-6 0 0 0,1 1 0 0,4-1 0 16,-4 1 0-16,-1-1 0 0,1 0 0 0,-1 1 0 15,0-1 0-15,1 1 0 0,-1-1 0 0,-5-4 0 16,6 4 0-16,-1-4 0 0,6-1 0 0,0 1 0 31,5-5-24-31,0 4-4 0,0-9-2 0,11 0 0 16,0 0-161-16,0 0-32 0,0 0-6 0,6-9-473 0</inkml:trace>
  <inkml:trace contextRef="#ctx0" brushRef="#br0" timeOffset="-194795.73">9227 380 576 0,'0'0'25'0,"0"0"6"0,16 0-31 0,-11 0 0 15,-5 0 0-15,16 0 0 0,-10 0 0 0,-6 0-13 16,11-4 1-16,-1 4 0 0,1-5 12 0,-11 5 0 16,6-5-10-16,4 0 10 0,-4-4 0 0,-6 9 0 15,0 0 0-15,0 0 0 0,0 0 0 0,0 0 0 16,0 0 0-16,0 0 8 0,0 0 8 0,0 0 2 16,0 0 0-16,0 0 0 0,0 0 3 0,0 0 1 15,0 0 0-15,0 0 0 0,0 0 0 0,0 0 0 16,-11 9 0-16,11-9 0 0,0 0 5 0,-11 5 1 15,-5 0 0-15,16-5 0 0,-5 5-1 0,-12-1 0 16,7 1 0-16,-1 0 0 0,0 5-4 0,0-1-1 0,0-4 0 0,1 5 0 16,-7-1-6-16,7 1 0 0,-1 0-1 0,-5 4 0 15,-1 0 1-15,1 1 0 0,0 4 0 0,0 0 0 16,0 0-8-16,-6 1-8 0,6-1 11 0,-1 0-11 16,7 0 20-16,-12 0-4 0,0 1 0 0,6-1 0 15,5 5 4-15,-5-5 0 0,-16 0 0 0,16 0 0 16,5 5 4-16,-5 0 2 0,-11-4 0 0,5 4 0 15,0-5-8-15,6 5-2 0,0 5 0 0,-6-5 0 16,1 0 20-16,-1 5 3 0,11-1 1 0,-10 1 0 16,-1-5-28-16,6 5-4 0,0-5-8 0,5 0 11 15,-5 0-3-15,-1 0 0 0,1-5 0 0,0 0 0 16,0 5 4-16,5 5 0 0,-11-5 0 0,6 5 0 16,5-5-1-16,-5 0 0 0,-5 5 0 0,4 0 0 0,1-5-1 0,0 0 0 15,-6 5 0-15,6-5 0 0,-5-5-10 0,4 5 12 16,1-5-12-16,0 5 12 0,0 0-12 0,-6-5 10 15,11 5-10-15,-5-5 10 0,-5 5-10 0,-1 0 8 16,11 0-8-16,-5 0 8 0,-6 5 5 0,6 0 1 16,0-5 0-16,0 5 0 0,-1 0-2 0,-4 0-1 0,-6-1 0 15,5 1 0-15,11-5-11 0,1 0 0 0,-12 5 0 16,0 0 0-16,17-5 18 0,-11 5-2 0,-17-5 0 16,12 0 0-16,-1 0-8 0,6 0-8 0,-6 0 12 15,1-5-12-15,-6 0 12 0,5 5-12 0,1-5 12 0,4 1-12 16,-10 4 9-16,11-5-9 0,-6 0 0 0,6 5 9 15,-5-5-9-15,-1 5 0 0,6-5 0 0,5 5 8 16,0 0-8-16,-5-4 0 0,5 4 0 0,0 0 8 16,1 4-8-16,-1-4 10 0,-5 0-10 15,-1 0 10-15,7 1-1 0,-7-1 0 0,1 0 0 16,-5 0 0-16,4 4 2 0,1-4 0 0,0 0 0 0,-6 0 0 16,1 0-1-16,-1 0 0 0,6 0 0 0,-6-4 0 0,-10-1-10 0,10 5 12 0,17-10-12 0,-11 10 12 31,-6-9-12-31,0 4 0 0,12 5 9 0,-7-5-9 15,1 0 0-15,5 0 9 0,-10 1-9 0,5-1 0 16,5 0 18-16,-5-4-3 0,-1 9-1 0,1-5 0 16,0 0-14-16,0 0 0 0,0 5 0 0,-1-5 0 15,1 5-9-15,0-4 9 0,0 4-13 0,0-5 5 16,-1 5 8-16,1 0 0 0,0-10 8 0,0 10-8 16,0-5 0-16,-1-4 9 0,1 4-9 0,5-5 0 0,-5 10 8 0,0-4-8 15,5-1 0-15,-5-5 0 0,0 6 8 0,5-6-8 16,-5 0 0-16,-1 1 0 0,1 4 9 0,0-5-9 15,-6 6 0-15,6-6 9 0,-5 5-9 0,4 0 0 16,-4-4 0-16,5-1 8 0,-6 1-8 0,6 4 0 16,-6-5 9-16,6 5-9 0,-6-4 0 0,6-1 8 15,0-4-8-15,0 4 0 0,0 5 0 0,-6-4 0 16,6 4 0-16,-1-5 8 0,1 1-8 0,0 4 0 16,-6-5 8-16,6 1-8 0,0 4 0 0,0-4 0 0,0-1 0 15,-1 0 0-15,1 6 8 0,0-6-8 0,5 0 8 0,-5 6-8 16,5-6 0-16,-5 5 0 0,5-4 0 0,-5 4 8 15,5-5-8-15,-5 1 8 0,5-1-8 0,-5 0 8 16,5 6-8-16,0-6 0 0,-5 0 8 0,0 6-8 16,0-11 0-16,0 10 8 0,5-4-8 0,-11 4 0 15,6 0 0-15,0-4 0 0,0-1 0 0,-1 5 8 16,1-9-8-16,0 4 0 0,-6 1 0 0,6-6 0 16,0 6 0-16,-6-6 0 0,6 6 0 0,-6-1 0 15,6-4 0-15,-5-1 0 0,-1 6 0 0,0-6 8 0,6 6-8 0,-5-6 0 16,4 6 0-16,-4-1 0 0,5-4 0 0,-6 4 0 15,0 1 0-15,1-1 0 0,-6 0 0 0,5 1 0 16,1-1 0-16,-1 5 0 0,-5-4 0 0,0 4 0 16,5 0 0-16,-5 0 0 15,0 1 0-15,6-1 8 0,-6 0-8 0,5 5 0 16,0-5 0-16,1 5 8 0,-6 0-8 0,5-4 0 16,1-1 0-16,-1 0 0 0,0 0 0 0,-5-4 8 15,6 4-8-15,-1-5 0 0,1 1 0 0,-1 4 8 16,-11-5-8-16,12 1 0 0,-6-1 0 0,0 0 0 15,0 6 0-15,5-6 8 0,-5 0-8 0,0 6 0 0,6-11 0 16,-12 10 8-16,6-4-8 0,-5-1 0 0,10 1 19 16,-5-1-1-16,0 0 0 0,6 1 0 0,-6-1-18 0,5-4 0 15,0 4 0-15,1-4 0 0,-1 4-10 0,0-4-6 16,1 0 0-16,-1-1-1 0,6 1 17 0,-6 4 0 16,1 1 0-16,-6-1 0 0,5 0 0 0,1 1 0 15,-1 4 0-15,0-5 0 0,-5 6 8 0,0-1-8 16,0 0 0-16,6-5 0 0,-1 6 8 0,-5-1-8 0,0-5 0 15,6 5 0-15,-7-4 12 0,1-1-3 0,6 1-1 16,-6-1 0-16,0 0-8 0,0-4-9 0,0 4 9 16,-6-4-13-16,12 4 13 0,-6 1 0 0,0-1 0 15,5 1 0-15,-5-6 0 0,6 1 12 16,-1 4-3-16,6-4 0 0,-6 4-9 0,6-4 0 0,-6 4-12 16,6-4 12-16,-6 0 0 0,1-1 0 0,-1 1 0 0,6-1 0 15,-6 1 0-15,1 0 0 0,-1-6 0 0,1 6 0 16,4 0 0-16,-4-6 0 0,-6 6 0 0,11 0 0 15,-6-6 0-15,6 6 0 0,-6 0 0 0,1-1 0 16,-1 1 0-16,0-1 0 0,1 1 0 0,-6 0 0 16,5-1 0-16,1 1 0 0,-1-1 0 0,-5 1 8 15,5 0-8-15,-5-1 0 0,6 1 0 0,-1-1 0 16,0-4 0-16,1 5 0 0,-1-1 0 0,1 1 0 16,4 0 0-16,-4-1 0 0,5-4 0 0,5 0 0 0,-5 0 0 15,-1 4 8-15,-4 1-8 0,5-5 0 16,-1 4 0-16,1 6 8 0,-5-6-8 0,4 6 0 15,1-6 0-15,-5 6 0 0,-1-1 8 0,0 5-8 0,-5-4 0 0,6 4 0 16,-1-5 0-16,0 1 0 0,-5 4 0 0,0 0 0 16,6-4 0-16,-1-1 8 0,1 0-8 15,10-4 0-15,-5 0 0 0,-1 4 0 0,1-4 0 16,0-1 0-16,0 1 0 0,0 4 0 0,-1-4 0 0,-4-5 0 16,5-1 0-16,-1 1 0 0,1 0 0 0,0 5 0 0,-11 4 0 15,11-4 0-15,0 4 0 0,-1 0 8 0,-4 1-8 0,-1-6 0 16,6 11 0-16,-6-11 0 0,6 6 8 0,0-6-8 15,-6 6 0-15,6-6 0 0,-6 6 0 0,12-6 8 16,-7 6 0-16,-4-6-8 0,5 1 12 0,-1 0-4 16,1-1-8-16,-5 1-9 0,4-1 9 0,-4 1-13 15,5 4 13-15,-6-4 0 0,0 4 0 0,1-4 0 16,-1 4 0-16,6-4 0 0,-6 4 0 0,-5-4 0 16,6 4 0-16,-1-4 10 0,6 0-10 0,-6-1 12 15,6 1-12-15,-6-1 0 0,1 1 0 0,-1 0 0 16,1-1 0-16,4-4 0 0,1 5 0 0,-5-1 0 0,4-4 0 15,-4 0 0-15,5 0 0 0,5-1 0 16,-5 1 0-16,-1 0 0 0,1 0 0 0,5 0 0 16,-5-5 0-16,0 4 0 0,0 1 0 0,0 0 0 15,-1 0 0-15,1 0 0 0,0-1 0 0,0 6 0 16,-1-5 0-16,1 0 0 0,0-1 0 0,0 6 0 16,0-5 0-16,-6 0 0 0,11 4 0 0,-5 1 0 0,5-1 0 15,-5-4 0-15,0 5 0 0,0-5 0 0,-1 4 0 16,-4 1 0-16,5-5 0 0,-1 4 0 0,1 1 0 0,0-5 0 15,0-1 0-15,-6 1 0 0,6 0 0 0,0 5 0 16,0-10 0-16,5 9 0 0,-5-9 0 0,-6 5 0 16,6 0 0-16,-1-5 0 0,-4 5 0 0,5-5 0 15,-1 5 0-15,-4-1 0 0,5-4 0 0,-6 5 0 16,6 0 0-16,0-5 0 0,-1 5 0 0,1-5 0 16,-5 5 0-16,4-1 0 0,1-4 0 0,5 5 0 15,-5 0 0-15,-5 0 0 0,4 0 0 0,1-1 0 16,5 1 0-16,1 0 0 0,-1 0 0 0,0 4 0 0,0-4 0 15,6 0 0-15,5-5-10 0,0 0-4 0,0 0-1 0,0 0 0 32,0 0-181-32,0 0-36 0,0 0-7 0,11-10-1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24.7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 0 288 0,'0'0'25'0,"0"0"-25"0,0 0 0 0,0 0 0 0,0 0 46 0,0 0 4 15,0 0 1-15,0 0 0 0,0 0-23 0,0 0-5 16,0 0-1-16,0 0 0 0,-11-5 22 0,11 5 5 0,0 0 1 0,0 0 0 16,-11 0-12-16,11 0-2 0,-11 0-1 0,11 0 0 15,0 0-19-15,0 0-3 0,-5 5-1 0,5-5 0 16,0 0-2-16,0 0-1 0,0 0 0 0,0 0 0 15,0 0 9-15,0 0 2 0,-5 9 0 0,5-9 0 16,0 15-4-16,0-15 0 0,5 14 0 0,0-4 0 0,-5-10-3 0,0 14-1 16,11-4 0-16,-11 4 0 0,0-14-12 0,6 10 8 15,4 4-8-15,-4-4 0 0,-1 4 13 0,1-4-3 16,4 4-1-16,-4 1 0 0,5-1-1 0,-6 1-8 16,6-6 12-16,-6 6-4 0,6 4 4 0,0-5 1 15,-6 1 0-15,6-1 0 0,0 0 15 0,0 1 2 16,-1 9 1-1,1-10 0-15,-5-4-31 0,4 9-20 0,1 0 4 0,0 0 0 0,-6 1 16 0,6-6 0 16,0 5 0-16,0 0 0 0,-6 5 10 0,6-4 6 16,0-1 0-16,0 0 1 15,-6 0-17-15,6 5 0 0,0-4 0 0,-6-1 0 16,6 5 13-16,0-5-1 0,0 0 0 0,-1 0 0 0,1 5 4 0,0-4 0 0,5 4 0 16,-5-5 0-16,0 5-16 0,0-5 0 15,5 5 0-15,-5 5 0 0,-1-5 0 0,7 0 11 0,-1 10-11 16,0-6 10-16,0 6 1 0,0-5 0 0,1 0 0 0,-1-1 0 15,0 1 7-15,0 0 2 0,0-5 0 0,1 5 0 16,-7 0-20-16,1 4-9 0,11-4 1 0,-1 0 0 16,1 4 17-16,-6-4 4 0,6-5 1 0,-6 5 0 15,11-5-14-15,-11 5 9 0,6-5-9 0,-6 5 8 16,6-10 2-16,-6 5 0 0,-5 5 0 0,5-5 0 16,0 0 0-16,0 5 0 0,-5-5 0 0,5 0 0 0,-5 4-2 15,5-4-8-15,-5 5 12 0,5-5-4 16,-5 0 16-16,5 5 2 0,-5-5 1 0,0 5 0 0,5-5-27 15,-5 5 0-15,5-5 0 0,-5-5 0 0,5 5 0 0,0 0 0 16,-5-5-12-16,5 0 12 0,-5 5 0 0,5-4 0 16,-5-6 0-1,5 5 0-15,1-4 0 0,-1 4 0 0,-5 0 8 0,0 0-8 16,5-4 0-16,0-1 0 0,0 5 0 0,-5 0 0 16,5-4 10-16,-5 4-10 0,5 0 12 0,0 1-12 0,1-6 0 15,-1 5 0-15,0 0 0 0,0-4 0 0,0 4 0 16,-5 0 0-16,5-4-12 0,1 4 3 0,-1-5 9 15,0 1 0-15,6 4 0 0,-6 0 0 0,0-5 0 16,0 6 0-16,0 4 0 0,1-5 0 0,-1 0 0 0,0 0 8 16,0 0-8-16,6 1 0 0,-6-1 0 0,0-5 0 15,1 10 0-15,-1-9 8 0,0 4-8 0,0 0 11 16,0-4-11-16,1-1 12 0,-1 0-12 0,0 6 0 16,0-6 0-16,0 0 0 0,1 1 0 0,4 4 0 0,-5-5 0 15,1 1 0-15,-1-1 0 0,5 1 0 16,-4-1 0-16,-1 0-11 0,0 1 11 0,6-1 0 0,-6 1 0 0,0 4 0 15,0-5 0-15,6 1 0 0,-1 4 0 0,-4-5 0 16,4 5 0-16,-4 1 0 0,4-6 0 0,1 10 0 16,-1-5 0-1,1 5 0-15,-6-4 0 0,6 4 0 0,5 0 0 16,-6 4 8-16,1-4-8 0,5 0 0 0,-5 0 9 0,-1 0-9 0,6 5 12 0,0-5-12 16,-5 0 12-16,-1 5-12 0,-4-5 12 15,4 0-12-15,6 0 9 0,-5 0-9 0,0 0 0 0,-1 0 9 16,6-5-9-16,-5 5 8 0,-1-4-8 0,1-1 8 15,0 0-8-15,5 0 0 0,-6 0 0 0,1 1 0 16,5-1 0-16,-6 0 0 0,6 5 0 0,-5-5 0 0,5 0 0 16,-5 1 8-16,5-1-8 0,-6 0 8 0,-5 5-8 15,11-5 0-15,1-4 0 0,-1 9 0 0,5-5 0 0,-5 0 0 16,5 0 0-16,1 5 0 0,-1-5 0 0,-5 1 0 16,6-1 0-16,-6 0 0 0,0 0 0 0,0 1 0 15,0-6 0-15,0 5 0 0,0 0 0 0,-6-4 0 16,1-1 0-16,-1 1 0 0,1-6 0 0,0 6 8 15,-1-6-8-15,-4 1 0 0,-7 4 0 0,7-4 8 16,-1-1-8-16,-5 1 0 31,-1 4-102-31,7-4-26 0,15 14-4 0,-5-5-2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31.34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0 345 0,'0'0'31'0,"0"0"-31"16,0 0 0-16,0 0 0 15,0 0 40-15,0 0 3 0,0 0 0 0,0 0 0 16,0 0-2-16,0 0 0 0,0 0 0 0,0 0 0 0,0 0-5 0,0 0 0 16,11 14-1-16,-11-14 0 0,0 0-35 0,0 0 0 0,0 0 0 15,0 0 0-15,0 0 0 0,0 0 0 0,0 0 0 0,11 5 0 16,-11-5 20-16,0 0 9 0,11 10 3 0,-11-10 0 15,0 0-32-15,16 0 0 0,-16 0 0 0,0 0 0 16,0 0 13-16,11 5-3 0,5-5-1 0,-16 0 0 16,0 0 2-16,11 9 0 0,-11-9 0 0,0 0 0 31,16 0 1-31,-16 0 0 0,16 10 0 0,-5-10 0 0,-11 0 3 0,0 0 1 0,16 9 0 0,-5-4 0 16,-11-5 6-16,11 5 2 0,0 0 0 0,-11-5 0 15,16 5-7-15,0-1-1 0,0 1 0 0,-5 0 0 16,5 0-6-16,-5 4-2 15,5-4 0-15,-5 0 0 0,5 0-8 0,0-5 0 0,-5 5 0 0,5-1 0 0,-16-4 12 16,17 5 0-16,-1 0 0 0,0 0 0 0,-5 0 6 16,5 4 2-1,-5-9 0-15,5 5 0 0,0 0-20 0,0 0 0 16,-5 4 0-16,0-4 0 0,5 0 0 0,-5 0 10 0,0-1-2 0,5 1 0 16,-16-5-8-16,11 10 0 0,5-5 0 0,-5-1 8 15,5 6 1-15,-5-5 0 0,5 0 0 0,0-1 0 0,-5-4-9 0,5 5 8 16,1 5-8-16,-7-10 8 0,7 5-8 0,-1-5 0 15,-5 4 0-15,5 1 8 0,-5-5 1 0,10 5 0 16,-10 0 0-16,5 0 0 0,0-5-9 0,1 5 10 16,-1-1-10-16,0 1 10 0,0 0-2 0,0-5-8 15,-5 5 12-15,5 0-4 0,1-1 0 0,4 1 0 16,-5 0 0 0,1 0 0-16,-1 4 2 0,0 1 0 0,0-5 0 0,6 0 0 0,-6 4 0 0,0-4 0 0,1 5 0 15,4-1 0-15,-5-4 2 0,1 5 0 0,-1-6 0 0,0 6 0 16,0 0-2-16,0-6 0 0,1 1 0 0,-1 5 0 15,5-5-10-15,-4-1 12 0,-1 6-12 16,-5-5 12-16,5 0-12 0,-5 4 10 0,5-4-10 0,-5 0 10 31,5 0-10-31,0-1 0 0,-5 1 0 0,0-5 8 16,5 10-8-16,-5-5 0 0,-1-1 0 0,7 1 8 0,-7 0-8 0,1 0 0 0,0 0 0 0,0-1 8 16,-11-4-8-16,11 5 0 0,5 0 0 0,-5 0 8 15,0 0-8-15,5-1 0 0,-11 1 0 0,11 0 8 16,-5 0-8-16,0-5 0 0,0 5 0 0,0-1 0 15,-1 1 0-15,1 0 0 0,0 0 0 0,0 4 0 16,-11-9 0-16,16 5 0 0,-5-5 0 0,5 10 8 16,-5-5 2-16,0-1 0 0,-1 1 0 0,7 5 0 15,-7-10-10-15,1 5-11 0,5-1 3 0,-5 1 0 0,0 0 8 16,0 0 0-16,0 0 0 0,5-1 0 0,0-4 0 16,-5 5 0-16,0-5 8 0,5 5-8 0,0 0 12 0,-5-5-1 15,0 5-1-15,5-1 0 0,0 6-10 0,-16-10 0 16,16 5-12-1,1 0 12-15,-1-1 0 0,0 1 0 0,-5 0 0 0,5 0 12 0,-16-5-12 0,16 5 0 16,0 0 0-16,1 4 0 0,-7-4 0 0,7 0 0 16,-1 0 0-1,0-1 0-15,-5 6 0 0,0-5 0 0,5 0 0 16,-5-5 0-16,5 4 0 0,-5 1 8 0,5 0-8 16,-5 0 0-16,5 0 0 0,-5-5 0 0,-1 0 0 0,7 4 0 15,-7-4 0-15,7 5 0 0,-7 0 0 0,1 0 0 16,0-5 0-16,0 5 0 0,0-5 0 0,-1 0 0 15,1 4 0-15,0-8 8 0,0 4-8 0,5 4 0 16,-5 1 0-16,0-5 8 0,0 5-8 0,-1-5 0 16,1 5 0-16,0-5 0 0,0 5 0 0,5-5 0 15,-5 4 0-15,0 1 8 0,5-5-8 0,-5 0 0 16,5 5 0-16,0 0 0 0,0 0 0 0,6-5 0 16,-6 4 0-16,0 1 8 0,0 0-8 0,1-5 0 0,-1 5 0 15,0 0 0-15,6-5 0 0,-6 4 0 0,0 1 0 0,6 0 8 16,-6 0-8-16,0 0 0 0,-5-5 0 0,5 0 0 15,6 4 0-15,-6 1 0 0,0-5 0 0,0 0 0 16,1 5 8-16,-1 0-8 0,0 0 0 0,0-1 0 16,0-4 0-16,-5 5 0 0,5-5 0 0,1 5 0 15,-7-5 0-15,7 10 8 0,-1-10-8 0,0 0 0 0,0 4 0 0,0 1 0 16,1-5 0-16,-1 5 0 0,0 0 0 0,-5-5 8 16,0 5-8-16,5-5 0 0,0 0 0 0,0 4 0 15,-5-4 0-15,5 5 0 0,-5-5 0 0,5 0 8 0,-5 5-8 16,0-5 0-16,5 5 0 0,0-5 0 0,1 5 0 15,-1-5 0-15,5 4 0 0,-4 1 0 0,4 0 0 0,1 0 0 16,-6-5 0-16,6 0 8 0,-6 5-8 0,5-5 0 16,-4 4 0-16,4 1-11 0,-5-5 11 0,1 5 8 15,-1-5-8-15,0 5 11 0,6-5-11 0,-6 5 0 16,0-1 0-16,0 1 0 0,-5-5 0 0,5 0 0 16,6 0 0-16,-6 5 8 0,0 0-8 0,0-5 0 15,1 5 0-15,-1-1 0 0,0-4 0 0,0 5 0 0,-5-5 0 16,5 5 0-1,1-5 0-15,-7 5 0 0,7-5 0 0,-1 0 0 0,0 5 0 0,0-1 8 0,-5-4-8 0,5 5 0 16,-5-5 0-16,5 5 0 0,0 0 0 0,-5 0 0 31,5-1 0-31,1 1 8 0,-1-5-8 0,0 5 0 16,0 0 0-16,0 0 0 0,1-5 0 0,-1 4 0 0,0 1 0 0,6-5 0 0,-6 5 0 0,0-5 0 31,0 5 12-31,6-5-4 0,-6 5 0 0,6 0 0 0,-6-5-8 0,0 4 0 0,0 6-12 0,1-10 12 16,-1 5 0-16,0 0 0 0,-5-5 0 0,5 4 0 15,6-4 0-15,-6 10 0 0,0-5 0 0,0 0 0 16,6-5 0-16,-6 0 0 0,0 0 8 0,6 4-8 16,-6-4 0-16,0 0 0 0,6 0 0 0,-6 0 0 15,0 0 0-15,6 0 0 0,-6 0 0 0,6 5 0 16,-6-5 0-16,0 5 0 16,0-5 0-16,1 5 0 0,-1-5 19 0,0 5-2 0,-5-1 0 0,10 1 0 0,-4-5-26 15,-7 5-6-15,7-5-1 0,-7 5 0 0,7-5 16 16,-7 5 0-16,7-5 0 0,-1 4 0 0,-5-4 0 0,5 5 0 15,-5 0 0-15,5 0 0 0,5 0 0 0,-4-1 0 16,4 1 8-16,-5 0-8 0,1 0 15 0,4 0-1 31,-5-5 0-31,6 0 0 0,-11 4-14 0,10 1-16 0,-4 0 3 16,4-5 1-16,-4 0 12 0,-1 5 0 0,0 0 0 0,0-5 0 0,0 4 0 0,1-4 0 16,4 5 0-16,-5-5 0 0,1 0 12 0,-1 0 0 15,0 5-1-15,0 0 0 0,6 0-11 0,-6-5-11 16,0 0 3-16,0 4 0 0,1 1 8 0,-1-5 0 0,-5 0 8 15,5 0-8-15,-5 5 0 0,5-5 0 0,0 0 0 16,0 5 0-16,-5 0 0 0,5-5 0 0,0 0 0 16,1 0 0-16,-1 0 0 0,6 0 0 0,-6 4 0 15,5 1 0-15,1-5 0 0,-6 5 0 0,6-5 0 16,-6 0 0-16,0 0 0 0,6 5 8 0,5 0-8 0,-6-5 0 16,-4 4 0-16,4-4 0 0,6-4 0 0,-5 4 8 15,-1 4 0-15,-4 1 0 0,4-5 0 0,-5 0 0 16,6 0-8-16,-6-5-8 15,-5 5 8-15,11 5-12 0,-1-5 12 0,1 0 0 0,-6 0 0 0,0 0 0 16,6 0 0-16,5 0 0 0,-11 0 0 0,6 5 0 0,-6 0 0 16,0-5 0-1,6 0 0-15,-1 0 0 0,-4 0 0 0,-1 0 0 16,5 0 0-16,-4 0 0 0,-7 0 0 0,7 0 0 0,4 5 0 0,-5-1 0 16,1 1 0-16,-1-5 8 0,5 5-8 0,-4 0 0 15,4 0 0-15,1-5 8 0,-6 4-8 0,6 1 0 0,5 0 0 0,-6-5 0 16,1 5 0-16,0 0 0 0,5-5 0 0,0 4 0 15,-6-4 0-15,1 5 8 0,-1-5-8 0,1 5 8 16,5 0-8-16,0 0 8 0,-5-1-8 0,5 1 0 16,5 0-8-16,0 0 8 0,-5 4 0 0,-5-4 0 15,5 0 0-15,6 0 0 0,-12 0 0 0,6-1 0 16,-5 1 0-16,-1 0 8 16,1 0-8-16,5 4 0 0,-16-4 0 0,16 0 8 0,-6 0-8 0,-4 4 0 0,-1-4 0 15,0 0 8-15,6 0-8 0,-1 0 0 0,-5-1 0 0,1 1 0 16,4 0 0-16,1 0 0 0,-6 0 0 0,6 0 0 15,-6-1 0-15,5 6 0 0,7-5 0 0,-7 0 0 16,-10-1 0-16,5 6 0 0,17-10 0 16,-12 10 0-1,1-6 0-15,-6 1 8 0,6 5-8 0,-6-5 0 16,5-1 0-16,-4 1 0 0,-7 0 0 0,7 0 8 0,-1 0-8 0,-5-1 0 0,-11-4 0 16,0 0 0-16,16 5 0 0,-5 0 0 0,-11-5-8 0,16 5 8 31,-5 0-39-31,-11-5-2 0,0 0-1 0,5 14 0 0,0-4-78 15,-5 4-15-15</inkml:trace>
  <inkml:trace contextRef="#ctx0" brushRef="#br0" timeOffset="1203">7779 1796 518 0,'22'5'23'16,"-11"-5"5"-16,5 5-28 0,6-5 0 0,-6 4 0 0,6-4 0 16,5 5 59-16,-6 0 6 0,-5 0 2 0,6 0 0 0,-6 4-29 15,6-4-6-15,-1 0 0 0,1 4-1 0,5 1-31 0,-5 0 0 16,-12-1 0-16,1 1 0 0,5-5 8 0,-5 4-8 0,0-4 11 0,-11-5-11 16,0 0-9-16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36.89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4679 0 680 0,'0'0'30'0,"0"0"6"0,0 0-28 0,0 0-8 16,0 0 0-16,0 0 0 15,0 0 35-15,0 0 5 0,0 0 2 0,0 0 0 16,0 0-26-16,0 0-4 0,0 0-2 0,0 0 0 16,0 0-10-16,0 0 0 0,0 0 0 0,0 0 8 15,0 0-8-15,0 0 0 0,-6 10 0 0,6-10 0 16,0 0 0-16,-10 9 0 0,10-9 0 0,0 0 0 15,0 0 0-15,-11 5 0 0,11-5 0 0,0 0 0 16,0 0 0-16,-6 5 0 0,-4 0 0 0,10-5 0 16,-11 9 8-16,11-9-8 0,-11 5 12 0,6 0-4 15,-6 0-8-15,5 0 0 0,6-5 0 0,-10 4 8 16,-1 1-8-16,5 5 0 0,6-10 0 0,-10 5 8 16,-1-1-8-16,0 1 10 0,0 0-10 0,6 0 10 15,5-5-2-15,-11 5-8 0,0 4 12 0,0-4-4 16,1 0-8-16,4 0 8 0,-10-1-8 0,5 1 8 0,0 5-8 15,-5-5 0-15,0-1 9 0,0 6-9 0,5-5 0 16,-5 4 8-16,-6-4-8 0,6 5 0 0,0-5 0 0,-1 4 0 16,1 1 0-16,0-5 0 0,5-1 0 0,-5 1 8 15,0 5-8-15,5-10 11 0,-5 5-11 0,0 0 0 16,5-1-12-16,5 6 12 0,-4 0 0 0,-1-6 0 0,0 1 0 0,0 5 12 0,0-5-12 0,1 4 0 16,-1 1 0-16,-5-5 0 0,5 4 0 0,-5 1 0 31,-1-1 0-31,7 1-11 0,-7-5 11 0,1 4 0 15,5 1 8-15,-5 0-8 0,0-1 0 0,0 6 9 16,-1-6-9-16,1 1 0 0,0 4 10 0,0-4-10 16,0 4 8-16,-1 1-8 0,1-6 9 0,0 6-9 0,0-1 10 15,0 0-10-15,-1-4 0 0,1 0 0 0,-5 4 0 16,4-4 0-16,1-1 8 0,0 1-8 0,0-1 0 0,0 1 0 16,5 0 17-16,-5 4-2 0,-6-4-1 0,6 4 0 15,0-4-14-15,-1 4 0 0,1-4 0 0,-6 4 0 16,6 1 12-16,-5-1 0 0,4 5 0 0,-4-4 0 15,-6 4-3-15,0 0-1 0,5-5 0 0,1 6 0 16,-1-6-8-16,0 5 8 0,1-4-8 0,-1-1 8 16,6 5-8-16,-6-4 8 0,6-1-8 0,-5 0 8 15,4 1-8-15,7-1 8 0,-7-4-8 0,1 4 8 16,0 5-8-16,5-4 0 0,-5-1 0 0,0 1 0 0,-1-1 11 0,7 5 0 0,-12-4 0 0,6 4 0 16,0-5-1-16,5 6 0 0,-5-1 0 0,-1 0 0 15,1 0-10-15,-5 0 10 0,4 1-10 0,-4 4 10 16,-6 0-10-16,0-5 8 0,0 0-8 0,0 0 8 15,11 10-8-15,-6-10 0 0,0 5 0 0,-5 0 8 0,6 0 0 16,-1 0 0 0,-5 0 0-16,6-5 0 0,-7 1-8 0,1-1 8 15,6 5-8-15,-1-5 8 0,1 0 0 0,4 1 0 16,-10 4 0-16,11-10 0 0,-5 5-8 0,4 0 8 16,-4 1-8-16,5 4 8 0,-6-5-8 0,0 0 0 15,6 5 0-15,0 0 0 0,0 5 0 0,0-5 8 16,-1 0-8-16,1 5 0 0,0-5 12 0,0 4-4 15,0 1 0-15,-1 0 0 0,1 0 3 0,-6-5 0 16,1 5 0-16,-1 0 0 0,6-1 4 0,-6 1 1 16,-5 0 0-16,6-5 0 0,5 0-16 0,-6 0 0 0,-5 0 8 15,0 0-8-15,5 0 0 0,1-5 0 0,-1 5 0 16,1 0 0-16,-1-5 0 0,0 1-10 0,6-1 10 0,-5 0-8 16,-1 0 8-16,0 1 0 0,6-1 0 0,0 0 0 15,0 5 0-15,-6 0 0 0,6 0 0 0,0 0 0 16,-1 0 0-16,1 0 0 0,0 0 0 0,0 5 0 15,0 0 0-15,-1-1 0 0,1 1 0 0,0 0 0 16,0-5 0-16,0 5 0 0,-1-5 0 0,1 0 0 16,5 0 0-16,-5 0 0 0,0 0 0 0,5 0 0 15,0-5 12-15,1 5-1 0,-7-5-1 0,-4 5 0 16,10-4-10-16,-5 4 0 0,0 0 0 0,-1 0 0 16,-4-5 0-16,5 0-11 0,-1 5 3 0,1 0 0 15,-6-5 8-15,6 5 0 0,0 0 0 0,-6 0 0 0,6 0 0 16,-5 0 0-16,-1 0 8 0,0 5-8 0,6-5 0 15,-5 0 0-15,-1 5 0 0,0 0-8 0,1-5 8 0,-1 5 0 16,-5-5 0-16,6 4 0 0,-1 1 0 0,6 0 0 16,-6 0 8-16,1 0-8 0,-1 4 8 0,6-4-8 15,-6 0 8-15,0 0-8 0,1 4 0 0,-1-4 8 16,1 5-8-16,4-1 0 0,-4-4 0 0,-1 5 0 16,6-5 0-16,0 9 0 0,-6-4 0 0,6-1 0 15,-6 6-10-15,6-6 10 0,5-4 0 0,-5 5 0 16,-5-5 0-16,4-1 0 0,7-4 0 0,-1 0 0 15,-5 5 0-15,-1-5 0 0,1 0 0 0,-5 0 0 16,10 0 0-16,-11 0 0 0,6-5 0 0,-6 1 0 16,6-1 0-16,0 0 0 0,0-9 0 0,-1 4 0 0,7-4-8 15,-1-1 8 1,0-4-74-16,0 0-8 0,6 0-2 0,-1-5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41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0 633 0,'0'0'56'0,"0"0"-44"0,0 0-12 0,0 0 0 16,0 0 20-16,11 10 3 0,-11-10 0 0,11 10 0 0,0-1-9 0,-11-9-2 16,0 0 0-16,10 15 0 0,1-6 4 0,5-4 0 15,-16-5 0-15,11 10 0 0,0-1-2 0,0-4 0 16,0 5 0-16,5-1 0 0,-5-4 6 0,-1 5 2 15,1-6 0-15,0 6 0 0,0 0 8 0,0-1 2 16,5 1 0-16,-5-1 0 0,0 1-8 0,5 0-2 16,-5-1 0-16,-1 1 0 0,1 4-3 0,0-4-1 15,0-1 0-15,0-4 0 0,-11-5-5 0,16 10-1 16,-5 4 0-16,-1-9 0 0,7 5 0 0,-1-1 0 16,-16-9 0-16,11 10 0 0,5-1 0 0,0-4 0 15,-5 5 0-15,5-1 0 0,0 1 4 0,-5-5 1 0,5 4 0 16,-5 1 0-16,5 0-9 0,-5-5-8 0,5 4 12 0,0 1-12 15,1-1 16-15,-7 6-3 0,7-1-1 0,-1-4 0 16,0-1 3-16,-5 1 0 0,5 4 0 0,0-4 0 16,1 4-1-16,-1 1 0 0,0-6 0 0,0 1 0 15,0 0 3-15,1 4 1 0,-1 0 0 16,0 1 0-16,0-1-5 0,0 1-1 0,1-6 0 0,4 10 0 16,-5-4-4-16,6-1 0 0,-6-4-8 0,6 4 12 15,-6 5-3-15,6-9-1 0,-1-5 0 0,1 9 0 16,-6-4 0-16,0 4 0 0,6-4 0 0,-1 4 0 15,1 1 7-15,-6-1 1 0,1 0 0 0,-1 1 0 16,0-5-16-16,0 4 0 0,0-9 0 0,1 9 0 16,4-4 0-16,1 4 0 0,-6-4 0 0,6-1 0 0,-12 1 9 15,7 0-9-15,4 4 8 0,-5-4-8 0,1 4 8 16,-1-4-8-16,5 4 8 0,-4-4-8 0,-1 4 8 0,5-4-8 16,-4-1 8-16,-1 6-8 0,5-6 8 0,-4 6-8 15,4-6 0-15,1 6 8 0,0-1-8 0,-6 0 0 16,11 1 0-16,-11 4 8 0,6-5-8 0,-6 1 12 15,11-1-12-15,-6-4 12 0,-10 9-12 0,11-5 0 16,5 1 9-16,-6 4-9 0,-4-4 8 0,4 4-8 16,1 0 8-16,-1 0-8 0,1-4 0 0,-6-1 8 15,6 5-8-15,5-4 0 0,5 4 8 0,-5 0-8 16,-5-5 8-16,5 1-8 0,0-1 21 0,5 5 0 16,-10-4 0-16,5-1 0 0,0 1-21 0,0 4-10 0,0-5 1 15,-5 1 0-15,5-1 9 0,0 0 8 0,0 1-8 0,-6 4 11 16,-5-9-11-16,6 4 0 0,10 0 0 0,-5 1 8 15,-10-1-8-15,-1 1 0 0,11-1 0 0,0 1 0 16,0 4 0-16,0-5 0 0,0 1 0 0,0-1 0 16,5 0 12-16,-5 1-4 0,0 4 0 0,6-9 0 15,5 4-8-15,-6 0 0 0,-5 6 0 0,5-6 0 16,1 0 0-16,5 1 0 0,-11-6 0 0,0 6 0 16,0-1 0-16,5 1 0 0,1 4 0 0,-6-5 0 15,5 5 0-15,0 1 0 0,1-1 9 0,-1 0-9 16,-5 0 9-16,6 5-9 0,-1 0 12 0,0-5-12 15,-5 1 0-15,-5-1 0 0,5-5 0 0,6 6 0 0,-1-6 0 16,-16-4 0-16,-5 4 0 0,0-4 0 0,10 4-16 0,-10-4 4 16,-11-10 0-16,6 14-595 15,10-4-118-15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6:55.237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265 0 806 0,'0'0'36'0,"0"0"7"0,0 0-35 0,0 0-8 0,0 0 0 0,5 15 0 0,-5-15 97 0,0 9 18 0,0-9 3 0,0 0 1 31,0 0-83-31,0 0-17 0,-5 15-3 0,5-15-1 0,0 0 14 0,0 0 3 0,-11 9 1 0,11-9 0 31,-11 5-33-31,6 5 0 0,5-10 0 0,0 0-9 16,-11 4 9-16,11-4 0 0,0 0 0 0,-5 10 0 0,-6 0 0 0,5-1 0 16,1 6 10-16,5-6-10 0,0 6 20 0,5-1-3 15,-5 5 0-15,6 0 0 0,-1 1 27 16,1 4 6-16,-1 0 1 0,6 5 0 0,-6-1 17 0,1-4 3 0,-1 5 1 0,0 0 0 16,1 5-17-16,-1-1-3 0,-5-4-1 0,0 5 0 15,0-1-6-15,0 1-1 0,0-5 0 0,0 4 0 16,-5 1-34-16,-1 4-10 0,6-4 0 0,0 0 0 15,-5-1 9-15,5 6-9 0,0-1 12 0,0 0-12 0,0 6 8 16,-5-6-8-16,5 5 0 0,0 0 0 0,5 1 0 16,-5-6 0-16,-5 5 0 0,10 5-9 0,0-4 9 15,1-1 11-15,-6 5-3 0,5 5 0 0,6-5-8 16,-5 4 0-16,-1 1 0 0,0 10 0 0,6 4 0 0,-5-5 0 16,-6 6 0-16,5-1 0 0,0 0 0 0,-5 0 15 15,6 1-4-15,-6-6-1 16,0 0 1-16,5 1 0 0,6-1 0 0,-11 1 0 0,0 4 17 0,0-5 4 15,0 6 1-15,5-1 0 0,-5 0-33 0,0-5 0 16,6 10 0-16,-1-9 0 0,1 4 0 0,-1-4 0 0,0 4 0 16,1 0 0-1,-1 0 0-15,6 5 0 0,-11-5 0 0,5 5 0 16,1-4 0-16,-6 4 0 0,0 0 0 0,0-5 0 0,5 5 0 0,1 0 0 0,-6 0 0 16,5 5-12-16,-5 0 12 0,5 4 0 0,1-4 12 0,-6 0-12 15,0 5 0-15,5-10 0 0,-5 5 0 16,6-5-12-16,-1 0 12 0,-5 4 0 0,5 1 12 0,1 0-12 15,-1 0 13-15,1 0-4 0,-1 0-1 0,-5-5 0 16,11 0-8-16,-6 0 0 0,6 0-12 0,-6 0 12 16,1 5 0-16,-1-1 0 0,1 1 0 0,-1 0 0 15,0 5 0 1,1-5 0-16,-6-1 0 0,5-4 0 0,-5 5 0 0,0-5 0 0,6 5 0 0,-6 0 0 16,0 0 0-16,5 4 0 0,-10-4 0 0,5 5 0 0,0-10 0 15,0 5 0-15,0 0 0 0,-6-1 0 0,6 1 0 16,0 5 0-16,-5-1 0 0,5 1 8 0,0 5-8 15,0-6 0-15,0 1 0 0,-6-1 0 0,6-4 0 16,0 0 0-16,0 10 0 0,0-6 0 16,6 1 0-16,-6 4 8 15,5 1-8-15,-5-1 0 0,0-4 0 0,6-1 0 16,-6-4 8-16,5 0-8 0,0 0 0 0,-5 9 0 0,6-4 0 0,-6 4 8 0,5-4-8 0,-5 0 0 16,6-6 0-16,-6 1 0 0,5 0 0 0,0-5 8 15,-10 5-8-15,10-5 0 0,1 5 8 0,-6 0-8 16,0 0 0-16,5-5 8 0,-5 0-8 0,6 4 0 15,-6-4 0-15,0-4 0 0,5-1 0 0,-5 5 0 16,5 0 0-16,-5 0 0 0,0 5 0 0,0-5 0 16,0 0 0-16,0 0 0 0,0-5 0 0,0-4 8 0,0 4-8 15,0-10 0-15,0 1 0 0,0 0 0 0,6-1 8 0,-6 1-8 16,5 0 0-16,1 4 0 0,-1-4 0 16,-5-1 8-16,5 1-8 0,-5-1 0 0,0-4 0 15,6 5 0-15,-1-5 0 0,-5 0 0 16,0-5 0-16,-5 4 0 0,5 1 0 0,0 0 0 0,-6 5 11 0,6-6-11 15,-5 6 0-15,5-5 0 0,0 5 0 0,-5-6 0 16,-1 6 0-16,1 0 0 0,5-6 0 0,-6-4 0 16,1 0 8-1,0 1-8-15,5-6 0 0,-6 0 0 0,6 0 9 16,-5-4-9-16,-1 4 8 0,6-5-8 0,-5 1 0 0,5-6 8 0,-5-4-8 0,5 5 0 16,0-10 8-16,-6 4-8 0,1-3 8 0,5-6-8 15,-11 0 0-15,6-5 0 0,-1 6-9 0,1-6 9 16,-1-4-9-16,-4-1 9 0,4 1 0 0,-5-5-9 0,6-1-1 15,-6-8 0-15,-5-1 0 0,0 0 0 0,0-5 10 0,-1 1 0 16,7-6-9-16,-7 1 9 0,-10 0-9 0,6-6 9 16,-6-4-12-16,5 0 12 0,-5-5-8 0,0 1 8 15,5 4 0-15,1-5 0 16,-1 0 0-16,6 5 0 0,-6 0 0 0,12-5 0 0,-7 5 0 0,1 0 0 16,0-5 0-16,5 5 0 0,-5 0 0 0,5 5 0 15,0-5 0-15,1 5 0 0,-1 0 0 0,5 0 0 16,1 4 0-16,0 6 0 0,-1 4 0 0,6 5 0 0,0 0 9 15,0 0-9-15,0 0 12 0,0 0-4 0,0 0 0 0,0 0 0 16,11 9 1-16,0 1 0 16,0 9 0-1,5 0 0-15,5 5-9 0,-4 0 0 0,-1 0 9 0,5 5-9 16,6 5 0-16,0-1 0 0,-5 1 0 0,5 4-12 0,0-4 12 0,0 4 11 0,0 1-3 16,-5-1 0-16,-1-4-8 0,-4 4 8 0,4-4-8 0,-5 0 8 15,6-6-8-15,-6 6 0 0,0-10-12 16,6 5 12-16,-6-5-9 0,6-5 9 0,-6 5 0 0,0-10 0 31,0 6-8-31,1-6 8 0,-1-4 0 0,-5-1 0 0,5-4-9 0,0 0 9 0,0 0 0 0,0-5-9 16,1-5 9-16,4 0-10 0,1-5 10 0,-1-4-10 15,7-10 10-15,4-5-13 0,0-4 5 0,12-6 8 16,-1-4-10-16,0-5 10 0,6-5 0 0,-12-4-9 16,1-1 9-16,-5 0 0 0,-12 1 0 0,1 4-8 0,-1 0 8 0,6 5 0 15,-10 5 0-15,4 4-8 16,1-4-48-16,-6 5-10 15,-5-6-2-15,5 1-988 0</inkml:trace>
  <inkml:trace contextRef="#ctx0" brushRef="#br0" timeOffset="1422">1891 6113 230 0,'0'0'20'0,"0"0"-20"15,0 0 0-15,11 5 0 0,-6 0 205 0,-5-5 37 0,0 0 7 0,11 9 2 16,0-4-120-16,0-5-24 0,-11 0-5 0,0 0-1 0,0 0-29 0,0 0-7 0,5-5-1 0,-5-4 0 16,5-1-36-16,1-4-8 0,-1 4-2 0,-5 1 0 15,6-1 22-15,-6 0 5 0,-6-4 1 0,1 0 0 16,-1-1-15-16,-4-4-3 0,-1 0-1 15,-5-1 0-15,-1 1-19 0,1 0-8 0,5 5 8 0,-5-6-8 16,-5 11-20-16,4-1-8 0,1 5-3 0,0 5 0 16,-6 5 76-16,6 0 15 0,0 0 4 0,0 4 0 0,-1 11-64 15,1-6-28 1,0 10 3-16,5 0 0 0,6 5 13 0,-6-5 4 0,6 5 0 0,5 4 0 0,0 1 8 0,0 0 0 31,5-1 0-31,6-4 0 16,-6 0 24-16,1-5 8 0,-1-5 0 0,6-5 1 15,0 1-33-15,-1-1 0 0,1-4 0 0,5-5 0 0,-5-1 0 0,6-4 0 16,-1-4 0-16,5-6 0 0,-10 0 40 0,11-4 2 16,-1-5 0-16,-4-5 0 0,-1-5-28 0,0 0-6 15,0-9 0-15,-10-1-8 0,-1-9 0 0,6-4 0 16,-11-1 0-16,5-5 0 0,1 0 16 0,-6 1 0 0,0 4 0 0,5 0 0 0,6 0-16 0,-6 5 0 16,1 5 0-16,-1 0 0 0,6 4 0 0,0 6-11 15,-1-1 2-15,-10 10 0 0,6 5 9 16,-6 5 0-16,-6 4 0 0,6-4 0 0,-5 9-17 0,5 0 1 0,0 5 1 0,0 0 0 31,0 0-19-31,-5 10-4 0,-1 4-1 0,1 0 0 16,-6 1-71-16,6 4-14 0,-1 5-4 0,6 0 0 0,-5 0 14 15,-1 0 2-15,6 0 1 0,-5 0 0 0</inkml:trace>
  <inkml:trace contextRef="#ctx0" brushRef="#br0" timeOffset="1776">2172 5897 403 0,'0'0'36'0,"0"0"-36"16,11 14 0-16,-6 1 0 0,0-6 172 0,-5-9 28 15,0 0 6-15,11 10 1 0,-11-10-88 0,0 0-18 16,11 10-3-16,-11-10-1 0,0 0-26 0,0 0-6 16,0 0-1-16,0 0 0 0,0 0-10 0,0 0-2 0,11-10-1 0,0 5 0 0,-11 5-6 0,0-9-1 15,0-6 0-15,0 6 0 0,0-1-8 0,0 10-3 16,-11-5 0-16,0 0 0 0,0 5-33 0,0 0 0 15,-5 0 0-15,0 5 0 0,5 0 22 0,-5 5-2 16,0 4-1-16,0 0 0 0,10 1-19 0,-10 4-9 16,5 0 1-16,0 1 0 15,1-6 8-15,4 5 0 0,6 0 0 0,0 1 0 16,0-1 0-16,6-5 11 0,-1 5-3 0,0 1 0 0,1-6-21 0,5 0-5 0,-1 1-1 16,1-1 0-1,0-4 40-15,0-5 8 0,5-1 2 0,-5 1 0 0,0 0-31 0,-1-5 0 0,7 0 0 0,-17 0 0 16,10 0-28-1,1-5-11-15,6 0-2 0,-7-4-1 0,7-1-162 0,-7 5-33 16,7-9-7-16,-7 4 0 16,7-4 108-16,-7 0 21 15,17-15 5-15,-10 10 1 0</inkml:trace>
  <inkml:trace contextRef="#ctx0" brushRef="#br0" timeOffset="2194">2393 6032 403 0,'0'0'17'0,"0"0"5"0,0 0-22 0,-5 19 0 16,5 0 0-16,-5 0 0 0,-1 0 160 0,1 1 28 0,-1-1 6 0,1 5 1 31,0 0-105-31,5 0-21 0,-6 5-4 0,6-1-1 0,0 6 7 0,0-5 1 0,0 4 0 0,6-4 0 0,-6 0-28 0,0 5-6 16,0-10-1-16,0 0 0 0,0-5 5 0,0 0 1 15,0-4 0-15,0-6 0 0,0 1-30 0,0-5-5 16,0-5-8-16,0 0 11 16,0 0 18-16,0 0 4 0,0 0 1 0,0 0 0 0,0 0-34 0,0 0 0 31,0-15 0-31,5 1 0 0,-5-1-8 0,0-4-9 0,-5 0-2 0,5 0 0 0,0-1 19 0,-6-4 0 15,1-4 0-15,-1 4 0 0,6-5-14 0,-5 5 1 16,5-5 0-16,-5 0 0 0,5 0 34 0,5 5 7 31,-5 0 2-31,5 0 0 0,-5 5-22 0,11 0-8 16,-5 5 0-16,-1-1 0 0,0 1 12 0,1 4-4 16,5 1-8-16,-1 4 12 0,7-5-2 0,-7 10-1 0,7 0 0 15,-7 5 0-15,7 0 6 0,-1 0 1 0,-5 4 0 0,5 1 0 16,-5 4 12-16,-1 1 4 0,1 4 0 15,-5 0 0-15,-6 0-32 0,5-4 0 0,-10 4 0 0,-1-5 0 16,-5 5 0-16,1-4-13 0,-12-1 1 0,6 1 0 16,-6-6 4-16,-5 1 8 0,6-1-13 0,4 1 5 15,-4-5-45-15,5 0-9 16,-1-1-2-16,7-8 0 0,-1-1-29 0,11 5-7 0,0 0 0 0,0 0-1 16,0-10-9-16,11 1-2 0,-6-1 0 0,6 0 0 0</inkml:trace>
  <inkml:trace contextRef="#ctx0" brushRef="#br0" timeOffset="2501">2950 6334 518 0,'-11'-5'46'0,"0"0"-37"0,-5-4-9 0,5-6 0 0,0 1 80 0,1-5 13 16,-1-5 3-16,-5 0 1 0,-1 0 27 0,7-5 4 15,-1-5 2-15,11 1 0 16,0-1-17-16,0-4-3 0,-6-6-1 0,6 6 0 0,0-5-87 0,6 4-22 16,5 6 0-16,-6-1 0 15,0 1 0-15,6 4 0 0,-5 0 0 0,-6 10 0 16,5-5 32-16,-5 9 3 0,0 6 0 0,0-1 0 15,0 10-105-15,0 0-21 0,0 0-4 0,-11 5-1 0</inkml:trace>
  <inkml:trace contextRef="#ctx0" brushRef="#br0" timeOffset="3030">2410 5887 1609 0,'0'0'71'0,"10"10"15"0,1 0-69 0,0-6-17 0,5 1 0 0,0 5 0 15,1-1 65-15,4-4 10 0,1 5 1 0,-1-1 1 16,12 1-13-16,-6 0-2 0,5-6-1 0,1 6 0 0,-1-5-30 0,1 0-7 16,-6 0 0-16,5-5-1 0,0 0-23 0,1 0 0 15,-6 0 0-15,5-5 0 16,-5-5 0-16,0 0 0 16,-5 1-12-16,5-6 4 15,-11 6-35-15,6-6-6 0,-1 1-2 0,-5 0 0 16,-5-6-41-16,5 6-9 0,-5-5-2 0,0 4 0 15,-6-4 22-15,6 5 4 0,-5-1 1 0,-6 1 0 16,5 0 35-16,-5 4 7 0,0 0 2 0,0 10 0 0,0 0 51 0,0 0 10 16,0 0 3-16,0 0 0 0,0 0 33 0,0 0 7 15,-11 15 2-15,6-1 0 0,-1 10 10 0,-4 10 1 16,4-1 1-16,1 6 0 0,-6 4-14 0,6 5-2 16,-1-5-1-16,1 1 0 0,5-1-17 0,0 0-4 0,0-5-1 0,0-4 0 0,5-5-3 0,1 0-1 15,-6-5 0-15,5 0 0 0,0-5-24 0,6-10-5 16,-11-9-1-16,11 5 0 0,5 0-13 0,-5-5 0 0,5-5 0 0,1 0 0 31,-1-4 0-31,-5-1 0 0,5 1 0 0,0-6-10 0,0 6 10 0,0-6 0 0,1 1 0 16,-7-1 0-16,1 6 0 0,-5-6-8 0,10 1 8 15,-5 4 0-15,-6 1 0 0,-5 9 0 0,0 0 0 0,0 0 0 16,0 0 0-16,0 0 0 0,0 0 0 0,0 0 0 31,5 9 0-31,1 11 0 0,-1-1 0 0,-5 0 0 16,0 0 0-16,6 0 0 0,-12 5 0 0,6 0 0 15,6 0 0-15,-6 0 0 0,0 0 0 0,5 0 0 0,0-4 0 16,1-1 9-16,-6 0-9 0,5 5 0 16,6-5-130-16,-6 1-33 0,6-1-6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1.606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174 447 1497 0,'0'0'66'0,"0"0"14"0,0 0-64 0,11 5-16 0,-11-5 0 0,11 5 0 15,5-1 55-15,-5 1 7 0,10-5 2 0,-4 5 0 16,-7-5 0-16,1 0 0 0,0 5 0 0,0-5 0 15,5 0 0-15,0 0 0 0,0-5 0 0,-5 5 0 16,5-5 0-16,1 5 0 0,-7-5 0 0,7 1 0 16,-7-11-52-16,7 6-12 0,-1-6 0 0,0 1 0 15,0-5 0-15,-5-1 0 0,-6-4 0 0,1 5 0 0,-6-5 0 16,-6-5 0-16,1 1 0 0,-11-1 0 0,0 5 0 16,-6 0 0-16,0 9 0 0,1-4 0 15,-17 0 0-15,16 9 0 0,1 1 0 0,-1 4 0 0,-5 5 15 16,0 5 0-16,0 0 0 0,-5-1 0 0,10 6-24 0,-5 9-5 15,0 5-1-15,5 0 0 0,6 5 63 0,11 0 13 16,-6 4 3-16,11 1 0 0,-5 0-52 0,10-6-12 16,0 6 0-16,6-5 0 0,5 0 0 0,1-10 0 15,-1 0 0-15,-5-4 0 0,0-1 54 0,5-4 8 16,-5-6 2-16,5 1 0 0,0 0-52 0,6-10-12 16,-6 5 0-16,5-9 0 0,1-1 0 0,0 0 0 15,-6-4 0-15,5-1 0 0,-4-4 0 0,-1 0 0 0,0 0 0 0,0-5 0 16,-5-5 0-16,-6 0 0 0,6-4 0 0,-11-1 0 15,-5 5 0-15,-6-4 0 0,-5 4 0 0,0 0 0 16,-6 0 0-16,6 10-12 0,-6-5 12 0,1 10-13 16,-12 4 13-16,12 0 0 0,-1 10 0 0,0 5 0 15,1 5 11-15,5-1-11 0,-1 1 10 0,1 4-10 16,0 1 0-16,0 4 0 0,5 5 0 0,-5 5 0 16,5-5 0-16,0 5 0 0,11-5 0 0,5 4 0 0,1-4 0 15,-6 0 0-15,0-4 0 0,5-6 0 0,6 5 0 0,5-4 0 16,-5-6 0-16,5 6 0 0,1-15 0 0,-1 4 0 15,0 1 0-15,6-5 0 0,-1-9 0 0,-5 4 0 16,-16 5 0-16,6-5 0 16,5-9 0-16,-1 4 0 0,7-9 0 0,-1 0 0 15,0 4 0-15,0-4 0 0,-5-5 0 0,5-10 0 0,-10 1 12 0,-6 4-4 0,-6 0-8 0,1 5 12 16,-1 0-12-16,-4-5 0 0,-12 5 0 0,0-4 0 0,-5 8 0 31,0 1 0-31,6 9-8 0,-6 10 8 0,11 5 0 0,-6 0-8 16,0 0 8-16,-5 5 0 0,0 9 0 0,11 0 0 15,-6 0 0-15,6 5 0 0,5 0 0 0,1 5 0 16,4 0 0-16,6 0 0 0,6 4 0 0,-6-14 0 16,0 1 0-16,0 4 0 0,16 0 0 0,-5-5 0 15,5-5 0-15,-5 1 0 0,-1-6 27 0,1 1 12 16,5-5 2-16,1-1 1 0,4-4-16 0,-4-4-3 16,4-6-1-16,1 0 0 0,-6-4-22 0,6 0 0 15,5-1 0-15,-6-4 0 0,-15-5 0 0,4 0 0 16,-4-5 0-16,5 0 0 0,-1 5 0 0,-4 0 0 15,-22-4 0-15,5 4 0 16,5 4-47-16,-10 1-13 0,-11-5-4 0,0 10 0 0,6 9 52 0,-1-5 12 0,-5 10 0 0,0 5 0 16,5 5 0-1,6-1 0-15,5 11 0 0,6-6 0 0,-11 0 48 0,5 1 13 0,0-1 3 16,0 5 0-16,6-4-52 0,5 4-12 0,0-5 0 16,5 6 0-16,1-6-15 0,-1 5-5 0,6-4-2 0,-6-1 0 15,6-4 22-15,5-1 0 0,-5-4 0 0,5 5 0 16,6-1 13-16,0-4 7 15,-6 5 2-15,-5-10 0 0,-11 0-120 0,16 4-24 16,-5-4-5-16,10 0-717 0,12-4-144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40.4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316 0 1645 0,'0'0'72'0,"0"0"16"0,0 0-70 0,0 0-18 0,0 0 0 0,0 0 0 16,0 0 124-16,0 0 22 0,0 0 4 0,0 0 1 15,-5 0-70-15,-11 0-13 0,-1 0-4 0,1 5 0 16,-5 5-51-16,-1 4-13 0,0 1 0 0,-5 4 0 16,0 0 0-16,6 5 0 0,5 0 0 0,-6 5 0 15,0 0 37-15,6 4 2 0,0 6 0 0,5-1 0 0,0 1-12 16,6-6-3-16,-1 6 0 0,12-6 0 0,-1 1-24 16,6-1 0-16,0-4 0 0,5 0 0 0,-5-10 0 0,11 0 0 15,-6 5 0-15,11-4 0 16,-6-1 37-16,12-9 3 0,-12-1 0 0,12-4 0 15,5 0-20-15,-6 0-4 0,-10-5-1 0,5-5 0 16,-6 5-5-16,1-5-1 0,-6 0 0 0,6-4 0 0,-6 9-9 0,0-10 0 16,0-4 0-16,-5 9 0 15,-11 5-49-15,0 0-12 0,0 0-3 0,0-15 0 16,0 1-153-16,-11-1-31 0</inkml:trace>
  <inkml:trace contextRef="#ctx0" brushRef="#br0" timeOffset="188">14 418 1497 0,'0'0'66'0,"0"0"14"0,0 0-64 15,0 0-16-15,21 0 0 0,-4 0 0 0,-17 0 157 0,16 0 28 0,5 0 6 16,1-5 1-16,-6 1-103 0,6 4-20 0,-6 0-4 0,11 0-1 16,0-5-18-16,-5 0-4 0,-1 0-1 0,1 0 0 15,-1 5-22-15,-4 0-5 16,-7 0-1-16,7 0 0 0,-1 5-13 0,-5-5 0 15,-1 10 0-15,1-10 0 16,0 0-194-16,0 5-42 0,21-1-8 0,-16 1-1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2.583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113 243 1274 0,'0'0'113'0,"0"0"-90"0,0 0-23 0,17 14 0 0,-1-4 135 0,5 4 22 0,-10 6 5 0,5-16 1 16,-5-13-46-16,-5-1-9 15,4 1-1-15,1 9-1 0,-5 0-46 0,10 0-8 0,0-5-3 0,-5 0 0 0,0 0 12 16,-1 0 3-16,12-9 0 0,-6 4 0 0,6-4-32 0,-11 4-5 15,-1-4-2-15,-4-5 0 16,5 4-11-16,-11-4-2 16,5 0-1-16,-5 4 0 0,0-4 13 0,-5 0 4 15,-6 5 0-15,0-6 0 16,-5 6-74-16,5 4-14 0,-11 6-4 0,1-1 0 0,5 5 103 16,-11 0 20-16,0-5 4 0,0 10 1 0,0 4-64 15,-6 11-15-15,6-1-1 0,-5 0-1 16,10 10 17-16,0 0 9 0,6 4-1 0,0-4 0 0,5 0 1 0,6 5 0 15,10 9 0-15,1 0 0 0,-1 0-9 0,0-14 0 16,6-5 0-16,0-10 0 0,0-4 53 0,0 0 9 16,0-1 2-16,5 1 0 0,0-5-48 0,6 4-8 0,-6 1-8 0,5-5 9 15,6-5-9-15,-5-5 8 0,-6 0-8 16,6 0 8-16,-1-4-8 0,1-6-12 0,5 6 2 16,-5-11 1-16,-6 1 9 0,5-5 0 0,-4 0 0 0,-12 0 0 15,6-5 0-15,-6 1 0 0,1-6 0 0,-1 10 0 16,0 0 0-16,-10 5 0 0,0 4 0 0,-1-4 0 0,-10-10 0 0,5 5-10 15,-5 10 10-15,-11-5 0 0,5 4 0 0,1 10 0 16,-6 5 0-16,0 5 0 0,5 0 0 0,6 5 0 16,-6 9 0-16,6-5 0 0,5 5 0 15,1 5 0-15,-1 10 0 0,11 5 0 0,-6-6 8 0,12-9-8 16,-6-14 0-16,5 4 0 0,6 10 8 0,0-5-8 16,0-4 0-16,-1-6 9 0,1-13-9 0,5 4 0 15,1 0-10-15,-1-5 10 0,0 0 0 0,0 0 0 16,6-4 0-16,-1 4 0 0,-4 0 0 0,4 5 0 0,1 0 0 15,-6-14 0-15,6-1 0 0,-6-9 0 0,-5-5 0 0,-1 5 0 16,-4 0-9-16,-1 5 9 0,-5 0-8 0,-5-5 8 16,-6 5-8-1,6 4 8-15,5 15-8 0,-17-9 8 0,-4-6 0 0,5 10 8 16,-1 5 0-16,-4 5 0 0,5-5-8 0,-1 15 0 16,1 4 0-16,0-5 0 15,5 1-36-15,-5 4-9 0,5 5-2 0,6-10 0 16,-6 6-133-16,6-1-28 0,-1 14-4 0,6 1-881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3.475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301 265 1180 0,'0'0'26'0,"0"0"6"0,0 0 0 0,0 0 1 0,0 0-33 0,0 0 0 0,0 0 0 0,0 0 0 15,6 10 107-15,-6-1 14 0,0-9 3 0,0 10 1 16,0-10-27-16,5 14-6 0,6 1 0 0,0-6-1 15,-11-9 29-15,0 0 7 0,11 5 1 0,-1-5 0 16,1-5-52-16,5 5-9 0,11-5-3 0,-10 1 0 16,-7-6-42-16,7 0-9 15,4 6-1-15,-5-1-1 0,-10-10 5 0,5 6 0 16,0-6 1-16,-6-4 0 0,6 5-9 0,-11-10-8 0,-16-5 9 0,5 0-9 16,0 5 31-16,5 0 0 0,-10 0 0 0,-5 5 0 15,-17 0-50 1,0 4-9-16,0 6-3 0,-5 4 0 0,5 5 31 0,0 5 0 0,6 4 8 0,0 6-8 15,5 9 0-15,0 0 0 16,0 4 0-16,5-4 0 0,0 0 0 0,11-4-14 16,1-1 1-16,4 10 0 0,1-5-11 0,10 5-1 0,6-1-1 0,-6 1 0 0,1-5 72 0,10 5 14 15,0-5 4-15,1-5 0 0,-1-9-52 0,5-1-12 16,1 1 0-16,0-5 0 0,-1 0 22 0,1-5 2 16,5-5 0-16,0 0 0 0,-6 0-24 0,6-4 9 15,0-6-9-15,-10 1 0 16,-1-1-15-16,0 1-9 0,-5-10-3 15,0 5 0-15,-6-5 43 0,6 5 8 0,-6-5 1 0,1-15 1 16,-1 10-42-16,-5-4-8 0,-5 4-1 0,5-5-1 0,-6 10 38 0,1 0 7 16,-6 10 1-16,0 4 1 0,-5 1-21 0,-6-1 0 15,1 10 0-15,-6 0 8 0,5 5-24 0,-5 4-5 16,6 6-1-16,-1 4 0 0,0 0 22 0,6 10 0 16,11 5 0-16,-1-5 0 0,1-5 0 0,-6-5 0 15,6 0 0-15,-1 0 0 0,12 0 23 0,-6 1 9 16,5 4 1-16,6 0 1 0,5-5-25 0,-5 0-9 15,-6-5 0-15,6 1 9 16,0-10-37-16,11 4-7 0,-1 1-1 16,1-5-1-16,-22-5 59 0,16 0 12 0,16-5 2 0,-15 0 1 15,-1-5-59-15,-5-4-12 0,-6 0-2 0,6-1-1 0,5 1 55 0,-5-1 11 0,-6-4 3 16,1 0 0-16,-12-5-32 0,-5 5 0 0,1 4 0 16,-7 1-10-1,-4 4-14-15,15 1-2 0,12-1-1 0,-6 10 0 0,-11-5 27 0,0-4 0 16,-10-1 0-16,4 5 0 0,7 5 0 0,-1 5 9 0,0 5 0 0,0-1 0 15,0-4-168 1,11-5-33-16,0 19-8 0,6 1-893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27:05.022"/>
    </inkml:context>
    <inkml:brush xml:id="br0">
      <inkml:brushProperty name="width" value="0.05" units="cm"/>
      <inkml:brushProperty name="height" value="0.05" units="cm"/>
      <inkml:brushProperty name="color" value="#177D36"/>
      <inkml:brushProperty name="fitToCurve" value="1"/>
    </inkml:brush>
  </inkml:definitions>
  <inkml:trace contextRef="#ctx0" brushRef="#br0">81 264 403 0,'0'0'36'0,"16"5"-36"15,-16-5 0-15,17 5 0 0,-1 4 199 0,-5-4 33 16,5 0 6-16,0 0 2 0,0-1-68 0,-5 1-14 15,5 5-2-15,-5-1-1 0,0-9-43 0,0 0-9 16,5 10-2-16,-5-10 0 0,-1-5-41 0,1 0-9 16,6 10-2-16,-1-5 0 0,-11-5-27 0,6-4-6 15,5 4 0-15,-10-5-1 0,-1 1 39 0,6-1 8 16,-11-4 2-16,5 4 0 16,-5-9-80-16,0 5-15 0,-5-10-3 0,-1 0-1 15,-4 0 5-15,-7 9 1 0,1-4 0 0,5 9 0 0,-5 6 45 0,-6-1 8 16,-5 0 3-16,6 0 0 0,-1 10-18 0,-10 5-9 15,5-1 10-15,-6 10-10 0,6 5 32 0,6 0 0 16,-1 0 0-16,6 5 0 0,-6 0-32 0,6 0 0 16,16 0 0-16,6-1 0 0,-6-3 0 0,5-1 0 15,6 4 0-15,5-8 0 0,0-6 0 0,-5 0 0 16,5 1 0-16,0-6 0 0,6 1 0 0,0-5 0 0,-6 0 0 16,5-5 0-16,1 0 39 0,0 0 1 0,-1-5 1 15,1 5 0-15,-1-5-14 0,1-5-3 0,5-9-1 16,-5 0 0-16,-1 5-23 0,-4-6 0 0,4 1 0 0,-5-10 0 15,1 0 0-15,-7 1 0 0,1-1 0 0,-5 0 0 16,-1-5 0-16,-5 6 0 0,0-6 0 0,0 10 0 16,-5 10 0-16,-6-10 0 0,0-5 0 0,0 5 0 15,-10 5 0-15,4 9 0 0,-4 5 0 0,-1 0 0 16,-5-4 0-16,6 4 0 0,-7 5 0 0,1 10 0 16,6-1-19-16,-1 6-8 0,-10 4-1 15,10 5-1-15,1 0 46 0,4 0 10 0,1-5 1 0,5 5 1 0,6-5-29 16,0 10 0-16,10 0 0 0,6 0 0 0,-6-1 0 15,11 1 0-15,6 5 0 0,0-10 0 0,-6-10 0 0,0 1 0 16,0-1 0-16,6 1 0 0,-6-6 0 0,0-4 0 16,6-10 0-16,-6 5 0 0,0-5 0 0,6 5 0 15,-6 0 0-15,6-9 0 0,-6-6 0 0,0-4 0 16,-5 0 0-16,5 5 0 0,0-1 0 0,-5-4 0 16,0-5 0-16,0 0 0 0,-11 0 0 0,5-5 0 15,-5 0 0-15,-5 5 0 0,5 0 0 0,-11 0 0 16,6 10 0-16,-12-1 0 0,7 6 0 0,-7-6 0 15,7 1 0-15,-12 9 0 0,6 0 0 0,-6 5 0 16,6 5 0-16,-6 5 0 0,6-1 0 0,0 11 0 0,-6-1 0 16,6 5 0-16,11 0 0 0,-6-5 0 15,0 0 0-15,6 5 0 0,-1 0 0 0,6-5 0 16,0 5 0-16,0-4 0 0,6 4 0 0,-1-5 0 16,0 0 11-16,1-4-11 0,5-1 0 0,-11-14 0 0,0 0 0 15,0 0 0-15,0 0 0 0,10-5 0 0,-10 5 0 16,17-5 0-16,-7 1 0 0,1-6 0 0,0 5 0 0,5 0 0 15,-10-9 0-15,-1 4 0 0,6 5 0 0,-6-4 0 16,6-15 0-16,-5 9 0 0,-1-4 0 0,0 10 0 16,1-6 0-16,-6 6 0 0,5-11 0 0,-5 1 0 15,6 10 0-15,-6-6 0 0,0 6 0 0,0-6 0 16,0 6 0-16,0 9 0 0,0 0 0 0,0 0 0 0,-11-5 0 0,11 5 0 16,-11 5 0-16,0-1 0 0,-10 1-20 15,4 5 0-15,1 9-1 0,0-9 0 0,0-1 21 16,-6 6 0-16,6-1 0 0,0 0 0 15,-1 1 12-15,7-1 8 0,-12-4 0 0,11-5 1 0,11-5-21 0,0 9 0 16,-5 1 0-16,5-10 0 0,0 0 0 0,0 0-12 16,11 5 2-16,5 4 0 15,0-9 10-15,0 5 14 0,0-5-3 0,6 0-1 0,-6-5-10 16,0 0 0-16,1-9 0 0,-1 4 0 0,-5 1 0 0,0 4 0 16,5-5 0-16,-5 1 0 0,5-1 0 0,-5 5 0 15,-1 5 0-15,1-4 0 0,0-11 0 0,-6 6 0 16,1-6 0-16,-6 6 0 0,0-1 0 0,0 10 0 15,0 0 0-15,-11-5 0 0,-5-4 0 0,-6 4 0 16,6-5 0-16,-6 5 0 16,1 1-49-16,-1 4-12 0,-5 0-3 0,0 0 0 0,-5 0 75 0,5 9 14 15,5-4 3-15,0 9 1 16,-5-4-46-16,11 4-10 0,5 1-1 0,6-1-1 0,-6 1 74 0,11-6 15 0,0 6 4 16,6-6 0-16,-1 6-52 0,11-6-12 0,-10 1 0 15,10-1 0-15,0-4 0 0,0 0 0 0,-5 0 0 16,5-5 0-16,0 0 0 0,1 0 0 0,-1 0 0 0,-5-5 0 15,-1 0 0-15,7 0 0 0,-1 1 0 0,-5-1 0 16,0 0 0-16,5 0 0 0,-5-4 0 0,-1-1 0 16,1 0 0-16,-11 10 0 0,0 0 0 15,0 0 0 1,0 0-61-16,0 0-15 0,0 0-4 0,0 0-1120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41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1289 691 0,'11'24'61'0,"-11"-24"-49"0,0 10-12 0,0-10 0 0,0 0 172 0,0 0 32 16,0 0 7-16,0 0 1 15,0 0-74-15,0 0-14 0,0 9-4 0,0-9 0 16,0 0-46-16,0 0-10 0,0 0-1 0,0 0-1 0,0 0-32 0,0-9-6 15,5-6-2-15,-10 1 0 0,-1-10 14 0,6 0 2 16,0-5 1-16,0 0 0 0,-5-14-11 0,-1 0-3 16,-4-10 0-16,10 0 0 0,-6-4-25 0,6-1 0 15,0 0 0-15,0-9 0 16,6 10 0-16,-6-6 0 0,0 1 0 0,0-1 0 0,0 6 8 0,5 4-8 16,-5 5 0-16,5 5 8 15,1-1-8-15,-6 1 0 0,0 5 0 0,0 4 0 16,0 10-56-16,0 5-8 0,5 5 0 0,-5 4-1 15,0 10-153-15,0 0-30 0,0 0-7 16,0 0-1-16</inkml:trace>
  <inkml:trace contextRef="#ctx0" brushRef="#br0" timeOffset="264">400 1251 1609 0,'0'0'35'0,"0"0"7"0,11 14 2 0,-11-14 2 0,0 10-37 0,0-10-9 0,0 0 0 0,0 14 0 16,0-14 77-16,0 0 14 0,0 0 2 0,0 0 1 16,0 0-45-16,-11-5-9 0,5-4-1 0,-4-6-1 15,-1-4-8-15,5 0-2 0,1-10 0 0,5 0 0 16,-5-9 0-16,-6 0-1 0,11-10 0 0,0 0 0 16,-6-10 9-16,1 0 1 15,0-4 1-15,-1 4 0 0,6 1-30 0,-5-1-8 0,-6 0 0 0,6 6 0 16,5-6 0-16,0 5 0 0,0 5 0 0,0 0 0 0,-6 5-12 0,1 9-3 15,-1 1-1-15,1 9 0 16,0 4-140-16,-1 6-29 0,-5 4-6 0,1 1-1 0</inkml:trace>
  <inkml:trace contextRef="#ctx0" brushRef="#br0" timeOffset="711">0 122 1612 0,'0'0'36'0,"0"0"7"0,0 0 1 0,0 0 1 0,5-9-36 0,6 4-9 0,5 0 0 0,-5 0 0 16,5 1 66-16,-5-6 11 0,0-4 3 0,5-1 0 15,0 6-52-15,6-6-9 0,-6 6-3 0,6-1 0 16,5 5 39-16,0 0 7 0,5 5 2 0,6 0 0 16,0 0-52-16,0 5-12 15,5 5 0-15,11-5 0 0,0-1 54 0,0 1 8 16,-16 10 2-16,5-6 0 0,0 1-30 0,-5-1-6 0,-11 1 0 0,-5 4-1 31,-1 6-43-31,-4-6-9 0,-12 0-2 0,0 6 0 0,-10-6 73 0,-11 10 14 0,-11 0 4 0,0 5 0 16,0 0-52-16,0 4-12 0,-6 1 0 0,1-5 0 15,-6-1-8-15,0 6-5 0,6-5-1 0,-1 5 0 16,12-1 14-16,-1-9 0 0,1 0 0 0,4-5 0 0,7 5 0 0,4-4 0 16,6 4 0-16,0-5 10 0,6 0 0 0,4 0 0 15,7 5 0-15,10-5 0 0,0 5-10 0,5 0 0 16,6 5 0-16,0 5 0 0,0-10 20 0,-1 5 1 15,7-5 1-15,-1 5 0 0,-5-5-7 0,-1 4-2 16,-4-8 0-16,5-1 0 0,-11-5 13 0,5 5 2 16,-10 5 1-16,5-4 0 0,-11-6-29 0,5 0 0 15,-10 6 0-15,5-6 0 0,1 5 0 0,-1-9 0 16,0 4 0-16,-5-4 0 16,5 4-84-16,-5-4-22 0,-6-1-5 0,12-4-675 15,-7 0-135-15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51.6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168 696 633 0,'0'0'56'0,"0"0"-44"16,0 0-12-16,0 0 0 0,0 0 173 0,0 0 33 0,0 0 6 0,0 0 2 16,0 0-48-16,0 0-10 15,0 0-1-15,0 0-1 0,0 0-21 0,0 0-4 0,-6 9-1 0,6-9 0 16,0 0-67-16,0 0-13 16,0 0-4-1,-5-4 0-15,5-6-23 0,0 0-5 0,0 6 0 0,0-11-1 0,0 6-15 0,5-15 9 16,-5 4-9-16,0-4 8 0,0 0-8 0,0-4 0 0,6-6 0 0,-1-5 0 15,-5 6 0-15,0-6 0 0,0 6 0 0,0-6 0 16,0 6 0-16,-5 9 0 0,-1 0 0 0,6 5 0 16,-5 4-144-16,-1 1-20 0,-4 4-5 0,4 1-832 15</inkml:trace>
  <inkml:trace contextRef="#ctx0" brushRef="#br0" timeOffset="298">0 120 633 0,'0'0'28'0,"0"0"6"0,0 0-34 0,0 0 0 0,0 0 0 0,0 0 0 0,11 0 199 0,0-5 33 16,0 0 6-16,-11 5 2 0,10-5-141 0,1 5-28 16,0-5-6-16,5 1-1 15,-5 4 0-15,5 0-1 0,6-5 0 0,-1 0 0 0,-10 0-19 0,5 0-4 16,1 5-1-16,-1-4 0 0,0 4-11 0,6 0-1 16,-6 0-1-16,5 4 0 15,12 1 25-15,-6 0 5 0,0 5 0 0,5 4 1 16,1 0-14-16,-6 6-3 0,-11 4-1 0,6 0 0 0,5 4-10 0,-11 1-1 15,-11 5-1-15,-16 4 0 0,-10 1-13 0,-1 4-2 16,-5 10-1-16,0-5 0 0,-5-5-11 0,-6-5-9 16,5-4 9-16,1 0-13 0,5-1 5 0,5-9 8 15,1 0-13-15,-1-9 5 16,11-1-15-16,1-4-2 0,10-10-1 0,0 0 0 16,0 0-25-16,0 0-5 0,0 0 0 0,0 0-1 0,16-10-85 0,-5-4-17 15,10-1-3-15</inkml:trace>
  <inkml:trace contextRef="#ctx0" brushRef="#br0" timeOffset="686">794 585 1267 0,'0'0'56'0,"0"0"12"0,0 0-55 16,0 0-13-16,0 0 0 0,0 0 0 0,0 0 132 0,0 0 23 15,0 0 5-15,0 0 0 0,0 0-53 0,0 0-11 0,0 0-3 16,0 0 0-16,6-4-25 15,-1-6-4-15,6-4-2 0,0 4 0 0,-6-4-21 0,6-1-4 0,0-4-1 0,5 0 0 16,-5-5-10-16,5-5-2 0,0 5-1 0,0 5 0 16,1-5-11-16,-7 9-3 0,7-9 0 0,-7 10 0 31,-4-1-9-31,5 6 0 0,-6-1 0 0,6 1 0 16,-6 4 0-16,-5-5 0 0,0 10 0 0,0 0 0 15,0 0-159-15,0 0-27 0,-11-5-6 0,1 1 0 16</inkml:trace>
  <inkml:trace contextRef="#ctx0" brushRef="#br0" timeOffset="878">783 302 1918 0,'0'0'42'0,"0"0"9"0,11 10 1 0,0-1 3 0,5 1-44 0,-5-1-11 0,-6 1 0 0,6 0 0 0,0-1 98 0,0 1 18 15,0 4 3-15,-6-4 1 0,6 9-53 0,0-5-11 16,5 1-1-16,0-1-1 0,0 1-40 0,1-6-14 15,-1 1 9-15,5 4-9 16,1 1-26-16,0-1-10 0,-12 1-3 0,7-1-696 16,4-4-139-16</inkml:trace>
  <inkml:trace contextRef="#ctx0" brushRef="#br0" timeOffset="1454">1480 763 1267 0,'0'0'56'0,"0"0"12"0,0 0-55 0,0 0-13 0,-5-5 0 0,5 5 0 15,5-5 112-15,-5 5 19 0,-5-9 4 0,5 4 1 16,0 0-13-16,0-4-3 15,0-1 0-15,0-4 0 16,0 4-147-16,0-4-29 0,-5-1-7 0,-1-4-1 0,6 0 103 0,-5-10 20 16,-6 0 4-16,16 0 1 15,1-9-72-15,-1 9-15 0,-5-5-2 0,0 6-1 0,6-1 26 0,-6 0 0 16,-6 0 0-16,6 5 11 0,0 0 8 0,0 10 1 16,6-1 1-16,-1 1 0 0,-5 0-21 0,5 9 0 15,1-5 0-15,-6 10 0 0,0 0 0 0,0 0 0 16,0 0 0-16,0 0 0 0,0 0 12 0,11 5-3 0,-1 9 0 0,1-4 0 0,5 9-9 0,-5 0-12 15,0 5 2-15,5 0 1 0,-10 0 9 0,10 5 0 16,0 5 0-16,6-5 0 0,-1-5 0 0,-5 4 0 16,1 6 0-16,-1-5 0 0,0 5 0 0,-5-10 0 15,5 0 0-15,0 4 0 0,-5-4 0 0,5 0 8 16,-5-4-8-16,11-1 0 16,-6-5 0-16,0 1 0 0,-11-6 0 0,6-4 0 0,-11-5 0 0,11 10 0 15,-11-10 0-15,5 0 0 0,6-5 0 0,-5 0 0 16,5 0 0-16,-6-9 8 0,6 4-8 0,-6-4 9 15,1-5-9-15,-6-1 10 0,0-8 3 0,0 8 1 16,0-8 0-16,0-1 0 0,5 0-1 0,-5-9 0 0,5 4 0 0,-5-5 0 31,0 6 11-31,0-10 3 0,0-1 0 0,0 6 0 16,-5-5-27-16,0 9-9 0,5 1 0 0,0-1 0 16,0 5 9-16,0 5 12 0,5 0-2 0,-5 0-1 0,0 5-9 15,5 4 0-15,-5 11 0 0,0-1 0 16,-5 0 12-16,5-5 0 0,0 10 0 0,0 0 0 0,0 0-29 0,0 0-6 0,0 0-1 0,0 0-691 15,-5 15-138-15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55.8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259 601 1195 0,'0'0'52'0,"0"0"12"0,0 0-51 0,0 0-13 0,0 0 0 16,0 0 0-1,0 0 87-15,0 0 14 0,0 0 3 0,0 0 1 0,0 0-1 0,0 0 0 0,0 0 0 0,0 0 0 16,0 0-4-16,0 0 0 0,0 0-1 0,0 0 0 16,-11 0-30-16,6-5-5 0,-1-4-2 0,1-1 0 31,-1 0-22-31,1-9-4 0,-6 5 0 0,6-5-1 16,-1-5-19-16,1 4-4 0,0-4-1 0,-1 0 0 15,1-4-11-15,5-1-17 0,0-5 4 0,0-4 1 16,-6-1 21-16,6 6 5 0,-5 4 1 0,5-5 0 0,0 5-15 0,0 5-16 0,5-4 3 0,-5 4 1 15,-5 4-231-15,5 1-45 0</inkml:trace>
  <inkml:trace contextRef="#ctx0" brushRef="#br0" timeOffset="347">0 15 1666 0,'0'0'148'16,"0"0"-118"-1,10 5 70-15,-10-5 13 0,17 0 3 0,-7 5 1 16,-10-5-71-16,11 0-14 0,-11 0-4 0,11-5 0 0,5 5 14 0,-5-5 2 16,5 0 1-16,0 1 0 15,1 4-30-15,-7-5-7 0,7 5 0 0,-1 0-8 16,-5 0 11-16,5 0-11 0,-5 0 10 0,5 0-10 16,11 5 12-16,-6-1-4 0,12 6-8 0,5 0 12 15,-6-1 31-15,1 10 5 0,4-4 2 0,1 9 0 16,-11-10-6-16,0 10 0 0,0-5-1 0,-11 5 0 0,-5 0-13 0,-5 1-2 0,-1-1-1 0,-10 4 0 15,-6-4-15-15,-5 5-4 0,-1-5 0 0,-4 0 0 32,-6 0-8-32,-6 5-9 0,1-5 9 0,5 0-13 0,-6 0 13 0,6-5 0 0,-5 0 0 0,5 1 0 15,0-6 0-15,0 0 0 0,0 1 0 0,11-6-9 32,0 1 9-32,10-5-10 0,6-5 10 0,0 0-10 15,0 0-32-15,0 0-6 0,0 0-2 0,0 0 0 16,0 0-116-16,0 0-23 0,16 0-5 0</inkml:trace>
  <inkml:trace contextRef="#ctx0" brushRef="#br0" timeOffset="1143">961 563 1728 0,'0'0'153'0,"-16"-5"-122"16,0 5 43-16,16 0 9 0,11 0 1 0,5-5 1 15,-5-5-33-15,-1 1-8 0,-4-1 0 0,5-4-1 32,-1 4 12-32,1-4 2 0,0-1 1 0,0 1 0 15,5 0-42-15,-5-1-8 0,0 1-8 0,-6-1 12 0,6-4 41 0,0 0 9 16,5 5 2-16,0-6 0 15,-5 6-103-15,0 0-20 0,-6-6-4 0,0 6-1 0,6 0 103 0,16-1 20 16,22 10 4-16,-28-4 1 16,-31-1-103-16,-1 0-20 0,11 10-4 0,-11-4-1 15,-5-1-153-15</inkml:trace>
  <inkml:trace contextRef="#ctx0" brushRef="#br0" timeOffset="1362">875 169 1728 0,'0'0'38'0,"0"0"8"0,0 0 2 0,0 0 0 0,16 9-39 0,-16-9-9 0,0 0 0 0,0 0 0 0,22 15 108 0,-6-6 20 15,0 6 4-15,-5-5 1 16,5 4-59-16,6 0-12 0,-6 6-2 0,5-11-1 0,-4 6-47 0,4 4-12 0,1-5 0 0,-6 5 0 31,-5-4 23-31,5-1 2 0,0 5 1 0,0-4 0 16,-16-1-26-16,11-4-20 0,5 4 3 0,6-4 1 15,-11-1-138-15,0 1-27 16,-1 0-6-16</inkml:trace>
  <inkml:trace contextRef="#ctx0" brushRef="#br0" timeOffset="2209">1588 577 633 0,'0'0'56'0,"0"0"-44"0,0 0-12 0,0 0 0 16,0 0 143-16,0 0 26 0,0 0 6 0,0 0 1 15,0 0-42-15,0 0-8 0,0 0-2 16,0 0 0-16,0 0-43 0,0 0-9 0,0 0-1 0,0 0-1 0,0 0-26 0,0 0-6 0,5-5-1 0,-5-4 0 15,6-1-9-15,-1 0-3 0,0-4 0 0,-5 0 0 16,6-1-6-16,-1-4-2 16,1 0 0-16,-1-5 0 15,-5 0-27-15,5 0-6 0,6-5 0 0,-5 0-1 16,-6 5 31-16,5 0 6 0,0-9 2 0,1 9 0 16,-1-1-22-16,1-8 8 0,4 4-8 0,1-5 0 15,0 6 0-15,-6 8 8 0,1 6-8 0,-1 4 0 16,1 6 0-16,-1-1 0 0,0 0 0 0,-5 5 8 0,0 0-8 0,0 0 8 15,0 0-8-15,11 10 8 0,0 4-8 0,-6 5 0 16,-5 5 0-16,6 5 0 0,-1 0 0 0,1-5 9 16,-6 0-9-16,5 5 0 0,-5 0 30 0,0-1-1 15,0 1 0-15,5-5 0 0,1 0-43 0,-6 0-9 16,0-9-1-16,5-1-1 0,1 0 25 0,-1-4 0 16,0-5 0-16,1 4 0 0,-6-9 0 0,11 5 0 15,5 0 0-15,0-5 0 16,0-5-8-16,1 5 8 0,-7-9-8 0,-4 4 8 0,-1-5 0 0,1 1-10 15,-1 4 10-15,6-10 0 16,0 1-32-16,-6 0 0 0,0-6 0 0,6 1 0 0,-5 5 32 0,-1-1 0 0,0 1 0 16,6 0 0-16,-5-1 0 0,4-4 0 0,-4 5 0 0,5-1 0 15,-6 1 16-15,6-1 11 0,5 1 1 0,-5-1 1 16,-11 6-29-16,5-6 0 0,1 1 0 0,4 4 0 16,7 1 0-16,-1-6 0 0,-16 6 0 0,0 9 0 15,0 0-17-15,0 0-10 0,0 0-1 0,0 0-1 16,0 0 29-16,0 0 0 0,0 0 0 0,11 14 0 0,-6 5 32 15,0-4 12-15,6 14 2 0,-5-5 1 0,-6 0-24 0,5 5-5 16,6-1-1-16,0 1 0 0,-6 5 38 0,6-5 7 16,-6-1 2-16,1 1 0 0,-1 0-52 0,0 0-12 15,1-5 0-15,-1 5 0 0,1-10 0 16,-1 5 0-16,0-5 0 0,6 0 0 0,-11-9 14 0,6 4 0 16,4 1 0-16,1-6 0 15,11 1-126-15,-6-5-26 0,-5-1-5 0</inkml:trace>
  <inkml:trace contextRef="#ctx0" brushRef="#br0" timeOffset="2411">2582 668 921 0,'0'0'40'0,"0"0"10"15,0 0-40-15,0 0-10 0,0 0 0 0,0 0 0 0,0 0 232 0,0 0 45 16,0 0 9-16,0 0 2 0,11-5-180 0,-11 5-35 0,0 0-7 16,10 0-2-16,-4 0-43 0,-6 0-9 0,0 0-1 0,0 0-994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57.9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1287 1094 0,'0'0'24'0,"0"0"4"0,5 9 2 0,-5-9 2 0,0 0-32 0,0 0 0 16,-5 15 0-16,5-6 0 0,0-9 96 0,5 15 12 0,-5-6 4 0,0 6 0 16,0-6-44-16,0-9-8 0,0 0-1 0,0 0-1 15,0 0 20-15,0 0 4 0,0 0 1 0,0 0 0 16,0 0-15-16,0 0-2 0,0 0-1 0,0-9 0 0,0 9-12 0,0-15-2 31,0 1-1-31,6-5 0 0,-6-5 11 0,5 4 3 16,1-4 0-16,-1-9 0 0,-5-6-52 0,5 11-12 0,1-11 0 15,-6-9 0-15,0-14 54 0,0 4 8 0,0 1 2 0,0-6 0 16,0-9-52-16,0-5-12 16,-6 5 0-16,6 0 0 0,0 10 0 0,0 4-13 0,6 10 2 15,-6 0 1-15,0 10 10 0,0 4 14 0,0 10-3 0,0 0-1 16,0-5-10-16,0 15 0 0,0 14 0 0,0 0 0 31,0 0-164-31,0 0-36 0,0 0-6 0,0 0-866 0</inkml:trace>
  <inkml:trace contextRef="#ctx0" brushRef="#br0" timeOffset="596">286 211 1267 0,'0'0'28'0,"0"0"5"0,0 0 2 0,0 0 1 0,0 0-36 0,0 0 0 16,0 0 0-16,0 0 0 0,0 14 109 0,0-14 15 15,0 0 4-15,0 0 0 0,0 0 0 0,0 10 0 16,11 9 0-16,-5-9 0 0,-6-10 0 0,10 14 0 15,-4 10 0-15,5-4 0 0,-1 4-103 0,7 0-25 16,-1 9 0-16,5 6 0 0,1-6 56 0,0 10 7 0,5-4 1 0,-6-1 0 16,-5 1-52-16,6 4-12 0,0-5 0 0,5 1 0 15,-11-1 0-15,6 1 0 0,-1-6 0 0,1 6 0 16,-1-11 25-16,-4-4 3 0,-1 0 0 0,0-4 0 31,-5 4-45-31,0-5-9 0,5-5-2 0,-5 1 0 0,-6-6 44 0,0 1 9 16,-5-10 2-16,0 0 0 0,0 0-43 0,0 0-9 15,11 9-2-15,-11-9 0 0,0 0 27 0,0 0 0 0,0 0 0 0,0 0 0 16,0 0 0-16,0 0 0 0,11-14 0 0,-6 0 0 16,1-6 0-16,5 1 0 0,-11-5 0 0,5 5 0 0,0-19 0 15,1-1 0-15,-1 1 0 0,1-10 0 0,-1-10 46 0,0 5 14 16,1 5 4-16,-1 0 0 16,1-9-103-16,-1 4-20 15,0 0-4-15,1 5-1 0,-1 5 52 0,1 0 12 0,-1-1 0 0,-5-4 0 0,5 15 0 0,1 4 0 16,-12 0 0-16,6 15 0 0,0 14 48 0,6-20 13 15,-6 1 3-15,0 0 0 16,0 0-103-16,-6 4-20 0,6 6-4 0,0 9-1 16,0 0 0-16,0 0 0 0,0 0 0 15,0 0 0-15,-5 9-153 0,5-9-31 0,0 10-7 0</inkml:trace>
  <inkml:trace contextRef="#ctx0" brushRef="#br0" timeOffset="953">1513 1248 460 0,'10'19'41'0,"-4"1"-33"15,-1-6 173-15,-5-14 35 0,0 0 6 0,0 0 2 16,0 0-77-16,0 0-15 0,0 0-4 0,0 0 0 15,0 0 0-15,0 0 0 0,0 0 0 0,0 0 0 16,0 0-153-16,0 0-31 0,0 0-7 0,-5-9-1 16,5-1 136-16,0-5 28 0,5 1 4 0,-5-5 2 15,-5-10-16-15,-1-5-3 0,1 6-1 0,-6-16 0 16,6 1-94-16,-6-5-20 0,0-5-3 0,6-4-1 16,5-1 32-16,-6-4 0 15,6-6 11-15,-5 6-3 0,0-5 13 0,-6 4 3 0,-5 1 1 0,5 4 0 16,5 15-25-16,6 10-17 0,6-1 2 0,-1 5 1 15,-5-5 14-15,-5-9 0 0,-1-5 0 0,6 5 10 16,-5 14-51-16,5 5-11 0,5 5-1 0,-5 9-1 16,0 1-162-16,0 9-32 0</inkml:trace>
  <inkml:trace contextRef="#ctx0" brushRef="#br0" timeOffset="1299">1885 581 1609 0,'0'0'71'15,"0"0"15"-15,0 0-69 0,0 0-17 0,11-10 0 0,5 1 0 16,-16 9 110-16,11-10 18 0,0 5 4 0,11 0 1 16,-6 1-35-16,5 4-7 0,1-5-2 0,5 5 0 15,0 0-26-15,6 0-6 0,4 0-1 0,1 0 0 16,0 0-36-16,0 5-7 0,-6-5-1 0,6 0-1 0,-6-5-11 0,-5 5 0 16,0 0 0-16,0 0 0 0,-5 0 0 0,0 0 0 15,-1 0 0-15,-10 0 0 0,-11 0 0 0,0 0-16 16,0 0 4-16,0 0 1 15,0 0-187-15,-5 14-38 0,-12-4-7 0,-4 4-383 16,-1 1-77-16</inkml:trace>
  <inkml:trace contextRef="#ctx0" brushRef="#br0" timeOffset="1472">2026 850 1728 0,'5'-10'38'0,"-5"10"8"0,0 0 2 0,11-5 0 0,5-4-39 0,1-1-9 16,-7 10 0-16,7-5 0 0,4 5 104 0,1 0 20 15,-6 0 3-15,0 0 1 0,0 0-52 0,6 0-9 0,5 0-3 0,-5 0 0 16,-6 0 0-16,5 0 0 0,6-9 0 0,-10 9 0 16,-1-5-64-16,0 5-14 0,6 0-2 0,-1 5-1 15,-5-10-24-15,-5 5-5 0,5 5-1 0,-5-5-692 16,5-5-138-16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20.6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0,'0'0'56'0,"0"0"12"0,0 0-55 0,0 0-13 16,0 0 0-16,0 0 0 0,0 0 40 0,0 0 6 16,0 0 1-16,11 14 0 0,-11-14 18 0,0 0 4 15,0 0 1-15,0 0 0 0,0 0-47 0,0 0-10 16,0 0-1-16,0 0-1 0,0 0 42 0,0 0 9 16,0 0 2-16,0 0 0 15,0 0-52-15,0 0-12 0,0 0 0 0,0 0 0 0,0 0 31 0,0 0 3 16,0 0 1-16,0 0 0 15,0 0-56-15,5-4-11 0,6 4-3 0,-6 4-857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22.1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5524 3673 1267 0,'0'0'56'0,"6"-4"12"0,4-1-55 0,-4 0-13 0,-1 0 0 0,-5 5 0 15,0 0 54-15,6-5 8 16,-6 1 2-16,5-6 0 0,-5 0 6 0,0 1 2 15,-5-6 0-15,5 1 0 0,0 14-22 0,0 0-4 0,-17-5-1 0,7 0 0 16,-1-9-27-16,0 9-6 0,-5-4 0 0,-6 4-1 16,1 0 12-16,4 0 2 0,6 0 1 0,-5 0 0 15,0 10-42-15,-6-5-8 0,1 5-1 0,-6 0-1 16,0 9 26-16,5-4 0 0,1 4 0 0,-1 1 0 16,6 4 35-16,0 5 12 0,-1 0 2 0,12 5 1 15,-6-10-29-15,6 5-5 0,10 5-2 0,-5 0 0 0,11 4-14 0,-6-4 0 16,12 0 8-16,-1 0-8 0,5-5 0 0,12 0 0 31,10 4 0-31,6-8 0 0,-12-6 48 0,7-14 12 31,10-14 4-31,-6-1 0 0,-10 6 0 0,-11-11 0 16,0-8 0-16,-5 4 0 0,-11-5-52 0,-1 0-12 16,-4 0 0-16,-1 0 0 0,1 1 0 0,-6 4 0 15,0 0 0-15,-6-5 0 0,-5-5 0 16,-5-4 0-1,-11-1 0-15,6 15 0 0,-1 0 0 0,11 15-13 32,-5 9 2-32,-6 4 1 15,6 1-182-15,5 5-37 0,1 9-7 0</inkml:trace>
  <inkml:trace contextRef="#ctx0" brushRef="#br0" timeOffset="998">3455 5052 950 0,'0'0'42'0,"0"0"9"0,0 0-41 0,0 0-10 16,0-5 0-16,0 5 0 0,0 0 68 0,0 0 12 15,0 0 3-15,-5-10 0 0,5 10-11 0,0 0-3 16,0 0 0-16,-6-5 0 0,-5 5-4 0,-5-4-1 16,5-1 0-16,-5 10 0 0,0-1-51 0,-6 1-13 15,-5 5 0-15,6-5 0 0,5 9 0 0,-6 0 0 0,-5 1 0 0,11 4 0 16,0 0 0-16,5 0 0 15,-5 5 0-15,5 0 0 0,-5 0 0 0,10 0 0 0,6 0 0 0,0 0 0 16,0-4 89-16,0 4 15 0,6-5 4 0,10 0 0 16,0 5-94-16,6-10-14 0,-6 1-12 0,5-6 3 15,1 1 41-15,0 0 9 0,-6-6 2 0,5 1 0 16,-4-10-12-16,4 1-3 0,1-1 0 0,-1-5 0 16,1-4-13-16,-6-1-3 0,6 1-1 0,-6 0 0 15,0-6-11-15,-5 1 0 0,0 0 0 0,0-5 8 16,-6-5-8-16,1 0 12 0,-1 5-12 0,-10 0 12 15,-1 0-12-15,-5 0 0 0,6 0 9 0,0 0-9 16,-6 5 0-16,0 5-20 0,0-1 4 0,6 6 1 16,-1 4-129-16,6 5-27 0,0 0-5 0,0 0 0 0</inkml:trace>
  <inkml:trace contextRef="#ctx0" brushRef="#br0" timeOffset="1796">8614 3568 1267 0,'0'0'28'0,"0"0"5"0,0 0 2 0,0 0 1 0,6-10-36 0,4 1 0 16,-10-1 0-16,0 10 0 0,6-15 58 0,-6 15 5 0,-6-9 1 15,1-1 0-15,-6-4 0 0,0-1 0 0,-10 6 0 0,-1-1 0 16,-5 1 0-16,6 4 0 0,-6-5 0 0,0 10 0 16,0 0-52-16,0 5-12 0,0 5 0 0,5 4 0 15,0 5 54-15,1 5 8 0,-1-5 2 0,0 6 0 16,6 3-52-16,0-4-12 0,11 5 0 16,5 0 0-16,0 0 0 0,5 0 0 0,-5 4 0 0,11 1 0 0,5-5 54 15,6-5 8-15,-6-5 2 16,6-5 0-16,-6-4-52 0,5-1-12 0,1 1 0 0,5-5 0 15,-5-5 0-15,-1-5 0 0,-5-9 0 0,6-1 0 16,-6 1 0-16,6-1 0 0,-6-4 0 0,0 0 0 16,-5 0 15-16,0 0 0 0,0-5 0 0,-1 4 0 0,1 6-24 15,-11-5-5-15,-11 0-1 0,1-1 0 0,4 6 15 0,-5 4 0 16,1-9 0-16,-7 5 0 16,7 4-156-16,-7 1-29 0,-20-6-6 0,10 10-1 0</inkml:trace>
  <inkml:trace contextRef="#ctx0" brushRef="#br0" timeOffset="2433">9349 5104 1036 0,'0'0'46'0,"0"0"10"0,0 0-45 0,0 0-11 0,0 0 0 0,0 0 0 16,0 0 53-16,0 0 9 0,16-4 2 0,-16 4 0 0,0 0 51 0,0 0 10 15,6-10 3-15,-6 0 0 0,0 1-90 0,-6-1-18 16,-5-4-3-16,6 4-1 0,-11-4 26 0,0-1 5 16,-1 1 1-16,-10-5 0 0,0 4-39 0,0 1-9 15,0-1 0-15,0 11 0 0,-5-1 0 0,5 10 0 16,0-1 0-16,0 6 0 0,0 0 0 0,5 9 0 16,-5 0 0-16,11 5 0 0,5 5 53 0,0 0 9 15,6 4 2-15,0 1 0 16,10 4-103-16,6-4-20 0,0 0-4 0,10-1-1 0,-5-4 52 0,6 0 12 0,0-10 0 15,-1-5 0-15,-5 6 37 0,6-6 11 0,-6-9 1 0,6 0 1 16,-6-5-29-16,0 0-5 0,-5-10-2 0,5 0 0 16,6 10-14-16,-6-4 0 0,-5-11 0 0,5-4 0 15,-5 0 0-15,0 0 0 0,0-1 0 0,-1 1 0 16,-10 0 0-16,11-5 0 0,-5 0 0 0,-6 5 0 16,5-5 0-16,-10 5 0 0,5-1 0 0,-6 1-968 15</inkml:trace>
  <inkml:trace contextRef="#ctx0" brushRef="#br0" timeOffset="3282">5146 7457 576 0,'0'0'25'0,"0"0"6"0,0 0-31 0,16 5 0 16,6-5 0-16,-6 0 0 0,0 0 216 0,-16 0 38 0,22 0 7 0,-6 0 2 15,0-5-165-15,-16 5-33 0,11-9-6 0,-6-1-2 16,6-4-5-16,-5-1-2 0,-6-4 0 0,0 5 0 16,-11-6-30-16,-5 1-5 0,-1 0-2 0,-4-5 0 15,-1 0-13-15,-5 10 0 0,11-1 0 0,-11 1 0 16,-11-1 0-16,6 6 0 0,-1-1 0 0,-4 10 0 16,4 5 34-16,6 5 1 15,5-1 0-15,1 10 0 0,-6-4-17 0,11 4-3 16,-1 5-1-16,12 0 0 0,0-5-3 0,10 5-1 0,0 0 0 0,1 0 0 15,10 0 11-15,-5 0 3 0,0 0 0 0,10 5 0 16,-5-10 16-16,6-4 4 0,0-1 1 0,-1-4 0 0,1-1-45 16,-6-4-8-16,6-5-3 0,-1 5 0 0,1-5 11 15,0 0-12-15,-6 0 12 0,-5 0-12 0,5 0-4 0,0-10-2 16,0 6 0-16,0-1-1012 16</inkml:trace>
  <inkml:trace contextRef="#ctx0" brushRef="#br0" timeOffset="3893">7934 7582 1497 0,'0'0'32'0,"16"10"8"0,0-10 0 0,0 0 4 0,0 0-36 0,1-5-8 0,-7 5 0 0,7-5 0 15,-7 0 53-15,7-4 9 0,-7-1 2 0,1 1 0 0,0-11 0 0,-6 6 0 16,6-5 0-16,-11 0 0 0,0-5-52 0,0 0-12 16,-11-5 0-16,-5 0 0 0,-11 0 0 0,0 5 0 15,-5 0 0-15,-1 5 0 0,1 0 40 0,-6 9 6 16,6 10 1-16,-12 0 0 0,7 14-27 0,-1 1-4 16,0 4-2-16,6 0 0 0,-1 5-2 0,12 0 0 15,4 5 0-15,1 5 0 0,11-5-12 0,-1-1 0 0,6 11 0 16,6-10-10-16,5-1 10 0,-1-4 0 0,1 0 0 0,11 0 0 15,-6 0 0-15,6 0 0 0,5-4-12 0,-6-11 4 32,-5-4 18-32,6 0 4 0,0-5 1 0,-6 0 0 0,5 0-15 0,1-5 0 0,0 0 0 0,-1 0-667 15,6-4-129-15</inkml:trace>
  <inkml:trace contextRef="#ctx0" brushRef="#br0" timeOffset="4734">5546 7457 345 0,'0'0'15'0,"0"0"4"0,0 0-19 0,0 0 0 16,0 0 0-16,0 0 0 0,0 0 157 0,0 0 28 15,0 0 6-15,16 0 1 0,6 5-100 0,-12-5-19 16,-10 0-4-16,0 0-1 0,11-5 14 0,5 5 2 0,1 0 1 15,4 0 0-15,1 0 2 0,5 5 0 0,5-5 0 0,11 10 0 16,6-5-23-16,5-1-4 0,11 1 0 0,5 0-1 16,6 0-15-16,-1 0-4 0,12-1 0 0,-6-4 0 15,0 0-8-15,5 0-1 0,1-4-1 16,5-1 0-16,-6 5-19 0,0-5-11 0,-4 0 12 16,-1 0-12-16,-6 1 14 0,1-1-4 15,-6 5-1-15,0-5 0 0,-5 0-9 0,-5 5 0 16,-1 0 0-16,-5-5 0 0,-5 1 0 0,-1 4 0 0,1 0 0 0,-11 0-11 15,-6 0 11-15,-5 0 0 0,5-5 8 0,-10 5-8 16,-6 5-149-16,-5-5-35 0,-5 4-6 0,-1-4-2 16</inkml:trace>
  <inkml:trace contextRef="#ctx0" brushRef="#br0" timeOffset="5435">8020 7323 230 0,'0'0'10'0,"0"0"2"0,0 0-12 0,0 0 0 16,11-10 0-16,0 1 0 0,-1-6 222 0,7 1 42 15,-7-1 8-15,7-4 1 0,-1-5-136 0,5-5-27 16,1-9-6-16,5-5 0 0,0 4-38 0,0-4-7 15,0-10-2-15,5-4 0 0,1-6-23 0,-1-9-5 0,1-5-1 16,5-9 0-16,5 0-12 0,-5-1-2 16,-1-9-1-16,7 0 0 0,-12-10 44 0,-5 10 9 0,0 5 2 0,5 5 0 15,-10 4-54-15,10 15-14 0,-10 4 0 0,11 6 0 16,-12-1-46 0,1 10-14-16,-1 10-4 0,-4 9 0 0,4-5 52 0,-5 5 12 15,1 1 0-15,-1 8-873 0</inkml:trace>
  <inkml:trace contextRef="#ctx0" brushRef="#br0" timeOffset="5952">8241 3861 1036 0,'0'0'23'0,"0"0"5"0,0 0 0 0,11 0 1 0,5 4-29 0,-16-4 0 0,0-9 0 0,6-1 0 15,-6 10 57-15,11-9 6 0,-11 9 1 0,5-10 0 16,-5 10-52-16,0 0-12 0,11-5 0 0,-6 10 0 15,6 9 105-15,0 1 19 0,-11-15 3 0,11 9 1 16,5 11-52-16,-5 4-9 16,5-5-3-16,0 10 0 0,6-1 0 0,-1 6 0 0,1 5 0 0,5-1 0 0,0 10 0 15,0 5 0-15,5 0 0 0,-5 9 0 0,0 0-5 0,-5-4-2 16,5 0 0-16,5-5 0 31,-5-5-93-31,0 0-20 0,-5-5-3 0,5-5-1 0,-5-4 51 0,-1-5 9 0,1 4 0 0,5-4 0 16,-11-5-97-16,6 0-25 0</inkml:trace>
  <inkml:trace contextRef="#ctx0" brushRef="#br0" timeOffset="6556">5875 3933 1036 0,'6'9'23'0,"-6"-9"5"0,0 0 0 0,0 0 1 0,0 0-29 0,0 0 0 16,16-5 0-16,0 1 0 15,-10 4 96-15,10 0 12 0,0-5 4 0,6 5 0 0,-1-5-26 0,6 5-5 16,11 0-1-16,0 0 0 0,10 0-12 0,1-5-4 15,0 5 0-15,5 0 0 0,5-5 0 0,1 5 0 0,10 0 0 0,5 0 0 16,1 0 0-16,10 5 0 16,1-5 0-16,5 0 0 0,-6 0-51 0,-10 0-13 15,-1 0 0-15,-4-5 0 0,-7 1-11 0,-4 4-5 0,5 0 0 0,-6-5-1 16,1 5 27-16,-12-5 6 0,1 5 0 0,-6-5 1 16,-5-4-65-1,0 4-12-15,-11-5-4 0,-6 5-947 0</inkml:trace>
  <inkml:trace contextRef="#ctx0" brushRef="#br0" timeOffset="7329">4838 7318 900 0,'0'0'40'0,"0"0"8"15,0 0-39-15,0 0-9 0,0 0 0 0,-5-10 0 16,-1 1 32-16,6-1 5 0,-5 1 1 0,-6-1 0 0,-5-9 21 0,0-5 4 15,-1 0 1-15,-10-5 0 0,-5 0-53 0,5-4-11 16,-11-6 0-16,0 6 0 0,-5-1 0 0,0-4 0 16,0-15 0-16,-6 0 0 0,6 10 48 0,0-15 7 15,-1 0 1-15,1-4 0 0,5 14-19 0,-5 0-3 0,0 5-1 16,0-10 0-16,0 0 5 0,-1-5 1 0,1 10 0 0,0 0 0 16,5-9-31-16,0 4-8 0,6 0 0 0,-1 0 0 15,-4 1-9-15,10 3-3 0,-6 6-1 0,6 0-491 16,0 5-99-16</inkml:trace>
  <inkml:trace contextRef="#ctx0" brushRef="#br0" timeOffset="7896">3369 5066 345 0,'0'0'15'0,"0"0"4"0,0 0-19 0,0 0 0 0,0 0 0 0,0 0 0 16,10-10 208-16,-4 6 39 0,5-1 7 0,-6-5 2 16,6 1-154-16,0-1-30 0,-1 0-7 0,7 1-1 15,4-11 0-15,6-4 0 0,-5 5 0 0,5-5 0 0,0 0 52 0,5 0 9 16,1-5 3-16,5-4 0 16,10-1-128-16,1-9-21 0,10-5-7 0,-5 0 0 0,6-5 45 0,-6 0 10 15,0-4 1-15,5-1 1 0,-10 5-21 0,5-4-8 16,-6 4 0-16,1 0 0 0,0 5 0 0,-6-5 0 15,0 0 0-15,0 5 0 0,-10 5 0 0,-1 0 14 16,-5 0-4-16,6 4-1 16,-1-4-9-16,-5 5-12 0,11 4 2 0,-6 5 1 15,1 0-95-15,-6 5-20 0,5 5-3 0,-5 5-1 0</inkml:trace>
  <inkml:trace contextRef="#ctx0" brushRef="#br0" timeOffset="8897">2904 5210 892 0,'0'0'40'0,"0"0"8"0,11 0-39 0,-6 10-9 16,6-6 0-16,-11 6 0 0,5 0 34 0,-5-1 5 15,0 1 1-15,6-1 0 0,-6 1 70 0,0-10 14 16,5 14 4-16,1-4 0 0,-6-10-52 0,0 10-9 16,0-1-3-16,0-9 0 15,0 0-30-15,0 0-6 0,0 0-2 0,0 0 0 16,0 0-3-16,0 0-1 0,0 0 0 0,0 0 0 0,0 0-5 0,0 0-1 15,0 0 0-15,0 0 0 0,0 0 9 0,0 0 2 16,0 0 0-16,-11 5 0 16,-11 0-47-16,6-5-10 0,5 5-2 0,0-5 0 0,-5 0 32 0,0 0 0 0,-6 0 0 0,1 0 10 15,-1 0 43-15,-5-5 9 16,0 5 2-16,-5-5 0 0,5-5-40 0,-6 6-8 0,-4-1-2 0,-1 0 0 16,5 0-22-16,-10-4-5 0,5-1-1 0,-10-4 0 15,-12 4 14-15,6 0 16 0,-5 1-3 0,-11-1-1 16,-6-9-12-16,0 0-16 0,1 4 3 0,-1 1 1 15,6 4 21-15,0 1 5 0,5-1 1 0,0 5 0 0,0 5-24 16,0 0-5 0,0 0-1-16,-5 5-641 31,5 5-128-31</inkml:trace>
  <inkml:trace contextRef="#ctx0" brushRef="#br0" timeOffset="9380">641 4975 982 0,'0'0'44'0,"0"0"8"0,0 0-41 0,0 0-11 15,0 0 0-15,-6 0 0 0,1-10 72 0,-6 5 12 0,0 5 2 0,11 0 1 16,0 0-23-16,-11-9-4 0,-21 9 0 0,-1-5-1 16,-4 0-50-16,15 5-9 15,-5 0 0-15,5 5 0 0,-5 0 0 0,0 4 0 16,-10 1 0-16,4-1 0 0,6 6 18 0,-11 9 9 0,-5 0 1 0,5 0 1 15,1 10-20-15,9-1-9 0,1 6 8 0,11-6-8 16,5-4 0-16,1 5 8 0,-7 4-8 0,12 0 0 16,0-4 28-16,15 0 1 0,1-1 0 0,5-4 0 15,1 0 17-15,4-5 3 16,-5-5 1-16,6-4 0 0,-6-6 22 0,11 1 5 0,6-5 1 0,-1-5 0 16,6 0-11-16,0-5-3 0,-6 0 0 0,1-5 0 0,4-4-51 0,-4-5-13 15,-1-5 0-15,6-5 0 0,-6-5 54 0,-5 5 8 16,-5-4 2-16,0-6 0 15,-11-4-103-15,-6 0-20 0,0 5-4 0,-10-1-1 0,5 6 64 0,-5-1 21 16,-6 5 0-16,-6 0 0 0,7 5-33 16,-7 0-8-16,-4 5 0 0,5 5-1 15,5 4-137-15,-5 5-27 0,5 0-6 0</inkml:trace>
  <inkml:trace contextRef="#ctx0" brushRef="#br0" timeOffset="10060">5151 3587 806 0,'0'0'36'0,"0"0"7"0,0 0-35 0,0 0-8 0,0 0 0 0,0 0 0 15,0 0 104-15,0 0 20 0,0 0 3 0,0 0 1 16,-5 0-52-16,0 0-9 0,-6-10-3 0,0-4 0 16,6 4 0-16,-6 1 0 15,-5-6 0-15,-1-9 0 0,1 0 0 0,-5-5 0 16,-1 1 0-16,-5-11 0 0,0 6-51 0,0-11-13 0,-6 1 0 0,-4-14 0 15,-7-1 45-15,7 0 7 0,-7-14 0 0,7 0 1 16,-1 15-30-16,5-6-7 0,-4-4 0 0,-7 5-1 16,1 9-15-16,5 0 0 0,6 10 0 0,-1 4-10 15,1 1 10-15,5 9 0 0,0 5 0 0,11 5 0 16,-6 0 0-16,1 4 0 0,4 6 0 0,1-6 0 16,0 6-109-16,0-1-20 0,5 5-4 0,-5 5-1 0</inkml:trace>
  <inkml:trace contextRef="#ctx0" brushRef="#br0" timeOffset="10504">4093 1359 1267 0,'0'0'112'0,"0"0"-89"16,5-10-23-16,-10-4 0 0,5 4 107 0,-6 1 17 0,1-1 3 0,5 10 1 16,0 0-52-16,-11-5-9 15,0 0-3-15,0 1 0 0,-5-1-51 0,0 0-13 0,-6 0 0 0,1 10 0 16,-1 5 54-16,-10-1 8 0,-1 1 2 0,1 14 0 15,-1 5-64-15,1 4 0 0,0 10 0 0,5 1-13 0,0-1 13 0,5 0 10 16,6 0-2-16,5 5 0 16,6 5-8-16,5-5 0 0,5 5 0 0,6-5 0 0,5-5 0 0,6 0 0 15,-6-4 9-15,11-15-9 0,-6 0 29 0,12-15 2 16,-6-4 0-16,0 0 0 0,0 0 16 0,0-15 3 31,5-4 1-31,-10 4 0 0,5 1-7 0,-5-6 0 16,-1-14-1-16,1 5 0 0,-6 0-35 0,6 0-8 0,-6-4 0 0,0-1 0 15,0-5 0-15,-5 10 0 0,0 0 0 0,0 0 0 0,-1 0 0 0,-10 5 0 16,6 9 0-16,-1-4 0 16,-10 0-100-16,5-1-23 0,0 15-4 0,0 0-1 0</inkml:trace>
  <inkml:trace contextRef="#ctx0" brushRef="#br0" timeOffset="12332">9208 4883 518 0,'0'0'23'0,"0"0"5"0,11 10-28 0,-11-10 0 16,0 0 0-16,0 0 0 0,0 0 120 0,0 0 20 0,0 0 3 0,0 0 1 15,0 0-64-15,0 0-13 0,0 0-3 0,0 0 0 16,0 0 40-16,6 5 7 0,-6-5 1 0,5 0 1 31,6 0-78-31,5 0-16 0,0-5-3 0,1 5-1 0,-1-5 39 0,0 0 8 16,0 1 2-16,6-1 0 0,-1 0 48 0,12 5 9 0,-1 5 3 0,11-10 0 15,-5 0-45-15,5 0-9 0,11 10-2 16,0 0 0-16,11-5-3 0,0 0-1 0,0 0 0 0,21 0 0 16,1 0-51-16,5-5-13 0,-1 5 0 0,-4 0 0 15,-6 0 0-15,-5 0 0 16,-6 0 0-16,-11-5 0 0,1 5 0 0,-12 5 0 0,1 0 0 0,-6-5 0 16,-16-10 0-16,0 6 0 0,-5 4 0 0,-1-5 0 15,-4 0 0-15,-7 0 0 0,1 0 0 0,0 5 0 16,-6-4-151-16,-5 4-33 0,0 0-6 0,0 0-898 15</inkml:trace>
  <inkml:trace contextRef="#ctx0" brushRef="#br0" timeOffset="12722">11602 4403 1260 0,'0'-9'28'0,"0"9"5"0,0 0 2 0,0 0 0 0,0 0-35 0,0-10 0 16,-6 0 0-16,1 1 0 0,-6-1 53 0,-5-4 4 0,0 4 1 0,-1 1 0 16,-4-1-23-16,-6 10-5 15,0-5-1-15,0 10 0 0,-6 5 11 0,1 9 3 16,5 5 0-16,5 5 0 0,1 9 68 0,5 5 13 0,5 1 4 0,0 4 0 15,6-5-128 1,5 0-21-16,5 0-7 0,0-14 0 0,6 0 45 0,5-5 10 0,1-5 1 0,-1 5 1 16,5-10 28-16,-4 1 6 0,-1-6 1 0,5 1 0 15,1-5 0-15,-6-5 0 0,0 0 0 0,6-5 0 16,-6 0-52-16,-5-4-12 0,0-6 0 0,5-4 0 31,-11 5-25-31,6-6-8 0,-5 1-2 0,-1 0 0 0,0-5 26 0,1 0 9 16,-1 14 0-16,-5-4-9 0,0-15-14 0,0 5-2 0,-5 5-1 15,5-5 0-15,-6 10 26 0,-4-1 0 0,4 6 0 0,-10-1-1080 16</inkml:trace>
  <inkml:trace contextRef="#ctx0" brushRef="#br0" timeOffset="11222">8436 3587 1537 0,'0'0'33'0,"0"0"7"0,0 0 2 0,0 0 2 0,11-14-35 0,-11-1-9 15,5 1 0-15,-5-6 0 0,0 1 96 0,6-5 16 16,-1 0 4-16,6-5 1 0,0-4-42 0,5-1-9 16,5 1-2-16,-4-11 0 0,-7-4 10 0,7-4 2 15,-1-1 0-15,5-5 0 0,-4-9-32 0,4-5-7 16,6 0-1-16,-5-5 0 0,-1 10-16 0,-4 0-3 16,4-1-1-16,1 1 0 0,-1-5-3 0,1 10-1 15,0 4 0-15,-6 0 0 0,-5-4-3 0,5 14-1 16,0 14 0-16,0-4 0 0,-10-5-22 0,-6 14-5 0,5 14-1 0,1-4 0 15,-6 5-86-15,0 4-18 0,5 1-3 0,0 4-581 16,-5-5-116-16</inkml:trace>
  <inkml:trace contextRef="#ctx0" brushRef="#br0" timeOffset="11647">9036 1743 1022 0,'0'0'22'0,"0"0"5"0,-6-14 1 0,6 14 1 0,0 0-29 0,0 0 0 0,0-10 0 0,0 10 0 16,0 0 92-16,0 0 13 0,6-5 3 0,-1-4 0 31,0-1-16-31,-5 10-4 0,6-10 0 0,5-4 0 0,-6 0 32 0,6 4 7 16,0 0 1-16,-1 1 0 0,7-1-52 0,-7-9-9 0,-4 4-3 0,-1-4 0 15,1 5-30-15,-1-5-6 16,0 4-2-16,1-14 0 0,-6 5 10 0,-6 5 1 0,1-5 1 0,0 5 0 16,-6 0-30-16,-5 4-8 0,10 1 0 0,-15 9 0 15,-1-4 0-15,0 9 0 0,1 4 0 0,-1 6 0 16,1 9 0-16,-6-4 0 0,0-1 0 0,0 5 0 16,0 10-27-16,5 0-6 0,6 4-2 0,-6-4 0 15,6 5 9-15,0 4 2 0,5 1 0 0,5-1 0 16,6-9 15-16,6 0 9 0,-1 4-10 0,6-9 10 0,0-4 45 0,5-11 15 15,-5 6 4-15,5-6 0 0,0-4-52 0,1 0-12 16,4 0 0-16,1-1 0 0,-1 1-8 0,1-5-5 16,5-5-1-16,0 5 0 15,5 0-74-15,-5 0-16 0,0 5-2 0,0-5-1 0</inkml:trace>
  <inkml:trace contextRef="#ctx0" brushRef="#br0" timeOffset="13368">8160 7697 997 0,'0'0'21'0,"0"0"5"0,0 0 1 0,0 0 2 0,0 0-29 0,0 0 0 0,0 0 0 16,0 0 0-16,0 0 116 0,0 0 16 0,0 0 4 0,0 0 1 0,11 5-9 0,0 0-3 15,0 0 0-15,0 0 0 0,-1 4-15 0,7 1-3 16,4-1-1-16,6 1 0 0,11 9-23 0,11 5-5 16,-1 0-1-16,-4-9 0 0,4 4-50 0,6 5-11 15,11-5-1-15,0 5-1 0,0 0 40 16,5-5 8-16,0 5 2 0,22 5 0 0,-6 0-11 0,-10-5-1 0,-6-5-1 16,-5 0 0-1,5 1-82-15,-21-1-16 0,-6-5-3 0,-5 1-1 0,-16-6 41 0,5 6 10 0,-6-6 0 16,1 1 0-16,-11-1 0 0,-1-9 0 0,1 5 0 0,0 0 0 15,-6 0-104-15,-5-5-20 16,0 0-3-16,0 0-1025 0</inkml:trace>
  <inkml:trace contextRef="#ctx0" brushRef="#br0" timeOffset="13724">10375 8576 1267 0,'0'0'28'0,"11"0"5"0,0-5 2 0,0 1 1 0,0-6-36 0,-6 0 0 16,6 1 0-16,0-6 0 0,-6-4 58 0,-5 5 5 16,-5-10 1-16,-6 0 0 0,-5-5 0 0,-1 0 0 15,1-9 0-15,-5 4 0 0,-6 5-52 0,-6 0-12 16,6 5 0-16,-5 0 0 0,-1 10 54 0,-5 4 8 0,1 1 2 15,-1 9 0-15,5 5-52 0,1 4-12 16,0 15 0-16,5-5 0 0,0 5 54 0,5 5 8 16,0 5 2-16,12-1 0 0,-1 6-52 0,11-1-12 0,5 1 0 15,1-1 0-15,-1-9 18 0,11 0 1 0,0-5 0 16,6 0 0-16,-11-5-9 0,16-5-2 0,-6 1 0 16,1-6 0-16,0-4 24 0,5 0 4 15,0 0 0-15,0-5 1 16,0-10-29-16,5 5-8 0,-5 1 0 0,0-6 0 0,0 5 0 0,0 0 0 0,-5-4 0 0,-6 9-716 15,6-10-144-15</inkml:trace>
  <inkml:trace contextRef="#ctx0" brushRef="#br0" timeOffset="14383">5016 7563 691 0,'0'0'61'0,"0"0"-49"0,0 0-12 0,0 0 0 0,0 0 131 0,0 0 23 32,0 0 5-32,0 0 1 0,0 0-26 0,0 0-5 0,0 14-1 0,0-4 0 0,-5 4-51 0,0 1-10 15,-1-1-3-15,1 5 0 16,-11 1 0-16,5 4 0 0,-5 0 0 0,-1 9 0 0,6 6-51 0,-10-1-13 16,5 10 0-16,-6 5 0 0,0 0 0 0,6 4 0 15,-5 1 0-15,10 9 0 0,11 5 0 0,-6-5 0 16,-10 10 0-16,-5 0 0 0,-6-10 35 0,10 1 4 15,7-1 1-15,-7-10 0 0,-4 1-40 0,-1-10 0 16,11-5 0-16,-5-4 0 31,5-1-27-31,1-4-9 0,4-10-3 0,-5 5-628 0,1-5-125 0</inkml:trace>
  <inkml:trace contextRef="#ctx0" brushRef="#br0" timeOffset="14835">4476 9369 576 0,'11'0'51'0,"-6"4"-41"16,-5-4-10-16,0 0 0 0,0 0 120 0,0 0 23 16,0 0 4-16,0 0 1 0,0 0-100 0,0 0-19 15,-16-4-4-15,0-1-1 0,0-5 0 0,-6 1 0 16,-10-1 0-16,5 0 0 0,-6 5-10 0,1-4-2 31,-6 4-1-31,11 5 0 0,5 10-21 0,-5-1-4 16,-10 1-1-16,4 9 0 0,1 0 55 0,5 10 12 0,0 0 1 0,5 5 1 0,11 4-35 0,1 0-7 15,4 1-2-15,6 4 0 0,6 5-10 0,15-5 0 16,12 5 0-16,-6 0 0 0,-6-4 55 0,1-1 9 16,-1-19 1-16,6 5 1 0,0-5-9 0,-5-15-1 15,0 1-1-15,5-10 0 16,0 0-27-16,0-5-4 0,0-5-2 0,0-9 0 0,0 0-22 0,5-5 9 16,-5-10-9-16,-5 6 0 0,-6-11 10 0,0 10-10 0,-5 0 8 15,-6-4-8-15,-5-1-12 0,0 1-8 0,0 4-2 0,0 0-569 31,-5-5-113-31</inkml:trace>
  <inkml:trace contextRef="#ctx0" brushRef="#br0" timeOffset="19748">5470 3342 1033 0,'-11'0'22'0,"11"0"5"0,-10 0 1 0,10 0 2 0,0 0-30 0,0 0 0 16,0 0 0-16,0 0 0 15,0 0 58-15,0 0 6 0,0 0 0 0,0 0 1 0,0 0 51 0,0 0 9 16,0 0 3-16,0 0 0 0,-11-5-67 0,5-9-13 0,-5-1-2 16,6 1-1-16,5 0-21 0,-5 4-4 15,-1-4 0-15,6-1-1 0,-5 1 32 0,-1-5 6 0,6-1 2 0,-5 1 0 16,0 0-43-16,-1-5-16 0,1 5 11 0,-1-5-11 0,6 0 0 0,0 4 0 15,0 1 0-15,0 5 0 0,0 4 0 0,0 10 0 0,6-9 0 0,-1-1 0 32,1 5 33-32,-6 5 1 0,0 0 0 0,0 0-703 15,0 0-141-15</inkml:trace>
  <inkml:trace contextRef="#ctx0" brushRef="#br0" timeOffset="20691">9079 3520 1036 0,'0'0'23'0,"-11"9"5"0,-5-4 0 0,0 0 1 0,-6-5-29 0,-5 5 0 0,5 0 0 0,-5-1 0 15,6-4 57-15,-1 5 6 0,-5-10 1 0,6 5 0 16,-1 0 0-16,11 5 1 0,0-5 0 0,0 5 0 16,1-10-53-16,10 5-12 0,0 0 0 0,0 0 0 15,0 0 0-15,0 0 0 0,0 0 0 0,0 0 0 16,16-9 52-16,-5-1 9 0,0 0 3 0,5-4 0 15,-5 4-52-15,-1 1-12 0,1-1 0 0,0 0 0 0,0 1 0 0,-6-6 0 16,11 1 0-16,-10 0 0 0,5-1 0 0,-6 1 0 16,6-5 0-16,-6 4 0 0,1-4 0 0,-6 5 0 15,0-1 0-15,0 1 0 0,-11-1 0 0,0-4 0 16,-5 0 0-16,5 5 0 0,-5 9 0 0,0-5 0 16,-6 5 0-16,6 1 0 0,0 4 54 0,-1 0 8 15,12 0 2-15,-11 0-615 16,-1 0-122-16</inkml:trace>
  <inkml:trace contextRef="#ctx0" brushRef="#br0" timeOffset="21543">9425 5729 1036 0,'0'0'46'0,"0"0"10"0,0 0-45 0,0 0-11 0,0 0 0 0,10 9 0 16,1 1 104-16,-11-10 20 0,0 0 3 0,16 5 1 15,6-1-52-15,-6 1-9 0,0 0-3 0,6-5 0 16,-6 0-20-16,6-5-5 0,-11 0-1 0,-1-4 0 15,7-1-10-15,-1 1-1 0,0-6-1 0,-5 6 0 16,-6-1-26-16,6 0-9 0,0-4 0 0,-6 4 0 0,-5-4 9 16,-5 4 12-16,5 1-2 0,-11-6-1 0,-11 1-9 0,6 0 0 15,0-1 0-15,0 6 0 0,0-1 0 0,5 0 0 16,-5 1 0-16,-1-1 0 0,1 1 0 0,0 4 0 16,5 0 0-16,11 5 0 0,0 0 53 0,0 0 9 15,0 0 2-15,0 0 0 16,0 0-103-16,0-10-20 0,-5 1-4 0,5-1-1 0,5 0 52 0,1-4 12 15,4 4 0-15,-4-4 0 0,-6 4 48 0,5 1 13 16,-5 9 3-16,0-15 0 0,0 1-52 0,0 0-12 16,-5 4 0-16,-1-4 0 0,-4-6 0 0,-1 11 0 15,0-1 0-15,-5 1 0 0,5-1 0 0,0 5 0 16,-5 5 0-16,5-5 0 16,0 5-100-16,-5 5-22 0,5 0-5 0,1 5-1 0</inkml:trace>
  <inkml:trace contextRef="#ctx0" brushRef="#br0" timeOffset="22356">8787 7011 1036 0,'0'0'46'0,"0"0"10"0,0 0-45 0,0 0-11 16,-5 19 0-16,10-5 0 0,0 1 104 0,1-6 20 16,-1 6 3-16,-5-1 1 0,-16 5-52 0,0-4-9 0,5 4-3 15,0-5 0-15,6 10 0 0,-1-4 0 0,6 4 0 0,-5 0 0 16,5 0-51-16,-5 0-13 0,-6-5 0 0,0 5 0 16,6-5 20-16,-1 5 2 0,-5-10 0 0,6 1 0 15,0-1-35-15,5-14-7 16,0 0-2-16,5 5 0 0,-5-5 22 0,0 0 0 0,0 0 0 0,0 0 0 15,0 0 0-15,11-5 13 0,-6-4-1 0,11-1-1 16,-5-4-32-16,0-1-7 0,0-4 0 0,-6 5-1 16,1-6-14-16,-1 6-2 0,0-10-1 0,1 10 0 15,-6-1 25-15,0 1 5 0,0 14 0 0,0 0 1 0,-6-10 15 16,6 10-12-16,-5-5 12 0,-6-4-12 0,6 4 12 16,-6 5 0-16,0 0 0 0,-5 0 0 0,0 0 0 0,0 0 0 15,-1 10 0-15,12-6 0 0,5-4 0 0,-11 0 0 16,-5 0 0-16,0 0-9 0,0 0 9 0,5 0 0 15,-5 0 0-15,16 0 0 0,0 0 0 0,0 0 0 16,0 0 8-16,0 0-8 0,0 0 20 0,-6 0-1 16,-5-4 0-16,6 4 0 0,5 0-19 0,-5 0-11 15,-6-5 2-15,0 0 0 0,6-5 9 0,-1 1 0 16,-5 4 10-16,6-5-10 0,-6 1 9 0,6-1-9 16,5 10 8-16,0-9-8 0,0-6 0 0,0 1 0 15,0 14 0-15,5-5 0 0,-5-5 67 0,0 1 8 16,6-1 1-16,-1 1 1 0,0-1-43 0,1 0-9 15,-6 10-1-15,5-4-1 0,-5 4-13 0,0 0-2 0,6-10-8 16,-6 10 12 0,0 0-49-16,0 0-11 0,0 0-1 0,0 0-1 0</inkml:trace>
  <inkml:trace contextRef="#ctx0" brushRef="#br0" timeOffset="23090">5259 8110 345 0,'0'0'31'0,"0"0"-31"0,0 0 0 0,11 5 0 0,-5 0 160 0,4 0 25 16,1 0 6-16,0-1 1 0,0 1-19 0,0 5-3 15,-11-10-1-15,10 5 0 0,7-1-65 0,-1-4-14 16,5 0-2-16,-4 0-1 0,-7 0-32 0,7-4-7 16,4 4 0-16,-4-5-1 0,4 0-27 0,-5 0-4 31,-5 0-2-31,-5-4 0 0,-6-1-14 0,-6 1 0 0,1-6 0 0,-6 6 0 0,0-6 0 0,-10-4 0 15,-1 0 0-15,0 0 0 0,1-1 0 0,-1 1 0 16,-5 5 0-16,11-5 0 0,-6 4 8 0,6 6-8 16,0-1 0-16,5 0 0 0,6 1 0 0,-1-1 0 15,6 0 0-15,0 10 0 0,0 0 0 0,0 0 0 16,0 0 0-16,11-4 0 0,5-1 0 0,-5 0 0 16,5 0 0-16,0 0 0 0,1 1 18 0,-7 4-2 15,-10 0-1-15,22-5 0 0,-6 5-24 0,-16 0-5 16,16-5-1-16,1 5 0 0,-17 0 15 0,0 0 0 15,0 0 0-15,0 0-976 0</inkml:trace>
  <inkml:trace contextRef="#ctx0" brushRef="#br0" timeOffset="23889">2915 5743 907 0,'-11'-5'20'0,"6"-4"4"0,-1-1 0 0,6 0 2 16,6 1-26-16,-1-1 0 0,-5 10 0 0,-5-5 0 0,-6-9 85 0,0 9 12 31,-5 0 3-31,0 5 0 0,-1-4-32 0,1 8-5 0,5-4-2 0,-16 10 0 0,0 4 5 15,6 1 1-15,10-1 0 0,-5 5 0 0,-6 5-3 0,6-4 0 16,5 4 0-16,6 0 0 0,-1 0-51 0,6 0-13 16,0 4 0-16,6 1 0 0,10-5 0 0,-11 0 0 15,6-4 0-15,-5 4 0 0,4-5 0 0,-4-5 0 16,10-4 0-16,-5-1 0 0,5 1 0 0,0-10 0 16,0 0 0-16,-5 0 0 0,5-10 0 0,-5 6 0 15,0-1 0-15,5 0 0 0,-10-5 0 0,4 1 0 16,-4-1 0-16,-6 1 0 0,5-1 0 0,-10 0 0 15,5-4 0-15,-11 4 0 0,0 6 0 0,0-1 0 0,-5-5 0 0,0 5 0 16,0 0 0-16,0 5 0 0,-6 0 0 0,6 5 0 16,-6-5 0-16,11 0 0 0,1 10 0 0,-1-5 0 15,0 0 54-15,6-1 8 0,5 1 2 0,0-5 0 16</inkml:trace>
  <inkml:trace contextRef="#ctx0" brushRef="#br0" timeOffset="25359">2693 739 1267 0,'0'0'28'0,"0"0"5"0,0 0 2 0,0 0 1 0,0 0-36 0,0 0 0 0,0 0 0 0,0 0 0 16,0 0 109-16,0 0 15 0,0 0 4 0,0 0 0 15,0 0-52-15,0 0-9 0,0 0-3 0,0 0 0 16,0 0 0-16,0 0 0 0,17 0 0 0,-7 0 0 0,1 0-12 0,5 0-4 16,-5 0 0-16,5-9 0 0,6 9-25 0,-6 0-6 15,6-5-1-15,-1 5 0 0,1 0 39 0,0-5 7 16,-1 5 2-16,1-5 0 0,-1 5-52 0,1 0-12 16,-6-4 0-16,6 4 0 0,-6 0-11 0,0-5-5 15,1 5 0-15,-7 0-1 16,-10 0 27-16,11 0 6 0,-11 0 0 0,0 0 1 15,0 0-17-15,0 0 0 0,0 0 0 0,6 9 0 0,-1 6 0 0,-5-1 0 16,0 1 0-16,-5 9 0 0,-6 4 0 0,5 1 0 16,-4 5 0-16,-1-1 0 0,0 1 0 0,6 0 0 15,-6 4 0-15,5 0 0 0,1-9 0 0,-6-5 0 16,0-5-13-16,0-4 5 0,11 9 8 0,0-10 9 16,-10 1-1-16,10-6-8 0,0 1 0 0,0-10 0 15,0 0 0-15,0 0 0 0,0 0 0 0,0 0 0 0,0 0 0 0,0 0 0 16,0 0 0-16,0 0 0 0,5 5 0 0,-5-5 0 31,0 0-198-31,0 0-46 0,-11-10-10 0,6-4-667 0</inkml:trace>
  <inkml:trace contextRef="#ctx0" brushRef="#br0" timeOffset="25530">2888 1119 1497 0,'0'0'32'0,"0"0"8"0,5-5 0 0,6 5 4 0,5 0-36 0,-10 0-8 0,4-10 0 15,1 5 0-15,5 1 104 0,6-1 20 0,5 5 3 0,-5 0 1 16,-17-10-38-16,11 5-7 0,6 1-2 0,0-1 0 16,-1 0-27-16,1 5-6 0,-1 0 0 0,-4 0-1 15,-7 0-38-15,7 0-9 0,-7 0 0 0,1 0 0 16,0 0 0-16,0 5 0 0,-6 0 0 0,6-1-715 16,-11-4-145-16</inkml:trace>
  <inkml:trace contextRef="#ctx0" brushRef="#br0" timeOffset="26561">8593 907 1047 0,'0'0'23'0,"0"0"5"0,0 0 0 0,0 0 2 0,5-9-30 0,-5 9 0 15,0 0 0-15,0 0 0 0,0-10 106 0,0 1 15 0,-5-1 3 0,-1 0 1 16,6 10-45-16,-5 0-10 0,-6-4-2 0,0 4 0 16,0-5-37-16,-5 10-8 0,5-1-2 0,-5 1 0 15,5 0 15-15,1-5 2 0,-7 0 1 0,7 5 0 16,10-5 17-16,-6 9 4 0,-5-4 1 0,1 0 0 16,10-5-31-16,0 14-6 0,0 1-2 0,5-1 0 0,-5 1-33 0,5 4-6 15,1 5-2-15,-1 0 0 0,1-10 67 0,-1 1 12 16,0-1 4-16,1 0 0 0,5 6-52 0,-11-1-12 15,5 0 0-15,-5-4 0 0,0 4 0 0,0-5-13 16,0 1 2-16,-5-6 1 0,-6 6 41 0,5-6 8 16,-4 1 1-16,-1 4 1 15,-5-4-67-15,5 4-14 0,0-4-2 0,0-5-1 0,0-1 43 0,1 1 11 0,-1 5 1 16,0-5 0 0,0-5-61-16,6-5-12 0,5 5-3 0,0 0 0 0,-11-10 52 0,6 1 12 15,-1 4 0-15,6-5 0 0,6 1 0 0,-1-1 0 16,0 0 0-16,6 6 0 0,-5-1 11 0,10-5 5 15,5 1 0-15,1-1 1 0,-11-14-27 0,5 10-6 16,6-1 0-16,-6 1-1 0,5-6 17 0,-4 6 0 16,-1-5 0-16,0 0 0 0,0-5 0 0,-5 4 0 15,0 1 0-15,0 0 0 0,-1 9 0 0,-10 10 0 0,6-19 0 0,-6 19 0 16,0 0 0-16,0 0 0 0,0 0 0 0,0 0 0 16,0 0 0-16,0 0 0 0,-6-14 0 0,6 14 0 15,0 0-55-15,0 0-7 0,0 0-2 0,0 0-844 16</inkml:trace>
  <inkml:trace contextRef="#ctx0" brushRef="#br0" timeOffset="27467">11251 3827 1267 0,'0'0'28'0,"0"0"5"0,0 0 2 0,0 0 1 0,0 0-36 0,0 0 0 16,0 0 0-16,0 0 0 15,0 0 109-15,0 0 15 0,0 0 4 0,0 0 0 0,0 0 0 0,10 5 0 16,-10-5 0-16,17-5 0 0,-17 5-103 0,5 0-25 15,-5 0 0-15,11-5 0 0,0-4 56 0,-6 4 7 16,6-10 1-16,-6 6 0 0,6-1-52 0,-6-9-12 16,-5 5 0-16,6-6 0 0,-1 6 0 0,1 0 0 15,-1-6 0-15,0 1 0 0,-5-5 54 0,0-5 8 0,0 5 2 16,0 0 0-16,-5 0-52 0,0 0-12 0,-1 0 0 16,-5 5 0-16,1 5 0 0,-1 9 0 0,-5-5 0 0,-1 10 0 15,1-9 0-15,-5 4 0 0,4 10 0 0,1-5 0 16,-6 9 0-16,12 1 0 0,-7 4 0 0,1 1 0 15,5-1 0-15,1 0 0 0,-1 1 0 0,0 4 0 16,6 0-48-16,-1-4-13 0,6 4-3 16,0 0 0-16,0 0 52 0,6-9 12 0,-1 0 0 0,0-1 0 15,6-4 48-15,0-5 13 0,0 5 3 0,0-5 0 16,-1-5-103-16,7 0-20 0,-7-4-4 0,7-1-1 0,-6 0 52 0,5-4 12 16,0 0 0-16,-5-1 0 15,5 6 0-15,-5-1 0 0,0 0 0 0,5 1 0 16,-11-1 8-16,11 5 4 0,-5 5 0 0,-5 0 1 15,-6 0-174-15,0 0-35 0,0 0-8 0,21-14 0 0</inkml:trace>
  <inkml:trace contextRef="#ctx0" brushRef="#br0" timeOffset="28141">10818 8451 1396 0,'0'0'62'0,"0"0"13"0,0 0-60 0,0 0-15 0,0 0 0 0,0 0 0 15,0 0 76-15,0 0 13 16,0-4 3-16,-5-6 0 0,0 0-23 0,5 1-4 0,0-6-1 0,0 1 0 16,5 0-36-16,-5-1-8 0,0-9-2 0,-5-5 0 15,-1 0 3-15,-5 5 1 0,6-4 0 0,5 8 0 16,-5-4-6-16,5 0-2 0,-6 0 0 0,6 0 0 15,0 0-3-15,0 5-1 16,0 5 0-16,0-5 0 0,6-1-10 0,-1 6 0 0,-5 0 0 0,0 9 0 16,0 5-62-16,0 0-14 0,0 0-4 0,0 0-812 15</inkml:trace>
  <inkml:trace contextRef="#ctx0" brushRef="#br0" timeOffset="28453">11175 8024 748 0,'0'0'67'0,"0"0"-54"15,-6 5-13-15,-4-5 0 0,-1 5 84 0,0-5 15 16,-5 4 2-16,0 1 1 0,-6 0 3 0,0 0 1 16,-5 14 0-16,6-5 0 0,-1 6-34 15,1-1-6-15,4 0-2 0,1 5 0 0,11-5 0 0,-6 5 0 16,11-5 0-16,0 5 0 0,0 0-51 0,11-4-13 15,0 8 0-15,-1-8 0 0,-4-6 0 0,10-4 0 16,-5 4 0-16,5-4 0 0,-5-5 54 0,5-5 8 0,0 0 2 0,0 0 0 16,-5-5-52-16,0 0-12 15,0-5 0-15,0 1 0 0,-6-1 0 0,6-4 0 0,-6-1 0 0,1 1 0 16,-1-5 0-16,-5-1 0 16,0 1 0-16,0 0 0 0,0-5 0 0,0 5 0 0,-5 0 0 0,5-1 0 15,-6 11 0-15,1-6 0 16,-1 1 0-16,1 0 0 15,0 4-52-15,-1 5-14 0,6 5-2 0</inkml:trace>
  <inkml:trace contextRef="#ctx0" brushRef="#br0" timeOffset="29166">5060 10046 748 0,'0'0'67'0,"0"0"-54"15,0 0-13-15,0 0 0 0,0-5 93 0,5-5 16 16,0 1 3-16,1-6 1 0,-6 1-38 0,0 4-8 15,0-4-2-15,0-1 0 0,-6-4-28 0,6 0-5 0,11 5-2 16,-5-1 0-16,-6 1-9 0,0-5-1 0,-6 4-1 16,12-4 0-16,-1 4-11 0,-5 1-8 0,0 0 12 0,-5-1-12 15,5 6 16-15,0-1-3 16,0 10-1-16,0 0 0 16,0 0-108-16,0 0-21 0</inkml:trace>
  <inkml:trace contextRef="#ctx0" brushRef="#br0" timeOffset="29344">5335 10031 921 0,'0'0'82'0,"0"0"-66"0,0 0-16 0,0 0 0 16,-11-14 61-16,0 9 9 0,6-5 2 0,5-4 0 0,0 0 24 15,0-1 6-15,-5-4 1 0,-1 0 0 0,-5 0-52 16,6-1-11-16,0 1-1 0,5 0-1 15,-6 0-22-15,1-1-4 0,5 6 0 0,0 0-1 0,5-6-11 0</inkml:trace>
  <inkml:trace contextRef="#ctx0" brushRef="#br0" timeOffset="30128">181 6636 1497 0,'0'0'32'16,"0"0"8"-16,-21 5 0 0,15-5 4 0,6 0-36 0,0 0-8 0,-21 0 0 0,10 0 0 16,6-5 108-16,5 0 19 15,-6 5 4-15,1-9 1 0,-1 4-69 0,1 0-14 0,-1-4-2 0,6 4-1 0,6-10-14 0,-12 6-2 16,6-10-1-16,-5-1 0 0,5 1-29 0,0 5-18 15,0-5 2-15,5 4 1 0,1 1 43 0,-1-1 8 16,-5 6 1-16,6-6 1 0,5 6-26 0,-11-6-4 16,5 6-8-16,-5 4-688 15,5-5-143-15</inkml:trace>
  <inkml:trace contextRef="#ctx0" brushRef="#br0" timeOffset="30482">549 6675 1036 0,'0'0'23'0,"0"0"5"0,-11 0 0 0,0 4 1 0,11-4-29 0,-16 0 0 0,0 0 0 16,-1 0 0-16,7-4 57 0,-7-1 6 0,-37 0 1 0,22 5 0 15,5 0 51-15,11-5 10 0,16 5 3 0,0 0 0 16,0 0-52-16,0 0-9 0,0 0-3 0,0 0 0 15,0 0-20-15,0 0-4 0,5-5 0 16,1-4-1-16,-1-1-17 0,-5 1-3 0,11-1-1 16,0-4 0-16,-6-1-5 0,6 1-1 0,0-1 0 0,-1 6 0 0,-4-6-12 0,10 6 0 15,-5-6-9-15,0 1 9 0,-6-5 0 0,0 9 0 16,-5 1 0-16,0-1 0 0,-5 0 19 0,-6-4 9 31,6-1 3-31,-11 6 0 0,-1 4-19 16,-4 0-3-16,5-4-1 0,-6 9 0 0,0 0 0 0,6 0 0 0,0-5 0 0,5 5 0 15,0 5 8-15,1-1 0 0,10-4 1 0,0 0 0 16,0 0-182-16,0 0-37 0,0 0-7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43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33 279 1332 0,'0'0'29'0,"0"0"7"0,0 0 0 0,0 0 1 16,0 0-29-16,0 0-8 0,0 0 0 0,0 0 0 16,0 0 38-16,0 0 6 15,0 0 2-15,0 0 0 0,0 0 14 16,0 9 4-16,-5 6 0 0,0-6 0 0,5 6 0 0,-6-6 0 0,1 6 0 0,5 9 0 15,-6-10 0-15,6 5 0 0,0 5 0 0,-5 0 0 0,5 10 0 16,0 4 0-16,5-14 0 0,-5 10 0 0,6 4-52 0,-1 1-12 16,1 4 0-16,4-4 0 0,1 4 15 0,5 5 0 15,-5 0 0-15,5-10 0 0,1 5-5 0,-1-9-1 16,0 4 0-16,0-4 0 0,-5 4-26 0,5-13-6 16,0-6-1-16,1 0 0 15,-1 0 44-15,0-14 9 0,-5 0 2 0,5-5 0 0,-5 0-31 0,0-10 0 16,0-14 0-16,5 10 0 0,-5-5-13 0,-1 4 4 15,7-19 1-15,-7 1 0 0,1-1 8 0,0-4 0 0,-6-1 0 16,12-9 0 0,-12 15-20-16,6-15-1 0,-6 14-1 0,1-4 0 0,-6 4 22 0,5 1 0 0,-5 4 0 15,5 5 0-15,-5 14 13 0,0-9 7 16,0 19 2-16,0 0 0 0,0 0-11 0,0 0-3 0,0 19 0 0,0-5 0 31,0 11 4-31,6 8 0 0,-1 1 0 0,1 4 0 16,-1 10-12-16,6 0 0 0,5 0 0 0,0 10 0 0,-5-20 0 0,11 5 0 0,-1-9 0 15,1 4 0-15,-1-4 0 0,-4-10-16 0,-1 0 4 0,5-14 1 16,1 4 11-16,-6-4 0 0,6 4 0 0,-6-14 0 16,-5 0-14-16,0 0 2 15,5-14 1-15,0 4 0 0,0-14 11 0,1 0 16 0,-7 0-4 0,7-10-1 16,-7 1-11-16,1-1 8 0,5-14-8 0,-5 10 8 16,0-20 0-16,5 5 0 0,-10-4 0 0,10-1 0 15,-5-4-8-15,-6-6 0 0,6-13 0 0,-6 18 0 0,1 6 22 16,4-6 2-16,-4 6 1 0,-1-1 0 0,1 10-25 0,-1 5 0 15,0 4 0-15,1 6 0 16,-6 4-8-16,5 19-8 0,-5-4 0 0,6 4-1 16,-6 10-95-16,0 0-20 0,0 15-3 0,0 9-1 0</inkml:trace>
  <inkml:trace contextRef="#ctx0" brushRef="#br0" timeOffset="289">1330 764 2340 0,'0'0'52'0,"16"14"10"0,-16-14 2 0,11 0 1 16,0 10-52-16,5-1-13 0,0-4 0 0,-5 5 0 0,0-10 61 0,-11 0 10 15,11 0 1-15,-11 0 1 0,5-15-48 16,-5 11-9-16,-5-11-3 0,-6 6 0 0,-5 4 11 0,-1-5 3 0,7-4 0 0,-1 14 0 31,-5 0-43-31,-1 0-9 0,17 0-2 0,-16 5 0 0,5 4 56 0,1 15 11 0,-1-9 3 0,0 9 0 16,6 0-43-16,5 4 0 0,0 1 0 0,5 5 0 15,0-1-14-15,6-9 2 0,0 0 0 0,5 5 0 16,0-5 12-16,6-5 0 0,-6 5 0 0,11 1 0 16,0-6-24-16,-5 0-3 15,5 0 0-15,0-9 0 0,-6 4 27 0,1-9 19 0,5 0-3 0,0-5-1 16,0-5-15-16,11 0 8 0,-6 5-8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45.7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245 817 1958 0,'27'0'43'0,"-11"0"9"0,-16 0 1 0,0 0 3 0,0 0-45 0,0 0-11 16,0 0 0-16,0 0 0 0,0 0 104 0,-11 0 20 15,-5-10 3-15,5 10 1 0,0 0-103 0,0-9-25 31,-5 18 0-31,0-9 0 0,-6 0 56 0,6 10 7 0,5 4 1 16,-5-4 0-16,-6-1-51 0,1 6-13 16,-1 9 0-16,6-10 0 0,0 10 13 0,5 10-2 0,0-10-1 15,6 0 0-15,-1 0-10 0,1 9-16 0,10-18 4 0,-5 4 1 16,0-5 29-16,0 1 6 0,6 4 0 0,-1-5 1 16,1-4-40-16,-1-5-8 0,-5-5-1 0,11 10-1 15,-11-10 25-15,16 0 0 0,0 0 0 0,0-10 0 16,-5 5-8-16,5-5 8 0,-5-4-8 0,5 4 8 15,1-9 0-15,-7 0 0 0,7-5 0 0,-1 0 8 0,0 0-8 0,0 5 0 0,1 4 0 0,-1-9 0 16,0 15 0-16,-5-10 0 0,-6 4 0 0,1 10 0 16,-1-4 0-16,-5 9 0 0,0 0 0 0,0 0 0 15,0 0 0-15,5 24 0 0,-5 0 0 0,0 0 0 16,0 0 0-16,0 9 0 0,6-4 0 0,-6 5 0 16,5-1 0-16,-5 1 0 0,6 14 0 0,-6-19 0 15,5-5 0-15,0 0 0 0,1 5 0 0,5-5 0 16,-6-10-152-16,0 1-32 0,17-6-7 0,5 1-1 0</inkml:trace>
  <inkml:trace contextRef="#ctx0" brushRef="#br0" timeOffset="263">623 0 691 0,'0'34'30'0,"0"-10"7"16,-6 5-29-16,6 14-8 0,-5-5 0 0,-1 11 0 15,6-1 334-15,-5 9 66 0,5 1 12 0,-5-1 4 0,5 6-231 0,0 4-45 0,0-5-10 0,0 6-2 32,5-6-102-17,-5-4-26-15,5-5 0 0,-5-1 0 0,6-4 0 0,-1 0 0 0,1-9 0 0,-1-6 0 16,0-4 0-16,1 0 0 0,-1-5 0 15,6 0 0-15,-6-14-200 16,1 4-44-16,10 1-10 0,-16-15-2 0</inkml:trace>
  <inkml:trace contextRef="#ctx0" brushRef="#br0" timeOffset="585">909 1278 1324 0,'11'14'118'0,"5"-14"-94"0,0 10-24 0,-5-10 0 16,5 14 196-16,-5-14 36 0,5 0 6 0,0 10 2 0,-5-10-126 16,0-10-25-16,5 10-5 0,0 0 0 0,-5-14-45 0,0 4-9 15,0-4-2-15,-6 4 0 0,1-9-16 0,-6 0-3 16,0 0-1-16,-6-5 0 0,-5 9-8 0,1-9 0 16,-7-5 0-16,1 5-11 15,5 0 19-15,1 5 4 16,-7-5 1-16,7 5 0 0,-1 4-13 0,0-9 0 15,0 5 0-15,6 5 0 0,-6-1 0 0,6 6 0 16,5-6 0-16,0 6 0 0,0-6 0 0,0 6 0 16,0 9 0-16,0 0 0 0,0 0 0 0,0 0 0 0,0 0 0 0,16 0 0 31,0 0-27-31,-16 0-8 0,16-10-1 0,0 20-1 16,1-10-146-16,-1 9-29 0,5 6-5 0,-4-6-397 0,4 6-79 0</inkml:trace>
  <inkml:trace contextRef="#ctx0" brushRef="#br0" timeOffset="815">1406 1268 1728 0,'0'0'38'0,"0"0"8"0,5 0 2 0,12 5 0 0,-12-5-39 0,6-5-9 0,0 5 0 0,-1-14 0 0,1 4 88 0,-5-4 15 15,-1 4 3-15,6-4 1 0,-6-5-38 0,-5-6-7 0,0 1-2 0,-5 0 0 16,-1 0-38-16,1-9-8 0,-6 4-2 0,0 10 0 16,1-5 16-16,-7 9 4 0,7-4 0 0,-7 10 0 31,1 4-10-31,5 5-2 0,-5 5 0 0,5 4 0 15,1 1-6-15,-1 4-2 0,0 5 0 0,6 5 0 0,-1-9 16 0,1 9 4 16,-1 0 0-16,6-5 0 0,0 5-41 16,0 0-8-16,6-10-2 0,-1 11 0 15,1-16-36-15,4 15-7 0,1-9-2 0,5-1 0 16,-5-4-87-16,5-1-17 0,-5 1-4 0,11 4-1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44.5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299 0 2176 0,'0'0'0'0,"0"0"0"0,0 0 51 0,-10 0 10 16,-12 0 3-16,11 5 0 15,-5 4-52-15,-6 1-12 0,6-5 0 0,-6 14 0 0,-5-14 54 0,6 14 8 16,-1-9 2-16,1 14 0 0,-1-5-52 0,6 0-12 0,-6 5 0 0,6 0 0 16,5 0 0-1,11-5 0-15,0 5 0 0,6 0 0 0,4 0 54 0,1 0 8 0,0 0 2 0,5 0 0 16,0-9-52-16,1-6-12 15,-1 6 0-15,0 4 0 0,6-5 0 0,-6-9 0 16,5 5 0-16,6-1 0 16,1 1 0-16,-1-5 0 0,-6 4 0 0,6 1 0 0,0-5 0 0,6 4 0 0,-1-9 0 0,0-9-1175 15</inkml:trace>
  <inkml:trace contextRef="#ctx0" brushRef="#br0" timeOffset="311">931 216 1958 0,'0'0'174'0,"0"-9"-139"15,-5 4-35-15,0-5 0 0,-1 1 109 0,6 4 15 16,-11-5 4-16,6-4 0 0,-6 4-52 0,0 1-9 16,-5-1-3-16,5 5 0 0,-5 5-51 0,5 5-13 15,-5-5 0-15,0 5 0 0,0 9 54 0,5 1 8 0,-5 4 2 0,5-5 0 16,0 10-52-16,6-5-12 0,5 5 0 0,0 0 0 31,0 5-48-31,0-5-13 0,0 0-3 0,0 0 0 16,11-5 0-16,-6 5 0 0,6-9 0 0,0-1 0 0,-1-4 52 0,-4-1 12 0,5-4 0 0,-1 0 0 15,1 0 0-15,0 4 0 0,0-9 0 0,5 0 0 16,-5 0 0-16,5 0 0 0,6-14 0 0,-6 9 0 16,5 0-54-16,1-4-8 0,5-6-2 0,5-4-614 15,1-5-123-15</inkml:trace>
  <inkml:trace contextRef="#ctx0" brushRef="#br0" timeOffset="578">1234 331 1958 0,'-32'24'43'0,"26"-9"9"0,1-1 1 0,5 10 3 0,5 5-45 0,-10-5-11 0,-11-5 0 0,16 5 0 16,10 5 104-16,-10-15 20 0,-21 1 3 0,15 4 1 16,28-9-52-16,-22 4-9 0,-11-4-3 0,11-10 0 15,0 0-51-15,0 0-13 0,0 0 0 0,11-10 0 16,11 1 0-16,5-1 0 0,-11 5 0 0,0-14 0 0,-5 4-17 15,5-9-7-15,-5 0 0 0,5 5-1 16,-5-5 40-16,5 0 8 0,0 5 1 0,6 0 1 0,-6-5-25 0,-5 9 0 16,5 6 0-16,0-6 0 0,0 6 0 0,-5 9 0 15,-11 0 0-15,16 9 0 0,-5-4 0 0,0 14 0 16,-6-4 0-16,6 9 0 0,0-5 0 0,-6 5 0 31,-5 5 0-31,6 4 0 0,-6-9 0 0,5 10 0 16,-5-10 0-16,0 0 0 15,0 5-97-15,0-5-25 0,11 0-5 0,-6-5-922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47.3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85 903 1094 0,'0'0'97'0,"0"0"-77"16,0 0-20-16,0 0 0 16,0 0 137-16,0 0 24 0,0 0 5 0,0 0 1 0,0 0-75 0,-6 0-16 15,1 0-2-15,-1-9-1 0,-4 4-58 0,4-5-15 16,1-4 0-16,-6 4 0 0,6-9 54 0,-1-5 8 15,-5-5 2-15,6 5 0 0,-1-10-52 0,6 10-12 16,0 0 0-16,0 0 0 0,0-19 0 0,0 14 0 16,6 1-9-16,-1 4 9 0,1 4 0 0,5-4 0 0,-6 5 13 0,6-5-4 15,-6 0-1-15,6 10 0 0,0-5 0 16,5 4 0-16,-5 6-8 0,0 4-16 0,-1 5 4 0,7 0 1 16,-1 0 35-16,-5 5 6 0,5 9 2 0,0 5 0 31,0-9-67-31,-5 4-13 0,0 10-2 0,0 0-1 0,-1-5-53 15,1 1-12-15,0 4-1 0,0-5-1 0,-6 5-1 0,6 0 0 0,5 0 0 0,0 0 0 16,-10-10 44-16,10 5 9 0,-5-14 2 0,0 5 0 0,-1-1 136 0,1 1 28 16,0-5 6-16,5 4 1 0,6-9 19 0,-6-9 4 0,-5 4 1 0,5 0 0 15,0 0-24-15,1-9-5 0,-7 4-1 0,1-9 0 32,-5 5-55-32,4-1-11 0,-4-9-3 0,-1 15 0 15,-5-15-15-15,0 0-3 0,-5 0-1 0,-1 9 0 16,1-4 41-16,-6 5 8 0,0 4 2 0,1 1 0 0,-7 4-38 15,7 5-7-15,-7 0-2 0,6 5 0 0,-5 4-27 0,11 6-6 16,-6-6 0-16,0 10-1 0,0 1 17 0,6 4 0 16,-6 0 0-16,11 4 0 0,0-4 48 0,0 5 12 15,6 0 4-15,-1-5 0 0,0 0-64 0,1 0-18 16,-1 0-1-16,11 0 0 0,-5 0 31 0,5-14 5 16,1 9 2-16,-1 0 0 15,0-9-47-15,0 4-8 0,6-4-3 0,-6 4 0 16,6-14-149-16,-1 5-31 0</inkml:trace>
  <inkml:trace contextRef="#ctx0" brushRef="#br0" timeOffset="388">1008 725 2026 0,'0'0'44'0,"0"0"10"0,0 15 2 0,6 4 1 0,-12 5-45 0,6 0-12 0,0 0 0 0,-5 10 0 16,0 4 79-16,-1-4 13 0,1 4 4 0,-6-4 0 15,5-1-45-15,1 6-9 0,0-15-2 0,-1 9 0 16,1-4-53-16,-6 0-11 16,11-5-3-16,-5-5 0 0,-1 0 27 0,1-9 0 0,5-10 0 0,0 0 0 15,0 0 16-15,0 0 9 0,0 0 2 0,0 0 0 16,0 0-27-16,0 0 0 0,-6-10-14 0,6-4 5 0,-5-5 9 16,5 4 0-16,-11-18 0 0,11 9 0 0,-5-24-17 0,5 9-2 15,0-9 0-15,-6 5 0 16,6-5 31-16,0 0 5 0,6 0 2 0,-1 0 0 0,6 0-19 0,-6 0 0 15,6 14 0-15,5-9 0 0,1 14 13 0,-1 1-1 0,6 8 0 0,-6 11 0 16,-5-10-3-16,5 14-1 0,5-5 0 0,-4 5 0 16,4 5 4-16,-5 0 0 0,-5 15 0 0,0-6 0 0,5 11-12 15,-10 4 0-15,-6 4 0 0,0 1 0 0,-11 5 0 0,0-1 0 16,-5 1 0-16,0 4 0 0,-6-4 0 0,6-10-11 31,-6 5 3-31,6-5 0 0,-6-5-13 0,17-9-3 16,-6 4 0-16,6-4 0 15,-1 4-108-15,6-14-23 0,0 0-4 0,0 0-1 0</inkml:trace>
  <inkml:trace contextRef="#ctx0" brushRef="#br0" timeOffset="1405">1435 783 1152 0,'0'0'51'0,"0"0"10"0,0 0-49 0,11 14-12 0,-11-14 0 0,0 0 0 16,0 0 182-16,0 0 34 0,0 0 6 0,0 0 2 31,0 0-124-31,0 0-24 0,0 0-4 0,0 0-2 16,0 0-30-16,0-14-5 0,5 4-2 0,-5-9 0 16,-5 0-19-16,5 0-4 0,0-5-1 0,0 9 0 15,-6-9 6-15,1 0 1 0,5 0 0 0,5-4 0 16,-5 4 1-16,0 4 1 0,0 1 0 0,6 5 0 15,-6-1-7-15,5 6-2 0,-5-1 0 0,11-4 0 0,0 4-9 0,0 1 0 16,-11 9 0-16,0 0 0 0,16 9 0 0,0-9-11 16,-5 10 3-16,5-5 0 15,-5 14-176-15,5-10-36 0,-5 6-6 0,5 9-2 16,-5-10 76-16,0 5 16 0,0 1 2 0,5-1 1 16,-11 5 20-16,6 0 4 0,0-10 1 0,5 5 0 0,-5-9 139 0,0 4 28 15,5 1 5-15,0-6 2 0,0 1 65 0,0-5 13 16,1 4 2-16,-1-9 1 0,-5 0-31 0,5 0-5 15,0 0-2-15,-5-9 0 0,5 4-22 0,-5-5-5 16,5 1-1-16,0-1 0 0,-10-4-27 0,5-1-6 16,-1 1 0-16,1-5-1 0,-11 4-16 0,0-9-3 15,0 5-1-15,-5 5 0 0,-1-5-19 0,1-1-8 16,-6 11 8-16,6-10-8 0,-12 14 32 0,12-10 0 16,-11 11 1-16,5-1 0 0,0 10-33 0,-5-1-14 15,0 1 1-15,5 10 0 0,0-6 13 0,-5 10 0 0,11 5 0 16,-6 0 0-16,5 5 23 0,6 5 7 0,0-15 2 0,0 19 0 31,6-14-59-31,-6 0-11 0,11 0-2 0,-6-9-1 16,6 9-1-16,0 0 0 0,-1-5 0 0,7 5 0 0,-1-9 55 0,5 4 11 0,1-5 3 0,0 1 0 15,-6-6-27-15,6 6 0 0,5-6-14 0,-6 1 5 16,1-5-28-16,-11-1-6 16,-11-4-1-16,10 0 0 0,7 5-22 0,-1-5-5 0,-16 0-1 15,11 10 0-15,5-10-18 0,-5 0-4 16,5 0-1-16,-16 0 0 0,11 0 65 0,-1 0 13 0,-10 0 2 0,0 0 1 15,11-10 24-15,-11 10 5 0,11-5 1 0,-11 5 0 0,0 0 13 0,5-9 3 0,1-1 1 0,-1 1 0 16,-5-6 10-16,-5 1 1 0,5 4 1 0,-6-9 0 31,1-5-17-31,0 5-4 0,-1-5-1 0,1 14 0 0,-1-14 16 0,1 5 3 16,0 4 1-16,5 1 0 0,0-10-43 0,5 14-20 16,-5-4 1-16,0 4 1 0,5-4 49 0,-5 4 9 15,6-4 3-15,5 4 0 0,-1 1-31 0,1-1-12 16,5 5 11-16,1 5-11 0,-1-9 16 0,-5 9-4 15,5 0 0-15,0 0 0 16,0 0-71-16,-5 0-14 0,5 9-3 0,-5-9-1 16,5 15-31-16,-5-15-5 0,0 9-2 0,5-4 0 15,-5 0 7-15,0 9 0 0,5-14 1 0,-5 10 0 16,0-5 51-16,5 4 11 0,-5-4 1 0,-1 0 1 0,1-5 35 0,0-5 8 16,5 5 0-16,-5-5 0 0,0 5 17 0,0-14 6 15,-1 9 1-15,1 0 0 0,0-9 27 0,0 9 5 0,0 0 2 16,-6-4 0-16,0-6 14 0,1 6 4 15,-1-1 0-15,-5 5 0 0,0-4-30 0,0-6-6 0,-5 6 0 0,-1-6-1 0,1 6-10 0,-6 9-1 0,6-10-1 32,-6 10 0-32,0 10 8 0,-5-10 1 0,5 9 1 0,0 6 0 15,1-6 9-15,-1 6 2 0,0 9 0 0,0-10 0 16,0 10-24-16,6 0-5 0,0 5-1 0,-1 0 0 16,6-5-10-16,0 9-8 0,0-8 12 0,0-1-12 15,6-5 0-15,-1 5 0 0,0-10 0 0,6 10 0 16,0-14 14-16,0 4 6 0,5-4 0 0,0-5 1 15,-5 4-21-15,11-9 0 0,-1 0-10 0,-5 0 10 16,6 0-80-16,0 0-8 0,-1-14-3 0,1 4-570 16,-1-14-115-16</inkml:trace>
  <inkml:trace contextRef="#ctx0" brushRef="#br0" timeOffset="1703">2867 701 748 0,'0'15'67'0,"0"4"-54"15,0 0-13-15,0 0 0 0,-6 5 235 0,6 1 44 16,0 8 9-16,0-9 1 0,0 5-154 0,-5-5-31 15,-1 5-7-15,6-5-1 0,-5-15-23 0,5 11-5 16,0-11 0-16,0-9-1 0,0 0-24 0,0 0-5 16,0 15-1-16,0-15 0 0,5-5-29 0,1-10-8 15,-6 11 0-15,0-11 0 0,11 1 0 0,-1 4 0 16,7-14 0-16,-1 10 0 0,-5-10 0 0,5 5-8 16,6-5 8-16,-1 9-8 0,-5-9 8 0,1 0 0 15,4 5 0-15,-5 4 0 0,1 1 0 0,-1 4 8 16,-5-4-8-16,5 4 11 0,0 10-11 0,-5 0 0 0,-11 0 0 0,16 0 0 15,-5 5 0-15,0 5 15 0,-1 4-4 0,-4 5-1 16,5-9 1-16,-6 14 0 0,0-9 0 16,1 4 0-16,-6 5-11 0,5 0 0 0,1 0 0 0,-1 0 0 15,0 0-88-15,1-10-19 16,-1 5-4-16,1-4-589 0,-1-1-117 0</inkml:trace>
  <inkml:trace contextRef="#ctx0" brushRef="#br0" timeOffset="1890">3483 942 1116 0,'0'-15'49'0,"5"1"11"15,-5 4-48-15,5-14-12 0,-5 0 0 0,6-9 0 16,-1-6 113-16,-10 5 21 0,5-9 4 0,-6 0 1 0,-4 0-47 0,4-5-8 16,-5-10-3-16,1 10 0 15,4 0-47-15,-10 0-10 0,5-10-1 0,0 10-1 16,1 0-10-16,-1 0-1 0,0 0-1 0,0 0 0 15,0 15-149-15,0-6-29 0</inkml:trace>
  <inkml:trace contextRef="#ctx0" brushRef="#br0" timeOffset="2054">3050 394 2026 0,'38'10'44'0,"-16"-5"10"0,-6 4 2 0,6-9 1 0,5 0-45 0,0 0-12 16,0 0 0-16,0 0 0 0,5 0 104 0,0 0 18 15,-5 0 4-15,6 0 1 0,-1 0-69 0,1 0-14 0,-1 0-2 0,1 0-1 16,-1 0-29-16,0 0-12 0,-5 0 8 0,0 10-8 16,-5-10-83-16,-6 0-21 0,6 0-5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51.8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173 171 691 0,'0'34'30'0,"0"-34"7"0,0 0-29 0,0 0-8 0,0 14 0 0,0-14 0 16,0 0 200-16,0 0 40 0,0 0 7 0,0 0 1 16,0 0-124-16,0 0-26 15,0 0-5-15,-5 5-1 0,5-5-30 0,0 10-6 16,0-10-2-16,-6 9 0 0,6-9-5 0,-11 10-1 15,11-5 0-15,-5 4 0 0,5 6-19 0,-5-6-4 16,-6 1-1-16,0 4 0 0,6 1 13 0,-1 4 3 0,-10 5 0 0,5 0 0 16,6 0-16-16,-1 10-4 15,-4 4 0-15,-1-4 0 0,0 14-20 0,0-10 0 0,0 5 0 16,6 5-8-16,0 0 8 0,5-14 11 0,0 4-3 0,0-4 0 16,0-24-8-16,-6 4 0 0,6 1 0 0,0-6 0 15,6 6 0-15,-6-1 0 0,5-4 0 16,0-1 0-16,1 1 0 0,-1 4 0 0,-5-14 0 0,11 10 0 15,-6-10 0-15,6 14 0 0,-11-14 0 0,0 0 0 16,0 0 0-16,11 10 0 0,-11-10 0 0,11 0 0 0,-6 9 0 16,-5-9 0-16,11 5 0 0,-6 5 0 0,-5-10 28 0,11 0 3 15,0 0 1-15,0 5 0 0,0-5-20 0,5 4-3 16,0-4-1-16,11 5 0 0,-5 5 7 0,-1-10 1 16,6 0 0-16,6 5 0 0,-6-1-7 0,5-4-1 15,1 0 0-15,-1 0 0 16,6 0 10-16,-6 0 2 0,-5 5 0 0,0-10 0 0,-11 5-7 15,6-9-1-15,-6 9 0 0,6-10 0 16,-1 10-35-16,-4-5-7 0,-1 1-2 0,-5-1 0 16,-1-10-147-16,-4 6-29 0,5-1-7 0</inkml:trace>
  <inkml:trace contextRef="#ctx0" brushRef="#br0" timeOffset="219">249 575 1652 0,'0'0'73'0,"0"0"15"0,11-10-70 0,5 5-18 0,0 5 0 0,6 5 0 15,-1-5 112-15,1 10 20 0,5-10 3 0,5 0 1 16,-5 0-50-16,6 0-10 0,-6 0-1 0,5 0-1 16,-5 0-44-16,0 5-9 0,0-5-1 0,5-5-1 15,1 5-19-15,-6 0-16 16,0-10 4-16,-5 1-715 15,-1 4-142-15</inkml:trace>
  <inkml:trace contextRef="#ctx0" brushRef="#br0" timeOffset="427">265 90 403 0,'0'0'36'15,"16"0"-36"-15,6 0 0 0,-1-10 0 16,1 5 336-16,0-4 60 0,5 9 12 0,0-10 2 0,10 5-221 0,-4-4-44 15,5 9-9-15,-6 0-1 0,-5-15-55 0,0 11-12 16,5-1-1-16,6 5-1 0,-11-15-27 0,6 15-6 16,-6-4-1-16,0 4 0 0,0 4-32 0,0-4-9 15,-6 0-1-15,1 5 0 16,0 5-70-16,-6-10-13 0,0 9-3 0,0-4-1000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55.3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258 43 1497 0,'0'0'32'0,"0"0"8"0,-5-15 0 0,-6 6 4 0,0-1-36 0,1 5-8 16,-7 1 0-16,1 4 0 0,5 4 104 0,1 1 20 0,-7 5 3 0,-4 14 1 15,5-10 0-15,-1 10 0 0,-4 5 0 0,5 0 0 16,-1 5-103-16,7-6-25 0,-1 6 0 0,5 0 0 16,1-6 0-16,0 6 0 0,5-5 0 0,-6-5 0 0,12 0 0 15,-6-5 0-15,10 0 0 0,-4-4 0 0,5-11 0 0,-6 1 0 16,6 0 0-16,0-5 0 0,-1 0 13 0,1-5-2 16,5 0-1-16,1-9 0 0,-1 0-10 0,0-1-14 15,0-9 3-15,0 0 1 0,1 0 10 16,4 0 0-16,-5-5 0 0,1 10 0 0,-1-5 0 0,-5 15 0 15,5-11 0-15,-5 16 0 0,-6-11 49 0,6 15 12 16,-6-5 3-16,1 5 0 0,4 5-52 0,-4 0-12 16,5 9 0-16,-6 6 0 0,0-6 54 0,-5 5 8 15,6 5 2-15,-1 0 0 0,1 0-52 0,5 0-12 16,-1 0 0-16,1 0 0 0,-5 5 0 0,4 0 0 0,12 0 0 16,-11-1 0-1,5-4-48-15,0 5-13 0,-5-5-3 0,5 0-751 16,6-9-150-16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1:53.3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 0 1440 0,'0'0'32'0,"0"0"6"0,0 0 2 0,0 15 0 0,0-1-32 0,0 10-8 0,0-9 0 0,-5 9 0 16,5 0 130-16,0 9 25 0,-11-4 5 0,0 9 0 15,11-9-88-15,0 5-19 0,0-1-3 0,6 1-1 16,-1-5 11-16,1 5 1 0,-1 4 1 0,0-4 0 16,1-6-50-16,5-4-12 0,-1 5 0 0,7-5 0 0,-7-9 33 0,7-1 4 15,-7-9 1-15,7 9 0 0,-1-14-10 0,0 5-1 16,6-10-1-16,-1-9 0 0,-5-5-26 0,1 4-20 16,-1-9 3-16,5-5 1 0,-10 1 25 0,5 4 6 15,-5-10 1-15,0 5 0 16,5-4-16-16,-5 8 0 0,-5 1 0 0,-1 0 0 15,0 0 0-15,1-4 0 0,-1 8 0 0,1 1 0 0,-6 5 0 0,0 14 0 16,5-10 0-16,-5 10 0 16,5-19-151-16,-5 19-33 0,0 0-6 0,0 0-479 15,0 0-96-15</inkml:trace>
  <inkml:trace contextRef="#ctx0" brushRef="#br0" timeOffset="250">635 658 1728 0,'22'24'38'0,"-17"-19"8"0,6 9 2 0,-5 6 0 0,4-1-39 0,1-10-9 0,-11-9 0 0,0 0 0 16,0 0 80-16,0 0 15 0,0 0 2 0,0 0 1 16,0 0-35-16,0 0-7 0,11-9-2 0,-11-1 0 15,5 1-11-15,-5-11-3 16,-5 1 0-16,5 0 0 0,0 0-32 0,0-5-8 0,-5-5 0 0,-6 0 0 16,5-4 0-16,-4 9 0 0,4-10 0 0,6 5 0 15,0 5 0-15,0 0 0 16,0 0 0-16,0 0 0 0,0 5 0 0,6 4 0 15,4 6 0-15,1-10 0 0,0-1 0 0,5 11 0 0,0-1 0 0,-5 1 0 16,5 4 0-16,1 5 0 0,-1 0 0 0,-5 5 0 16,0-1-49-16,-1 1-12 0,1 5-3 0,5-1-614 15,-5 6-123-15</inkml:trace>
  <inkml:trace contextRef="#ctx0" brushRef="#br0" timeOffset="443">1116 644 1728 0,'0'0'38'0,"0"0"8"0,0 0 2 0,-5-5 0 0,5 0-39 0,0-14-9 16,0 5 0-16,0-1 0 0,0 1 53 0,0-10 9 16,0 9 2-16,0-4 0 0,0 10-37 0,5-15-7 15,-5 9-2-15,0 6-906 16</inkml:trace>
  <inkml:trace contextRef="#ctx0" brushRef="#br0" timeOffset="734">1240 658 1728 0,'6'29'76'0,"-6"-15"16"0,5 6-73 0,1-11-19 0,-6-9 0 0,0 0 0 15,0 0 88-15,0 0 15 0,0 0 2 0,0 0 1 16,5-5-67-16,0-9-14 0,6 0-2 0,-5-1-1 15,-1-4-22-15,6 0 0 0,0 9 0 0,0-14 0 16,-1 5 0-16,-4-5 0 0,5-5 0 0,-1 5 0 0,-4 0 0 16,5 0 0-16,-1 15 0 0,-4-11 0 0,10 6 24 0,-11 4 1 15,6 6 0-15,0-11 0 0,0 15-40 0,5 0-8 16,-5 0-1-16,0 5-1 0,5 5 71 0,-5-10 14 16,-1 14 4-16,-4 0 0 15,-1 6 0-15,1-6 0 0,4 10 0 0,-4 0 0 16,-1 0-52-16,-5 0-12 0,0 0 0 0,0 0 0 0,-5 5-11 15,5-5-5-15,0-5 0 0,0 5-1 16,0-10-127-16,0 1-24 0,0-15-6 0,0 0-1 0</inkml:trace>
  <inkml:trace contextRef="#ctx0" brushRef="#br0" timeOffset="877">1294 29 1497 0,'0'0'32'0,"0"0"8"0,0 0 0 0,0 0 4 0,0 0-36 0,0 0-8 0,0 0 0 16,11 5 0-16,-11-5 0 0,11 10 0 0,5 4 0 0,1 5-664 16</inkml:trace>
  <inkml:trace contextRef="#ctx0" brushRef="#br0" timeOffset="1347">1975 668 1728 0,'0'0'38'0,"16"0"8"0,-5-5 2 0,5 0 0 0,-10-4-39 0,5-1-9 0,-6 5 0 0,6-14 0 16,0 5 53-16,-6-1 9 0,0 1 2 0,1-5 0 15,-6-1 0-15,-6 1 0 0,1-5 0 0,-11 5 0 16,5-10-38-16,0 10-7 0,0 5-2 0,1-10 0 16,-1 9-1-16,-5 5-1 0,5-4 0 0,0 4 0 0,-5 10 0 0,5-4 0 15,0 8 0-15,-5 1 0 0,11 5 1 0,-1-1 1 16,1 16 0-16,-1-16 0 0,1 10-17 0,5 1 0 15,0 4 0-15,-5 0 0 16,5 0-48-16,0 0-12 0,0 0-4 0,5 0 0 0,6 0 64 0,-6 0 0 16,-5 0 0-16,0 0 10 0,11 9-10 0,-6 1-9 15,1-10 9-15,-1 9-13 0,-5 6 13 0,-5-1 0 16,5 10 0-16,-6 0 0 0,1 0 0 0,0 0 0 16,-6 5 0-16,5 5 0 0,-4-5 0 0,-1 4 12 15,0 1-3-15,0 0 0 16,0-1-9-16,-5-9 0 0,0 10 0 0,0-10 0 0,5 0 0 0,-5-10-12 15,-1-4 2-15,1-1 1 0,0-4 9 0,5-5 0 16,6-4 8-16,-6-6-8 0,0-14 0 0,11 0-13 0,-5 0 1 0,-11-10 1 16,5-4 11-16,5-10 9 0,1-5-1 15,0-5-8-15,5 1-8 0,5-10-9 0,6-5-2 0,0 0 0 16,-1-10 31-16,1 5 5 0,11-4 2 0,-6 9 0 16,6-1-11-16,-1 6-8 0,6 10 9 0,-5 4-9 15,5 5 23-15,0 0-2 0,0 14 0 16,0-4 0-16,-5 4 14 0,-1 10 2 0,6-14 1 0,0 14 0 15,6 0-30-15,-6 5-8 0,0 4 0 0,-6-4-716 16,1 0-144-16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04.43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591 318 1267 0,'-27'-24'56'0,"16"19"12"0,6 1-55 0,-6 4-13 16,-5-10 0-16,0 5 0 0,-11-9 54 0,5 4 8 16,-5 1 2-16,0 4 0 0,0-5 1 0,0 10 1 15,0 5 0-15,-5 5 0 0,-1-1-2 0,6 6-1 16,-5 9 0-16,-1 0 0 0,6-5 0 0,-5 5 0 16,10 5 0-16,-5 9 0 15,6 5-21-15,4-14-4 16,7 10-1-16,4-6 0 0,1 6-8 0,16-1-1 15,10 15-1-15,6-5 0 32,6-10 81-32,10 1 16 0,0-15 3 0,6 0 1 0,-6-5-96 0,-5-10-20 15,0 1-3-15,10 0-1 0,-15-1-8 0,-1-9 0 16,-5 0 0-16,-5-5 0 0,-1 1 0 0,-10-1-11 16,0 0 3-16,-11 5 0 15,0 0-96-15,0-14-20 0,0-6-3 0,0 20-1 0</inkml:trace>
  <inkml:trace contextRef="#ctx0" brushRef="#br0" timeOffset="219">132 645 2188 0,'0'0'48'0,"16"0"11"0,-5 0 1 0,11 0 1 0,-1-5-49 0,12 5-12 0,4 0 0 0,1 0 0 15,-5 0 54-15,-12 0 8 0,-15 0 2 0,15 0 0 16,12 0 0-16,-1 0 0 0,-5 5 0 0,0 0 0 0,-5-5-52 16,-1 0-12-16,1 4 0 0,-11 6 0 15,5-10-151-15,0 0-33 0,0 0-6 0,-5 0-2 0</inkml:trace>
  <inkml:trace contextRef="#ctx0" brushRef="#br0" timeOffset="671">1374 1178 1321 0,'0'0'28'0,"0"0"7"0,0 0 1 0,0 0 2 0,0 0-30 0,0 0-8 0,-5-5 0 0,5 5 0 15,0 0 92-15,0 0 16 0,-5-14 4 0,-1 4 1 16,1 0 12-16,5 1 3 0,0-10 0 0,0 4 0 15,0 1-154-15,0-1-30 0,0-4-7 0,0-5-1 0,-6 5 103 16,6-5 20-16,0-5 4 0,6 0 1 0,-6 0-27 0,0-4-5 31,0-1 0-31,5 1-1 0,-10-6-20 0,-1 1-11 0,6-1 12 0,6 1-12 16,-6-5-23-16,5 0-11 0,-5-1-2 0,0 6-1 0,0-10 81 0,6 9 16 31,-1-4 3-31,6 10 1 0,-11-11-52 0,5 6-12 16,-5 9 0-16,6 0 0 0,-6 10 0 0,5 5 0 0,-5-1 0 0,0 11 0 15,0 4-100-15,0 0-22 0,0 0-5 0,0 0-820 16</inkml:trace>
  <inkml:trace contextRef="#ctx0" brushRef="#br0" timeOffset="1017">1666 962 1105 0,'0'0'48'16,"0"0"12"-16,0 0-48 0,0 0-12 0,6 9 0 0,-6-9 0 31,0 0 89-31,0 0 16 0,0 0 3 0,0 0 1 0,0 15-23 0,0-15-5 16,0 0-1-16,0 0 0 0,0 0-80 0,0 0-9 15,0 0-6-15,0 0-1 0,0 0 64 0,-6-10 13 0,1-4 3 0,-1-6 0 16,6 1-20-16,0-5-4 0,0 0-1 0,0-5 0 16,0-9-11-16,0-5-3 0,-5 9 0 0,5-9 0 15,-5 5-25-15,5-10 0 0,0 0 0 0,-6 0 0 0,6 4 0 16,-5-9 0-16,-1 10 0 0,6 0 0 0,-10 5 0 0,4-1 0 16,1 6 0-16,-1 4 0 15,-4 0-46-15,-7 5-14 0,7 5-4 0,-7 4-844 0</inkml:trace>
  <inkml:trace contextRef="#ctx0" brushRef="#br0" timeOffset="1487">1185 78 1267 0,'0'0'28'0,"11"-5"5"0,0 1 2 0,0-1 1 0,0-5-36 0,5 5 0 0,-5 1 0 0,5-1 0 0,0-5 109 0,11 5 15 15,0 5 4-15,0-4 0 0,0-1-20 0,5-5-4 16,1 5-1-16,-1 1 0 0,6 4-34 0,-5 4-6 0,4-4-2 16,-4 5 0-16,5-5-26 0,-1 5-6 0,1 5-1 0,0-6 0 15,-6 1 28-15,6 5 6 0,0-5 1 0,-6 4 0 16,-10 6-50-16,0-6-13 0,5 6 0 0,-11-1 0 16,-5-9 0-16,0 14 0 0,-11-14 0 0,0 4 0 15,0 6 0-15,-11 4 0 0,0-5 0 0,-5 6 0 16,-11-1 0-16,0 0 0 0,0 0 0 0,-6-4 0 0,6 9 0 15,0-10 0-15,0 0 0 0,6 1 0 0,-1-6 0 16,6 6 0-16,0 4 0 0,10-5 0 0,-5-4 0 0,11-10 0 16,0 0 0-16,0 0 0 0,11 10 0 0,-5 9 0 15,10 0 0-15,5 0 0 0,1-9 56 0,5 4 7 16,0 1 1-16,5 4 0 0,6 0-52 0,0 5-12 31,11 0 0-31,-6 5 0 0,0-5 0 0,0 0 0 16,6 10 0-16,-6-1 0 0,0-4 0 0,1 5 0 0,-1-6 0 0,-5 1 0 0,-6 0 35 0,-5-5 4 15,6 5 1-15,-6-5 0 0,-6 0-13 0,1 5-3 16,-1-10 0-16,1 0 0 0,0 0-24 0,-6-4 0 16,5-1 0-16,-4 1 0 0,4-6 0 0,-5 6-16 15,6-1 3-15,-6-14 0 0,0 10-3 0,1-1-1 16,-7-4 0-16,7 0 0 16,-7-5-147-16,-4 0-28 0,-6 0-7 0,0-10-935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04.0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1038 1267 0,'0'0'28'0,"0"0"5"0,0 0 2 0,0 0 1 0,0 0-36 0,0 0 0 16,0 0 0-16,0 0 0 0,6 14 160 0,-6-14 26 15,0 0 5-15,0 0 1 0,0 0-103 0,0 0-20 0,0 0-4 0,0 0-1 16,0 0-51-16,0 0-13 0,0 0 0 0,0 0 0 15,-6 10 56-15,6-10 8 0,0 0 1 0,0 0 1 16,0 0-106-16,0 0-20 0,0 0-5 0,0 0-1 16,0 0 2-16,0 0 0 0,0 0 0 0,0 0 0 0</inkml:trace>
  <inkml:trace contextRef="#ctx0" brushRef="#br0" timeOffset="704">659 898 1267 0,'11'-14'28'0,"-11"14"5"0,0 0 2 0,0 0 1 0,6-10-36 0,-6 10 0 16,0 0 0-16,0 0 0 0,0 0 109 0,0 0 15 15,0 0 4-15,0 0 0 0,10-9 0 0,-10 9 0 0,0 0 0 0,0 0 0 16,0 0-116-16,0 0-22 0,-5-10-5 0,-6 1-1 16,6-6 26-16,-11 1 5 0,5-1 1 0,-11 6 0 15,1 4-16-15,4 5 0 0,-4 0 0 0,-1 5 0 16,0-5 0-16,-5 14 0 0,6-4 0 0,-1 9 0 16,6-5 0-16,0 6 0 0,5-1 0 0,0 10 0 15,11 4 54-15,-5-4 8 0,-1-10 2 0,6 5 0 0,-5-5-52 0,10 5-12 16,6 0 0-16,0-4 0 0,0-6 0 0,0 0 0 15,5 1 0-15,5-1 0 0,-4 1 54 0,-1-11 8 16,-5-4 2-16,5 0 0 0,0 0-64 0,0-9-13 16,-5-1-3-1,0 5 0-15,5-4 26 0,0-6 5 0,1-9 1 0,-1 0 0 0,0 0-16 0,-5-9 0 16,5-1 0-16,-5-4 0 0,0-5 0 0,-1-5 0 16,-4 0 0-16,5-1 0 15,-6 6 0-15,-5-5-10 0,0-19 2 0,0 5 0 16,-5-1 0-16,-1 6 0 0,-5-1 0 0,1 5 0 0,-1 5 8 0,5 0 11 15,1 5-3-15,0 0 0 0,-1 4 0 0,1 10 0 16,-1 5 0-16,1 5 0 0,5 5-8 0,-5-1 0 16,5 15 0-16,0 0 0 0,0 0 0 0,0 0 0 15,0 0 0-15,0 0 0 32,0 0-49-32,10 34-12 0,-4 24-3 0,10 4 0 0,-5 0 52 0,10 25 12 15,17 14 0-15,0-10-720 16,-6-9-140-16</inkml:trace>
  <inkml:trace contextRef="#ctx0" brushRef="#br0" timeOffset="1140">1302 1114 1267 0,'0'0'28'0,"0"0"5"0,0 0 2 0,0 0 1 16,16 0-36-16,-10 0 0 15,-1-4 0-15,-5 4 0 0,0 0 124 0,11 0 17 16,-6-10 4-16,6 5 1 0,-5-9-80 0,-6-1-16 15,0 1-3-15,0 4-1 0,0-4 14 0,-11 0 4 0,5-10 0 0,-10 9 0 0,5 1-52 0,-10-1-12 16,5-9 0-16,-1 5 0 16,1 5 10-16,0 9-1 0,0 10 0 0,0 0 0 0,-6-5 37 0,11 4 7 15,0 11 2-15,1-1 0 0,4 1-44 0,-5 9-11 16,6 4 0-16,5 1 0 0,5-5 53 0,1 0 9 16,-1-5 2-16,1 5 0 15,4 0-52-15,-4-4-12 0,10 4 0 0,-5-5 0 16,0-10 0-16,5 1 0 0,-5-10 0 0,-1 0 0 15,7 5-20-15,-1-5-6 0,0-5-2 0,0 0 0 16,-5-4-6-16,0-1-2 0,-6-4 0 0,11-6 0 0,-10-4 36 0,5 0 0 0,-1 5 0 16,-4-10 0-16,-1-4 0 0,6-1 0 0,0 1 0 15,0-1 0-15,-6-4 0 0,0 4 0 0,1 0 0 16,-1 5 0-16,1 15 0 0,-1 0 0 0,0-6 0 0,-5 16 0 16,0 4 0-1,0 0 0-15,0 0 0 0,0 0 0 0,11 14 44 0,-5 10 16 16,-1 0 4-16,6 5 0 0,-11 0-52 0,5 0-12 0,6 9 0 0,0 0 0 15,-6-4 0-15,1 0 0 0,-1-1 0 0,6 1 0 16,0-1 0-16,-6 1 0 0,6-10 0 0,0-10 0 16,-6 1 0-16,6-1 0 15,0-4 0-15,5-1 0 0,-5 1-151 0,5 0-33 0,-5-20-6 16,5 0-795-16</inkml:trace>
  <inkml:trace contextRef="#ctx0" brushRef="#br0" timeOffset="1405">1680 58 2419 0,'6'24'53'0,"-6"0"11"0,0 14 3 0,0 1 1 0,0 4-55 0,5 0-13 0,1-4 0 0,4 4 0 16,1 0 54-16,0 5 8 0,5 5 2 0,-5-5 0 15,5 0 0-15,0 0 0 0,11 10 0 0,-5-10 0 0,-6 0-52 0,0-5-12 16,1 0 0-16,-1 0 0 0,0-4 10 0,0-6-1 16,-5 1 0-16,0 4 0 0,0-9-9 0,0-5-12 15,-1-5 2-15,-4-4 1 16,-1-6-182-16,-5-9-36 0,0 0-7 0,0 0-2 0</inkml:trace>
  <inkml:trace contextRef="#ctx0" brushRef="#br0" timeOffset="1624">1524 697 1958 0,'0'0'43'0,"0"0"9"0,5-10 1 0,6 5 3 16,-11 5-45-16,11-5-11 0,5 5 0 0,0 0 0 0,0 0 53 16,-5 0 9-1,5-4 2-15,6 4 0 0,0-5 51 0,5 0 10 16,0 5 3-16,5 0 0 0,0 0-103 0,1 5-25 0,-1 0 0 0,6 4 0 0,-11-9 0 15,5 5 0-15,6 5 0 0,-5-1 0 16,-1 6-46-16,1-1-14 0,-6-9-4 0,5 4 0 16,-5 1-91-1,0 0-18-15,0-1-4 0,-5 1-433 0,5 9-86 0</inkml:trace>
  <inkml:trace contextRef="#ctx0" brushRef="#br0" timeOffset="2055">2550 812 1396 0,'0'0'31'0,"0"0"6"0,11 10 2 0,-11-10 0 0,11-10-31 0,-6 0-8 16,-5 10 0-16,6-9 0 15,-1-6 76-15,-5 1 15 0,0-1 2 0,0 1 1 0,-11 0-38 0,6-1-8 16,-6-4-2-16,-5 0 0 0,5 4-24 0,-5 6-5 16,-6-6-1-16,6 11 0 0,0-6 39 0,-6 15 7 0,6 0 2 0,-6 4 0 15,6 10-1-15,-6 1 0 0,6-1 0 0,5 10 0 16,-5 4-31-16,11 6-5 0,-1-6-2 16,1 6 0-16,0-10 12 15,-1-1 3-15,12 6 0 0,4-5 0 0,-4-5-32 16,-1 0-8-16,6 0 0 0,0-5 0 15,0 0-21-15,-1-4-6 0,1-1-1 0,5-4 0 0,-5-6 17 0,0-4 11 0,-11 0-13 0,16-9 5 16,-5 4-2-16,5-5 0 0,-5-4 0 0,5-5 0 16,1 0-7-16,-7-1-2 0,7-4 0 0,-1-4 0 0,-5-1 19 15,-1 0 0-15,1-5 0 0,0 1 0 0,0-1 0 16,0 0 8-16,-6 10-8 0,6 0 12 0,-6 5-12 0,1 5 0 16,-1 4 8-16,-5 10-8 15,0 0 14-15,0 0 0 0,0 0 0 0,5 10 0 0,1 9 21 0,5 5 4 16,-1 0 1-16,7 0 0 0,-7 10-5 0,-4-5-1 15,10 9 0-15,-5-4 0 0,0-1-2 0,5-4-1 16,5 0 0-16,1 0 0 0,-6-1-15 0,6-4-4 16,-1 0 0-16,6 5 0 0,-5-10-12 0,5 1-16 15,0 8 3-15,0-8 1 0,0-6 12 0,0-4 0 16,-5-6 0-16,5 6 0 0,0-5 0 0,0 0 0 0,0 0 0 0,-6-5-856 31,6 0-169-31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10.8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1047 997 0,'0'0'44'0,"0"0"9"0,0 0-42 0,0 0-11 0,0 0 0 0,0 0 0 15,0 0 108-15,0 0 20 0,0 0 4 0,0 0 1 16,0 0-50-1,0 0-11-15,0 0-1 0,0 0-1 16,0 0-22-16,0 0-5 0,0 0-1 0,0 0 0 16,0 0-16-16,0 0-3 0,0-5-1 0,5 0 0 0,-5-4 10 0,5-1 3 15,-5 5 0-15,0-4 0 0,0-6-5 0,6 6-1 16,-1-6 0-16,1-4 0 0,4 9 11 0,-10-9 1 16,0 0 1-16,0-5 0 0,0 5-25 0,0-1-5 15,0-8 0-15,6 4-1 0,-6 0 0 0,-6 9 0 16,6-4 0-16,0 0 0 0,0 0-11 0,0-1 0 0,0 1 0 0,0 0 0 0,0-5 0 0,0 10 0 15,0-6 0-15,0 6 0 0,6 0 0 0,-6 4 0 16,5-14 0-16,1 14 0 16,-6 1 0-16,5-1 0 0,-5 0 0 0,0 10 0 0,5 0 0 0,-5 0 0 15,0 0 0-15,0 0 0 0,0 0 0 0,0 0 0 16,0 0 0-16,0 0 0 0,0 0 53 0,0 0 9 31,11 10 2-31,-5 0 0 0,-1-1-52 0,6 6-12 16,-6 4 0-16,6-5 0 0,-6 6 0 0,6-6 0 15,-5 10 0-15,4-14 0 0,-4 9 0 0,5 0 0 0,-1 5 0 16,7-5 0-16,-7 5 0 0,12 5 0 0,0-5 0 0,-1 5 0 16,-5-10 0-16,1 0 0 0,4 0 0 0,-5 1 0 15,-10-1 0-15,5 0 0 0,10 0 0 0,-4-9 0 16,-12 4 0-16,6 1 0 0,5-1 0 0,-11 1 0 16,-5-15 0-16,0 0 0 0,0 0 0 0,17 9 0 15,-1 1 0-15,-16-10 0 0,0 0 0 0,0 0 0 16,0 0 0-16,0 0 0 0,0 0 0 0,0 0 0 0,0 0 0 0,0 0 0 0,0 0 0 0,0 0 0 15,0 0 0-15,5-10 0 0,1-4 0 0,4 4 0 16,-10-4 0-16,0-1 0 0,0-4 0 0,0 0 0 16,6-5 0-16,-6 0 0 0,0 5 0 0,5-5 0 15,1-5 0-15,-1 10 0 0,6-15 0 16,-11 5 0-16,5 0 16 0,-5 1 0 0,6-6 0 0,-1 10 0 0,0-14-26 0,-5 9-5 16,6-5-1-16,-6 10 0 0,0 0 16 0,-6 0 0 15,6 5 0-15,0-5 0 0,0 14 0 0,6-14 0 31,-6 10 0-31,0 4 0 0,5 1 0 0,1-1 0 16,-1-4 0-16,-5 4 0 0,0 0 0 0,0 10 0 16,0 0 0-16,0 0 0 0,0 0 0 0,0 0 0 15,0 0 0-15,0 0 0 0,0 0 0 0,0 0 0 16,0 0 0-16,0 0 0 16,0 0-156-16,0 0-29 0,-5 15-6 0,15-6-1 0</inkml:trace>
  <inkml:trace contextRef="#ctx0" brushRef="#br0" timeOffset="372">940 989 1497 0,'0'0'32'0,"0"0"8"0,0 0 0 0,0 0 4 15,0 0-36-15,0 0-8 0,0 0 0 0,0 0 0 0,0 0 104 0,0 0 20 16,0 0 3-16,0 0 1 0,-6-9-52 0,6 9-9 16,-5-10-3-16,5 10 0 0,5-10-51 0,1-4-13 15,-1 4 0-15,6-4 0 0,0 4 54 0,-1-14 8 16,-4 10 2-16,5-10 0 0,-1 5 0 0,1-5 0 0,5 0 0 0,-5 4 0 0,5 1-64 0,-5 10-18 15,0-20-1-15,0 14 0 16,10-4 31-16,-4 0 5 0,-7 0 2 0,-4 0 0 31,5 9-19-31,-6-9 0 0,-5 4 0 0,11 6 0 0,0 4-16 0,-11 5-8 16,0-10 0-16,0 10-1 16,-6-4-216-16,-5-6-43 0,-21-4-9 0,10 4-2 0</inkml:trace>
  <inkml:trace contextRef="#ctx0" brushRef="#br0" timeOffset="590">896 581 1497 0,'0'0'66'0,"0"0"14"0,6 14-64 0,5 1-16 0,-6-1 0 0,0 1 0 16,-5-15 156-16,11 9 27 0,-11-9 5 0,0 0 2 16,6 15-99-16,-1-1-20 0,11-4-4 0,-5 4-1 15,0 5-2-15,0 0 0 0,5 1 0 0,5-11 0 16,-4 10-51-16,4-4-13 0,1-1 0 0,-6 5 0 0,6 1 54 0,-1-6 8 0,-5 0 2 0,6 1 0 15,-6-1-32-15,0-4-5 16,-5 4-2-16,0-4 0 0,11 4-245 0,-1-9-48 0,-10 5-11 0,5-5-760 16</inkml:trace>
  <inkml:trace contextRef="#ctx0" brushRef="#br0" timeOffset="1262">1674 1008 1497 0,'0'0'32'0,"0"0"8"0,0 0 0 0,0 0 4 0,0 0-36 0,0 0-8 16,0 0 0-16,0 0 0 0,0 0 73 0,0 0 13 0,0 0 2 0,0 0 1 0,0 0-40 0,0 0-8 15,0-9-1-15,0-6-1 0,6 1-31 0,-6 4-8 16,0-14 0-16,-6 5 0 0,6 0 52 0,0 0 10 16,0-10 2-16,0 0 0 0,0 5-64 0,0-10-10 0,0 6-3 15,0-11-1-15,0 10 14 0,0 1 12 0,0-1-3 0,0 0 0 32,6-5-9-32,-6 6 10 0,0 4-10 0,5 4 10 15,0 1-10-15,1 0 0 0,-6 9 0 0,0 10 0 16,0 0 0-16,5-14 0 0,-5 14 0 0,0 0 0 15,0 0 53-15,0 0 9 0,0 0 2 0,0 0 0 16,6 14-52-16,-1-4-12 0,0 4 0 0,1 5 0 16,-1 6 0-16,1 3-12 0,4-4 3 0,1 10 0 15,-5-5 9-15,4 4-8 0,12-4 8 0,-6 0-8 0,6 5 16 0,0-10 4 16,-1 0 1-16,-5-5 0 0,6 5-13 0,0-5 0 16,-1 5 0-16,1-5 0 0,-1-4 0 0,-4-1 0 15,10 5 0-15,-11-14 0 0,0 5 0 0,-5-1 0 16,0-4 0-16,-1 5 0 0,7-5 0 0,-17-5 0 0,0 0 0 0,0 0 0 0,0 0 0 0,10 0 0 15,-10 0 0-15,0 0 0 0,0 0 0 0,0 0 0 16,11-10 0-16,0 0 0 0,-6-4 0 0,-5 4 0 31,6-9 0-31,-1 0 0 0,-5 4-12 0,0-9-4 16,6 0-2-16,-6 0 0 0,5 0 29 0,-10 0 5 16,-1-4 2-16,6-1 0 0,11-5-18 0,-11 1 0 15,-5-1 0-15,5-9 0 0,5 4 0 0,-10 1 0 16,-1-1 0-16,-5 1 0 0,11 9 0 0,0-9 0 15,-5-1 0-15,0 6 0 0,-6-1 12 0,11 1-2 16,0 9 0-16,0-5 0 0,0 5-10 0,0 5-14 16,0-5 3-16,5 4 1 0,1 6 10 0,-6-5 0 0,0 4 0 15,5 6 0-15,-5 4 49 0,0 5 12 0,0 0 3 0,0 0 0 16,0 0-52-16,0 0-12 0,0 0 0 0,0 0 0 16,0 0-48-16,0 0-13 0,0 0-3 15,0 0-682-15,0 0-137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13.41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178 193 1036 0,'0'0'46'0,"0"0"10"0,0 0-45 0,0 0-11 16,0 0 0-16,0 0 0 0,0 0 53 0,0 0 9 16,0 0 2-16,0 0 0 0,-5 10 51 0,5-10 10 15,-6 4 3-15,-4 11 0 0,4-6-52 0,-5 6-9 16,6-6-3-16,5 6 0 15,-5-1-12-15,-1 1-2 0,1-6-1 0,-1 11 0 0,1-1-27 0,0 5-6 0,-1-5 0 0,-5 15-1 0,1 4 39 0,-1-9 8 32,0 4 2-32,6 6 0 0,-6-1-52 0,5 1-12 15,1-6 0-15,0 1 0 0,-1-1 54 0,1 1 8 0,5 0 2 0,-6-5 0 16,6-1-64-16,0 1-15 0,0-5-1 0,0 0-1 16,6-5 27-16,-6 1 6 0,5-6 0 0,-5-14 1 15,0 0-26-15,0 0-6 0,0 14-1 0,0-14 0 16,0 0 16-16,0 0 0 0,0 0 0 0,0 0 0 15,0 0 8-15,0 0 7 0,0 0 1 0,0 0 1 16,6 15-32-16,-6-15-6 0,0 0-2 0,0 0 0 16,0 0 23-16,0 0 0 0,16 0 0 0,-5 0 0 0,-11 0 14 0,10 0 7 15,7 0 2-15,-7 0 0 0,1 0-23 0,0 0 0 16,0-5 0-16,10 5 0 0,-4 0 0 0,4 5 0 16,6-5 0-16,-11 0 0 0,6 5 56 0,5-1 6 15,0 1 2-15,0-5 0 0,0 5-52 16,-5-5-12-16,5 0 0 15,5 5 0-15,-5-5 0 0,0 0 0 0,-5 0 0 0,-1 0 0 0,1 0 0 0,-6 0 0 16,-5 0 0-16,5 0 0 16,-16 0-48-16,0 0-13 0,0 0-3 0,0 0 0 15,0 0 0-15,0 0 0 0,0 0 0 0,0 0 0 16,0 0-174-16,-11-10-35 0,11 10-7 0,-32-29-2 0</inkml:trace>
  <inkml:trace contextRef="#ctx0" brushRef="#br0" timeOffset="284">108 553 691 0,'0'0'30'0,"0"0"7"0,0 0-29 0,0 0-8 0,0 0 0 0,0 0 0 15,16 0 180-15,-16 0 34 0,16 0 7 0,-16 0 2 16,17-5-75-16,-17 5-16 0,16-9-2 0,5 9-1 15,-4-5-103-15,-1 0-26 0,0 5 0 0,0-5 0 16,0 1 56-16,1 4 7 0,-1 0 1 0,5 0 0 16,-4 0-52-16,-1-5-12 0,5 10 0 0,1-5 0 0,-6-5 54 0,0 5 8 15,-5-5 2-15,5 0 0 0,1 5-52 0,-6 0-12 16,-11 0 0-16,0 0 0 0,0 0 0 0,0 0 0 16,10-9 0-16,-10 9 0 15,0 0-202-15,0 0-43 0,-5-24-9 0,-22 24-2 0</inkml:trace>
  <inkml:trace contextRef="#ctx0" brushRef="#br0" timeOffset="501">0 92 1267 0,'0'0'28'0,"0"0"5"0,0 0 2 0,11-5 1 0,-6-9-36 0,6 0 0 16,0 4 0-16,0 0 0 0,5 1 109 0,0 4 15 15,6 0 4-15,-6 0 0 0,5-4-27 0,1 9-5 16,0-5 0-16,10 5-1 0,-5 5-50 0,5 0-9 16,1 4-3-16,10 1 0 0,-5-1 25 0,-6 1 5 15,6 0 1-15,0 4 0 0,-6-4-52 0,1-1-12 16,-1 6 0-16,-5-11 0 16,0 6-100-16,0 0-22 0,0-10-5 0</inkml:trace>
  <inkml:trace contextRef="#ctx0" brushRef="#br0" timeOffset="898">1005 1182 1609 0,'0'0'35'0,"0"0"7"0,0 0 2 0,0 0 2 0,0 0-37 16,0 0-9-16,0 0 0 0,0 0 0 0,0 0 80 0,0 0 13 15,0 0 3-15,0 0 1 0,0 0-26 0,0 0-6 0,0 0-1 16,0 0 0-16,0 0-26 0,5-9-6 0,1-6 0 0,-1 1-1 16,6 4 1-16,-11-9 1 0,5 0 0 0,1 4 0 15,-6 1-33-15,5 0 0 0,0-1 0 0,1 1 0 16,-6-1-96-16,0 1-25 0,5 0-6 0,-5 9-820 16</inkml:trace>
  <inkml:trace contextRef="#ctx0" brushRef="#br0" timeOffset="1019">967 760 1267 0,'0'0'28'0,"0"0"5"0,0 0 2 0,0 0 1 0,11-5-36 16,-11 5 0-16,0 0 0 0,0 0 0 0,16-5 58 16,-5 5 5-16,-11 0 1 0,0 0-478 15,0 0-95-15</inkml:trace>
  <inkml:trace contextRef="#ctx0" brushRef="#br0" timeOffset="1415">1372 1048 1267 0,'0'0'56'0,"0"0"12"0,0 0-55 0,0 0-13 0,0 0 0 0,0 0 0 16,0 0 85-16,0 14 15 15,0-14 2-15,0 0 1 0,0 0-17 0,5 10-3 0,1 9-1 0,-6-5 0 16,0 1-10-16,0 4-1 0,0-5-1 0,0 6 0 15,0-1-55-15,5 5-15 0,-10 0 0 0,5 0 0 16,-6 0 56-16,1 0 7 0,0 0 1 0,-1-5 0 16,1 5-64-16,-1 0-8 0,1 0-4 0,-6 0-1 15,0 5 13-15,-5-5 0 0,0 0 0 0,0-10-9 16,0 1 9-16,-1 4 0 0,-4-5 0 0,5-4 0 0,-1-5 12 16,1-5 2-16,5 0 0 0,-5-5 0 15,0 0-114-15,5-9-22 16,6-1-5-16</inkml:trace>
  <inkml:trace contextRef="#ctx0" brushRef="#br0" timeOffset="1628">1226 745 1728 0,'0'0'38'0,"0"0"8"0,0 0 2 0,0 0 0 0,0 0-39 15,11-9-9-15,-11 9 0 0,5-5 0 0,6-10 94 0,-5 11 17 16,4-6 3-16,-10 10 1 0,11-10-31 0,-11 10-5 0,11-9-2 0,-6 4 0 16,6-5-61-16,-11 10-16 15,0 0 0-15,0 0 0 0,0 0 0 0,0 0 0 0,0 0 0 0,0 0-1074 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16.4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20 1177 0,'0'0'52'0,"0"0"11"15,0 0-51-15,0 0-12 0,0 0 0 0,0 0 0 16,0 0 74-16,0 0 12 0,0 0 2 0,0 0 1 0,0 0-20 16,0 0-4-16,0 0-1 0,0 0 0 0,11 5-13 0,-1-5-3 15,1-5-1-15,0 5 0 16,5 0 27-16,0 0 6 0,6-4 0 0,0 4 1 15,5-10-13-15,5 10-4 0,0-5 0 0,1 5 0 16,-1 5 0-16,-5 5 0 0,0-10 0 0,-5 0 0 0,5 0-51 0,0 0-13 16,-11 4 0-16,0-4 0 15,1 0 0-15,-7 0 0 0,-10 0 0 0,11 5 0 0,-11-5 0 0,0 0 0 16,0 0 0-16,0 0 0 16,0 0-202-16,0 0-43 0</inkml:trace>
  <inkml:trace contextRef="#ctx0" brushRef="#br0" timeOffset="218">135 232 2289 0,'0'0'50'0,"11"0"10"0,5 0 3 0,0 0 2 0,0 0-52 0,0 0-13 15,-5 0 0-15,5 0 0 0,1 0 83 0,-1 0 13 16,5-5 4-16,-4 5 0 0,4 0-29 0,-5 0-6 15,6 0-1-15,0 0 0 0,-1 0-51 0,1 5-13 0,-6 0 0 0,6-5 0 16,-1 0 0-16,-4 0 0 0,-1 0 0 0,5 4-851 16,-4-8-173-16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17.7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596 0 518 0,'0'0'46'0,"0"0"-37"0,0 0 137 0,0 0 27 15,0 0 6-15,0 0 1 0,0 0-62 0,0 0-12 0,0 0-2 0,0 0-1 16,-11 0-40-16,0 5-8 0,0-1-2 0,-5-4 0 16,5 10 9-16,-5-10 2 0,0 0 0 0,-1 5 0 15,-4 0 0-15,5 9 0 16,-1-4 0-16,1 4 0 0,0-9-46 0,0 4-9 0,0-4-1 0,5 0-8 0,-5-5 18 16,16 0-3-16,-11 19-1 0,0-9 0 15,0-1-28-15,0-4-6 0,1 5 0 0,10-10-1 16,-11 14 21-16,5 1 0 0,1-6 0 0,-6 6 0 15,11-15 47-15,0 24 13 0,-5-15 4 0,-1 6 0 16,6 4-52-16,0-10-12 0,0 6 0 0,0-15 0 16,6 19 0-16,-6-5-15 0,5 10 3 0,1-9 1 0,-1-1 11 0,-5 1 16 15,5-1-4-15,6 5-1 0,-5-9-11 0,-1 4 0 16,6-4 0-16,0 4 0 0,-1 6 0 0,1-11 0 16,0 6 0-16,0-1 0 0,10 10 53 0,-10-14 9 15,-5 4 2-15,4-9 0 0,12 4-52 0,-6 1-12 16,-5 0 0-16,5-1 0 0,0 6 0 0,-5-6 0 15,0 1 0-15,-6-1 0 0,1 1-17 0,-1 0-7 16,6-1 0-16,-5 1-1 0,-1 4 40 0,0 1 8 0,-10-11 1 16,5-4 1-16,0 0-38 0,5 10-8 0,-5 4-2 0,0 1 0 15,0-6 23-15,0 6 0 0,0-1 0 0,-5 1 0 16,-6 4 14-16,0-5 7 0,0 5 2 0,1-4 0 16,-7 4-23-16,1 0 0 0,0-9 0 0,0 9 0 15,-6-4 0-15,6 4 0 0,-6-5 0 16,1 1 0-16,-1-1 0 0,1 0 0 15,10 1 0-15,-5-6 0 0,-1 1 0 0,1-5 0 0,0 0 0 0,0 9 0 16,0-14 0-16,5 0 0 0,0 5 0 0,0 0 0 16,6-5 0-16,-6 4 0 0,0 1 0 0,6 5 0 15,-6-5 0-15,11 4 0 0,-5 1 0 0,5-1 0 16,0-9 0-16,0 0 0 0,0 0 0 0,0 15 0 16,0-6 0-16,0 6 0 0,0-6 0 0,0 6 0 0,0-15 0 15,10 14 0-15,-4 1 0 0,5 9 0 0,-6-15 0 0,0 6 0 16,6-1 0-16,-5 0 0 0,4 6 0 0,1-1 0 15,5-5 0-15,-5 6 0 0,5-6 0 0,-5 0 0 16,5-4 0-16,-5-5 0 0,5 4 0 0,-5 1 0 16,5 0 0-16,1-1 0 0,-7 6 0 0,7-11 0 15,-1 1 0-15,-5 0 0 0,-1 0 56 0,1 4 6 16,0-4 2-16,-6 0 0 16,-5-5-103-16,0 0-20 0,0 10-4 0,0-1-1 15,0-9 52-15,0 10 12 0,-5 4 0 0,-6 1 0 0,0-1 0 16,-5 0 0-16,0 10 0 0,0-4 0 0,-11-1 100 0,5 5 22 15,-10 5 5-15,5 4 1 16,0 1-205-16,0-1-41 0,0 11-8 0,0-1-2 0,5 0 103 0,1-4 25 16,4 4 0-16,-4 0 0 15,4 5 17-15,1-5 9 0,5 0 2 0,1-4 0 0,4 4-13 0,6 5-3 16,0 0 0-16,11-9 0 0,-6-6 10 0,6-4 2 16,5 0 0-16,6-5 0 0,-6-5-8 0,6-5 0 0,0 6-1 0,-1-11 0 15,6 6-24-15,0-11-5 0,-5 1-1 0,5 0 0 16,0 0 30-16,5-5 5 0,1 0 2 0,-12 0 0 15,1 0-35-15,-1 0-7 0,1 0-2 0,5-10 0 16,-5 1-85-16,-1-1-17 16,1 0-3-16,-6 1-1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18.3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0 821 1418 0,'0'0'31'0,"0"0"6"0,0 0 2 0,0 0 1 0,0 0-32 0,0 0-8 0,0 0 0 0,0 0 0 16,0 0 118-16,0 0 22 0,0 0 4 0,0 0 0 15,0 0-39-15,6 0-8 0,-6-9-1 0,0-1-1 0,0 0-46 0,5-4-9 16,-10 0-1-16,5-6-1 0,5 11 21 0,-5-15 4 15,0 0 1-15,0 5 0 0,6-20-52 0,-6 10-12 16,0-4 0-16,0 4 0 0,-6-5 24 0,1 6 1 16,10-6 1-16,1 5 0 0,-1-9-14 0,-5 4-2 15,5 5-1-15,1 5 0 0,-6-14 16 0,5 9 3 16,-5 0 1-16,6 5 0 0,-6 0-29 0,0-5 0 16,5 10 0-16,0-5 0 15,1 10 0-15,-1-5 0 0,1 9 0 0,-1 0 0 16,0 6 0-16,1-1 0 0,-6 5-8 0,5 0 8 0,1-10-24 0,-6 10 3 15,0 0 0-15,0 0-814 16,0 0-162-16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21.1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539 739 518 0,'-16'0'23'0,"16"0"5"0,0 0-28 0,0 0 0 15,0 0 0-15,0 0 0 0,0 0 185 0,0 9 32 16,0-9 7-16,0 0 0 0,0 0-90 0,0 0-18 16,0 15-4-16,0-15-1 0,0 0-38 0,0 0-7 0,0 0-2 0,5 14 0 15,-5-14 52-15,0 0 9 0,0 0 3 0,0 0 0 16,0 0-72-16,0 0-15 0,0 0-2 0,0 0-1 16,0 0 4-16,0 0 1 15,0 0 0-15,0 0 0 0,0 0 3 0,0 0 1 16,-5-5 0-16,-1-4 0 0,6-6 13 0,0 1 4 0,0-1 0 0,6 6 0 15,-1-1-52-15,0-4-12 0,1-1 0 0,-1-4 0 16,1 5 0-16,-1-6 0 0,-5 1 0 0,11 5 0 16,-6 4 0-16,6-4 0 0,-6-1 0 0,1 1 0 15,-1-5-100-15,1 4-22 0,-6 11-5 0,5-11-1127 16</inkml:trace>
  <inkml:trace contextRef="#ctx0" brushRef="#br0" timeOffset="185">539 244 1497 0,'0'0'66'0,"0"0"14"0,11-10-64 0,-6 6-16 15,0 4 0-15,-5 0 0 0,0 0 140 0,0 0 25 16,0 0 5-16,0 0 1 0,0 0-69 0,0 0-14 16,6-10-2-16,-6 10-1 15,11-5-68-15,-11 5-17 0,0 0 0 0,10-9 0 16,1 4-150-16,-11 5-34 0,0 0-6 0,0 0-2 0</inkml:trace>
  <inkml:trace contextRef="#ctx0" brushRef="#br0" timeOffset="485">912 700 1958 0,'0'0'43'0,"0"0"9"0,0 0 1 16,-6 15 3-16,1-1-45 0,5 0-11 15,-6 1 0-15,1-1 0 0,0 1 104 0,-1-6 20 16,-5 6 3-16,1-1 1 0,-1 0-59 0,0 1-11 0,0-1-2 0,6 1-1 15,-11-1-31-15,5-4-7 0,0-1-1 0,0-4 0 0,6 5-16 0,-6-1 0 16,5-4-13-16,-4 0 5 16,10-5-96-16,0 0-20 0,0 0-3 0,0 0-581 15,0 0-116-15</inkml:trace>
  <inkml:trace contextRef="#ctx0" brushRef="#br0" timeOffset="812">1209 561 691 0,'0'0'61'0,"0"0"-49"0,0 0-12 0,0 0 0 0,0 0 182 0,5 9 34 15,-5 11 6-15,5-6 2 0,-5-14-77 0,0 10-15 16,-5 9-4-16,5-5 0 0,-5 10 0 0,-1-14 0 0,6 9 0 16,-5 5 0-16,-6 0-80 0,0 5-17 0,6 5-3 0,-11-6-1 15,5-4-12-15,0 5-3 0,6 0 0 0,-6 0 0 16,0-5 11-16,0 5 1 0,0-15 1 0,1 5 0 16,-1-4-25-16,0-1 0 0,0 0 0 0,11-14 0 15,-11 10-24-15,11-10-11 0,-16 0-1 0,5-5-1 16,11 5-12-16,-10-5-3 0,4-4 0 0,-5-1-1014 15</inkml:trace>
  <inkml:trace contextRef="#ctx0" brushRef="#br0" timeOffset="1015">1106 350 1854 0,'0'0'40'0,"0"0"9"0,11-5 2 0,-11 5 1 0,0 0-41 0,5-10-11 16,6 1 0-16,-11 9 0 0,0-5 64 0,0 5 12 16,5-5 1-16,1-5 1 15,-6 10-50-15,5-4-11 0,-5 4-1 0,0 0-1 0,0 0-15 0,0 0 0 16,0 0 0-16,11-5-646 16,0 0-132-16</inkml:trace>
  <inkml:trace contextRef="#ctx0" brushRef="#br0" timeOffset="1280">1554 902 1609 0,'0'0'35'0,"0"0"7"0,6-5 2 0,-6 5 2 0,11-5-37 0,-1 0-9 16,1-4 0-16,-5-1 0 0,4 1 96 0,-4-1 16 0,-1-4 4 0,1-10 1 15,-1 4-37-15,0-4-8 0,-5 5-2 0,0-5 0 16,6-9-26-16,-12-6-4 0,6 1-2 0,-5-6 0 16,5 1-30-16,-5 0-8 0,-6 0 0 0,0 4 0 15,0-4 0-15,-5 5 0 0,5-5 0 0,-5 4 0 0,0 1 0 16,-6-1 0-16,6 6 0 0,-6 4 0 16,1 10-86-16,-6-1-15 0,0-4-3 0,-6 10-1 0</inkml:trace>
  <inkml:trace contextRef="#ctx0" brushRef="#br0" timeOffset="1646">31 935 1267 0,'0'0'28'0,"0"0"5"16,-5-14 2-16,-1 0 1 0,1 4-36 0,5-4 0 0,0-1 0 0,0-4 0 15,-6-5 108-15,1 0 16 0,0 0 2 0,5 0 1 16,5 0 1-16,0-5 1 0,6 0 0 0,0-4 0 0,-6-1-120 0,1 0-24 15,5-9-5-15,5 10 0 0,0-6 32 0,0 1 8 16,-5 4 0-16,5 1 1 0,6 4-21 0,-6 0 0 16,0 0 0-16,6 5 0 0,-11 5 8 0,5 5-8 15,-11-1 10-15,6 6-10 16,0 4-97-16,0-5-26 0,-1 10-5 0</inkml:trace>
  <inkml:trace contextRef="#ctx0" brushRef="#br0" timeOffset="2129">2143 330 1134 0,'-11'0'50'0,"11"0"10"0,0 0-48 15,-5 5-12-15,-11-10 0 0,5 5 0 0,-5 5 84 0,0 0 13 0,-1 0 3 0,-4 4 1 0,5 1-29 0,-11 4-7 16,10 1-1-16,-4-6 0 16,5 6 52-16,-1-1 9 0,1 5 3 0,5 1 0 0,-5 4-103 15,11-10-25-15,-1 10 0 0,1 0 0 0,0 0 35 0,5-5 1 16,5 0 1-16,-5 1 0 0,5-6 7 0,6 5 2 16,5 1 0-16,1-1 0 0,-1-5-1 0,0 1 0 15,6-1 0-15,-6 0 0 0,0-4-36 0,-5 0-9 16,5-6 0-16,-5 1 0 0,5 5 0 0,-16-10 0 15,0 0 0-15,16 0 0 16,-5 0-19-16,5 0-5 0,0 0-2 0,-5 0 0 0,-11 0 26 0,0 0-8 16,0 0 8-16,0 0 0 15,0 0-136-15,0 0-23 0,6-10-4 0,-6 1-1 0</inkml:trace>
  <inkml:trace contextRef="#ctx0" brushRef="#br0" timeOffset="2296">1841 594 1497 0,'0'0'66'0,"16"0"14"0,-5 0-64 0,-11 0-16 0,16 0 0 0,-16 0 0 15,11-4 85-15,5-1 14 0,6 5 2 0,-1-5 1 16,1 5-10-16,-1 0-1 0,1 0-1 0,0 0 0 16,-1-5-72-16,-5 5-18 0,6 5 0 0,-6-5 0 15,0-5 0-15,-5 5 0 16,0-5 0-16,0 5-645 0,-6 0-133 0</inkml:trace>
  <inkml:trace contextRef="#ctx0" brushRef="#br0" timeOffset="2749">2430 114 230 0,'0'0'10'0,"0"0"2"0,0 0-12 0,0 0 0 16,0 0 0-16,0 0 0 0,0 0 260 0,0 0 50 16,0 0 10-16,0 0 1 0,10 10-161 0,-10-10-33 15,0 0-7-15,6 14 0 0,-6 10-40 0,0-14-8 16,-6 9-2-16,6 5 0 0,-5 5-28 0,0 0-6 16,-1-5 0-16,1 5-1 0,5-1-12 0,-6 1-3 15,1 5 0-15,0-5 0 0,5 4-4 0,-6-4 0 16,1 0-1-16,5 0 0 0,0-1 2 0,5-4 1 0,1 5 0 15,-1-14 0-15,0-1-4 0,1-4-1 0,-1 4 0 0,6 1 0 16,0-6 1-16,0 6 0 0,-6-6 0 0,6 6 0 16,0-6-14-16,-1-4-10 0,1 0 2 0,0-5 0 15,5 0 8-15,-5 0 11 0,0 0-3 0,0 0 0 16,5-5-8-16,0 5 0 0,-5 0 0 0,5 0 0 16,-5 0 0-16,0-5 0 15,5 5 0-15,0 0 0 0,-5-9 0 0,5 9-11 16,0-5 11-16,1 0-8 0,-1 0 8 0,0 5 0 0,0-5 0 0,-5 5 8 15,-11 0-8-15,11-4 8 0,5-1-8 0,-5 5 8 16,5-5-8-16,-11 5 0 0,-5 0 0 0,0 0-736 47,0 0-148-47</inkml:trace>
  <inkml:trace contextRef="#ctx0" brushRef="#br0" timeOffset="3032">2397 446 518 0,'0'0'23'0,"6"-5"5"0,-1 0-28 0,0 0 0 15,-5-4 0-15,6-1 0 16,5 5 175-16,-6-9 29 0,0 9 7 0,-5 5 1 0,6-5-104 0,5-4-20 0,-6-1-4 0,11 5 0 31,-5-4-12-31,0 4-1 0,5 0-1 0,0 5 0 0,0-5 0 16,1 5 0-16,4 5 0 0,6 0 0 0,-5-5-22 0,5 5-4 15,0-1 0-15,5 1-1 0,1 0-23 0,-1 0-4 0,-5-5 0 0,-5 0-1 16,-1 0-15-16,1 5 0 0,-11-5 0 0,0 4 0 16,-1-8 0-16,-10 4 0 0,0 0 0 0,0 0 0 31,0 0-18-31,-10-5-10 0,-1-5-1 0,-11 1-1 0,1 4-67 16,-1-5-14-16,-10 1-2 0,5 4-1 0,-6 0-117 0,1-14-23 0,-6 14-5 15</inkml:trace>
  <inkml:trace contextRef="#ctx0" brushRef="#br0" timeOffset="3219">2386 124 1267 0,'0'0'28'0,"6"-5"5"0,10 0 2 16,0 5 1-16,0-14-36 0,1 4 0 0,-1-4 0 0,5 4 0 0,1 1 139 0,0 4 21 15,-1 0 4-15,1 0 0 0,5 0-51 0,5 1-10 16,-5-6-3-16,0 0 0 0,-5 10-38 0,5-4-8 16,0-1-2-16,0 0 0 15,0 0-22-15,0 10-5 0,0 0-1 0,-5-5 0 16,-1 0-12-16,-5 5-4 0,6-5 0 0,-6 4 0 0,-5-4 22 0,0 10 4 15,-11-10 1-15,11 10 0 16,-1-6-219-16,1 1-43 0,-11-5-9 0,0 0-1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25.6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508 159 1267 0,'-5'-10'28'0,"5"0"5"15,-6 1 2-15,1-1 1 0,-1-4-36 0,6 4 0 0,-5-4 0 0,-6 4 0 32,-5-4 58-32,-22 19 5 15,-32 19 1-15,0 4 0 0,16-4 120 0,5 5 25 16,11-5 5-16,6 10 1 0,-1-5-139 0,12 9-28 15,5-9-6-15,-1 4-1 0,7-4-27 0,4 5-6 16,6-5 0-16,6-1-8 0,-1 6 20 0,6-5-2 16,5-5-1-16,0 0 0 0,0 0-3 0,6 0-1 15,-6-10 0-15,11 1 0 16,0-6 11-16,0-4 3 0,0 0 0 0,6-5 0 0,-1-5-27 0,1 5 0 0,-1-9 0 16,-5-6 0-1,11 1 0-15,-6-5 0 16,-5-5 0-16,-5 0 0 0,-1-5 0 0,-4 0 0 0,-7-10 0 0,1 1 0 0,-5 0-15 0,-1-1-8 15,0-4-1-15,-5 5-1 0,-5-6 25 0,0 1 0 16,-1 5 9-16,-5-1-9 0,1 11 22 0,-1-1-2 0,11 10-1 16,-6-1 0-16,6 6-19 0,-5 9 0 15,5 5 0-15,0 0 0 16,0 0-157-16,0 0-35 0,-11 5-8 0,11-5-776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26.0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446 773 403 0,'0'0'36'0,"0"0"-36"15,0 0 0-15,0 0 0 16,0 0 250-16,0 0 43 0,0 0 9 0,0 0 2 0,0 0-126 0,0 0-25 0,0 0-5 15,0 0 0-15,0 0-61 0,0 0-12 0,0 0-3 0,0 0 0 16,0-9-28-16,0-6-5 0,0 6-2 0,6-1 0 16,-1-4-29-16,-5-6-8 15,5 6 0-15,1 0 0 0,-1-1 16 0,1 6 3 16,-6-6 0-16,5 1-1114 0</inkml:trace>
  <inkml:trace contextRef="#ctx0" brushRef="#br0" timeOffset="151">479 403 403 0,'0'0'36'16,"0"0"-36"-16,5-9 0 0,0 4 0 15,1 0 250-15,-1-4 43 16,6 4 9-16,-11 5 2 0,0 0-244 0,11-5-48 16,5 0-12-16,-5 5 0 0</inkml:trace>
  <inkml:trace contextRef="#ctx0" brushRef="#br0" timeOffset="369">905 754 403 0,'0'0'17'0,"0"14"5"0,0 6-22 0,0-1 0 15,0 0 0-15,-5 0 0 0,-6 5 288 0,-5-5 54 16,5 5 10-16,-10-4 3 0,-1-1-223 0,6-10-44 16,0 11-8-16,-6-6-3 0,0-4-61 0,1-1-16 0,-1 1 0 15,6-5 0 1,0 0-100-16,5-1-22 0,-5-8-5 0,16 4-1 0</inkml:trace>
  <inkml:trace contextRef="#ctx0" brushRef="#br0" timeOffset="635">1235 528 1220 0,'0'0'27'0,"11"5"5"0,-6 10 2 0,1-1 0 0,-1-4-34 0,0-1 0 16,1 6 0-16,-6-1 0 0,0 5 100 0,0-4 12 0,-11 9 4 0,0 4 0 0,0-4-73 0,-5 5-15 15,5 0-2-15,-5 0-1 0,5 4-25 0,-5-4 0 16,0 0 0-16,0 0 0 0,5 0 56 0,-5-5 7 16,-1 0 1-16,7-5 0 0,-1-5-64 0,-5 1-28 15,5-1 3-15,0-4 0 0,0-5 17 0,0-5 8 16,-5 0-8-16,5-5 8 16,6 0-33-16,5 5-2 0,-5-5 0 0,-1-4-754 0</inkml:trace>
  <inkml:trace contextRef="#ctx0" brushRef="#br0" timeOffset="822">1311 322 1497 0,'0'0'32'0,"0"0"8"0,0 0 0 0,0 0 4 0,10-10-36 0,-10 10-8 16,0 0 0-16,6-9 0 0,-6 9 53 0,0 0 9 0,0 0 2 0,0 0 0 15,0 0-52-15,0 0-12 0,0 0 0 0,0 0 0 16,0 0 54-16,0 0 8 0,0 0 2 0,0 0-615 16,0 0-122-16</inkml:trace>
  <inkml:trace contextRef="#ctx0" brushRef="#br0" timeOffset="1074">1532 1057 1036 0,'0'0'46'0,"5"9"10"0,6-4-45 0,-11-5-11 16,0 0 0-16,11 5 0 0,0 0 94 0,0-5 17 15,-1-5 3-15,-4 0 1 16,5-5-41-16,5 6-8 0,-5-11-2 0,-1 1 0 0,1-5-3 0,-5 4-1 16,5-9 0-16,-1 0 0 15,-4-14-34-15,5 4-7 0,-6 0-2 0,6-4 0 16,0-5-17-16,-11-5 0 0,0-10 0 0,-6 1 0 0,-5-1 0 0,1 5 0 15,-7-9 0-15,1 9 0 0,-6-5 28 0,6 15 3 16,-5-10 0-16,-1 5 0 16,0 5-180-16,1 9-36 0,-39-23-7 0,12 23-534 0</inkml:trace>
  <inkml:trace contextRef="#ctx0" brushRef="#br0" timeOffset="1403">52 1023 1350 0,'0'0'29'0,"0"0"7"0,0 0 0 0,-6-5 3 0,-4-4-31 0,-1 4-8 0,5-5 0 0,1-4 0 0,-6-6 34 0,6-4 6 15,10 0 0-15,-10-4 1 0,5-1 19 0,0-10 3 16,5 1 1-16,1 0 0 0,4 4 0 0,1 0 0 16,5-4 0-16,-5 0 0 0,0-6-52 0,5 6-12 15,0-5 0-15,6 4 0 0,-6-4 0 0,6 5 0 16,-1 4 0-16,7 0 0 16,-12 10 0-16,0 0 0 0,0 0 0 0,0 5 0 15,1 0-48-15,-1 9-13 0,0-4-3 0,6 9 0 0</inkml:trace>
  <inkml:trace contextRef="#ctx0" brushRef="#br0" timeOffset="1823">2278 500 864 0,'-11'9'76'0,"-5"-4"-60"16,-1 9-16-16,-4 1 0 0,-6-1 76 0,5 1 12 15,1 4 2-15,4 0 1 16,1-5 20-16,0 6 4 0,0-1 1 0,5 0 0 0,0 5-40 0,6-5-8 16,-1 5-2-16,6 0 0 0,6 0-14 0,-1 0-2 15,-5 0-1-15,11-5 0 0,5 1-25 0,-5-1-4 16,0 0-2-16,5 0 0 0,-5-9 12 0,5-1 2 16,0 6 1-16,0-5 0 15,1-1-9-15,-7 1-1 0,7-5-1 0,-7 4 0 16,7-9-14-16,-1 5-8 0,0-5 10 0,0-5-10 0,-16 5 0 0,11-5 0 15,0 1 0-15,-11 4 0 16,0-5-63-16,5 0-9 0,-5 5-1 0,0-5-872 0</inkml:trace>
  <inkml:trace contextRef="#ctx0" brushRef="#br0" timeOffset="2022">2105 653 864 0,'0'0'38'15,"10"5"8"-15,1-5-37 0,6 0-9 0,-7 0 0 0,7 0 0 16,-1 0 179-16,0 0 33 0,0 5 8 0,6 0 0 0,-1-5-84 0,-4 4-18 16,4 1-3-16,1 5-1 0,-1-5-53 0,1-1-10 15,-6-4-3-15,0 5 0 16,1-5-28-16,-7 10-7 0,7-5-1 0,-17-5 0 31,0 0-38-31,10 9-8 0,-10-9-2 0,11 0-620 16,-11 0-124-16</inkml:trace>
  <inkml:trace contextRef="#ctx0" brushRef="#br0" timeOffset="2419">2078 1215 964 0,'0'0'21'0,"0"0"5"0,0 0 1 0,0 0 0 0,5-5-27 0,-5-4 0 0,5-6 0 0,1 6 0 16,-1-6 88-16,1-4 12 0,-1-5 2 0,0 0 1 16,6-5-14-16,0-4-2 0,0-1-1 0,5-5 0 15,-5-4-26-15,0 0-4 0,5-5-2 0,0-5 0 16,0 5-28-16,1-5-6 0,-1 1 0 0,-5-6-1 0,-1 10-10 0,1-5-1 16,5 10-8-16,-5-5 12 0,5 5 10 0,-5 9 2 15,5 0 0-15,6 10 0 16,-6-4-146-16,-5 8-29 0,0 6-5 0,0 0-2 0</inkml:trace>
  <inkml:trace contextRef="#ctx0" brushRef="#br0" timeOffset="2919">2829 370 748 0,'0'0'67'0,"0"0"-54"0,0 0-13 0,0 0 0 15,0 14 161-15,0-4 30 16,0 4 5-16,0-4 2 0,-6 4-85 0,6 5-17 0,-5 5-3 0,5 5-1 0,-11 0-37 16,6 0-8-16,-1 5-2 0,-5 4 0 0,1 5-20 0,4 0-4 15,1-9-1-15,-6 4 0 0,6-4-6 0,-6 0-2 16,11-6 0-16,-6 1 0 0,6-5-3 0,0 0-1 31,0 0 0-31,6-4 0 0,-1-1 7 0,1-5 1 16,-1 1 0-16,6-1 0 0,-6-4 9 0,-5-10 3 0,6 4 0 0,4 6 0 0,-10-10-28 15,11 0 0-15,-11 0 0 0,11 5 0 0,5 0 0 0,-5-5 0 16,0 0 0-16,0 0 0 0,-1 0 0 0,1-5 0 16,0 5 0-16,0 0 0 0,5-5 8 0,-5 5-8 15,0-5 8-15,5 5-8 0,0-5 12 0,-5 1-4 16,5 4 0-16,-5-5 0 0,5 0-8 0,0 5 0 16,-5-5 0-16,0 5 0 0,0-5 0 0,-6 1 0 15,6-1 0-15,-11 5 0 16,0 0-33-16,0 0-9 0,5-5-2 0,-5 5 0 15,0 0-177-15,0-10-36 0,0 10-7 0,0-24-2 0</inkml:trace>
  <inkml:trace contextRef="#ctx0" brushRef="#br0" timeOffset="3176">2667 692 806 0,'5'-5'36'0,"6"0"7"0,-6 5-35 0,6-5-8 0,0-4 0 0,5 4 0 15,-5 0 172-15,5 0 33 0,6-4 7 0,-6 4 0 16,0 0-64-16,6 0-12 0,-1 5-4 0,1 5 0 16,-1 0-53-16,1 4-11 0,5-4-3 0,0 5 0 0,-5-5-29 15,-1-1-5-15,1 1-2 0,-1-5 0 0,1 5-29 0,-6 0 0 16,-5-15-8-16,0 10 8 0,0 0 0 0,0 0 0 16,-6-5 0-16,-5 5 0 15,0 0-99-15,0 0-22 0,0-14-5 0,0 0-1 16,-5-1-69-16,-1 6-15 0,-10-20-2 0,0 10-1 0</inkml:trace>
  <inkml:trace contextRef="#ctx0" brushRef="#br0" timeOffset="3372">2802 312 460 0,'0'0'41'0,"0"0"-33"0,16 0-8 0,5-9 0 31,-10 4 212-31,5 0 40 0,6 0 8 0,0-4 1 16,-1 4-105-16,1 0-22 0,5 5-4 0,-6 0-1 0,1-10-38 0,5 10-8 15,5-4-2-15,1 4 0 0,-6 0-25 0,0 0-4 16,11 4-2-16,-11 6 0 0,0-10-23 0,0 0-5 16,0 0-1-16,0 0 0 0,0 0-21 0,-6 5 0 15,-21-5 0-15,11 0-8 16,5 0-61-16,-5 0-12 0,-11 0-3 0,0 0-576 0,0 0-116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38.3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14 403 0,'0'0'17'0,"0"0"5"0,0 0-22 0,0 0 0 16,0 0 0-16,0 0 0 0,0 0 113 0,0 0 19 15,16 0 3-15,-5-5 1 0,-11 5-26 0,-6 0-5 16,6 0-1-16,-5-5 0 0,-1 1-66 0,6 4-14 15,0 0-2-15,0 0-1 0,0 0 3 0,0 0 1 16,0 0 0-16,0 0-647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47.1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1958 0,'17'0'43'0,"-7"5"9"0,7 0 1 15,-1 5 3-15,-5-6-45 0,5 6-11 0,16 0 0 0,-5-1 0 16,-16-4 104-16,0 0 20 0,5 0 3 0,6-1 1 0,10 6-52 0,-5-5-9 15,0 0-3-15,0-5 0 0,0 0 0 0,6 0 0 16,-6 0 0-16,0-5 0 16,-11 0-102-16,0 5-21 0,0 5-4 0,-16-5-1 0,16-10 64 0,-16 10 0 0,0 0 0 0,0 0 13 31,0 0-170-31,0 0-35 0,0 0-6 0,0 0-2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08.8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1048 806 0,'-33'-10'36'0,"33"10"7"0,0 0-35 0,0 0-8 15,-10 0 0-15,10 0 0 0,0 0 104 0,0 0 20 32,0 0 3-32,0 0 1 0,0 0-52 0,0 0-9 0,0 0-3 0,0 0 0 15,0 0 0-15,16 0 0 16,0-4 0-16,0 4 0 0,0-5-4 0,-16 5 0 0,0 0-1 0,-10 0 0 0,-7 0-43 0,1 0-16 0,5 0 11 0,6 0-11 15,5 0 57-15,0 0 6 0,-11 5 1 0,0-1 0 16,17 6-33-16,-1 4-7 16,1-4 0-16,-6-10-1 0,5 14 14 0,-5-14 3 15,-5 10 1-15,5 4 0 0,5-4-33 0,0 4-8 0,-5-4 0 0,0 4 0 16,0-4 0-16,6 4 0 0,-1 1 0 0,1-1 0 16,-1-4 53-16,0 4 9 0,12-4 2 0,-7 4 0 15,-4-4-52-15,-1-1-12 0,6 6 0 0,5-6 0 0,-5 1 0 16,5 0 0-16,0 4 0 0,1-4 0 15,-17-10 0-15,0 0 0 0,0 0 0 0,5 5 0 0,6 4 0 0,5-4 0 16,-16-5 0-16,11 5 0 0,-11-5 0 0,11 5 0 16,-6-1 0-16,-5-4 0 0,16 5 0 0,-5-5 0 15,0 0 0-15,-11 0 0 0,0 0 0 0,11-5 0 16,-11 5 0-16,16 0 0 0,-5-4 0 0,0-1 0 31,-6-5 0-31,0 5 0 0,1-4 0 0,-1-1 0 16,6 5 0-16,-6-4 0 0,1-6 0 0,-6 6 0 0,5-6 0 0,1 6 0 15,-1-6 0-15,-5-4 0 0,5-5 0 0,1 5 0 0,-1-5 0 0,-5 0 0 16,6 0 0-16,-6 0 0 0,5-5 0 0,-5 5 0 16,5-10 0-16,-5 6 0 0,-5-1 15 0,5 0 0 15,0 0 0-15,-5 5 0 0,5 0-15 0,5 0 0 16,-10-5 0-16,5 0 0 0,0 1 0 0,0 4-20 16,0 0 4-16,0 4 0 0,0-4 29 0,0 0 7 15,0 0 0-15,0 5 1 0,0-5-33 0,0 5-8 0,5 0 0 16,0 4-1-16,-5 1 21 0,6-5 0 0,-6 4 0 0,0-4 0 15,0 5 0-15,5-1 0 0,-5 1 0 0,6 0 0 16,-1 4 18-16,-5-5 8 0,5 1 2 0,-5 0 0 16,6 4-28-16,-6-4 0 15,5 4 8-15,-5 10-8 0,0 0 0 0,6-10 0 0,-1-9 0 0,0 0 0 16,-5-5 32-16,6 10 2 16,-1-1 0-16,1 1 0 0,-1-1-34 0,-5 1 0 15,5-5 0-15,1 9 0 16,-6 10-18-16,0 0-10 0,5-9-3 0,6-1 0 0,0 10 31 0,-6-5 0 0,1-14 0 0,4 9 0 15,-10 10 24-15,11 0 4 0,-5-14 0 0,4 9 1 16,-4 0-29-16,-1 1 0 0,6-1 0 0,-6-5 0 0,6 5 0 16,0 5 0-16,0-9 0 0,5 4 0 15,-11 0 0-15,12 0 0 0,-7 10 0 0,1-5 0 0,5 0 0 0,-5 0 0 16,5 10 0-16,1-5 0 0,-7-5 10 0,1 4-10 16,0 1 10-16,0 10-10 0,0-1 0 0,-6-4 0 15,6-10 0-15,5 4-10 0,0 6 10 0,-5 4 0 16,0-4 0-16,5 0 0 0,-5-6 0 0,0 6 0 15,5 0 0-15,-5 4 0 0,0 0 26 0,5-4 7 16,-5-5 2-16,-1 4 0 16,1 1-56-16,0 0-11 0,0 4-3 0,-6-4 0 0,1 4 35 0,-1-4 0 0,0 4 0 15,1-4 0-15,-6-10 0 0,5 14 0 0,-5 0 0 0,0-4 0 16,0-10 0-16,0 0 0 0,0 0 0 0,0 0 0 31,0 10-160-31,-11 4-26 0,1-9-5 0,-1 4-897 16</inkml:trace>
  <inkml:trace contextRef="#ctx0" brushRef="#br0" timeOffset="440">195 702 1497 0,'0'0'32'0,"0"0"8"0,0 0 0 0,0 0 4 0,0 0-36 0,0 0-8 15,0 0 0-15,0 0 0 0,0 0 87 0,0 0 15 16,0 0 3-16,0 0 1 0,0 0-16 0,0 0-3 16,0 0-1-16,0 0 0 0,0 0-18 0,0 0-3 15,0 0-1-15,16 10 0 0,0-5 0 0,-16-5 0 16,11 0 0-16,5 0 0 0,0 4-51 0,1-4-13 16,4 0 0-16,1 0 0 0,0 0 57 0,5 5 9 15,0-5 2-15,5 5 0 0,0-5-33 0,6 0-7 0,0 10 0 0,0-6-1 31,0 1-47-31,-1 0-8 0,-4 0-3 0,-1 0 0 0,-10-5 31 0,-1 0 0 0,-4 9 0 0,-1-4 0 16,0-5 0-16,-16 0 0 0,0 0 0 0,0 0 0 16,0 0-51-16,0 0-4 0,6 14-1 0,-6-14-764 15,0 0-152-15</inkml:trace>
  <inkml:trace contextRef="#ctx0" brushRef="#br0" timeOffset="829">1394 1240 1267 0,'0'0'56'0,"0"0"12"0,0 0-55 0,0 0-13 0,0 0 0 0,0 0 0 32,0 0 105-32,0 0 19 0,0 0 3 0,0 0 1 15,0 0-52-15,0 0-9 0,0 0-3 0,-5-10 0 16,-1 10 0-16,1-9 0 0,5-1 0 0,0 10 0 0,0 0 0 0,0 0 0 0,-5-5 0 15,5 5 0-15,0-9-51 0,0-1-13 0,0 5 0 0,0 5 0 16,0 0 54-16,0 0 8 0,0-14 2 0,0 4 0 16,0 10-52-16,0 0-12 15,0-9 0-15,0 9 0 0,0 0-156 0,5-10-35 16,-5 1-6-16,0-6-2 0</inkml:trace>
  <inkml:trace contextRef="#ctx0" brushRef="#br0" timeOffset="1047">1281 707 1036 0,'0'0'46'0,"0"0"10"0,0-14-45 0,0-1-11 16,0 6 0-16,0-6 0 0,0 6 156 0,0-6 28 31,0 6 7-31,0-1 1 0,0 0-103 0,0 1-20 16,0-1-4-16,0 10-1 0,0 0 52 0,0 0 9 0,5-9 3 0,-5 9 0 15,0 0-103-15,0 0-25 0,0 0 0 0,0 0 0 0,11 4 0 0,-11-4 0 16,0 0 0-16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47.3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0 2170 0,'16'5'48'0,"-16"-5"9"0,0 0 3 0,0 0 1 0,16 5-49 0,6-5-12 0,-6 0 0 0,6 0 0 0,-1 0 109 0,6 0 19 15,-5 5 4-15,-1-5 1 16,1 5-106-16,0-5-27 0,-1 0 0 0,1 4 0 0,5-8 0 0,-6 4 0 16,1 0 0-1,-6 0-780-15,0-5-160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2:51.2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12846 774 0,'6'24'34'0,"-6"-15"7"0,0 1-33 0,0-1-8 0,5 1 0 0,-5 9 0 15,0-4 8-15,0-6-8 0,0 6 12 0,0-6-4 16,0 1 5-16,-5-5 1 0,5-5 0 0,0 0 0 15,0 9 13-15,0-9 2 0,0 0 1 0,0 0 0 16,0 0-20-16,0 0-10 0,0 0 10 0,0 0-10 16,5-14 0-16,1 0 0 0,-6 14 0 0,10-15 0 0,1 1 0 15,0-1 9-15,-6 1-9 0,6-5 12 0,0-1 16 0,0 6 3 16,0-10 1-16,-1 0 0 0,1 0 1 0,0 0 1 16,11-5 0-1,-6 0 0-15,0 1 5 0,0-1 1 0,1 0 0 0,-1 0 0 16,-5 0-16-16,-1 1-2 0,12-6-1 0,-6 0 0 0,-5 6-21 15,0-1 0-15,0-10 0 0,5 6 0 0,0-1 11 0,-5 0-3 16,5 1 0-16,0-6 0 0,-5-4-8 0,5 0 0 16,0-5 0-16,6 0 0 0,0 0 0 0,-1-5 0 15,-5 0 0-15,6-4 0 0,0 4 0 0,-6 0 10 16,5 0-10-16,-4 0 10 0,-1 1-10 0,0-6 12 16,0-5-12-16,1-4 12 0,-7 0-4 0,1 0 0 15,5-5 0-15,-5 5 0 0,0-1 4 0,0 1 0 16,0 5 0-16,-1-10 0 0,1 4 1 0,5-4 1 0,1-4 0 0,-7-6 0 15,7 5 2-15,-7 0 0 0,7 0 0 0,-1 5 0 16,5-4-8-16,-4 4 0 0,-1-5-8 0,0 0 12 16,-5-5 7-16,0 1 1 0,5-1 0 0,-5-4 0 15,-1 4-20-15,1 0 0 0,-5 1 0 0,4-1-9 16,-4 5 9-16,5-4 0 0,-1 4 8 0,1-5-8 16,-5-4 8-16,4-1-8 15,1 6 10-15,0-1-10 0,5 0 0 0,-5-4 0 16,-5 4 0-16,-1-4 0 0,6 4 8 0,5-4-8 0,-11-1 0 0,1 1 0 15,-1 4 9-15,1 1-9 0,-1-1 8 0,6 0-8 16,-6 1 8-16,1 4-8 0,4 0 8 0,-10 0-8 16,6-4 8-16,-6 4-8 15,5 0 8-15,1 0-8 0,-1 10 11 0,0-5-3 16,6 5-8-16,-5-5 12 0,-6 4 0 0,5-4-1 0,0 0 0 0,6 0 0 0,-5 0 13 16,-1 0 4-16,0 5 0 0,1 0 0 0,5 4-28 15,-6 1-12-15,0 4 0 0,1 1 1 0,5-6 11 0,-6 6 9 16,0-6-1-16,6 5-8 0,-5 1 11 0,-1-6-11 15,0 6 10-15,1-6-10 0,-1 6 12 0,1-1-4 16,4 5-8-16,-4 1 12 0,-1-1-4 0,-5-5-8 16,6 0 11-16,-1 1-11 0,0-1 9 0,1 1-9 15,-1-1 0-15,1 0 9 0,-1 1-9 0,0-1 12 16,1 5-12-16,-1 5 12 0,-5-5-12 0,6 5 10 0,-1 5-10 16,0-5 10-1,1 0-10-15,-6 5 0 0,5 0 0 0,-5-1 8 16,6-4-8-16,-1 0 12 0,-5 0-12 0,5 0 12 0,-5 0-12 0,0 5 0 15,0-5 0-15,0 5 0 0,0 0 0 0,6-5 0 0,-6 4 0 16,0 1 0-16,0 0 0 0,0 0 0 0,0 4 0 16,-6-9 0-16,6 5 0 0,0-5 0 0,0 0 8 0,-5 5-8 15,5-5 0-15,0 0 8 0,-5 0-8 0,-1 0 8 16,6 0-8-16,-5 0 0 0,-1 5 9 0,1-1-9 16,5 1 10-16,-5 0-2 0,-1 0-8 0,1 4 12 15,-1-4-12-15,1 5 0 0,0-6 8 16,-1-4-8-16,1 5 0 0,-1 0 0 0,6 0 0 0,-10-5 0 15,4 5 8-15,-5-1-8 0,6 1 0 0,0 0 0 16,-1 4 8-16,-5-4-8 0,6 5 0 0,0-1 0 16,-1-4 8-16,1 5-8 0,-1 4 0 0,1-4 9 0,-6-1-9 15,0 6 0-15,1-6 0 0,-1 6 8 0,0-11-8 0,0 11 0 16,0-1 9-16,-5 1-9 0,11-6 0 0,-11 6 8 16,5-6-8-1,-5 6 0-15,5-1 0 0,0-4 8 16,6-6-8-16,-6 6 0 0,0-5 0 0,-5 9 0 0,5-9 0 0,0 4 8 0,-5 1-8 15,0 4 0-15,10-14 0 0,-5 10 8 0,-5-5-8 0,-5 0 0 16,4 4 0-16,-4 1 8 0,5-6-8 0,-1 6 12 16,-4-5-4-16,-1 0 0 0,1 4-8 0,4 1 0 15,-4-1 0-15,5 1 0 16,-6 4 0-16,6 6 0 0,-6-1 0 0,6 0 8 0,0 0-8 0,0 0 8 16,-6 5-8-16,0 0 8 0,1 0-8 0,5 0 0 15,5 5 8-15,-6 0-8 0,1-5 0 0,0 5 9 16,0-5-9-16,5 9 0 0,0-4 0 0,-5 0 0 15,11 4 0-15,-6 1-695 0,0 4-145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01.6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396 119 806 0,'0'0'72'0,"0"0"-58"31,0 0 40-31,5-10 8 0,1 1 2 0,-6-1 0 16,5 5 0-16,-5-4 0 0,0 9 0 0,6-5 0 15,-12-5 42-15,6 10 9 0,0-5 1 0,0 5 1 16,0 0-33-16,0 0-8 0,0 0 0 0,0 0-1 16,0 0-60-16,6-4-15 0,-6-6 0 0,0 5 0 15,0 5 35-15,0 0 4 0,0 0 1 0,-11-9 0 0,5 4-40 0,-4 0 0 16,-1-9 0-16,0 14 0 16,0-5-35-16,0 5-11 0,-5 5-2 0,0-5-1 0,0 9 98 0,-6-4 20 15,1 0 4-15,-6 9 1 0,0 1-59 16,0-1-15-16,0 5 0 0,5 0 0 0,-5 1 0 0,5 4 0 15,1 0 0-15,4 0 0 0,1 9 0 0,5-4 0 16,1 5 0-16,10-1 0 0,-6 11 0 0,12-6 0 16,-6-4 0-16,10 4 0 0,1-4 40 0,0-1 6 15,5-4 1-15,6 0 0 0,-6-5-25 0,6-5-5 16,-1 0-1-16,6 0 0 0,-5 1-4 0,0-11-2 16,-1 6 0-16,1-10 0 0,-1 4 36 0,6 1 7 15,6-5 2-15,-6-1 0 0,5 6-44 0,1-5-11 16,-12-5 0-16,6 0 0 0,0-5 0 0,0-5 0 15,0 1 0-15,-5-1 0 0,0 1 0 0,-6-1 0 0,5-5 0 16,-4-4 0-16,-1 0 0 0,0 5 0 0,-5-6 0 0,0 1 0 16,-6-10-16-16,6 1-4 0,-6 4-2 0,1 0 0 15,10-5 22-15,-11 0 0 0,-16-5 0 0,6 1 0 16,0 4-40-16,-1-5-1 16,-5 6 0-16,1-1 0 0,-1 5 69 0,0 4 15 0,-5-4 2 0,5 5 1 15,-5 5-36-15,10 4-10 0,1 1 0 0,-11-6 0 16,-6 6 18-16,6-1-1 0,11-4 0 0,-12 14 0 15,-4-5-17-15,4 5 0 0,7 0 0 0,4-5 0 16,-10 10 0-16,5-5 0 0,11 0 0 0,0 0 0 0,-5 5 0 0,5-5 0 16,0 0 0-16,0 0 0 15,0 0-48-15,0 0-12 0,0 0-4 0,0 0 0 16,0 0-108-16,0 0-23 0,0 0-4 0,0 0-1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02.7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27 857 972 0,'0'0'43'0,"5"9"9"0,-5-9-42 0,0 0-10 16,0 0 0-16,0 0 0 0,5 15 68 0,-5-15 11 15,0 0 2-15,0 0 1 0,17 5 37 0,-17-5 7 16,0 0 2-16,0 0 0 0,0 0 0 0,0 0 0 16,0 0 0-16,0 0 0 0,0 0-96 0,0 0-18 0,0 0-4 0,0 0-1 15,-6-5 37-15,1-5 7 16,5 1 2-16,-6-1 0 0,1-4-44 0,5-6-11 15,-5 6 0-15,5-10 0 0,5 0 53 0,-10-5 9 16,-1 5 2-16,1 0 0 0,-1 0-52 0,6-10-12 0,-5 1 0 16,0-6 0-16,5 1 0 0,0 0-13 0,10-6 2 15,-4 6 1-15,-6 0 10 0,0-1 0 0,0 5 8 0,5 1-8 16,-5 4 9-16,6-5-9 0,-1 1 12 0,-5 4-12 16,5 5 13-16,-5 0-4 0,11 0-1 0,0 5 0 15,-16 4-8-15,5 6-11 0,5-1 3 0,-5 10 0 16,0 0 59-16,0 0 12 0,0 0 2 0,0 0 1 15,0 0-3-15,0 0-1 0,0 0 0 0,0 0 0 16,0 0-203-16,0 15-41 0,0-15-8 0,0 14-1000 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09.4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0 254 1036 0,'0'0'46'0,"0"0"10"0,0 0-45 0,0 0-11 15,0 0 0-15,0 0 0 0,0 0 53 0,0 0 9 16,0 0 2-16,0 0 0 0,0 0 42 0,0 10 9 16,5-1 1-16,-5-9 1 15,0 0-33-15,0 0-8 0,0 0 0 0,0 0-1 16,0 0-60-16,0 0-15 0,0 0 0 0,0 0 0 0,0 0 54 0,0 0 8 15,0 0 2-15,0 0 0 0,0 0 0 0,0 0 0 0,0 0 0 0,0 0 0 16,0 0-52-16,0 0-12 16,0-14 0-16,0 14 0 0,6-14 54 0,-1-1 8 0,-5-4 2 0,5 0 0 15,-5 0 0-15,6-1 0 0,-6 6 0 0,0-5 0 16,0 4-64-16,5 1-21 0,-5-5 0 0,0 4 0 16,6 6 33-16,-6 9 8 0,0-10 0 0,0 1 1 15,0 9-21-15,5-10-12 0,6 0 2 0,-11 10 0 16,0 0-35-16,0 0-7 15,5-9-2-15,-5 9-1156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0.2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481 365 1234 0,'0'0'55'0,"0"0"11"0,0 0-53 0,0 0-13 16,0 0 0-16,0 0 0 0,0 0 112 0,0 0 20 15,-11 5 4-15,-5 0 1 0,-5-5-109 0,-1 0-28 16,0 4 0-16,-5-4 0 0,-5 0 56 0,0 0 7 16,5 5 1-16,-1-5 0 0,-4 0-52 0,16 0-12 15,5 5 0-15,0-5 0 0,-5-5 0 0,5 5 0 16,0-5 0-16,6 5 0 0,0 0 0 0,-1 0 0 16,6 0 0-16,0 0 0 15,0 0 0-15,0 0 0 0,0 0 0 0,0-14 0 16,6 0 0-16,-6 4 0 0,10-4 0 0,-4 4 0 0,-1-4 54 0,6-1 8 15,-6 1 2-15,6-1 0 0,-5 1-52 0,-1 0-12 16,0-6 0-16,-5 6 0 0,0-5 0 0,0 4 0 16,6 1 0-16,-6 0 0 0,-11-6 0 0,0 1 0 15,-10 0 0-15,-1 0 0 0,11 4 0 0,6 6 0 16,-11-6 0-16,5 10 0 0,0 1 0 0,-5-1 0 16,0 0 0-16,-1 5 0 0,7 0 16 0,4 5 1 0,6-5 0 0,0 0 0 15,-11 5-27-15,11-5-6 0,6 14 0 0,-1-4-1 16,-5-10-38-1,0 0-7-15,0 0-2 0,11 9-844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1.1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24 305 1036 0,'-21'-19'46'0,"21"19"10"0,10 5-45 0,12 4-11 16,10 1 0-16,-15-5 0 15,-17-5 104-15,0 0 20 0,0 0 3 0,0 0 1 16,0 0 0-16,10 0 0 0,17 0 0 0,-16 4 0 0,5 1-52 0,-5 0-9 15,0 5-3-15,5-10 0 0,0 4 17 0,1-4 3 16,-1-4 1-16,-16 4 0 0,11 0-33 0,-11 0-8 16,10-10 0-16,1 5-1 0,0-4-35 0,0-1-8 15,-11 10 0-15,0 0 0 0,0 0-14 0,5-10-5 16,1-4-1-16,-1 0 0 0,-5 4 32 0,-5-4 7 0,-1 4 1 0,1 0 0 16,-1 1-20-16,-4-1 0 0,-1 1 0 0,0 4 0 15,-5-5-14-15,5 5-6 0,6 1-2 0,-6 4 0 31,11 0 35-31,-6 4 7 0,-4-4 2 0,10 0 0 0,0 0-22 0,0 0 0 0,0 0 0 0,0 0 0 16,-11-4 0-16,11 4 0 0,0 0 0 0,0 0 0 16,0 0-9-16,0 0-7 0,0-15 0 0,0 1-1 15,-6-1 27-15,6 1 6 0,0 4 0 0,-5-4 1 16,0-1-17-16,-1 6 0 0,-5-1 0 0,1 1 0 0,-1-6 0 16,-5 10 0-1,-1-4 0-15,1 4 0 0,0 0 0 0,0 0 0 16,5 5 0-16,-5 0 0 0,5 0-48 0,11 0-12 0,0 0-4 0,0 0 0 15,-5 5 0-15,-1-5 0 0,6 0 0 0,6 10-614 16,10-1-123-16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1.9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287 43 1036 0,'0'0'23'0,"0"0"5"0,0 0 0 0,0 0 1 0,0 0-29 0,0 0 0 16,0 0 0-16,0 0 0 0,0 0 57 0,0 0 6 15,0 0 1-15,-5 10 0 0,0 4 51 0,5-4 10 16,0-10 3-16,0 14 0 0,0 1-63 0,-6 4-12 16,6 0-2-16,-5 5-1 15,5 0 7-15,0 0 2 0,-6 0 0 0,6 5 0 16,0-5-32-16,0 0-7 0,-5 5 0 0,0-10-1 0,5 0-19 0,0 1 0 15,0-1 0-15,0 0 0 0,0-9 0 0,0-10 0 16,0 0 0-16,0 0 0 0,0 0 0 0,0 0 0 16,0 0 0-16,0 0 0 0,0-5 0 0,0 5 0 0,0 0 0 0,0-10 0 31,0-4-150-31,5-1-34 0,-5 1-6 0,0 4-2 16,5-4 78-16,-5 4 15 0,-5-4 3 0,5 14 1 0,0 0 50 0,0-10 9 0,-5 1 3 0,5 9 0 15,-6-5 33-15,1-5 0 0,5 6 0 0,0 4 0 16,0 0 0-16,0 0 0 0,0 0 0 0,-6-5 0 15,-10 0 0-15,11 5 0 0,5 0 0 0,-16 0 0 16,5 0 44-16,-5 0 16 0,5 0 4 0,-5-5 0 0,-1 0-52 16,7 0-12-16,-7 1 0 0,7-1 0 0,-1 5 52 0,11 0 7 15,-11 5 1-15,11-5 1 0,-16-15-46 0,5 10-15 16,0 1 8-16,11 4-8 0,-5-15 55 0,-6 10 7 31,11 5 2-31,-5-9 0 0,5-6-52 0,-6 6-12 16,6-6 0-16,0 6 0 0,0 9 54 0,6-10 8 0,-1-4 2 0,-5-1 0 15,5 1-52-15,1 0-12 0,-1-6 0 0,1 6 0 16,-1 4 54-16,0 1 8 0,1-1 2 0,-1 1 0 16,1-1-103-16,-6 0-20 0,0 1-4 0,0 9-1 0,0 0 52 0,0 0 12 15,0 0 0-15,0 0-583 16,5-10-113-16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2.4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0 437 1296 0,'0'0'28'0,"11"5"7"0,5 0 1 0,1-5 0 16,-7 4-36-16,1 1 0 0,5-5 0 0,-5-5 0 15,5 5 103-15,-5-4 13 0,5-1 4 0,-5 0 0 0,5 0-96 0,-5 0-24 16,0 1 0-16,0-1 0 0,0 0 56 0,-6-5 6 16,0 1 2-16,-5-6 0 0,-5 6-52 0,5-6-12 15,-5 6 0-15,-6-6 0 0,5 1 0 0,-4 0 0 16,-1 9 0-16,-5-5 0 0,5-9 0 0,-5 0 0 16,5 4 0-16,0 6 0 15,0-11 0-15,0 6 0 0,6 4 0 0,0-4 0 16,-1 0-12-16,1 4-4 0,5 10-2 0,5-10 0 0,-5 1 29 0,6-1 5 15,-1-4 2-15,0 4 0 0,6 1-18 0,-5-1 0 16,-6 10 0-16,16-10 0 0,-5 1 0 0,-1 4 0 16,7 5 0-16,-7-5 10 0,1-4-10 0,0 9 0 15,0-5 0-15,0 0 8 0,-1-5-8 0,1 6 8 16,-11 4-8-16,16 0 8 0,-10-10-21 0,10 10-5 0,0 0-1 0,-5 0-845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3.3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267 24 1497 0,'0'0'32'0,"11"0"8"0,-11 0 0 0,0 0 4 0,11-5-36 0,-11 5-8 15,0 0 0-15,0 0 0 0,0 0 44 0,0 0 8 16,0 0 0-16,0 0 1 0,-5-9-33 16,-6 4-8-16,-5 0 0 0,-1 5-1 0,-4 0 9 0,-1 10 3 15,-5 4 0-15,5 0 0 0,-5 6 93 0,6 4 20 16,-1-5 3-16,1 0 1 16,4 5-140-16,1 5-28 0,5 0-6 0,1-1-1 0,10 1 35 0,0 5 0 0,0-5 0 0,5 0 0 31,0-1-58-31,6 1-5 0,0-10-1 0,0 1 0 0,5-1 103 0,0-5 20 0,-5-4 4 0,5-1 1 15,-5-4-5-15,5 0-1 0,0 5 0 0,-5-10 0 16,-11 0-42-16,0 0-8 0,11-5-8 0,-11 5 12 16,6-15-12-16,4 6 0 0,-10-6 0 0,0 6 0 15,0-6 0-15,0 1 0 0,-10 4 0 0,-1 1 0 16,0-1 0-16,0 1 0 0,-5-1 0 0,5 5 0 16,0 5 0-16,0 0 0 15,6 0 0-15,-6 0 0 16,6 0-152-16,5 0-32 0,0 0-6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11.0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2 438 1155 0,'0'0'25'0,"0"0"6"0,-10-5 1 0,4 5 0 0,6 0-32 0,0 0 0 0,0 0 0 0,0 0 0 0,0 0 134 0,0 0 20 15,0 0 4-15,0 0 1 0,0 0-75 0,0 0-14 16,0 0-3-16,0 0-1 0,0 0 54 0,0 0 12 16,0 0 1-16,6 15 1 0,4 4-62 0,-10-19-13 15,0 0-3-15,0 0 0 0,6 24 6 0,-1-10 1 0,1 6 0 0,4-6 0 16,1 10-50-16,5 0-13 0,-5 0 0 0,5 10 0 16,1-6-12-16,-1 6-8 0,11 9-2 0,0-4 0 31,-6-1 86-31,6-4 18 0,6 9 3 0,-1 0 1 15,1 5-72-15,-1-9-14 0,-10-1 0 0,5-4 0 16,-11-6 0-16,0 1 0 0,6 0 0 0,-6-5 0 16,-5 0 0-16,0-5 0 0,-1-4 0 0,7-1 0 15,-7 5 0-15,1-4 0 0,0-6-8 0,-6 1 8 0,6 0-8 16,0-1 8-16,0 1 0 0,-6-5 0 0,1 4 0 16,-1-4 0-16,-5-5 12 0,0 0-3 15,5 10-9-15,-5-10 0 0,0 0 0 0,6 4 0 16,-6-4 0-16,0 0 0 0,0 0 0 0,0 0 0 0,0 0-12 0,0 0-4 15,0 0 0-15,0 0-1 0,0 0 17 0,0 0-8 0,0 0 8 0,0 0 0 16,0 0-42-16,0 0-2 0,-6-9 0 0,6-1 0 0,0-4 36 16,0 4 8-16,0-4 0 0,6-1 0 0,-6-9 49 15,5-5 12-15,1 1 3 0,-6 4 0 16,5-10-103-16,6 0-20 0,0-4-4 0,-1-10-1 0,-4 5 103 0,5-10 20 16,-1 5 4-16,7 0 1 0,-7-5-64 0,1 5-26 15,0 0 2-15,5 0 0 0,-5 5 38 0,0 4 8 16,5-4 2-16,0 5 0 15,0 4-71-15,1 1-13 0,-1-6-4 0,0 6 0 0,0-1 52 0,0 0 12 16,1 1 0-16,-1 4 0 0,0 0 0 0,0 5 0 16,-5 0 0-16,0 5 0 0,0-10 0 0,0 5 0 0,-1 5 0 15,-4 0 0-15,-6-1 0 0,5 6 0 32,-5 4 0-32,6 1 0 0,-12-1 0 0,6 10 0 0,0 0 0 0,0 0 0 31,0 0-54-31,0 0-8 0,0 0-2 0,-5 10-751 0,-6-5-150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4.57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227 34 288 0,'27'0'12'0,"-16"-5"4"0,-11 5-16 0,0 0 0 15,0 0 0-15,0 0 0 0,0 0 169 0,0 0 31 16,0 0 7-16,0 0 1 0,0 0-116 0,0 0-24 16,-11 0-4-16,-5 5 0 0,5 0-51 0,0 4-13 0,-5 1 0 0,0 0 0 31,0-1 36-31,5 1 1 0,-5-5 1 0,10 4 0 0,-10 1-10 0,16-10-1 0,0 0-1 0,-5 9 0 31,-1 1-26-31,1 0 0 0,5-1-14 0,5 6 5 0,-5-6 21 16,11 6 4-16,-5-1 0 0,4 5 1 0,-4 0 26 0,5 1 5 0,-1-1 0 0,1 5 1 15,0-5-34-15,0 5-7 0,0 5-8 0,-6-5 11 16,0 0 25-16,-5 0 4 0,-5 0 2 16,0-5 0-16,5 5-33 0,-6-5-9 0,-10 10 0 0,5-5 0 15,-5-9 0-15,0-1 0 0,-6 0 0 0,-5-4-12 16,6 4 12-16,-1 1 0 0,11-10-9 0,-5 4 9 0,5-9 0 16,0 0 0-16,11 0-9 0,0 0 9 0,0 0 0 0,0-9 0 15,11-6 0-15,5-4 0 0,-5 0 0 0,5 0 8 16,-5-1-8-16,11-4 0 0,-6-4 0 0,6-6 0 15,-6 5 0-15,5 0 0 0,-4-9 0 0,-7 4 0 16,1 1-8-16,0-6 8 16,5 6-30-16,-5 4-2 0,-6-5-1 0,1 1 0 0,-1 4 53 0,1 0 10 15,-1 10 2-15,-5 0 1 0,0-5-23 0,6 9-10 16,-1 6 8-16,0-6-8 0,-5 6 27 0,0 9 0 0,0 0 0 0,11 4-595 31,-11-4-118-31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3.8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34 1396 0,'0'0'31'0,"0"0"6"0,0 0 2 0,0 0 0 0,0 0-31 0,16 5-8 15,-10-10 0-15,10 0 0 0,-5 0 81 0,-1 0 15 0,7 5 4 0,-1-4 0 16,0 4-36-16,0 0-6 0,6 0-2 0,-6 0 0 16,6-5-14-16,-1 0-3 15,1 5-1-15,0 0 0 0,5-5-10 0,-6 5-1 0,1 0-1 0,-1 5 0 16,-4 5-26-16,-1-6 0 0,0-4 0 0,0 0 0 16,-10 0 0-16,4 5 0 0,-10-5 0 0,0 0 0 15,0 10 0-15,0-1 0 0,-5 6 0 0,0 4 0 16,-6 0 0-16,0 10 0 0,-5 0 0 0,5 9 0 0,-11-9 0 15,1 9 0-15,5 1 0 0,-6-1 0 0,6-4 0 0,0 0 0 16,5-6 0-16,-5 1 0 0,5-5 13 0,5-5-2 16,1-9-1-16,0 4 0 0,5-14-10 0,0 15-14 15,5-6 3-15,-5-9 1 0,0 0 23 0,0 0 5 16,0 0 1-16,0 0 0 0,0 0-19 0,0 0-16 16,0 0 4-16,11-4-650 15,-11 4-130-15</inkml:trace>
  <inkml:trace contextRef="#ctx0" brushRef="#br0" timeOffset="196">119 312 1522 0,'0'0'33'0,"0"0"7"0,16-4 2 0,0-6 2 0,1 5-36 0,-1 0-8 15,0-4 0-15,0 4 0 0,0-5 81 0,6 10 15 0,-6 0 2 0,6-5 1 16,-6 5-47-16,6 0-10 0,-1 0-2 0,1 5 0 15,-1-5-40-15,1 0-20 0,-6 0 1 0,0 0 1 16,1 5 66-16,-1 0 12 0,-5-5 4 0,-1 5-999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6.0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1 408 2188 0,'-5'-24'97'0,"5"24"20"0,5-19-93 0,-5 19-24 16,0 0 0-16,0 0 0 0,5-19 32 0,6-5 3 15,-11 5 0-15,0-5 0 0,6 0-5 0,-6 0-1 16,0-5 0-16,0 0 0 0,0 5-29 0,0 0 0 31,0 0 0-31,5 5 0 0,0 4 0 0,-5 1 0 0,0-5 0 0,-5 4 0 16,5 6 0-16,0 9 0 0,0 0 0 0,0 0-712 15,-11-10-147-15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6.8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324 506 1497 0,'0'9'32'0,"0"-9"8"0,0-9 0 0,0 9 4 0,0 0-36 0,0 0-8 0,0 0 0 0,-10 0 0 16,-1-5 53-16,-5-10 9 0,-1 6 2 0,1-1 0 15,0 15-25-15,0-10-5 0,-6 5-1 0,1 0 0 16,4 0-9-16,-4-5-1 0,-1-4-1 0,1 9 0 15,10 0-3-15,-5 0-1 0,-1 0 0 0,1 5 0 0,11 14-18 16,-6-5-11-16,5-9 2 0,6-5 0 0,0 0 0 0,0 0 0 16,0-10 0-16,6 1 0 0,-6 4 65 0,5 0 14 31,1-4 2-31,-1 4 1 0,6 0-58 0,-6-5-15 0,6 1 0 0,0-1 0 0,0-14 29 0,0-5 3 31,5-9 1-31,-5 4 0 0,5 5-1 0,-5 5-1 0,5 10 0 0,-5-5 0 16,-6 0-31-16,0-5 0 0,-10-5 0 0,0 5 0 0,-6 0 0 0,5 9 0 15,-10 1 0-15,11 0 0 0,-11-1 0 0,-1 1 0 16,1 9 0-16,5 0 0 0,-5 0 0 0,5 5 0 16,-5 0 0-16,0 5 0 15,5 0-148-15,0 9-35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7.6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27 375 345 0,'0'0'15'0,"0"0"4"0,0 0-19 0,0 0 0 0,0 0 0 0,0 0 0 31,0 0 110-31,0 0 18 0,0 0 4 0,6 9 1 16,-6-9-47-16,0 0-10 0,5 15-1 0,-5-15-1 0,0 0 7 0,0 0 2 15,6 9 0-15,4 1 0 0,-10-10-13 0,6 10-2 16,-6-10-1-16,0 0 0 0,0 0-6 0,11 4-1 0,5 6 0 16,-5-5 0-16,-1-5-16 0,7 0-3 0,-7 0-1 0,7 0 0 15,-7 0-17-15,7 0-4 0,-7-10-1 0,7 5 0 16,-1-4-10-16,-5 4-8 0,-1-5 12 0,1-4-12 16,-5 4 0-16,-1 1 0 0,-5-6 0 0,0 6 0 15,0-10 0-15,-5 4 0 0,-1 1 0 0,1-1 0 16,-6 1-29-16,0 0 0 0,-5 4 0 0,5 0 0 15,0 6 52-15,-5-1 10 16,0-5 3-16,5 5 0 0,11 1-24 0,0 4-4 0,0 0 0 0,-16-5-8 16,16 5 12-16,0 0-4 0,0 0 0 0,0 0-8 0,-5-5 0 0,5 5 0 15,0 0 0-15,5-15 0 0,0 1 0 16,1 4 0-16,-1 1 0 0,1-1-9 0,-1-4 22 0,-5-1 5 31,-5 6 1-31,-1-1 0 0,1-4-35 0,-6 4-6 16,6-4-2-16,-6 4 0 0,-5-4 39 0,5 9 7 0,-5-5 2 0,-1 1 0 0,1 4-24 0,0 5-18 15,5-5 3-15,11 5 1 0,0 0 14 0,0 0 12 16,-11 5-3-16,11-5 0 16,0 0-54-16,0 0-11 0,0 0-3 0,0 0-847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8.55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302 0 1087 0,'0'0'48'0,"0"0"10"0,0 0-46 0,0 0-12 0,0 0 0 0,0 0 0 16,0 0 108-16,0 0 20 0,0 0 4 0,-5 10 1 31,5-1-28-31,0 6-5 0,0-6-2 0,0 6 0 0,0 4-32 0,-6-5-6 0,6 1-2 0,-5 4 0 16,5 5-33-16,0 5-6 0,-6-1-2 0,6-4 0 15,0 10 7-15,0-5 2 0,-5 4 0 0,-1 1 0 0,1 0-26 0,0-6 0 16,5-3 8-16,-6 3-8 15,6-13-20-15,-5-1-5 0,5 1-2 0,0-15 0 0,0 0 37 0,0 0 7 16,0 0 2-16,0 0 0 16,0 0-48-16,0 0-10 0,0 0-1 0,16-15-1 31,-5 1-123-31,0-1-24 0,0 1-4 0,-1-10-2 0,1 0 72 0,0 5 14 0,-6-1 4 0,1 6 0 31,-6 4-17-31,0-4-3 0,0 4-1 0,0 10 0 16,0 0 77-16,0 0 15 0,0 0 3 0,0 0 1 0,-6-4 29 0,6 4 0 0,0 0 0 0,-10-5 10 0,-1 5 13 0,0 0 2 15,-5-5 1-15,5 5 0 0,-5 0 46 0,5 0 8 16,-5 0 3-16,5 0 0 0,-5 0-26 0,5 0-5 16,-5 0 0-16,-1 0-1 0,7-5-4 0,-1 5-1 15,-5 0 0-15,-1-5 0 0,-15 5 15 0,16 0 3 16,16 0 1-16,0 0 0 0,0 0-9 0,0 0-3 16,-6-4 0-16,1-1 0 0,-6 5-7 0,6-5-2 15,-6-5 0-15,6 6 0 0,-1-1-12 0,6-10-4 16,-5 6 0-16,-1-6 0 31,6 6-15-31,6-20-3 0,5-9-1 0,5 4 0 16,11 5 79-16,-16 10 16 0,-11 5 4 0,-6 4 0 15,12 0-78-15,-6 10-15 0,0 0-3 0,0 0-1 16,16-4-190-16,-16 4-37 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9.19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0 317 633 0,'0'0'28'0,"0"0"6"0,0 0-34 0,0 0 0 15,0 0 0-15,0 0 0 0,0 0 148 0,0 15 22 0,5-6 5 0,-5 6 1 16,0-15-39-16,6 9-7 0,5 6-2 0,5-6 0 15,11 1-51-15,-11-5-10 16,-16-5-3-16,5 9 0 0,12 1-12 0,-7-5-2 0,7 0-1 0,4-1 0 0,6-4-27 0,-5 0-6 16,-11 0 0-16,-6 0-1 0,11-4 17 0,0-1 4 15,1 0 1-15,-1 0 0 0,-11 0-27 0,1-4-10 16,4-1 0-16,-4 5 9 0,-6-9-9 0,0 4 0 31,0-4 0-31,-6 0 0 0,-4-6-9 0,-1 1 9 16,0 5 0-16,0-5 0 0,-5-1 0 0,-6 1 0 0,1-5 0 0,5 5 0 0,5 0 0 0,5 4 0 15,-4-4 0-15,10 10 0 0,-6-6 8 0,12 5-8 16,-6 6 0-16,0-6 9 0,0 0-9 0,5 6 10 16,0-1-10-16,6 0 10 0,0-5-10 0,5 1 10 15,-5-1-10-15,5 5 10 16,-5-4-10-16,5 9 0 0,6-5 9 0,-6 0-9 0,-5 5 0 0,0 0 9 0,5-5-9 16,0 5 0-1,-5 0-63-15,5 0-19 0,0 0-4 0,0 10-893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19.7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309 0 1213 0,'0'0'26'0,"0"0"6"0,0 0 0 0,0 0 4 0,0 0-36 0,0 0 0 16,-11 0 0-16,0 4 0 0,-5 1 70 0,5 0 7 16,-5 0 2-16,5 4 0 15,1 1 14-15,-7 0 3 0,1 4 1 0,-5 0 0 16,10 6-53-16,-5-1-10 0,-1 5-2 0,7 0-1 0,-1 5 9 0,0-5 3 15,0 4 0-15,6 1 0 0,-1 5-26 0,6-5-5 16,6 0 0-16,-6-1-1 0,-6-4-11 0,6-9 0 16,6-1 0-16,-1 5 8 0,6-4-8 0,-6-1 0 0,6-9 0 0,-11-5 0 15,6 10-8-15,4-6 8 0,1 1-10 0,5-5 10 16,-16 0-12-16,0 0 12 0,0 0-13 0,11-9 5 31,-5 4 8-31,-6-5-8 0,-6 1 8 0,1-6-8 0,-1 1 8 0,1-1 0 0,-11 1 0 0,0 4-8 16,-6 1 8-16,11-1 0 0,0 1 0 0,-5 4 0 15,-5 0 0-15,10 5 12 0,11 0-2 0,-11 0-1 0,0 5-9 0,11-5 0 16,0 0 0-16,0 14 0 16,0-14-124-16,0 10-28 0,0-1-4 0,0 1-2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20.48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22 1126 0,'0'0'50'0,"0"0"10"0,0 0-48 0,0 0-12 32,0 0 0-32,0 0 0 0,11 5 85 0,-11-5 15 0,0 0 2 0,0 0 1 0,11 0 11 31,5 0 2-31,-16 0 1 0,6 0 0 0,10 0-40 0,0 0-8 0,-5 0-1 0,5-5-1 0,0 5-18 0,0-5-3 0,11 5-1 0,-10 0 0 31,-17 0-14-31,16 0-3 0,16-5-1 0,-5 5 0 16,0-5-27-16,-5 5 0 0,5-4 0 0,-11 4 0 0,0 0 0 0,0 0 0 0,-5 0 0 15,11 0 0-15,-6 0 0 0,-5 0 0 0,-11 0 0 0,0 0 0 16,0 0 56-16,0 0 7 0,5 9 1 16,-5 6 0-16,-5-6-64 0,-1 6-20 0,-4 4 0 0,-1 0 0 15,5 10 32-15,-4 0 7 0,-7 9 1 0,1 5 0 16,0 1-20-16,0-1 0 0,5 0 0 0,0-5 0 16,-5-9 0-16,5 5-12 0,6-5 1 0,5-5 1 15,-11 0 10-15,11-5 14 0,-5-10-3 0,-1 6-1 0,6-1-24 0,-5-4-5 31,5-10-1-31,0 0 0 16,0 0-92-16,0 0-20 0,-11 5-3 0,11-5-874 16</inkml:trace>
  <inkml:trace contextRef="#ctx0" brushRef="#br0" timeOffset="200">33 483 1494 0,'11'9'66'0,"-1"-4"14"0,12-5-64 0,-6 0-16 16,0 5 0-16,1 5 0 0,-1-10 122 0,5 4 22 16,-4 1 4-16,10 0 0 0,-6-5-32 0,12 5-6 15,4 0-2-15,-4-5 0 0,-6 0-86 0,-6 0-22 16,6-5 0-16,-5 0 0 0,-6 10-9 0,0-10-7 16,1 0 0-16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26.6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55 706 1062 0,'0'0'23'0,"0"0"5"0,0 0 0 0,0 0 3 0,0 0-31 0,0 0 0 0,0 0 0 0,0 0 0 16,0 0 92-16,0 0 13 0,0 0 3 0,0 0 0 15,0 0-20-15,0 0-4 0,0 0-1 0,0 0 0 16,-11-9-20-16,11-1-4 0,-5-4-1 0,5 4 0 0,-5-4 5 16,-1-1 1-16,1-4 0 0,-1 0 0 0,6-10-6 0,0 5-1 15,-5 0 0-15,5-5 0 0,-5 0-40 0,5 5-8 16,0-9-1-16,-6-1-8 0,6-4 0 0,6-1 0 16,-6-4 0-16,5 5 0 0,-10 4 0 0,5 0 0 15,0 1 0-15,0 4 0 16,0 0 58-16,0 5 5 0,0 5 1 0,0 9 0 0,0 10-52 15,0 0-12-15,0-14 0 0,0 14 0 0,0 0 0 0,0 0 0 16,0 0 0-16,0 0-782 16,0 14-159-16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12.6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16 495 1036 0,'0'0'46'0,"0"0"10"0,0 0-45 0,0 0-11 0,0 0 0 0,0 0 0 16,0 0 104-16,0 0 20 0,0 0 3 0,0 0 1 0,-11 0-52 0,6 0-9 15,5 0-3-15,0 0 0 0,0 0 0 0,0 0 0 0,0 0 0 0,0 0 0 16,0 0 0-16,0 0 0 0,0-10 0 0,0 10 0 31,0 0-102-31,11 0-21 0,-6 0-4 0,-5 0-1 0,0 0 134 0,17 0 26 0,10 0 6 0,5-4 1 16,-16 4-11-16,-5-5-3 16,-6 0 0-16,1 5 0 0,-6-10-71 0,5 6-18 0,6 4 0 0,0-5 0 15,0 0 55-15,10 0 7 0,-5 5 2 0,6 0 0 0,5-5-52 31,0 1-12-31,0-1 0 0,5 10 0 0,1-1 26 0,5 1 2 16,-1 0 1-16,7-5 0 16,-6 5-46-16,5 0-10 0,5-5-1 0,-10 4-1 0,0 1 29 0,0 0 0 15,0-5 0-15,5 0 0 0,0 0 45 0,0 10 15 16,6 4 4-16,10 1 0 0,-10-6-52 0,0-4-12 16,-1-5 0-16,6 0 0 0,-5 5 0 0,-1 0 0 15,1-1 0-15,0-4 0 16,-1 5-48-16,-4-5-13 0,-7 5-3 0,1 0 0 0,0-5 103 0,0 5 20 0,-6-5 4 0,1 0 1 0,-1 0-52 0,0-5-12 15,-5 0 0-15,6 0 0 0,-12-4 0 0,6 4 0 16,-5-5 0-16,0 5 0 0,-1 5 0 0,-4-4-16 16,4 4 3-16,-5-5 1 0,1-5 12 0,-1 5 16 15,-5 0-3-15,-1 5-1 0,1 0-12 0,0-4 0 16,0-1 0-16,-6 0 0 0,1-9 0 0,-1 9 0 16,0 10 0-16,-5-5 0 15,0 0 0-15,0 0 0 0,0-15 0 0,0 15 0 0,0 0 0 0,0 0 0 0,-10-14 0 0,4 4 0 16,-5-4-12-16,-5 4-4 15,5-4-2-15,-10 4 0 0,5-4-22 16,-1-1-5-16,-15-9-1 16,5 5 0-16,-6-5 37 0,1 5 9 0,5 5 0 0,-5-6 0 15,-1 1 0-15,1 0 0 0,5 5 0 0,5-1 0 16,-10 1 0-16,5-5 0 0,5 4 0 0,1 1 0 16,-1-1 0-16,11 1 0 15,0 4 0-15,1 1 0 0,-1 9 0 0,5-5 0 0,6 5 0 0,0 0 0 16,0 0 0-16,0 0 14 0,0-10-3 0,0 10-1 0,0 0-10 0,17 0-14 15,-1 0 3-15,5 0 1 0,1-9 59 0,-6 9 12 16,0 0 3-16,1 5 0 0,-1-1-103 0,5-4-20 0,12 5-4 0,-6 5-1 0,0-5 52 16,-6-1 12-16,12 11 0 0,-12-6 0 0,1 1 0 0,0 0 0 15,-1 9 0-15,1-5 0 0,-11 5 0 0,5 1 0 32,-5-6 0-32,0 10 0 0,-6-5 0 0,6 0 0 15,-11 5 0-15,5 0 0 0,1 0 0 0,-6 0 0 16,0-4 0-16,-6 4 0 0,-5-5 0 0,1 5 0 15,4-5 0-15,-5 5 0 0,1 0 0 0,-1-5 0 16,0-4 0-16,0-6 0 0,-5 11 0 0,0-1 0 16,-1-5 0-16,1 1 0 0,0-11 0 0,0 6 0 0,0-5 0 15,-6 4 0-15,11 6 15 0,-5-10 5 0,-6-1 2 0,6 1 0 16,5-5-22-16,-5 0 0 0,0 5 0 0,5 0 0 16,0-5-16-16,-5 0-4 0,0 0 0 0,11 9-1 15,5-9 21-15,-11 0 0 0,5 5 0 16,6-5 0-16,0 0 11 0,0 0 6 0,0 0 2 0,0 0 0 0,0 0-31 0,11 5-5 0,-11-5-2 0,16 5 0 15,-5 4 19-15,5 1 9 0,1-5-1 0,-1 0 0 32,5-1-34-17,-4-4-7-15,4 5-2 0,-10 0 0 0,5-5-213 0,0 5-44 0,17 4-8 0,-6 6-1 0</inkml:trace>
  <inkml:trace contextRef="#ctx0" brushRef="#br0" timeOffset="735">1610 1124 518 0,'0'0'23'0,"-5"5"5"16,5-5-28-16,0 0 0 0,0 0 0 0,-11 5 0 15,11-5 172-15,0 0 28 0,0 0 7 0,0 0 1 0,0 0-116 0,0 0-22 16,0 0-5-16,0 0-1 0,0 0 87 0,5-15 17 16,6 6 3-16,0-10 1 0,10-1-83 0,-10 6-16 31,0-5-3-31,-6 0-1 0,6-1 3 0,5-4 0 15,1 0 0-15,4 0 0 0,17 5-1 0,-11 0 0 16,-11-5 0-16,0 0 0 0,-5-5-57 0,0-5-14 16,0 6 0-16,5-1 0 0,-5 5 0 0,5-10 0 15,0-4 0-15,0 9 0 0,1 5 0 0,-6 0 0 16,-1-5 0-16,1 5 0 0,-5 0 0 0,-1 0 0 0,0 10 0 0,1-6 0 16,-6 6 0-16,5 0 0 0,-5 4 0 0,6 0 0 31,-6-4-48-31,0 14-13 0,0 0-3 0,0 0 0 0,-6-5 52 0,6 5 12 0,0 0 0 0,0 0 0 15,6 10-33-15,-6-10-4 0,0 0-1 0,0 0 0 16,0 0 10-16,0 0 1 0,0 0 1 0,-11 9 0 16,11-9-82-16,0 0-16 0,0 0-3 0,-11 15-820 0</inkml:trace>
  <inkml:trace contextRef="#ctx0" brushRef="#br0" timeOffset="1128">1983 433 1497 0,'0'0'66'0,"0"0"14"0,0 0-64 0,-11 0-16 15,6-5 0-15,-1 0 0 0,-5 0 55 0,6-4 7 16,-11-1 2-16,-1-4 0 0,1-1 0 0,-5-4 0 16,-1-5 0-16,-5 5 0 0,5 0-52 0,-5-10-12 15,0 0 0-15,11 5 0 0,-5 5 54 0,-1 0 8 0,0-1 2 31,1 1 0-15,-1 0-90-16,6 5-18 0,-6-6-3 0,1 6-1 0,10 0 38 0,-5-1 10 0,5 6 0 0,0 4 0 16,0-5-16-16,1 5 0 0,4 5 1 0,1-5 0 15,5 5-39-15,0 0-8 0,0 0-2 16,0 0 0-16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32.8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55 696 806 0,'0'0'17'0,"0"0"4"0,0 0 1 0,0 0 2 0,0 0-24 0,0 0 0 0,0 0 0 0,0 0 0 15,0 0 48-15,0 0 6 0,0 20 1 0,0-20 0 16,0 0-2-16,0 0 0 0,0 0 0 0,0 0 0 16,6 14-26-16,-6-14-6 0,0 0-1 0,0 0 0 15,0 0 36-15,0 0 6 0,0 0 2 0,0 14 0 0,5 1-52 0,-5-15-12 16,-5 14 0-16,5-14 0 0,0 0 24 0,0 0 3 16,0 0 0-16,0 0 0 0,0 0-17 0,0 0-10 15,0 0 12-15,0 0-12 16,0 0 32-16,0 0-1 0,0 0 0 0,0-9 0 0,-6-1-31 0,1 0 0 15,5 6 0-15,0-6 0 0,-5 0 57 0,5-4 6 16,0-5 1-16,0 0 0 0,0-5-44 0,-6-5-9 16,6 10-2-16,0-10 0 0,0 5 7 0,0-5 0 15,-5-5 1-15,-1 1 0 16,6-1-34-16,-5 0-7 0,5 1-2 0,-5 4 0 0,-1-5 26 0,6 1 0 0,-5-1 0 0,5 5 0 16,0 5 0-16,0 5 0 15,0 0 0-15,0 0 0 0,0 4 36 0,-6 1 12 16,6-5 2-16,0 9 1 0,0-4-35 0,0 4-6 15,0-4-2-15,0 4 0 0,0 10-8 0,0 0 10 0,0 0-10 16,0 0 10 0,0 0-66-16,0 0-14 0,0 0-2 0,0 0-828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36.6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346 43 460 0,'0'0'41'0,"0"0"-33"15,0 0-8-15,0 0 0 0,11-5 130 0,-6 0 24 16,-5 5 5-16,0 0 1 0,11-5-26 0,-11 5-5 0,0 0-1 0,0 0 0 15,0 0-51-15,0 0-10 0,0 0-3 0,0 0 0 16,0 0-51-16,0 0-13 0,0 0 0 0,0 0 0 16,-11-5 41-16,0 5 6 0,0 0 1 0,-5 5 0 15,-5-5-37-15,-1 0-11 0,-5 5 0 0,0 0 0 16,5 4 18-16,-10 1-3 0,10 4-1 0,-5 1 0 0,6 4-14 0,-6 0 0 16,5 5 0-16,1 5 0 0,10 5 24 0,0-1 1 15,5 1 1-15,1 4 0 0,5 1 4 0,5-6 1 16,1 1 0-16,5 4 0 0,0-4 6 0,10 0 2 15,-5-6 0-15,6 1 0 0,0-10-6 0,5 5-1 16,0 0 0-16,0-9 0 0,0-1-32 0,0-4 0 16,-6-5 0-16,6-5 0 0,-5-5 0 0,-1 0 0 15,6 0 0-15,-5-4 0 0,0-6 0 0,-1-4 0 0,-5 5 0 16,1-10-9-16,-1 0 9 0,-5-5-8 0,-1 5 8 0,-4-5-8 16,-6-9 8-16,-6-1 12 15,-4 1-2-15,-7-10-1 0,7 4-9 0,-12 1-12 16,0 0 2-16,6 5 1 0,-5 4 9 0,10 0 12 0,-11 10-2 0,1 0-1 15,-1 10-9-15,0 0 0 16,12 4 0-16,-1 5 0 16,0 0-167-16,11 5-35 0,0 0-7 0,-11 10-2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3:37.96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32 658 1022 0,'0'0'22'0,"0"0"5"0,0 0 1 0,0 0 1 0,0 0-29 0,0 0 0 16,0 0 0-16,0 0 0 0,0 0 75 0,0 0 9 0,0 0 1 0,0 0 1 15,0 0-32-15,0 0-6 0,0 0-2 0,0-10 0 0,0-9-7 16,0 5-2-16,5 4 0 0,-5-4 0 0,0-1 7 0,0 1 0 16,0-5 1-16,-5 0 0 0,5-5-24 0,-5-5-5 15,-1-5 0-15,1 1-1 16,-1-1 13-16,1-4 2 0,0-1 1 0,5 6 0 0,0-6-41 0,0 10-8 16,0-4-2-16,0 9 0 0,5-5 20 0,-5 10 0 15,5-5 11-15,-5 4-11 0,0 6 17 0,0 4-3 16,0 10-1-16,0-9 0 15,0-1-151-15,0 10-30 0,0 0-7 0,0 0-1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04.7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33 1497 0,'0'0'133'0,"0"0"-106"0,0 0-27 0,0 0 0 15,-5-9 108-15,-1 4 16 0,1 0 3 0,5 5 1 0,0 0 0 0,0-9 0 16,0 4 0-16,0 5 0 0,0 0-68 0,0 0-12 15,0 0-4-15,0 0 0 16,0 0-15-16,0 0-3 0,0 14-1 0,0-14 0 16,0 0-61-16,0 0-12 0,0 0-2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09.7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341 17 576 0,'0'0'51'0,"0"0"-41"0,0 0-10 0,0 0 0 0,0 0 120 0,0 0 23 16,0 0 4-16,0 0 1 0,0 0-62 0,0 0-12 16,0 0-2-16,0 0-1 0,0 0-27 0,0 0-6 15,0 0-1-15,0 0 0 0,0 0 15 0,0 0 4 0,0 0 0 0,0 0 0 16,0 0-39-16,0 0-7 0,-5-4-2 0,-1-1 0 16,-4 5 45-16,4-5 9 15,-5 5 2-15,1 0 0 0,-7 0-28 0,7 0-6 0,-12 0-1 0,0 0 0 16,1 5-7-16,5-5-2 0,-1 9 0 0,1 1 0 15,-5 0-8-15,4 4-1 0,1 0-1 0,0 1 0 16,0-1-10-16,-6 5 10 0,6 5-10 0,5 0 10 16,0-4-1-16,11-1 0 0,-5 10 0 0,5-5 0 15,5 4-1-15,1-4 0 0,-1 5 0 0,6 0 0 32,0-5 1-32,0-5 0 0,5 1 0 0,0-1 0 0,0 5 0 15,6-5 0-15,-6 0 0 0,11-4 0 0,-5-6 16 16,-1 1 3-16,6 4 1 0,0-4 0 0,0-1-11 0,6-4-2 15,-6 5-1-15,5-5 0 0,0-10 2 0,-5 5 1 16,1-5 0-16,-1 0 0 0,0-4-6 0,-6 4 0 16,1-5-1-16,-6 5 0 0,6-4-11 0,-6-1 0 15,0 1 9-15,0-6-9 0,0 1 0 0,-5-1 0 16,0-4 0-16,-6 5 0 0,1-10 0 0,-6 0-10 16,-6 4 10-16,1-4 0 15,0 0-9-15,-12 0 9 0,1 0 0 0,0 0-9 0,0 0 9 0,-6 0 0 16,1 5-9-16,-12 0 9 0,1 9 0 0,-1-4 0 15,-5 4 0-15,6 1 0 0,0 14 0 0,10-5 0 16,0-5 0-16,1 0 0 0,5 10 0 0,-6 0 0 0,11-1-8 16,11-4 8-1,0 0-31-15,-5 0-1 0,-6 10-1 0,6-5-699 0,5 4-140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23.4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16 336 1036 0,'0'0'23'0,"0"0"5"0,0 9 0 0,0 6 1 0,0-15-29 0,0 0 0 16,0 0 0-16,0 0 0 16,0 0 57-16,0 0 6 0,0 0 1 0,0 0 0 0,0 0 0 0,-6-10 0 15,1 0 0-15,0-4 0 0,5 0 0 0,0-1 0 0,0 1 0 0,0-5 0 16,5-5 0-16,-5 0 0 16,5 0 0-16,-5 4 0 0,0-4-52 0,6 0-12 0,-6 0 0 15,0 5 0-15,5 5 0 0,-5-1 0 16,0 1 0-16,6 4 0 0,-6 1 0 0,5 4 0 0,0-5 0 0,1 6-868 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23.80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334 235 1267 0,'0'0'28'0,"-11"5"5"0,-5-5 2 0,-6-5 1 0,-10 0-36 0,5 5 0 16,0 0 0-16,5-5 0 0,6 0 58 0,-6 5 5 15,-5 0 1-15,6 0 0 16,-1-4 51-16,11-1 10 0,0 5 3 0,11 0 0 0,-5-5-52 0,5 5-9 16,0 0-3-16,0 0 0 0,0 0-51 0,0 0-13 15,11-10 0-15,0 6 0 0,5-1 0 0,0 0 0 16,0-5 0-16,-5 6 0 0,0-6 0 0,0-4 0 15,-1 4 0-15,1-4 0 0,-11 14 0 0,6-15 0 16,-1 1 0-16,-5-1 0 0,-11 1 0 0,6 0 0 16,-17-1 0-16,6 6 0 0,0 4 0 0,-6 0 0 15,1-5 0-15,4 10 0 0,1 0 0 0,0 0 0 0,11-4 0 0,5 4 0 32,-11 4-158-32,11-4-25 0,16 10-5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22.8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28 326 1332 0,'0'0'29'0,"0"0"7"16,0 0 0-16,0 0 1 0,0 0-29 0,0 0-8 0,0 0 0 0,0-10 0 0,0-4 77 0,-5 0 15 16,-1 4 2-16,1-4 1 15,-1-1-13-15,1 1-2 0,5-5-1 0,0 4 0 16,-5-4-12-16,5 0-3 0,5 0 0 0,-5 4 0 0,0-4-51 15,0 9-13-15,0-4 0 0,0 4 0 0,5-4 28 0,-5 4 2 16,6 1 1-16,-1-1 0 16,-5 10-50-16,6-9-9 0,-6-1-3 0,0 10 0 15,0 0-77-15,10-10-16 0,1 6-4 0</inkml:trace>
  <inkml:trace contextRef="#ctx0" brushRef="#br0" timeOffset="234">276 297 403 0,'0'0'36'15,"0"0"-36"-15,0 0 0 0,0 0 0 0,0 0 250 0,0 0 43 0,0 0 9 0,0 0 2 16,0 0-141-16,0 0-28 0,0-9-6 0,0-1-1 16,0-4-51-16,-5-1-10 15,0 6-3-15,5-6 0 0,-6 1-51 0,1-1-13 16,5 1 0-16,0 0 0 0,0-1 0 0,0 1 0 0,0-5 0 0,-6-1 0 15,6 6 0-15,6 0 0 0,-6 4 0 0,0 10 0 32,0 0-100-32,0 0-22 0,0 0-5 0,0 0-1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21.18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435 0 1497 0,'0'0'32'0,"0"0"8"0,0 0 0 0,0 0 4 0,0 0-36 0,0 0-8 0,-6 5 0 0,-4 0 0 15,-1-5 53-15,0 0 9 16,0 5 2-16,0 0 0 0,1-1-52 0,-1-4-12 15,-11 5 0-15,6 0 0 0,0 0 0 0,0 0 0 0,5 4 0 0,0-4 0 16,-5 0 0-16,10 0 0 0,-4 4 0 0,4-4 0 16,6-5 0-16,0 0 0 0,0 0 0 0,0 14 0 15,0 6 54-15,11-11 8 0,0 6 2 0,0-6 0 0,-1 10-52 0,12-4-12 16,0-1 0-16,-1 5 0 0,1 1 0 0,5-6 0 16,0 5 0-16,0 5 0 15,0-9 54-15,5 4 8 0,-5 0 2 16,0 0 0-16,0-4-52 0,-5 4-12 0,-11-5 0 0,0 6 0 0,-6 4 0 0,-5-10 0 15,-5 5 0-15,5-4 0 0,-6 4 0 0,1-5 0 16,-17-4 0-16,-5 4 0 0,-5 1 0 0,-1-6 0 0,6 6 0 0,0-11 0 16,0-4 0-16,0 0 0 15,11 0 0-15,0 5 0 16,0-5-48-16,10 5-13 0,6-5-3 0,0 0 0 0,0 0 52 0,0 0 12 16,0 0 0-16,0 0 0 15,0 0 48-15,0-19 13 0,0 19 3 0,6-19 0 16,4 4-52-16,1-4-12 0,5 0 0 0,1 0 0 0,4-1 0 0,-5 1 0 15,6 0 0-15,0-5 0 0,-1 5 0 0,-4 0 0 16,-7-5 0-16,7-1 0 0,-12 6 54 0,6 0 8 16,0 5 2-16,-1-1 0 0,-10 15-52 0,0 0-12 15,-5-9 0-15,5 9 0 0,-5-15-17 0,-6 1-7 16,0-1 0-16,11 15-1 16,0 0-11-16,0 0-3 0,0 0 0 0,0 0-628 0,0 0-125 0</inkml:trace>
  <inkml:trace contextRef="#ctx0" brushRef="#br0" timeOffset="517">315 1667 1382 0,'0'0'30'0,"0"0"6"0,0 0 2 0,0 0 2 0,0 0-32 0,0 0-8 15,0 0 0-15,0 0 0 0,0 0 78 0,0 0 14 16,0 0 4-16,0 0 0 0,0 0-77 0,11-10-19 16,0 0 0-16,-6-4 0 0,6 0 55 0,-6-1 7 0,1 1 2 0,-1-5 0 15,0-5 0-15,1 0 0 0,5 0 0 0,-1-5 0 16,-4-5-52-16,-1 1-12 0,6-6 0 0,-6-4 0 16,1 4 54-16,-1 1 8 0,-5 0 2 0,-5 9 0 31,5 0-52-31,-11 5-12 0,0 0 0 0,0 10 0 0,1-6 17 0,-7 11 1 15,1 4 0-15,0 5 0 0,0 0-29 0,-6 5-5 0,6 0-2 0,0 4 0 16,0 6 18-16,5-1 0 0,-5 5 0 0,10 0 0 16,1 5-106-1,5-4-18-15,-6 4-3 0,6-5-1 0,6-5 103 0,-1 1 25 0,6-6 0 0,0 6 0 16,5-6-27-16,0-4 0 0,-5-5 0 0,5 0 0 16,0-5 43-16,6 0 9 0,0 1 2 0,-6-6 0 15,5 0-73-15,-10 1-14 0,0-1-4 0,5 1-477 16,-5-1-96-16</inkml:trace>
  <inkml:trace contextRef="#ctx0" brushRef="#br0" timeOffset="907">57 1878 1958 0,'0'0'43'0,"0"0"9"0,0 0 1 0,0 14 3 0,-6-4-45 0,1 0-11 0,0-1 0 0,-1 6 0 16,1-1 53-16,-1 0 9 0,6 6 2 0,-5-6 0 16,-6 5 0-16,6 0 0 0,5 5 0 0,-6 0 0 15,6 0 0-15,6 5 0 0,-1 0 0 0,0 0 0 16,-10 0-52-16,5-5-12 0,0-5 0 0,0 5 0 16,0 0 0-16,0-5 0 0,0 0 0 15,-5 1 0-15,5-20 0 0,0 14 0 0,5 0 0 0,-5-14 0 31,5 10-48-31,-5-10-13 0,0 0-3 0,0 0-682 0,11 0-137 0</inkml:trace>
  <inkml:trace contextRef="#ctx0" brushRef="#br0" timeOffset="1267">381 2094 1267 0,'0'0'56'0,"0"0"12"0,0 0-55 0,0 0-13 16,0 14 0-16,0-14 0 0,-6 10 54 0,1 0 8 0,5-10 2 0,0 0 0 15,-11 9 51-15,11-9 10 16,-5 10 3-16,-1-1 0 0,1 6-52 0,0-1-9 0,5 1-3 0,0-1 0 16,0 0-51-16,0 6-13 15,0-6 0-15,0 5 0 16,0 5 0-16,5-4 0 0,0-1 0 0,6 0 0 0,5 0 0 0,1 0 0 0,-1 1 0 15,-5-6 0-15,-1 0 0 0,7-4 0 0,-1 0 0 0,5-6 0 16,1 1 0-16,-6-10 0 0,1 1 0 0,-1-1 0 16,-5 0 0-16,-1-5 0 0,1-9 0 0,-5 0 0 15,4 0 0-15,-4 0 0 0,-1-5 0 0,1 0 0 16,-1-5 8-16,-10 5 0 0,-12-5-8 0,12 0 12 16,0 0-12-16,-1 0-8 0,-5 5 8 0,-5 0-13 15,11 5 13-15,-6 0 0 0,0 5 0 0,0 4-652 16,1 5-127-16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26.26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1864 3678 1332 0,'0'0'29'0,"0"0"7"0,0 0 0 0,0 0 1 0,0 0-29 0,0 0-8 31,0 0 0-31,0 0 0 0,11-5 37 0,0 0 7 0,-1 0 0 0,1 1 1 0,-5-11 16 0,-1 6 3 16,0-1 1-16,-5-4 0 0,0-1-1 15,0-4 0-15,0 0 0 0,-5 0 0 0,5 4-51 0,-11-4-13 0,6 0 0 0,-6 0 0 16,-11 4 35-16,6 1 4 16,0 4 1-16,-6 5 0 0,6 1-8 0,-5 4 0 15,4 4-1-15,-4 6 0 0,5 4 21 0,-1 1 4 16,1 4 0-16,5 5 1 0,1 0-45 0,-1 0-12 0,11 5 0 0,-6 0 0 16,12-1 0-16,-6 1 0 0,5-5 0 0,6 0 0 15,0-5 17-15,0 6 2 0,5-6 0 0,-5-5 0 0,-1-4-31 16,7-5-5-16,-1-1-2 0,0-4 0 15,0 0 19-15,0-4 0 0,1-1 0 0,-1-10 0 0,0 6 0 0,0-10 0 16,-5 4 0-16,0 1 0 0,0-1-22 0,-1 6-1 16,1-11 0-16,-5 6-680 15,-1 0-136-15</inkml:trace>
  <inkml:trace contextRef="#ctx0" brushRef="#br0" timeOffset="500">2015 4523 1508 0,'0'0'33'0,"0"0"7"0,0 0 2 0,17 0 0 0,-1 0-34 0,-5 0-8 16,-1 0 0-16,-10 0 0 0,11 0 51 0,0-10 8 0,0 6 1 0,5-6 1 15,-5 0 3-15,0-4 0 0,-6 4 0 0,0-4 0 16,1-5-52-16,-6 4-12 0,0-4 0 0,-6 0 0 0,1 0 0 0,-6 0 0 16,0-1 0-16,-5 6 0 0,5-5 0 0,-5 9 9 15,0 1-9-15,0 4 8 16,-6 5-8-16,6 0 0 0,-6 5 0 0,6-1-11 16,0 11 34-16,5-6 6 0,0 6 2 0,0-1 0 0,6 5 1 0,0 1 1 15,5-1 0-15,10 0 0 0,1 5-33 0,0-5 0 16,5 0 0-16,1 1 0 0,4-6 0 0,1 0 0 15,5 6 0-15,-11-6-9 0,0-9 9 0,-5 0-13 16,5 4 5-16,0-4 8 16,-5-5-100-16,0-5-13 0,5 5-3 0,-5 0 0 0</inkml:trace>
  <inkml:trace contextRef="#ctx0" brushRef="#br0" timeOffset="905">2383 5301 806 0,'0'0'72'0,"0"0"-58"15,0 0-14-15,0 0 0 0,10 0 105 0,-10 0 19 16,11 0 3-16,-11 0 1 16,11-5-52-16,-6 0-9 0,6-4-3 0,-5 4 0 0,-6-5-44 0,0 10-8 15,5-9-3-15,-5-1 0 0,-5 1-9 0,5-1-12 16,-6 0 2-16,-5 1 1 0,1-1 58 0,-1 5 12 16,-5 1 3-16,-1-1 0 15,1 5 0-15,0 5 0 0,0-1 0 0,0 6 0 16,-6-5-52-16,6 4-12 0,0 6 0 0,5-1 0 0,0 1 54 0,0-1 8 15,6 0 2-15,5 1 0 16,0-1-52-16,5-4-12 0,1 4 0 0,10-4 0 0,-5 4 11 0,5-9-1 16,0 5 0-16,0-6 0 0,0 1-10 0,1-5-14 15,-7-5 3-15,7 1 1 16,-1-6-146-16,0 0-28 0,16-4-7 0,-4-5-1 0</inkml:trace>
  <inkml:trace contextRef="#ctx0" brushRef="#br0" timeOffset="-1033">1491 1402 1105 0,'0'0'24'0,"0"0"4"0,0 0 2 0,0 0 2 0,0 0-32 0,0 0 0 0,0 0 0 0,0 0 0 16,0 0 94-16,0 0 12 0,0 0 2 0,0 0 1 15,0 0-36-15,0 0-7 16,0 0-2-16,0 0 0 0,0 0 0 0,0 0 0 0,11-5 0 0,-11 5 0 15,0 0-51-15,0 0-13 0,0 0 0 0,0 0 0 16,0 0 46-16,0 0 6 0,0 0 2 0,-5 0 0 0,-11 5-35 16,5 0-7-16,0 4-2 0,-5 6 0 0,-1-1-10 0,-4 5 0 15,5 5 0-15,5 5 0 0,-5-5 53 0,5 10 9 16,5-6 2-16,6 1 0 0,-5 5-64 0,5-5-10 31,0 9-3-31,11-4-1 0,-6-1 33 0,11 1 6 16,-5-10 2-16,11 5 0 0,-6 0-27 0,6-5-16 0,-6-5 3 0,0 0 0 15,6-5 61-15,-6-4 13 0,6-10 3 0,-1 0 0 16,-5 0-52-16,6-5-12 0,-6-4 0 16,0-1 0-16,1-4 0 0,-1-1 0 0,0-4 0 0,-5 5 0 0,0 4 0 0,-1-14 0 15,-4 0 0-15,-1 0 0 16,1-10 0-16,-6 5 0 0,-6-4 0 0,1 4 0 0,-6-5 0 0,6-4 0 16,-12 0 0-16,7-1 0 0,-1 6 0 0,0 9 0 15,0-5 0-15,0 10 0 16,1-1-48-16,-1 6-13 0,0 4-3 0,6 6 0 15,5 4-102-15,0 0-21 0,0 0-4 0,0 0-1 0</inkml:trace>
  <inkml:trace contextRef="#ctx0" brushRef="#br0" timeOffset="-485">1745 2602 1267 0,'0'0'28'0,"0"0"5"0,0 0 2 0,0 0 1 0,11 5-36 0,0 0 0 15,-6-5 0-15,-5 0 0 0,0 0 83 0,6-10 9 16,4 5 3-16,-10-4 0 0,0-1-50 0,0 1-9 16,0 9-3-16,0-10 0 15,-5-4 25-15,0-1 5 0,-1 6 1 0,-5-1 0 16,-5 5-52-16,5-4-12 0,-5-1 0 0,0 5 0 0,0 0 32 0,0 5 3 15,-1 0 1-15,-4 10 0 0,5 0-7 0,-6 4-1 16,11 0 0-16,-5 6 0 0,0-1-28 0,5 5 0 16,0 0 0-16,6 5 0 0,-1-1 57 0,6 1 6 15,6 5 1-15,-1-5 0 0,6 0-64 0,0-1-20 16,5-4 0-16,0 0 0 16,0 0 32-16,6-4 7 0,-11-1 1 0,10 0 0 0,-4-9-20 0,-1-1 0 0,5-9 0 15,-4 0 0-15,4 5 0 0,-5-10 0 0,6-4 0 0,-6-1 0 16,0-4 0-16,1-6 0 15,-7-4 0-15,12 0 0 0,-11 0 0 0,0-9 0 0,5 4 0 0,-11-5 0 16,6 1-12-16,-11-1-5 0,0 0-2 0,-5 1 0 16,-1-1 31-16,1 5 5 0,-6 5 2 0,6-4 0 15,-6-1-19-15,0 10 0 0,0 9 0 0,0 0-713 16,1 6-147-16</inkml:trace>
  <inkml:trace contextRef="#ctx0" brushRef="#br0" timeOffset="4253">886 3779 990 0,'0'0'44'0,"0"0"8"0,0 0-41 0,-5 14-11 0,-1 1 0 0,1-6 0 16,-6 6 37-16,0-11 6 0,11-4 1 0,-10 10 0 16,4 4 9-16,-5-4 3 0,1-10 0 0,10 0 0 15,-11 10 11-15,5-6 2 16,6-4 1-16,-10-4 0 0,-1-1 0 0,0 0 0 0,0 0 0 0,6 0 0 16,-1-4-15-16,-4-1-3 0,-1 1-1 0,0-1 0 15,0-9-23-15,6 0-4 0,-1-5 0 0,-4-5-1 16,-1-5-13-16,-5 5-2 0,10-9-8 0,-10-1 12 0,0 1-12 15,5 0 9-15,-5 4-9 0,0 0 8 0,-1 1-8 0,1 4 10 16,0 0-10-16,0 0 10 0,-6 5 6 0,11 0 2 16,0 5 0-16,1 0 0 0,-7 0 3 0,-4-5 1 15,10 4 0-15,0-4 0 0,6 5-7 0,-6 0-2 16,6 5 0-16,-1-1 0 0,1-9-1 0,-1 0-1 31,-4 0 0-31,10-5 0 0,-6-4 8 0,1-1 1 0,5-4 1 16,-6-1 0-16,1 1-21 0,0-1 0 0,-1-4 0 0,6 10 8 0,-11-6-8 0,6 1 11 15,0 4-11-15,-1 1 12 16,-5-1-12-16,6 0 0 0,0 1 0 0,-6 4 8 0,5 0-8 0,-4 0 10 16,4 5-10-16,-5 0 10 0,1-5 0 0,-1 10 0 15,5-5 0-15,-4 0 0 0,4 5 2 0,1-5 0 16,-1 0 0-16,6 0 0 0,-5-5 4 0,5 5 0 16,0-5 1-16,11 1 0 0,-6-1-6 0,1 0-2 15,-1-5 0-15,0 1 0 0,1-1-9 0,5-4 0 16,-6-1 0-16,0 1 0 15,-5-1 8-15,6 6 4 0,-6-6 0 0,0 6 0 0,5-1-12 0,-10 1 0 0,-1-1 0 0,1 5 0 16,-6-4 0-16,0 4 8 0,6 0-8 0,-6 0 8 16,6 0-8-16,-6 5 0 15,6-5 0-15,-6 1 0 0,5-1 0 0,6 0 0 0,-5 5 0 0,0-5 0 16,5 0 0-16,0 1 0 0,0 4 0 0,0-5 0 16,5 0 0-16,-5 0 12 15,0-4-4-15,0 4 0 0,0-5-8 0,0 5 0 16,0 5 0-16,0 0 0 0,0 0 0 0,0 0 0 0,-5 0 0 0,-1 0 0 15,1 0 0-15,5 0 0 0,-11 0 0 0,6 0 0 16,-1 0 0-16,1 0 0 0,-1 5 0 0,6-5 0 16,-5 0 0-16,0 0 0 0,-1 0 0 0,1 5 0 0,-1 0 0 15,1-5 0-15,0 4 0 0,5-4 0 16,-6 5 0-16,6 0 0 0,0-5 0 0,0 5 0 0,0 4 0 0,0-4 0 16,0 5 8-16,0-1-8 0,0-4 0 0,0 5 0 15,0-1 0-15,0 6 0 0,0-6 8 0,0 6-8 16,0-6 0-16,0 6 8 15,0-1-8-15,-5 5 0 0,-1-4 0 0,6-1-11 0,0 10 11 0,-5-5 0 16,5-4 8-16,-11 4-8 0,6-5 0 0,-1 5 9 16,6 1-9-16,0 4 0 15,0 0 10-15,0 0-10 0,0 0 8 0,0 0-8 0,0 0 11 0,0 0-3 0,0 0-8 16,0 0 12-16,0 0 11 0,0 9 1 0,0 6 1 16,0-1 0-1,0 5-25-15,0 5 0 0,0 0 0 0,6 5 0 16,-6 5 8-16,5-1 0 0,-5 15 0 0,0-5 0 0,0 1 1 0,0-1 0 15,0 10 0-15,0-5 0 0,0 0-1 0,0 5-8 16,0-1 12-16,0 1-4 0,5 0-8 0,1-5 0 0,-1 0 0 0,6 0 0 16,-11-5 0-16,11 1 0 0,0 4 10 0,-6-5-10 15,6 0 12-15,-6 0-4 0,6 5 0 0,0 0-8 16,0-5 12-16,-6 1-4 0,1-1 0 0,-1 0-8 16,0 0 10-16,6 1-10 0,-5-1 8 0,-1 0-8 15,-5-5 0-15,5 6 0 0,1-6 8 0,-6 5-8 16,5-9 0-16,-5 4 0 0,6 1 0 0,4-1 0 0,-4-4 0 15,-1-1 0 1,1 1 0-16,-1 0 0 0,0-6 0 0,1 1 0 0,-1 0 0 0,-5 5 0 0,0-6 0 0,0 1 0 16,0 5 0-16,0-1 0 0,0 1 14 0,0 0 1 15,0-1 0-15,0-4 0 0,0 0-15 0,6 0 0 16,4 0 0-16,-4-1 0 0,-6 1 0 0,11-5-20 16,-6 5 4-1,0 0 0-15,6-5 16 0,0 5 0 16,0-5 0-16,-6-5 0 0,11 5 0 0,-5 0 0 0,-5-5 0 0,-1 0 0 0,6 5 0 0,-6-4 0 15,-5-6 0-15,6 5 0 0,-1 0 0 0,0-4 0 16,1 4 0-16,-1 0 0 0,-5-4 0 0,6 4 0 16,-6 0 0-16,5-5 0 0,-10 6 9 0,5-1 6 15,5 0 1-15,-5 0 0 0,5 0-26 0,-5 1-5 16,6 4-1-16,-6-10 0 0,5 5 16 0,1 5 0 16,-1 0 0-16,0-4 0 0,6 4 0 0,0 0 0 0,0 4 0 0,0-4 0 15,-6 0 9-15,6 0-9 0,5 5 0 0,-5 0 9 16,0 0-9-16,0 0 0 0,-6-1 0 0,6 1 0 31,0 5 8-31,-1-5-8 0,-10 4 8 0,6 1-8 0,-1 0 0 0,1-1 0 0,-1 6 0 0,0-1 0 16,1 0 0-16,-1-4 0 0,1 4 0 0,4 1 0 15,-4 4 0-15,5-9 0 0,-1 4 0 0,1 0 0 16,11 1 0-16,-6-1 0 0,0 1 0 0,0-1 0 16,6-4 9-16,-6 4-9 15,6-4 10-15,-6-1-10 0,0 1 0 0,6 0 8 16,-6-6-8-16,0 1 0 0,6 0 0 0,-6 0 0 0,6 0 0 0,-6-5 0 15,-5 0 0-15,-1 5 0 0,7-5 0 16,-6-5 0-16,-1 10 0 0,1-5 0 0,0-5 0 0,0 5 0 16,-6-5 0-16,1 5 0 0,4 0 0 0,-4 0 0 0,-1 0 0 15,1 5 0-15,-1 0 0 0,0-5 0 0,6 0 0 0,0 0 0 16,-6 4 0-16,6-3 0 0,0 3 0 0,0 1 0 16,10-5 0-16,-4 5 0 0,4 0 0 0,1 0 0 15,-6-1 0-15,0-4 0 0,0 5 0 0,6 0 0 16,0 0-10-16,-6 4 10 0,-5-9 0 0,-1 0 0 15,7 0 0-15,-7-4-8 0,-4 4 8 0,-1-10-13 16,1 5 5-16,-1-4 8 0,0-1-25 0,6-4 2 0,-11-10 1 16,0 0 0-1,0 0-102-15,0 0-21 0,0 0-4 0,6 9-1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17.0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249 2153 1101 0,'-6'9'48'0,"6"-9"12"0,6 15-48 0,-6-15-12 0,0 0 0 0,0 9 0 15,0-9 94-15,0 10 17 0,0 0 3 0,0-10 1 16,0 4-45-16,0-4-9 0,0 0-1 0,0 10-1 16,-6-10 4-16,6 0 1 0,-5 0 0 0,0-5 0 15,-6 5-52-15,11 0-12 0,0-5 0 0,-6-4 0 16,6-1 68-16,-5-4 10 0,0-1 2 0,-1 6 1 16,6-6-27-16,0-4-6 0,0 0 0 0,0 0-1 0,-5-10 13 0,5 0 4 15,-6 0 0-15,6-4 0 0,0-1-52 0,-5 0-12 16,0-14 0-16,5 0 0 0,-11 0 0 0,11 0 0 15,0 5 0-15,0-10 0 0,0-4 23 0,-6 4 1 16,6 5 1-16,0 0 0 0,-5-5-40 0,5 10-8 16,0 4-1-16,-5 1-1 0,10 9 25 0,-5 0 0 15,-5 1 0-15,5-1 0 0,0 5 0 0,0 5 0 16,-6 4 0-16,12 1 0 16,-6 4-56-16,0 1-7 0,0 9-1 0,0 0-682 0,0 0-137 0</inkml:trace>
  <inkml:trace contextRef="#ctx0" brushRef="#br0" timeOffset="325">465 2090 1267 0,'0'0'28'0,"0"0"5"0,5 10 2 0,-5 0 1 16,0-10-36-16,0 0 0 0,0 0 0 0,0 0 0 16,0 0 58-16,0 0 5 0,0 0 1 0,0 0 0 0,0 0 51 15,0 0 10-15,-16-5 3 0,0 0 0 0,16 5-44 0,-6-14-9 16,-4-1-2-16,-1-4 0 0,5 0-6 0,1-10-2 16,0 0 0-16,5-5 0 0,-11 6-9 0,5-11-1 15,6-4-1-15,-10-5 0 16,4 0-43-16,-5 5-11 0,11-5 0 0,-5 5 0 15,0-1 0-15,5 6 0 0,0-5 0 0,-6-1 0 0,1 6 0 0,5-5 10 16,5 9-10-16,-5 1 10 16,-5 4-63-16,5 0-13 0,-6 5-2 0,1 5-681 15,0 0-136-15</inkml:trace>
  <inkml:trace contextRef="#ctx0" brushRef="#br0" timeOffset="826">0 1020 1508 0,'0'0'33'0,"0"0"7"0,0 0 2 0,0 0 0 0,0 0-34 0,0 0-8 0,11-10 0 0,0-5 0 15,0 1 98-15,-1 0 18 0,1 4 3 0,0-4 1 16,0 4-41-16,0-4-8 0,5 4-2 0,0 0 0 16,0 1-55-16,6-1-14 0,0 1 0 0,-1 4 0 15,1 0 54-15,5 5 8 0,5 0 2 0,1 0 0 16,4 10-7-16,-4-6-1 0,-6 6 0 0,11 0 0 15,-1 4 64-15,1 0 13 0,-5 6 3 0,-1-6 0 16,1 0-160-16,-6 6-32 0,-6 4-7 16,1-5-1-16,-6-5 52 0,-5 6 12 0,-6-1 0 0,-5 5 0 15,0-5 0-15,-5 0 0 0,-6 5 0 0,-11 0 0 16,-5 0 48-16,11 5 13 0,11-5 3 0,-17 0 0 16,-10 0-103-16,-1 0-20 0,6 0-4 0,0 0-1 0,16-10 52 15,1 6 12-15,-1-6 0 0,5-4 0 0,6 4 0 0,-5-4 0 16,5-10 0-16,0 0 0 0,0 0 0 0,5 14 0 15,12 1 0-15,-7-6 0 0,12 1 0 0,-6 4 0 16,-5 1 0-16,5 4 0 0,0-5 0 0,6 5 0 16,5 1 0-16,0-1 10 0,6 10-10 0,-1-5 0 15,-5 0 0-15,5 4-11 0,6-4 11 0,-5 0 0 16,4 5 0-16,1 0 0 0,0 5 49 0,0-10 12 16,0 4 3-16,5 1 0 0,0 0-52 0,-5-5-12 0,0-5 0 15,-6 5 0 1,6-4-100-16,-11-1-22 0,5 5-5 0,1-10-1 0,-1 1 205 0,1-6 41 15,-17 6 8-15,11-6 2 0,-6 1-103 0,1-1-25 16,0 1 0-16,-6 4 0 16,5-14-97-16,-10 5-25 0,6 0-5 0,-7 0-1127 0</inkml:trace>
  <inkml:trace contextRef="#ctx0" brushRef="#br0" timeOffset="2012">1351 131 806 0,'0'0'17'0,"0"0"4"0,0 0 1 15,0 0 2-15,0 0-24 0,0 0 0 0,-6-5 0 0,6 5 0 16,0 0 56-16,0 0 6 0,0 0 2 0,0 0 0 0,0 0 4 0,0 0 2 16,0 0 0-16,0 0 0 0,0 0-19 0,0 0-4 15,0 0-1-15,0 0 0 0,0 0 24 0,0 0 5 16,0 0 1-16,0 0 0 0,0 0-10 0,0 0-2 16,0 0 0-16,0 0 0 0,0 0 0 0,0 15 0 15,6 4 0-15,-1-5 0 0,-5-14-2 0,6 10-1 16,-6 9 0-16,10 5 0 0,7 0-4 0,-12 0-1 0,-5 0 0 0,5 0 0 15,6 0-36-15,-5 0-7 0,-6 5-1 0,0 0-1 16,5 0-11-16,-5 4 0 0,0 1 0 0,-5-5 0 16,5-5 0-16,0 0 0 0,0-5 0 0,0 0 0 15,0-4 14-15,0-1 1 0,5 0 0 0,-5 1 0 16,-11-1-157-16,11-14-31 16,0 0-7-16,-11-5 0 0,1 5-82 0,-1-9-16 0,11-15-3 15,-6 0-1-15</inkml:trace>
  <inkml:trace contextRef="#ctx0" brushRef="#br0" timeOffset="2394">1005 98 1065 0,'5'-10'23'0,"1"0"5"0,-6 10 0 0,11-9 4 0,-6-6-32 0,6 6 0 15,-11 9 0-15,5-10 0 0,6 0 81 0,0-4 11 16,0 4 1-16,-1 6 1 0,1 8-3 0,6-4-1 16,4 0 0-16,6 0 0 0,-11 5-9 0,11-5-1 15,11 0-1-15,-5 10 0 0,-6 4-24 0,5 1-5 16,6-6-1-16,10 15 0 0,1 0 63 0,-6-4 13 16,0-1 3-16,1 0 0 0,-6 0-103 15,-1 5-25-15,-4 5 0 0,5 0 0 0,-6 4 49 0,0-4 5 16,-10-5 1-16,0 5 0 0,-6-5-29 0,-5 5-6 15,-6 0 0-15,-5 4-1 0,0-4-19 0,-5 0-12 16,-12 0 1-16,1-5 1 0,0 0 10 0,-6 0 0 0,1 5 0 0,-6-10 0 16,0 0 0-16,-6-5 0 0,1 6 0 0,5-6 0 15,0-4 0-15,0-6-10 0,5 6 10 0,1-5-10 16,10-10 10-16,-5 5 0 16,-1-5 10-16,12 0-10 0,5 5-45 0,0 0-15 0,-5-9-4 0,5 9 0 15,0-10-153-15,5-4-31 0,-5 14-7 0,11-15-1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15.08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1432 7682 518 0,'-5'-19'23'0,"5"19"5"0,0 0-28 0,0 0 0 16,0 0 0-16,0 0 0 0,0 0 172 0,0 0 28 15,0 0 7-15,0 0 1 0,0 0-116 0,0 0-22 16,0 0-5-16,0 0-1 0,0 0 28 0,0 0 6 16,0 0 1-16,5 10 0 0,-5 4-5 0,0-14-1 15,0 0 0-15,0 0 0 0,0 0-81 0,0 0-12 16,0-10-10-16,0 10 2 0,0 0 36 0,0-9 7 16,0-10 1-16,0 9 1 0,0 10-10 0,0-14-3 0,0-25 0 0,6 6 0 15,-6 4-10-15,0 0-2 16,0 0-1-16,0-5 0 0,0 1-11 0,0-1 0 0,5 1 0 0,-5 4 0 15,0-5 0-15,0 5 0 0,0 1 0 0,0 4 0 16,0 0 0-16,0 4 0 0,0 1 0 0,0 0 0 16,-5 5 0-16,5 4 0 0,0 10 0 0,-6-10 0 15,6 1 0-15,0 9 0 0,0 0 0 0,0 0 0 16,0 0 0-16,-11 9 0 0,6 1 0 0,-6 4 0 16,6-9 23-16,-6 10 2 0,6 13 1 0,-1-8 0 15,1-6-42 1,-1 5-8-16,6 0-1 0,0 5-1 0,-5 0 26 0,5 5 0 0,5-5 0 0,-5 0 0 15,0 5 0-15,0-5 0 0,0 5 0 0,6-5 0 16,-6-10 0-16,5 6 0 0,-5 4 0 0,6 0 0 16,-1 0 46-16,-5-5 14 0,5-5 4 0,-5 5 0 15,0-9-81-15,0 4-16 0,0-14-3 0,0 0-1 16,0 0 59-16,0 0 12 0,0 0 2 0,0 0 1 16,0 0-81-16,0 0-16 0,0 0-3 0,0-19-1 15,-5 10 52-15,10-11 12 0,-5 6 0 0,0-5 0 16,0 0 48-16,0 4 13 0,0-4 3 0,0 5 0 15,0-11-103-15,0 1-20 0,0 0-4 0,6 0-1 16,-6 5 52-16,5 5 12 0,-5-1 0 0,0 15 0 16,0 0 48-16,0 0 13 0,0 0 3 0,0 0 0 15,0 0-64-15,6 10-28 0,-6 0 3 0,5 9 0 16,-5 5 33-16,5 9 8 0,-5-4 0 0,0 5 1 16,6 0-7-16,-6-1-2 0,0 1 0 0,0-5 0 0,0 4-8 15,5-9 0-15,6 5 0 0,-6-5 0 16,1 0-102-16,-1-5-22 0,1-4-5 0</inkml:trace>
  <inkml:trace contextRef="#ctx0" brushRef="#br0" timeOffset="1457">1470 5915 460 0,'16'-19'20'0,"-16"19"5"0,0 0-25 0,0 0 0 0,11 5 0 0,-11-5 0 16,11 0 251-16,-11 0 45 0,11-5 8 0,-11 5 3 15,0 0-217-15,0-5-43 16,0 5-9-16,0 0-2 0,0 0-18 0,0-10-4 0,-6 1-1 0,1-6 0 15,-1 6-13-15,-10-6 0 0,0 6 0 0,5 4 0 16,-5 5 0-16,0 5 0 0,0 9 0 0,-1 1-10 16,1-6 40-16,5 1 8 0,-5 4 2 0,5 5 0 15,6 10-8-15,-6-5-2 0,6 5 0 0,-1 5 0 16,6-5 7-16,0 4 2 0,6-9 0 0,-1 5 0 0,6-5 9 0,0 0 3 16,5-5 0-16,0 5 0 0,0-5-15 0,1-4-4 15,-1-6 0-15,5-4 0 0,1 5-2 0,5-10-1 16,-11-5 0-16,6 0 0 0,-1 5-29 0,-4-9 8 15,-1 4-8-15,0-5 0 16,0-4 0-16,-5-1 0 0,5-4 0 0,-5 5 0 16,0-5 0-16,5-5 0 0,-5 0 0 0,0 0 0 15,-11 0 23-15,0 4 11 0,-6 1 2 0,-5 5 1 16,1-6-81-16,-1-4-16 0,-5 0-3 0,5 0-1 16,-11 0-4-16,6 10 0 0,5 0-1 0</inkml:trace>
  <inkml:trace contextRef="#ctx0" brushRef="#br0" timeOffset="1910">1821 4911 748 0,'-5'-33'138'32,"-6"4"-39"-32,0 0-8 0,0 10-2 15,-5 0-52-15,0 0-10 0,0-1-3 0,-1 6 0 16,1 4 16-16,5 6 4 0,-5-1 0 0,0 10 0 16,0-1-6-16,0 1-1 0,-6 5 0 0,6 4 0 15,-6 5 33-15,1 5 6 0,-1 5 2 0,6 5 0 16,0 4-34-16,-1-4-8 0,1 4 0 0,0 5-1 15,5 1-5-15,0-1-1 0,6 5 0 0,0-5 0 16,5 0 23-16,0-9 4 0,0 0 0 0,10-6 1 16,-4-8-19-16,10-1-4 0,-5-5-1 0,5-4 0 15,0-5 4-15,6-5 1 0,-6-5 0 0,11 0 0 16,-5-5-30-16,-1 1-8 0,6 4 0 0,0-9 0 16,-5-6 28-16,5 1 4 0,0-5 0 0,0 0 1 15,-6 0-24-15,-4 0-9 0,-1 0 0 0,-5-5 9 0,-6 1 15 16,0-1 4-16,-5-5 0 0,-5 10 0 0,5-5-28 0,-5 0 0 0,5 5 0 0,-11 0 0 31,0 0-46-31,0 10-14 0,0 0-4 0,-5-1 0 16,0 1-158-16,0 4-32 0</inkml:trace>
  <inkml:trace contextRef="#ctx0" brushRef="#br0" timeOffset="4676">1405 9132 1036 0,'0'0'46'0,"0"0"10"0,0 0-45 0,0 0-11 16,0 0 0-16,0 0 0 0,0 0 165 0,0 0 31 15,0 0 7-15,0 0 1 0,0 0-122 0,0 0-24 0,0 0-5 16,0 0-1-16,6-9 8 0,-6-10 2 0,-6-1 0 0,6 1 0 16,-5 0-48-16,-1-5-14 0,1-10 0 0,5 6 8 15,-5 4 20-15,5-10 5 0,-6 0 1 0,6 5 0 16,-5 5-21-16,5 0-4 0,-6-9-1 0,6 9 0 15,0 5-8-15,0-1 10 0,6-4-10 0,-6 5 10 16,0 10-10-16,0 9 0 0,0-15 9 0,0 15-9 16,0 0-87-16,0 0-21 0,0 0-5 0</inkml:trace>
  <inkml:trace contextRef="#ctx0" brushRef="#br0" timeOffset="19969">17 8743 748 0,'0'10'67'0,"0"-10"-54"16,0 0-13-16,0 0 0 0,0 0 90 0,-6 5 15 0,6-5 3 0,0 9 1 0,-5 1-45 0,5-10-8 31,0 0-3-31,0 0 0 0,0 0-13 0,0 0-4 16,0 0 0-16,0 0 0 0,0 0-8 0,-5-5-3 0,-1-4 0 0,6 9 0 15,-5-10 4-15,-1-4 1 0,1 4 0 0,5-4 0 0,0 4-2 0,0-4-1 16,0-6 0-16,5 1 0 0,-5 5-2 0,6-5 0 16,-6-1 0-16,5-8 0 0,-5-1-8 0,6-5-1 15,-6-4-1-15,0 4 0 16,0 0-7-16,0-4 0 0,0 4-8 0,0-9 12 0,5 0-12 0,-5 5 0 0,0-6 0 0,0 6-10 15,0 0 25-15,0-6 5 0,0 6 0 0,0 0 1 16,5 4-7-16,-5-9-2 0,0 4 0 0,0-4 0 16,0 0 4-16,6 4 0 0,-6-4 0 0,11 0 0 15,-11 5 0-15,5-1 0 0,0 1 0 0,1-5 0 32,-1-1-2-32,-5 6 0 0,6-5 0 0,-6 4 0 15,5 6 1-15,0 4 0 0,-5 5 0 0,0-5 0 16,6 0-3-16,-1-4 0 0,-5-6 0 0,6 6 0 0,-1 4-3 0,-5 0-1 0,5-5 0 0,1 1 0 15,-6-1-8-15,5 10 10 16,-5-10-10-16,6 1 10 0,-6-1-10 0,5-9 0 0,-5 5 9 0,5-1-9 16,-5-4 8-16,0-5-8 0,-5 5 8 0,5-1-8 15,-5-4 0-15,5 10 9 0,0-5-9 0,0 4 0 16,-6 6 9-16,6-6-9 0,0-4 0 0,6 5 9 0,-6-5-9 0,0-5 10 16,5 0-10-16,-5 9 10 0,0 1-10 0,5-6 10 15,-5 6-10-15,6-5 10 16,-6 4-10-16,0-4 0 0,0 0 0 0,0 5 0 0,0 4 0 0,0 5 0 15,0 5 0-15,0-14 0 0,0-1 0 0,5 1 0 16,1 4 0-16,-6-4 0 0,5-1 24 0,0 1 7 16,1-5 1-1,5-5 0-15,-6 0-20 0,0 0-4 0,-5 0-8 0,6 0 12 0,-6 4-4 0,5 6-8 32,-5 4 11-32,6 1-11 0,-1-1 11 0,-5 5-11 0,0-4 10 15,0-1-10-15,0 1 9 0,0-11-9 0,5 6 8 16,1 9-8-16,-1 0 10 0,1 5-10 0,-6-5 12 0,0 1-12 0,0-1 14 0,5-5-4 15,0-4-1-15,1-10 0 0,-1 0-9 16,-5 0 0-16,6 5-10 0,-1 4 10 0,-5-4 0 0,0 5 18 16,0 4-2-16,5-5-1 0,-5-9-24 0,0 20-5 0,0 4-1 0,0 0 0 15,6 0 33-15,-6 0 6 0,5 0 2 16,-5 0 0-16,0-5-18 0,6 5-8 0,-6-10 8 0,0 1-8 16,5-1 8-16,-5 5-8 0,5-5 0 0,-5 1 8 15,-5-1-8-15,5-4 12 0,5-5-12 0,-5 4 12 16,6 10-12-16,-6-4 0 0,0 4 0 0,0 0 0 15,0 0 0-15,0-4 0 0,0-1 0 0,0 1 8 16,5 4-8-16,1 9 12 0,-1-4-12 0,0 5 12 16,6-5-4-16,-5 5-8 0,-1-5 12 0,0 0-4 15,1 0-8-15,-1 0 10 0,6-10-10 0,-6 1 10 16,-5-1-10-16,0-4 0 0,11-5 0 0,-5-1 0 16,-12 6 0-16,6-1 0 15,0 6 0-15,6 4 0 0,-1-5 8 16,-5 10-8-16,0 0 0 0,6 5 8 0,-1-5-8 0,0 5 10 0,1-5-10 0,-1 0 10 0,1 0-10 0,-1 5 10 15,6 0-10-15,0-1 10 0,-1-4-10 0,-4 5 8 16,-6 0-8-16,5-5 8 0,6 0-8 0,-6 0 0 16,1-5 0-16,-1-9 0 15,6 9 0-15,-11 0 8 0,0 0-8 0,5 0 0 0,-5 5 0 0,6 0 0 16,-1 5 8-16,1 0-8 0,-6 0 0 16,5-5 0-16,0 5 0 0,1-1 8 0,-6 1-8 15,5-10 0-15,1 5 0 0,-6-4 8 0,5-1-8 0,0 5 0 0,1 0 0 16,-1 0 0-16,-5 4 0 0,6 6 0 15,-1-10 0-15,0 5 0 0,1-5 0 0,-1 5 0 0,1 4 0 16,-6 1 0-16,5-5 0 0,0-1 0 0,1 6 0 16,-1-5 0-1,1 4 0-15,-1 1 0 0,0-5 0 0,1 0 0 0,-1-1 0 0,-5 1 0 0,6-5 0 16,4 5 0-16,-4-5 0 0,5 5 0 0,-6-5 0 0,6 0 0 16,-11-5 0-1,5 5 0-15,1 0 8 16,4 0-8-16,-4 0 0 0,-6 0 0 0,5 5 0 0,1-1 0 0,-1-4 0 0,-5 5 0 0,5-5 0 0,1 5 0 15,-1-5 0-15,1 0 0 0,4 0 0 16,-4 5 0-16,-1-10 0 0,1 5 0 0,-1 0 0 0,0 0 0 16,6 0 0-16,-5 0 0 0,-6 0 0 0,5-5 0 15,0 5 0-15,1 0 0 0,5-5 0 0,-6 5 0 16,0 0 0-16,1 5 0 0,-1-5 0 0,6 0 0 16,-5 0 8-16,-1 0-8 0,6 0 8 0,-6 10-8 15,1-6 8-15,-1-4-8 0,6 0 0 0,5 0 8 16,-11 0-8-16,6 0 0 0,-5 5 0 0,-1-10 0 15,6 5 0-15,-6 5 8 0,6 0-8 0,0 9 0 0,-6 1 12 16,1 4-4-16,-6 5 0 0,5 0 0 16,-5 0 0-16,5-5 0 0,1 0 0 0,-6 5 0 0,0 0-8 0,16 15 0 15,0-6 0-15,-5 6 0 16,-11-15-83-16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3.3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82 422 1404 0,'0'0'31'0,"0"0"6"0,0 0 2 0,0 0 0 0,-11 0-31 0,5-5-8 15,-4 1 0-15,4-6 0 0,1 0 73 0,-1-4 14 16,1 4 2-16,5-4 1 0,-11-5-72 0,11 4-18 16,0 6 0-16,0-10 0 0,-5-1 55 0,5 1 7 15,0 0 2-15,-6-5 0 0,6 5-52 0,-5-1-12 16,5 1 0-16,0 0 0 0,-5 0 0 0,5 9 0 16,5 1 0-16,-5-1 0 15,-5-4 0-15,5-6 0 0,0 6 0 0,5 0 0 16,-5 4-100-16,0 10-22 0,0 0-5 0,0-14-1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6.8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335 91 1267 0,'0'0'56'0,"0"0"12"16,0 0-55-16,0 0-13 0,0 0 0 0,0 0 0 15,0 0 105-15,0 0 19 0,0 0 3 0,0-9 1 16,-5 4-52-16,-6-5-9 0,0 5-3 0,0 1 0 15,-5 4-51-15,0 0-13 0,5-10 0 0,-11 5 0 16,1 5 32-16,-1 0 3 0,1 5 1 0,4 5 0 16,-4-1-22-16,-1 1-4 0,1-1-1 0,4 1 0 15,1 4 8-15,0 1 2 0,0 4 0 0,10 5 0 16,-4 5-19-16,10 0 0 0,-6 9 0 0,12-9 0 0,4-5 0 0,1 0 0 16,5 0 0-16,-5 0 0 0,5-5 32 0,-5-4 2 15,5-1 1-15,1 0 0 0,4-4-5 0,-5-5-1 16,6 0 0-16,5-5 0 0,-11 0 28 0,6 0 6 15,-1-5 1-15,6-10 0 0,-10 1-52 0,10 0-12 16,-6 4 0-16,1-9 0 0,-6-5 0 0,0-5 0 16,-5 5 0-16,0 0 0 0,-6-5 0 0,1 0 0 15,-6 0 0-15,0-4 0 0,0-1 0 0,0 1 0 16,-6 9 0-16,1-5 0 16,-11 5-102-16,5 9-20 0,0 6-4 0,0 4-1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7.35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397 177 1267 0,'0'0'28'0,"0"0"5"0,0-9 2 0,-5-1 1 0,-1 1-36 0,-5-1 0 0,1-5 0 0,-1 1 0 16,-5-5 55-16,-1-5 4 0,1 5 1 0,0-1 0 15,-11 6-45-15,5 4-15 0,-5 6 9 0,6 4-9 16,-6 9 56-16,0 1 7 0,5 4 1 0,-5 10 0 16,6 0 0-16,4 0 0 0,1 5 0 0,5 0 0 15,1 5-52-15,4-10-12 16,1 0 0-16,-1 0 0 0,6 0 54 0,11 4 8 0,-5-4 2 0,4-4 0 16,1-6-16-16,5 0-4 15,1-9 0-15,-1 5 0 0,0-10-18 0,0 5-4 16,0-1-1-16,11-8 0 0,0-1-21 0,-5 0 0 0,0 0 0 0,-1-9 0 15,6 4 0-15,-5-4 0 0,-6 4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7.90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265 201 403 0,'0'0'36'0,"11"5"-36"0,-11-5 0 0,16 10 0 16,-5-1 250-16,-1-4 43 0,-10-5 9 0,0 0 2 15,6-14-141-15,-1 4-28 0,1 1-6 0,-6-6-1 16,-6 1-72-16,1-1-14 0,-1-4-3 0,1 5-1 0,-11 4-15 0,5-4-3 16,-5-5-1-16,0 4 0 0,-6 1-6 0,6-1-1 15,-6 1 0-15,1 4 0 16,4 5-12-16,1 1 0 0,-5 8-9 0,4 6 9 0,-4 5 45 0,5-6 15 16,-1 6 4-16,7-1 0 15,-1 0 0-15,5 10 0 0,-4 5 0 0,4 5 0 16,6-1-64-16,0-4-13 0,6-5-3 0,-1 5 0 0,6 0 16 0,-6 0 10 15,11-5-2-15,-5 0 0 0,5-5 0 0,1-10 0 16,-1-4 0-16,11 0 0 0,-11 0-8 0,6-5-9 16,-1-10 9-16,-5 1-13 0,6-11 13 0,-6 6 8 15,6 4 0-15,-1 1-790 16,1-6-158-16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8.5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321 209 1728 0,'0'0'38'0,"0"0"8"0,5-9 2 0,1-10 0 0,-6-5-39 0,5 9-9 0,-5 6 0 15,0 9 0-15,-5-15 69 0,-1 6 12 0,-4-1 3 16,4-5 0-16,-10-4-40 0,0 0-8 16,0 9-2-16,-1-4 0 0,-4 4-19 0,-1 1-4 0,0 4-1 0,1 5 0 15,-1 10-10-15,1-1 0 0,4 6 0 0,-4 4 0 16,10 0 53-16,-5 5 9 0,0 0 2 16,5 0 0-16,0 5-35 0,0 0-6 0,11 4-2 0,0-4 0 15,0 5 18-15,6-5 3 0,4-5 1 0,1 0 0 16,0-5-35-16,5 0-8 0,0-9 0 0,1 4 0 15,-1-9 0-15,0-5 0 0,6 5 0 16,-1-10 0-16,1-5 0 0,-1 1 0 0,-4-1 0 0,10-4 0 16,-6 9-25-16,-4-14-7 0,-1-10-2 0,0 10 0 15,-5 23-45-15,5-4-9 0,0-19-1 0,-5 5-944 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9.4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118 299 1497 0,'11'0'66'0,"0"0"14"0,-6-5-64 0,-5 5-16 0,11 0 0 0,0-5 0 16,-5-4 55-16,-1 4 7 0,0 0 2 0,6-5 0 16,-5 1 0-16,-1-1 0 0,0-4 0 0,-5-1 0 15,6 1 0-15,-12 0 0 0,6-6 0 0,-5 6 0 16,0-10-52-16,-6 10-12 0,0-1 0 0,0-4 0 0,-11-5 0 0,6 5 0 16,-5 4 0-16,4 6 0 15,1-1 0-15,5 5 0 0,1 10 0 0,-1 0 0 16,0-5 54-16,0 5 8 0,6 4 2 0,-1 6 0 0,1-1-52 0,0 10-12 15,5-5 0-15,0 5 0 0,0-9 0 0,5 4 0 16,-5 5 0-16,11-5 0 0,-6 0 0 0,1-4 0 16,4 4 0-16,1-5 0 0,0 1 0 0,5-1 0 15,-10 1 0-15,4-6 0 16,1 1-100-16,0-5-22 0,0-5-5 0,0 0-1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49.8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186 341 1195 0,'0'0'52'16,"0"0"12"-16,0 0-51 0,0 0-13 0,0 0 0 0,0 0 0 15,10-10 70-15,1 5 11 0,-5-9 3 0,-6 0 0 0,5-1-16 0,-5-4-4 16,0 5 0-16,0-10 0 0,-5 4-51 0,-1-8-13 16,-5-1 0-16,1 0 0 0,-7 0 54 0,7 0 8 15,-7 5 2-15,7 10 0 16,-1 4-52-16,0 1-12 0,0 4 0 0,0 5 0 0,-5 0 54 0,5 10 8 15,0-6 2-15,1 11 0 0,-1 4-52 0,0 0-12 16,6 0 0-16,-1 5 0 0,1 0 0 0,5-4 0 16,0-1 0-16,0 0 0 0,5-5 54 0,1 1 8 0,-1-1 2 15,6 1 0-15,0-6-52 16,-1 1-12-16,1-5 0 0,0 4 0 16,0 6-48-16,0-6-13 15,-1 1-3-15,7-5 0 0,-6-10 52 0,5 5 12 0,0-5 0 0,0 5-976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50.21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211 250 1123 0,'0'0'100'0,"0"0"-80"16,17-5-20-16,-17 5 0 0,10-9 87 0,-4-1 13 16,5 0 4-16,-1-4 0 15,-4 4-32-15,-1-4-7 0,-5-5-1 0,6 4 0 16,-6-4-51-16,0 0-13 0,-6 0 0 0,-5 4 0 0,1-9 0 0,-7 10 0 15,1 0 0-15,0 4 0 0,-6 5 54 0,6 0 8 16,0 5 2-16,-6 0 0 0,1 5-52 0,-1 5-12 16,11 4 0-16,-5 1 0 0,-6 4 0 0,12-5 0 15,-1 1 0-15,0-1 0 0,6 0 0 0,5 1 0 16,0-6 0-16,5 11 0 0,0-6 0 0,1 0 0 16,5-4 0-16,5 0 0 0,-5-1 0 0,-1 1 0 15,7-5 0-15,-1 4 0 0,0-4 0 0,0-5 0 16,1 0 0-16,-7 0-577 0,12 0-119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50.56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201 256 1418 0,'0'0'63'16,"0"0"13"-16,0 0-61 0,0 0-15 0,11 5 0 0,-5 0 0 15,-6-5 70-15,10 0 11 0,1-5 3 0,-5-5 0 16,4 1-40-16,-4-1-7 0,-1-4-1 0,6-5-1 0,-6-1-3 0,-5 1-1 16,0 0 0-16,-5-5 0 0,-6 0-31 0,0 0 0 15,-5 5 0-15,-5 4 0 0,4 1 0 0,-10 4 0 16,6 1 0-16,-6 9 0 0,5 0 53 0,6 4 5 15,-6 6 1-15,1 0 0 16,5 4-43-16,5 5-16 0,5-4 11 0,1 9-11 0,0-5 57 0,5 0 6 16,0-4 1-16,10 4 0 0,-4-5-52 0,10 1-12 15,0-1 0-15,0-4 0 0,11 4 0 0,0-4 0 16,0-6 0-16,0 6 0 16,-5-5-48-16,5 0-13 0,5-5-3 15,-5-5 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22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167 217 1220 0,'0'0'27'0,"0"0"5"0,0 0 2 0,0 0 0 0,11 14-34 0,-6-4 0 0,-5-10 0 0,11 10 0 16,0-1 90-16,0 1 11 0,-11-10 3 0,5 9 0 16,6-4-31-16,-11-5-5 0,0 0-2 0,16 5 0 15,-16-5-25-15,11 0-5 0,5-5 0 0,-5 5-1 16,-11 0 4-16,11-5 1 0,-6-4 0 0,6-1 0 16,0 1-13-16,-6-1-3 0,6 0 0 0,0-4 0 15,-11-5-24-15,0 4-11 0,0 1 1 0,-6-5 0 0,6 0 10 0,-5-1 0 16,-6 1 0-16,-5 0 8 0,0 5-8 0,-6-1 12 15,1 1-4-15,-1-1 0 0,6 6-8 0,-6 4 0 16,1 5 0-16,-6 10 0 0,5-1 0 0,-5 6 0 16,5-1 0-16,1 5 0 15,5 0 0-15,5 5 0 0,5-4 0 0,-4 4 0 0,-1 0 27 0,11 4 4 16,11 1 1-16,-1-5 0 16,-10-5-52-16,11-4-9 0,-5 4-3 0,4-5 0 0,7-4 77 0,-1 0 15 15,0-1 4-15,0 1 0 16,0-10-103-16,-16 0-20 0,0 0-4 0,17-10-1 0,-1-4 88 0,5-1 16 15,1 6 4-15,-11-6 1 0,5 1-29 0,-5-5-7 16,0-5-1-16,-6 5 0 0,6-5 0 0,-6 4-8 0,1 1 12 16,-6 0-4-16,-6 0-8 0,1 0 8 0,-1 4-8 0,-4 1 8 15,4 9 0-15,-10-5-8 0,0 1 12 0,5-1-4 16,-16 5 0-16,5 5 0 0,6 5 0 0,-11 0 0 16,0-5 3-16,11 5 0 0,0 9 0 0,5 5 0 15,0 1 21-15,0-1 5 0,11 0 1 0,-16-5 0 16,11 6-30-16,5-6-8 0,0 0 0 0,11 1 0 15,-11-1 0-15,10 1 0 0,1-6 0 0,-5 1 0 16,-6-10-20-16,0 0-4 0,0 0-2 0,16 9 0 0,5-9 17 0,-4 0 9 16,-17 0-10-16,10-4 10 0,7-6-8 0,-7 0 8 15,7 1 0-15,-7-6-9 16,1 1-17-16,0 0-3 0,-6-1-1 0,6 1 0 0,0-1 75 0,-11 15 15 16,0 0 4-16,0 0 0 31,0 0-186-31,0 0-37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53.57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21 142 1728 0,'0'0'38'0,"0"0"8"0,0 0 2 0,0 0 0 16,0 0-39-16,0 0-9 0,0-9 0 0,0-1 0 0,0 10 53 0,0-10 9 15,5-4 2-15,0 4 0 16,-5 10 51-16,0 0 10 0,6-9 3 0,-6-6 0 0,0 1 52 0,-6-1 10 16,6 6 2-16,0 9 1 15,0 0-206-15,0 0-42 0,0 0-8 0,0 0-1 0,-10-15 51 0,4 6 13 16,6 9 0-16,0 0 0 0,-11 0 0 0,6 0 0 16,5 0 0-16,0 0 0 15,0 0 48-15,0 0 13 0,0 9 3 0,0-9 0 16,0 0-308-16,5 15-60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53.84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 73 1958 0,'0'0'43'0,"0"0"9"16,0 0 1-16,0 0 3 0,0 0-45 0,0 0-11 0,-11 0 0 0,11 0 0 15,0 0 104-15,0 0 20 16,-5-5 3-16,0-5 1 0,5 10-52 0,0-9-9 0,-6-1-3 0,6 10 0 0,0 0-51 16,0 0-13-1,0 0 0-15,11-10 0 0,-6 6 0 0,6-1 0 16,-11 5 0-16,11-5 0 0,0 0-100 0,0 0-22 0,-11 5-5 0,10-5-1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4:54.06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0 139 1728 0,'0'0'76'0,"0"0"16"16,0 0-73-16,5-5-19 0,-5 5 0 0,6-14 0 0,-1 4 106 0,-5 1 18 0,11-1 3 0,-11 0 1 16,0 10-52-16,5-9-9 0,1-6-3 0,-6 15 0 15,0 0-51-15,0 0-13 0,5-14 0 0,1 0 0 16,-1 4 0-16,0 0 0 0,-5 10 0 0,11-9 0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56.2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1047 1281 0,'0'0'56'0,"11"9"13"0,-11-9-55 0,0 15-14 16,0-15 0-16,0 0 0 0,0 0 44 0,6 9 7 16,-6 6 1-16,0-15 0 0,0 0 11 0,0 0 2 0,0 0 1 0,0 0 0 15,0 0-31-15,0 0-7 16,0 0 0-16,0 0-1 0,5-5-12 0,0-5-3 0,6-4 0 0,0 0 0 15,0-6 7-15,0 1 1 0,-1-10 0 0,1 1 0 16,5-1 3-16,6-5 1 0,-6-9 0 0,11 0 0 16,-5 0-5-16,5-5-1 0,0 0 0 0,-5 4 0 15,10-13-6-15,-10 4 0 0,-1 0-1 0,1 0 0 16,5 5-1-16,-6 0 0 0,-4 5 0 0,-1 5 0 16,5-1 0-1,-10 1 0-15,0 9 0 0,0 5 0 0,0 0-1 0,5 5 0 16,-5 4 0-16,-1 6 0 0,1-6 8 0,-5 6 2 0,4 4 0 0,-10 5 0 15,0 0-4-15,0 0-1 16,6-5 0-16,10 10 0 0,-5 9 5 0,0 1 1 0,-6-1 0 0,0 5 0 16,1 5 8-16,-1 10 1 0,6 4 1 0,-6 6 0 15,1 4-18-15,-1 4-4 0,6 11-8 0,-6-1 12 0,1 1-2 16,-6-1-1-16,5-4 0 0,6 4 0 0,-6-9-9 0,1 5 12 16,5-6-12-16,5 1 12 0,-5-5-4 0,0-5 0 15,-1-9 0-15,1-5 0 0,0 0 0 0,5-5-8 16,-5 0 12-16,0-5-4 0,5-5-8 0,-11-4 0 15,-5-10 0-15,11 0-11 16,-11 0-57-16,0 0-12 0,6-10-3 0,-1-4 0 16,-5 0-127-16,-5-6-26 0,-1-9-4 0</inkml:trace>
  <inkml:trace contextRef="#ctx0" brushRef="#br0" timeOffset="188">146 740 1558 0,'0'0'69'0,"0"0"15"0,0 0-68 0,6 9-16 16,-6-9 0-16,10 5 0 0,7 5 69 0,-1-6 11 16,5-4 1-16,-4 0 1 0,4 5 23 0,1 0 5 0,5-5 1 0,0 0 0 15,0 0-72-15,5 0-15 16,1-5-2-16,-1 5-1 0,1 0-21 0,-6-5 9 0,0 1-9 0,-6 4 0 16,1 4 0-16,-1-4-14 0,6-4 1 0,-10-6-673 15,-1 10-134-15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57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 1206 1288 0,'-11'0'28'0,"6"0"7"0,5 0 1 0,0 0 0 0,0 0-36 0,5 0 0 15,-10-10 0-15,5 5 0 16,-5 0 62-16,5-4 6 0,5-1 0 0,0-4 1 0,12-1-13 0,-1-4-2 16,0-10-1-16,6 1 0 0,-1-11-42 0,6 1-11 15,0-10 0-15,0-5 0 0,0-5 24 0,0-4 2 0,11-10 1 16,-5-5 0-16,-1 5-17 0,-5 5-10 0,0-5 12 15,5 0-12 1,-15 9 15-16,4 6-4 0,-5 4-1 0,1 10 0 0,-12 4 9 0,-5 10 1 0,5 15 1 0,-5-5 0 16,6 4-21-16,-1 6 0 0,-5 9 0 0,0 0 0 15,-11 14 56-15,6 5 6 0,-6 1 2 0,6 8 0 16,5 11-30-16,0-1-6 0,-6 5 0 0,6 15-1 16,0 0-8-1,6 4-2-15,5 5 0 0,10 1 0 0,-5-6 18 0,6 0 3 16,0 1 1-16,-1-6 0 0,1-4-27 0,-1-5-4 0,1 0-8 0,0 0 11 15,-6-14-11-15,0 4 0 16,-5-9 0-16,5 0-11 0,0-10 11 0,1 0 0 0,-7 1 0 0,1-6-8 16,0-4 8-16,-11-1-8 0,-5 1 8 0,5-10-8 15,0 0-168-15,0 0-34 0</inkml:trace>
  <inkml:trace contextRef="#ctx0" brushRef="#br0" timeOffset="172">53 649 2044 0,'54'24'45'0,"-33"-15"10"0,6 1 1 0,0 4 1 0,-5-9-45 0,0 5-12 16,5 4 0-16,0-4 0 0,5-1 48 0,6 1 8 16,-6-1 2-16,1 1 0 15,-6-5-58-15,0-5-17 0,5-5-1 0,-10 0 0 16,-1 0 38-16,1 1 7 0,-1-1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59.2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0 227 2188 0,'0'19'48'0,"0"1"11"16,6-1 1-16,-1 0 1 0,6 0-49 0,-11-4-12 0,-5 4 0 0,-1 0 0 0,6 0 54 0,0-9 8 0,0 4 2 0,0-4 0 15,-5 4-52-15,5-14-12 16,0 0 0-16,0 0 0 0,11-9 0 0,-11 9 0 0,-11-10 0 0,11-9 0 16,16 0-48-16,-11 4-13 0,-10-9-3 0,16 0 0 0,5-14 52 0,-5 19 12 15,-17-15 0-15,6 10 0 0,6-5 0 0,5 0 0 16,5 0 0-16,0 1 0 0,-5 4 0 0,0 4 0 16,10 11 0-16,-10-1 0 0,-11-4 0 0,6 14 0 15,10-15 0-15,0 15 0 0,-16 0 48 0,0 0 13 16,11 15 3-16,-6-6 0 0,6 6 0 0,-6-6 0 31,-5 11 0-31,6 4 0 0,5-5 0 0,-6 5 0 16,-16 0 0-16,6 0 0 0,10 0-52 0,-10 0-12 15,-1 0 0-15,6 0 0 0,6 0 0 0,-6-5 0 0,0 5 0 16,0-9 0 0,0 4-151-16,0 0-33 0,11 0-6 0,-6-4-2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00.0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325 927 1497 0,'0'0'32'0,"0"0"8"0,0 0 0 0,0 0 4 0,-11-10-36 0,11-4-8 15,5 4 0-15,-5-4 0 0,0 4 53 0,0-4 9 0,6-6 2 0,-6 6 0 16,-11-1-52-16,0 6-12 0,0-6 0 0,1 11 0 16,4-1 0-16,-10 5 0 0,0 5 0 0,-6-1 0 15,6 11 54-15,-6-6 8 0,-10 1 2 0,5 9 0 32,0 1 0-32,5 4 0 0,6 0 0 0,0 4 0 15,5 1-52-15,0-10-12 0,0 5 0 0,6 5 0 16,0-5 54-16,5 0 8 0,5 0 2 0,0-9 0 0,6-1-52 0,0 5-12 0,5-14 0 0,0 0 0 15,6-5 0-15,0-10 0 0,-1 1 0 0,1-6 0 16,-1-4 0-16,1 0 0 0,5-5 0 0,-5 0 0 16,-6-5 16-16,6 0 1 0,-6-4 0 0,5 9 0 15,1-15-27-15,-6 10-6 0,6 5 0 0,-6 0-1 16,-11-5 17-16,1 5 0 0,-1 5 0 0,1 5 0 0,-6-5 36 16,0 19 12-16,0 0 1 0,0 0 1 15,0 0-80-15,0 0-16 0,0 0-3 0,0 19-1 0,0-10 74 0,0 6 14 31,-6 9 3-31,6 0 1 0,-5-5-16 0,5 0-3 0,11 5-1 0,-6 0 0 0,-10 0-22 0,10 5 0 16,0 0 0-16,6 0 0 31,0 0-149-31,0 4-35 0,0-4-6 0,5 0-2 0</inkml:trace>
  <inkml:trace contextRef="#ctx0" brushRef="#br0" timeOffset="343">876 999 1728 0,'0'0'38'0,"5"-10"8"0,1 0 2 0,-6-4 0 0,5 4-39 0,-5-9-9 16,0 10 0-16,0-15 0 0,0 4 53 0,-5-4 9 15,-1-5 2-15,-5 1 0 0,1 4 12 0,-1 0 4 0,11 4 0 0,-11 11 0 16,0-10-80-16,0 14-8 0,-5 5-6 0,11 0-1 31,-6 9 90-31,0 6 17 0,0-1 4 0,6 10 1 0,-11 0-53 0,10 5-12 0,-4 10-1 0,10-6-1 16,0 10-30-16,5 1 0 0,0-16 0 0,6 11 0 15,-5-1 0-15,4-14 0 0,1 0 0 0,5-9 0 16,1-1 27-16,-1-4-1 0,0-10 0 0,0-5 0 16,0-5-26-16,1-4-9 0,-1-10 0 0,0-5 0 0,0 0-7 0,-5-4 0 15,-6-6-1-15,6-4 0 0,5-5 17 0,1-5 0 16,-1 0 0-16,0-4 0 0,-16 4 48 0,5-14 12 31,6 4 4-31,0-4 0 0,0 5-52 0,-6-6-12 16,6 6 0-16,5-1 0 0,-5 11-48 0,0 8-13 0,-6 6-3 0,1 9 0 15,4 5-51-15,-10 0-10 0,-10 10-3 0,10 14-921 16</inkml:trace>
  <inkml:trace contextRef="#ctx0" brushRef="#br0" timeOffset="609">1270 547 1497 0,'0'0'32'0,"0"0"8"0,0 0 0 0,0 10 4 0,0 4-36 0,0 1-8 0,6 9 0 0,4 9 0 0,-10 1 156 0,0-10 28 0,0 9 7 0,0 6 1 32,0 4-52-32,0 10-9 0,-5 5-3 0,0-1 0 15,-12 6-102-15,12-6-26 0,-6-9 0 0,0 10 0 16,-5-1 20-16,0-9 0 0,-6-4-1 0,6-6 0 0,-6 1-31 0,6-15-5 0,-11 0-2 0,6-10 0 15,-6 0 19-15,5 1 0 16,6-15 0-16,0 5 0 0,5-10-106 0,5 0-18 16,1-5-3-16,0-4-581 0,-1-10-116 0</inkml:trace>
  <inkml:trace contextRef="#ctx0" brushRef="#br0" timeOffset="812">1270 523 1958 0,'16'-14'43'0,"-16"14"9"0,0 0 1 0,6-10 3 0,5 1-45 0,-6 4-11 16,-5 5 0-16,11-5 0 0,-11 5 53 0,5-10 9 16,1-4 2-16,-6 14 0 0,16 0-52 0,-11-5-12 0,6-4 0 0,-6-6 0 31,-5 15-48-31,11 15-13 0,-5-11-3 0,4 6-844 0</inkml:trace>
  <inkml:trace contextRef="#ctx0" brushRef="#br0" timeOffset="1188">1816 806 1728 0,'0'0'38'0,"0"0"8"0,0 0 2 0,5-9 0 0,1-6-39 0,-6 6-9 0,10-10 0 0,-10-1 0 15,-5 11 104-15,-6-10 20 0,0-1 3 0,1 1 1 16,4 0-103-16,-5 5-25 0,-5-1 0 0,0 6 0 15,-6 4 56-15,6 0 7 0,0 5 1 0,5 5 0 16,-5 9-52-16,0-9-12 0,5 5 0 0,0 4 0 16,0 5 0-16,6 0 0 15,-6 5 0-15,11 0 0 0,5-4 0 0,1-1 0 0,-6 5 0 0,5-5 0 16,1-5 0-16,-1 11 0 0,0-16 0 0,1 6 0 0,5-15 0 16,-6 9 0-1,6-4 0-15,0 5 0 0,0-10 0 0,-1 0 0 16,1 0 0-16,5 0 0 0,-5-10 0 0,0 5 0 0,0-4 0 0,-11 9 0 0,11 0 0 0,-11 0 0 31,10 0 0-31,-10 0 0 0,0 0-12 0,0 0-6 0,0 0-1 0,0 0 0 0,0 0 31 0,11 0 5 16,-5 9 2-16,4 6 0 0,-4-6-19 0,-1 6 0 15,1-1 0-15,-1 0 0 0,0 6 0 0,1-1 0 16,-6 5 0-16,5 0 0 0,6-10 55 0,0 10 7 16,0-14 2-16,-1 4 0 15,-10-14-154-15,11 5-30 0,0 0-7 0,5-5-922 0</inkml:trace>
  <inkml:trace contextRef="#ctx0" brushRef="#br0" timeOffset="1688">2340 643 1728 0,'0'0'38'0,"0"0"8"0,0 0 2 0,-16 5 0 0,-1 0-39 0,1 9-9 0,0 1 0 0,0 4 0 0,-6-19 104 0,1 9 20 0,10 6 3 0,-11-1 1 15,6 1-52-15,-6 4-9 0,6 5-3 0,5-10 0 16,0 10 0-16,1-4 0 0,4 4 0 0,1 0 0 16,5 0-51-16,5 0-13 0,-5 0 0 0,6 0 0 15,-1 0 0-15,6-5 0 0,0-5 0 0,5 10 0 16,-5-14 0-16,5 9 0 0,-5-9 0 0,5-1 0 0,-5 1 0 0,5-5 0 16,0 4 0-16,0-4 0 0,-5-5 0 0,5 0 0 31,1 0 0-31,-7 0 0 0,7-5-100 0,-1 5-22 0,-5-9-5 0,5 4-1 31,5-5 0-31,-4-9 0 0,-1 14 0 0,0-14 0 16,0 14 47-16,0-19 9 0,-5 10 1 0,0-5 1 0,11 4 40 0,-12 1 8 15,-4 4 2-15,-1 1 0 0,1-11 36 0,4 6 8 16,12 0 2-16,-6-1 0 0,0 6 82 0,1-1 16 16,-1 0 3-16,0 6 1 0,-10-20-52 0,-1 9-9 15,-5-9-3-15,0 5 0 0,0 4-64 0,0 6 0 16,-5-6-11-16,-1 6 1 0,1-6 10 0,-6 6 14 0,-5-10-3 0,-1 14-1 15,1-5-10-15,5 5 0 0,-5 5 0 0,5 15 0 16,-5-15 53-16,5 9 9 0,-5 6 2 0,5-6 0 16,1 6-52-16,-1 9-12 0,0 0 0 0,11-10 0 15,-5 5 0-15,5 6 0 0,5-1 0 0,0 0 0 0,6 0 36 16,0 0 5-16,5 4 1 0,0-4 0 0,1 5-16 0,-1-14-3 16,0 4-1-16,-5-5 0 0,5 1-22 0,0-6 0 0,6 1 0 0,0 4 0 15,5-14-200 1,0 0-45-16,5 0-9 0</inkml:trace>
  <inkml:trace contextRef="#ctx0" brushRef="#br0" timeOffset="1989">3112 903 2095 0,'0'14'92'0,"0"5"20"16,-5 5-89-16,-1 0-23 0,-4 5 0 0,-1 0 0 15,5 0 95-15,-4-5 14 0,-1 9 3 0,0-9 1 16,0-9-57-16,6-1-12 0,-1 0-3 0,1 1 0 0,5-10 19 0,0-5 3 0,0 0 1 0,0 0 0 15,0 0-52-15,0 0-12 0,0 0 0 0,0 0 0 16,11-5 0-16,0-10 0 0,-1 1 0 0,7-10 0 16,-7 5-48-16,7-5-13 0,-7 0-3 0,1 0 0 15,0 0 52-15,0 0 12 0,5 5 0 0,0 4 0 16,-5-4 0-16,5 5 0 0,1-6 0 0,-1 16 0 16,0-11 0-16,-5 10 0 0,0 1 0 0,-11 4 0 15,10 0 0-15,-10 0 0 0,11 9 0 0,-5 6 0 31,-1 9 0-31,0-10 0 0,1 10 0 0,-1 0 0 16,1 0 0-16,-6 0 0 0,5 0 0 0,0 0 0 16,1 0 0-16,-6 0 0 0,5 0 0 0,1 5 0 15,-1-20-156-15,0 6-29 0,-5-15-6 0</inkml:trace>
  <inkml:trace contextRef="#ctx0" brushRef="#br0" timeOffset="2439">3626 951 1418 0,'16'4'126'15,"-5"6"-101"-15,-11-10 109 0,5 10 22 16,6 4 4-16,0-4 0 0,-6 4-52 0,0 5-10 0,6-14-2 0,-5 5-1 16,-6-10-59-16,10 14-11 0,-4-4-2 0,10-1-1 15,-5 1 34-15,0-5 6 0,-11-5 2 0,10 9 0 32,1-9-52-32,5 0-12 0,-16 0 0 0,11 0 0 15,5-14-48-15,-5 4-13 0,-5-4-3 0,4 4 0 0,1-4 52 0,-5 4 12 16,-1 1 0-16,0 4 0 15,-5 5-27-15,0 0-2 0,0 0-1 0,11 5 0 0,-5 9 30 0,-6 5 0 16,0 5 0-16,0 0 0 0,5 10 0 0,-10-1 0 16,5 11 0-16,-11 4 0 0,5-5 10 0,-4 5-2 15,-1-5 0-15,0 5 0 0,-5 0-8 0,0-5 8 16,-1-4-8-16,-4 9 8 0,-6-10-8 0,0 1 0 16,5 4 0-16,-10-10-11 0,-1 6 11 0,1-15 0 15,5-10 0-15,0 1 0 0,5-1-11 0,1-4 11 16,-6-10-13-16,10 0 5 0,7-10-2 0,-1 1 0 0,0-6 0 0,6-4 0 0,5-5 2 0,0 0 0 15,10-10 0-15,1 1 0 0,5-1-9 0,1-4-2 16,4-1 0-16,6 6 0 0,-5-1 19 0,5 0 0 16,0 10 0-16,5-4 0 0,1 4 18 0,-6 4 7 15,0-4 2-15,0 5 0 0,0-5-15 0,5 15-4 16,-5 9 0-16,6 0 0 0,-6-5-8 0,0 5 8 0,5 0-8 0,6 5 8 31,-6 4-125-31,1 1-26 0,-1-1-5 0,1-4-452 0,-1 10-92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03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12 740 1036 0,'0'0'46'0,"-5"14"10"0,-1-9-45 0,6 5-11 0,0-1 0 0,0 1 0 15,0 4 258-15,0-4 50 0,0 4 9 0,0-14 3 16,0 0-205-16,0 0-41 0,0 0-8 0,0 0-2 0,0 0-51 0,6-14-13 0,-1 4 0 15,6-4 0-15,-6 4 32 0,11-14 3 0,-5-5 1 0,0 5 0 16,0 5-7-16,-6-5-1 0,1 0 0 0,-1 0 0 16,6 0-28-16,0-5 0 0,5 10 0 0,0 0 0 15,-11 0 0-15,12 4 0 0,-1 6 0 0,-5 4 0 16,5-5 0-16,0 5 0 0,0 5 0 0,-5 5 0 31,0 5 0-31,0-1 0 0,-6 6 0 0,0-1 0 0,1 5 0 16,-1 5 0-16,-5 1 0 0,0 3 0 0,6-4 0 15,-6-4 0-15,0 4 0 0,0-10 0 0,0 0 0 0,0-9 0 16,5 5 0-16,0-1 0 0,-5-4 0 0,6 0 0 16,-1 0 0-16,6-10 0 0,-6-5 0 0,6-4 0 15,-5 0 0-15,10-1 0 0,-5 6 0 0,-1-6 0 16,7 6 0-16,-6-6 0 0,-1 6 0 0,7-11 0 16,-7 16 0-16,7-16 0 0,-1 16 0 0,-5-11 0 15,5 10 0-15,-5 5 0 0,-1 5 0 0,1-5 0 16,-5 15 0-16,4-6 0 0,1 6 0 0,0-1 0 0,0 5 0 0,0 5 0 0,-6 0 0 0,0 5 0 15,6 0 0-15,-5-5 0 0,-1 5 0 0,6 4 0 16,0-9 0-16,-1 5 0 16,-4-10-45-16,-1 0-15 0,6 1-4 0,0-1 0 15,5-14-102-15,0-1-21 0,0 1-4 0,1-5-1 47,4 0-51-47,-5-14-10 0,6-10-3 0,5 0 0 0,-11 5 205 0,6-5 41 16,0 0 10-16,-6 0 0 15,0 9 229-15,-5-9 48 0,-6 10 10 0,-5 4 1 16,6-9-186-16,-6 0-38 0,-6 9-7 0,1-9-1 16,-1 5-19-16,-4-1-3 0,-1 6-1 0,0-6 0 15,0 6-21-15,11 9-4 0,0 0 0 0,-11 0-8 16,-5 0 58-16,5 4 5 0,0 1 1 0,11 10 0 0,-10-1 0 0,4 0 0 16,6 6 0-16,-5-11 0 15,5 15-72-15,5 0-15 0,1 0-2 0,4-9-1 16,-4 4 26-16,-1-5 0 0,6 1 0 0,-5-6 0 0,4 6 23 0,-4-6 0 0,5-4 0 0,-1 0 0 0,1 0-23 15,0-1 0-15,-11-4 0 0,16-4 0 16,-5-1-26-16,5 0-10 0,0 0-1 0,1 5-1 0,-7-9 13 0,1 4 2 16,0 5 1-16,0-10 0 31,0 10-144-31,-1-9-29 0,7 4-5 0</inkml:trace>
  <inkml:trace contextRef="#ctx0" brushRef="#br0" timeOffset="186">1308 879 979 0,'0'0'43'0,"0"0"9"16,0 0-41-16,0 0-11 0,0 0 0 0,0 0 0 0,0 0 209 0,11-5 40 0,0-19 8 15,-11 10 2-15,5-10-146 0,-5 0-29 0,6 0-5 0,-6-5-2 16,0-5-32-16,-6-4-6 0,6 0-2 0,-5-10 0 16,0-1-17-16,-1 1-4 0,1-4-1 0,-1-1 0 15,1 0-15-15,0 0 11 0,-6 10-11 0,5-5 10 16,1 10-74-16,0-10-16 0,-6 14-2 0,5 5-578 0,-10 0-115 0</inkml:trace>
  <inkml:trace contextRef="#ctx0" brushRef="#br0" timeOffset="361">1022 485 1749 0,'0'0'77'0,"16"10"17"15,1-10-75-15,10 9-19 0,-6-4 0 0,6 5 0 0,0-10 136 0,0 0 24 16,0 0 5-16,0 0 1 0,0-10-69 0,0 10-13 15,0 10-4-15,-5-10 0 0,5-10-60 0,-5 10-20 16,10-5 10-16,-10 5-10 0,5 0 28 0,-6 0 1 16,1 0 0-16,-6 0 0 15,6 0-46-15,-6-4-10 0,-5-1-1 0,5 5-1 16,-5 0-169-16,-6 0-34 0,6 0-6 0</inkml:trace>
  <inkml:trace contextRef="#ctx0" brushRef="#br0" timeOffset="594">1649 817 1425 0,'0'0'63'0,"0"0"13"0,0 0-60 0,0 0-16 16,0 0 0-16,0 0 0 0,0 0 104 0,-6-5 17 15,6-5 4-15,-5-4 1 0,5 4-40 0,0-9-8 32,0 5-2-32,0-6 0 0,5 1-20 0,-5 0-5 0,6-5-1 0,-6 10 0 15,5-10-12-15,6 4-2 0,-6 1-1 0,6 10 0 16,0-20-22-16,-6 14-4 0,6 1-1 0,5 4 0 15,-5 1-21-15,0 4-5 0,0 5-1 0,0-10 0 16,5 1-55-16,0 9-11 16,6 0-3-16,-1 4-576 0,1 11-115 0</inkml:trace>
  <inkml:trace contextRef="#ctx0" brushRef="#br0" timeOffset="798">2059 855 864 0,'0'0'76'0,"0"0"-60"0,0 0-16 0,0 0 0 32,0 0 188-32,0 0 34 0,6-5 7 0,-1-9 2 0,1 4-96 0,-1-4-19 15,-5 4-4-15,5-4-1 0,1-5-37 0,-1 4-7 16,1-4-2-16,-1 0 0 0,0 0-24 0,1 4-5 16,5-4 0-16,-6 5-1 0,0-6-19 0,1 6-4 15,-1 4-1-15,1 6 0 0,4-16-11 0,1 16 0 16,-5-11-12-16,4 5-725 15,-4 6-145-15</inkml:trace>
  <inkml:trace contextRef="#ctx0" brushRef="#br0" timeOffset="1050">2508 826 1436 0,'0'0'64'0,"0"0"12"0,0 0-60 0,0 0-16 0,5 5 0 0,-5-5 0 16,0 0 119-16,0 0 21 0,0 0 4 0,0 0 0 16,0 0-58-16,0 0-12 0,16-5-2 0,-5 5-1 15,-5-19-25-15,-1 5-5 0,0-1-1 0,1-4 0 16,-1 0-12-16,11-5-4 0,-5 5 0 0,-5-1 0 16,4-4-12-16,-4 0-4 0,10 5 0 0,-11-5 0 0,6 5-18 0,-11-5-4 15,6 5-1-15,-1-1 0 0,11 1 15 0,-10 5 0 16,-6-5 0-16,5 4 0 15,0 6-224-15,1-6-46 0</inkml:trace>
  <inkml:trace contextRef="#ctx0" brushRef="#br0" timeOffset="1236">2384 423 576 0,'0'0'51'0,"16"9"-41"0,-5 6-10 0,-6-6 0 15,11 11 258-15,0-1 50 16,1 5 9-16,4-5 3 0,-5 5-101 0,1 0-20 15,4 0-4-15,1 0-1 0,-1 0-106 0,6 5-20 16,-5 0-5-16,5 0-1 0,-5-5-20 0,-1 0-4 16,1 0-1-16,-1-5 0 0,1 5-37 0,-6-10 0 0,0 5 0 15,1-9 0 1,-1-5-102-16,-5 0-22 0,-11-5-4 0,0 0-616 0,0 0-124 0</inkml:trace>
  <inkml:trace contextRef="#ctx0" brushRef="#br0" timeOffset="1423">1914 149 1825 0,'0'0'80'0,"0"0"18"0,10 0-78 0,1-5-20 16,-5 1 0-16,10 4 0 0,-5-10 131 0,-1 5 22 16,1 5 5-16,5-9 1 15,-5 9-85-15,0 0-17 0,0 0-3 0,0 0-1 16,-1 0-39-16,7 0-14 0,-7 0 9 0,1 4-777 15,-11-4-156-15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5:45.9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531 1667 864 0,'0'0'76'0,"0"9"-60"0,-11 6-16 0,-5-11 0 16,5 1 92-16,-5 0 16 0,0 5 4 0,-1-10 0 31,-4 0-39-31,5 0-7 0,-6 0-2 0,0-15 0 0,1 6-51 16,-6-6-13-16,5 6 0 0,1-6 0 0,-6-9 54 0,5-5 8 0,-5-4 2 0,0 4 0 15,5-19 0-15,1 5 0 0,-6-1 0 0,10 1 0 16,-4 0-52-16,10 0-12 0,-5 0 0 0,5-5 0 16,6 0 54-16,-6-10 8 0,5 10 2 0,6-14 0 15,0 4-52-15,0 0-12 0,0-4 0 0,6-5 0 0,-12 4 0 0,6 6 0 16,0-1 0 0,6 10 0-16,-6-10 0 0,5 25 0 15,1 4 0-15,-6 0 0 0,0 0 0 0,0-19 0 0,-6 10 0 0,6 9-646 16,-5 0-132-16</inkml:trace>
  <inkml:trace contextRef="#ctx0" brushRef="#br0" timeOffset="579">515 293 1728 0,'16'0'38'0,"-16"10"8"0,0-10 2 16,5 14 0-16,-5-4-39 0,6-1-9 0,-6-9 0 0,5 15 0 15,-5-1 104-15,5 5 20 0,1 10 3 0,5-5 1 16,-1-5-52-16,-4 10-9 0,5 5-3 0,-1 0 0 0,12-1 0 0,-6 6 0 16,6 9 0-16,-1-5 0 0,7 19-51 0,-7-14-13 31,1-9 0-31,-1-1 0 0,1 0 0 0,0 1 0 16,-1-15 0-16,1 5 0 0,-1 4 0 0,-4-4 12 15,-1 0-3-15,5 5-1 0,-4-10-8 0,-1-5-9 16,0 0 9-16,0 0-13 0,-5 0 13 0,0-4 0 0,5 9 0 0,-5-5 0 0,5 0 0 0,-11-9 0 15,6 4 0-15,-5-9 0 0,10 5 0 0,-5 4 0 16,-1-9 0-16,-4 0 0 0,-6-5 9 0,0 0 5 16,11 0 1-16,-11 0 0 0,10-10-24 0,-4 5-5 15,5 0-1-15,-11 5 0 0,5-9 15 0,1-1 0 16,-1-9 0-16,0 0 0 0,6 0 0 0,-5 4 0 16,-1-14 0-16,6 5 0 15,-6-9 0-15,6-1 0 0,0 1 0 0,0-20 0 0,-1 10 9 0,1-5 5 16,5-1 1-16,-5-3 0 0,0 4-24 0,5-5-5 15,-5-10-1-15,5 11 0 16,-10-6 15-16,4 5 0 0,1 0 0 0,0 0 0 0,0 5 0 0,-6 5 0 0,1 10 0 0,-1 4 0 16,0 10 0-16,1 4 0 0,-1 1 0 0,1 4 0 31,-1 1-108-31,-5 9-18 0,0 0-4 0,0 0-917 0</inkml:trace>
  <inkml:trace contextRef="#ctx0" brushRef="#br0" timeOffset="812">1800 1119 979 0,'6'39'43'0,"-6"-25"9"16,5 5-41-16,-5 5-11 0,0 5 0 0,0 0 0 16,-5 9 237-16,-1-4 46 0,-4 4 9 0,4 6 1 0,-5 4-154 0,1-10-31 15,-1-4-7-15,5-1-1 0,-4 1-75 0,4-1-15 16,1-13-10-16,-6 4 12 0,6 0 16 0,5-10 3 15,0 0 1-15,0 1 0 16,0-15-32-16,0 0 0 0,0 0-8 0,0 0 8 16,0 0-188-16,16-10-30 0,11-4-6 0,0-5-2 0</inkml:trace>
  <inkml:trace contextRef="#ctx0" brushRef="#br0" timeOffset="1314">2314 303 1220 0,'0'19'54'0,"0"-19"11"31,0 0-52-31,0 14-13 0,-11-4 0 0,5 9 0 0,-4 0 109 0,4 1 19 16,-5 4 4-16,6 4 1 0,-6 1-28 0,6 5-5 15,-1 9-2-15,6 5 0 0,-5 0 3 0,0 5 1 16,5 0 0-16,-6 9 0 0,-5-19-82 0,6 5-20 16,0-4 0-16,-6-15 0 0,11-5 19 0,0 0-1 15,0 4 0-15,0 1 0 0,5 0-29 0,-5-5-5 16,0 10-2-16,0-10 0 0,6 4 18 0,-6-4 0 0,5-4 0 0,6-1 0 0,-6-5 0 0,1 1 0 15,4-1 0-15,1-4 0 0,0 4 13 0,-6-9 7 16,6 4 0-16,0-9 1 0,-11 0-21 0,22 5 9 31,-1 0-9-31,1-5 0 0,-1 0 13 0,1 0-4 0,5 0-1 0,5 0 0 0,-5 0 4 0,0-5 1 16,6 5 0-16,5 0 0 0,-6 0 5 0,6 5 1 16,0-5 0-16,5 5 0 0,-5-5-19 0,5 5 0 15,-11-5 0-15,6 0 0 0,-11 0 13 0,6 0-1 16,-17 0 0-16,5 0 0 0,-4 0-12 0,4 0 0 0,1-5 0 15,-6 0 0-15,0 0 0 0,0 0 0 16,1 1 0-16,-6-6 0 31,-1 5-35-31,-4-9 0 0,-1 4 0 0,-5 10 0 0,0-14-197 0,0 14-39 16</inkml:trace>
  <inkml:trace contextRef="#ctx0" brushRef="#br0" timeOffset="1581">2265 869 1386 0,'0'0'30'0,"0"0"6"0,0 0 2 0,11-4 2 0,0-6-32 16,5 5-8-1,0 5 0-15,11 0 0 0,0 0 109 0,5 0 21 0,6 0 4 0,5-9 1 0,11-1-38 0,-5 10-7 16,5-5-2-16,6 5 0 0,-6 0-24 0,0 0-6 15,0 0-1-15,-6 0 0 0,-15 0-40 0,-1 0-8 16,0 0-1-16,1 0-8 0,-12 0 15 0,6-14-4 16,-10 9-1-16,-1 0 0 0,-5 5-22 0,-11 0-4 31,0 0 0-31,0 0-701 16,0-19-140-16</inkml:trace>
  <inkml:trace contextRef="#ctx0" brushRef="#br0" timeOffset="1830">2368 389 1267 0,'10'-14'112'0,"7"4"-89"0,4-4-23 0,6 4 0 15,0 1 107-15,6 4 17 0,-1-5 3 0,0-4 1 16,1 4-52-16,10 10-9 0,-5-14-3 0,11 14 0 15,-1-10 6-15,6 10 1 16,0 0 0-16,-5 0 0 16,-6-9-41-16,-5 9-8 0,5 0-2 0,0 0 0 0,-5 0-20 0,-11 9 8 15,6-9-8-15,-6 0 0 16,0 0-105-16,-6 10-26 0,1-5-5 0</inkml:trace>
  <inkml:trace contextRef="#ctx0" brushRef="#br0" timeOffset="2220">3653 1844 1220 0,'0'0'27'0,"0"0"5"0,0 0 2 0,11-9 0 0,0 4-34 0,0 5 0 0,0-10 0 0,-6 5 0 16,11-4 77-16,0-6 9 0,1 1 2 0,-1-5 0 15,0-5-14-15,0 5-2 0,6-5-1 0,-1-10 0 16,-4 0-48-16,4-9-10 0,-5 0-1 0,6-15-1 0,-6 1-1 0,6-1 0 0,-6-9 0 0,-5 0 0 15,-6-5-10-15,1-5 0 0,-1 0 9 0,-10-5-9 16,-1-4 0-16,-5 14 8 0,-5 0-8 0,5-5 0 16,-5 5 0-16,-5 5 8 15,-1-1-8-15,0 6 0 0,1 9 8 0,-1-9-8 0,1 14 10 0,-6 5-10 0,0-1 0 16,5 16-8-16,6 8-1 0,-11 1-552 16,5-10-111-16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5:44.1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924 14 1141 0,'0'0'24'0,"0"0"6"0,0 0 1 0,0 0 2 0,-11 0-33 0,0 0 0 16,1 0 0-16,-1 0 0 16,-11 0 50-16,1 0 3 0,4-9 1 0,-10 4 0 0,0 5-54 0,-21 5-20 31,-28 14 1-31,0 5 0 31,-10 14 62-31,10 5 12 0,6 5 2 0,0 15 1 0,10 4 10 0,12-4 1 16,10-15 1-16,6 0 0 0,-1 4-5 0,17 1-1 15,0 5 0-15,5-5 0 0,0-1-51 0,11-3-13 16,6 3 0-16,4 1 0 0,7 10 29 0,4-20 3 0,6 5 1 16,6 0 0-1,-1 14 7-15,6-14 0 0,0-4 1 0,5-16 0 16,0 6 11-16,0-10 1 0,6-10 1 0,0-4 0 0,-1-5-43 0,-5 0-11 15,1-5 0-15,-1 0 0 0,-5-5 0 0,-6 5 8 16,0-10-8-16,1 1 8 0,-6-11-8 0,0 6 0 16,0-10 0-16,-5 0 0 0,-1-5 0 0,-5 0 0 15,6 0 0-15,-11 1 0 0,-6-1 0 0,-5-5 0 0,-5 5-10 0,-6-4 10 16,-5-1 0-16,-6 1 0 0,-10-6 0 0,-1 6 0 16,1 4 0-16,-6 0 0 15,-11 5 0-15,6 0 0 0,5 14-52 0,1 1-8 16,-7 4-2-16,7 5 0 0,10-10 48 0,0 10 14 0,5 0 0 0,6 10 0 15,5 14 0-15,0-14 0 0,11-10 0 0,0 0 0 0,0 0 0 16,0 0 0-16,0 0 0 0,16 14 0 31,1-9 44-31,37 0 16 16,64-5 3-16,-10 4 1 0,-21 6 0 0,-17-5 0 31,-16-10 0-31,-5 5 0 0,-1 0 0 0,-10 0 0 16,-11 5 0-16,6 0 0 0,-12-15-52 0,6 0-12 0,-5 6 0 0,-6-6 0 0,6 10 0 0,-6-10 0 15,-5 6 0-15,-1-6 0 16,1 10-23-16,0 0-7 0,5 5-2 0,1 0 0 16,-12-15-102-16,6-4-21 0,0 4-4 0,5 10-909 0</inkml:trace>
  <inkml:trace contextRef="#ctx0" brushRef="#br0" timeOffset="789">1992 573 1267 0,'0'0'56'0,"0"0"12"16,0 0-55-16,0 10-13 0,0 9 0 0,0-19 0 0,0-10 105 0,0 10 19 16,0 0 3-16,0 0 1 15,0 0 0-15,0 0 0 16,0 0 0-16,16 0 0 0,0 0-52 0,0 0-9 0,6 0-3 0,-6 0 0 0,6 0 0 0,5 0 0 15,0 10 0-15,5-10 0 0,6-10-25 0,-6 10-6 16,1-9-1-16,-1 9 0 0,1-5 0 0,-6 5 0 16,0 5 0-16,-6-5 0 0,6-5-32 0,0 5 0 15,-5 0 0-15,-6 5 0 0,0 4 0 0,-5-9 0 16,0 0 0-16,-11 0 0 16,0 0-198-16,0 0-46 0,0 0-10 0</inkml:trace>
  <inkml:trace contextRef="#ctx0" brushRef="#br0" timeOffset="970">2110 890 748 0,'-5'-34'67'0,"16"30"-54"31,16 13-13-31,0 1 0 0,-11-15 374 0,0 10 72 0,6-5 14 0,5 0 4 16,-5 0-320-16,-1 0-64 0,1 5-13 0,-1-5-3 15,6-5-51 1,0 5-13-16,6 5 0 0,-6-5 0 0,0 0 19 15,-11-5 1-15,0 0 0 0,0 5 0 0,1 0-84 0,-1 0-16 0,5 5-3 0,-4-5-1042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23.1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11 228 1288 0,'-5'58'57'0,"5"-29"12"0,0-5-55 15,5 10-14-15,-5-1 0 0,0 10 0 0,6 10 43 0,-6-5 5 16,0 0 2-16,0 0 0 0,5 0-34 0,0 0-6 15,-5-4-2-15,6-1 0 0,-6-5-8 0,5 1 0 16,1-6 0-16,-1-9 0 0,-5-5 53 0,5-4 9 16,1-1 2-16,-6-14 0 0,0 0-64 0,11 10-8 15,-1 4-4-15,1-14-1 0,-5-5 40 0,4 1 8 16,1-1 1-16,5-5 1 0,-5 5-8 0,5-4-1 16,1 4-1-16,-1 0 0 15,5 0-11-15,1-4-3 0,0-1 0 0,5 1 0 16,-6 4 41-16,1 0 8 0,-6 5 2 0,6-5 0 0,-1 0 0 0,6 1 0 15,6 4 0-15,-1 0 0 0,-5 4-28 0,6-4-6 16,-1 5-1-16,0 0 0 0,-5 0-15 0,6 0-3 16,-6-5-1-16,-6 0 0 0,1 0 12 0,-6 0 2 15,0 0 1-15,1 0 0 0,-1 0-25 0,-5-5 0 16,-6 0 0-16,0-5 0 16,1 1-46-16,-6 9-14 0,-11-10-4 0,0 1 0 15,0-6-138-15,-5 1-28 0,-11-1-6 0,0 1 0 0</inkml:trace>
  <inkml:trace contextRef="#ctx0" brushRef="#br0" timeOffset="219">157 545 748 0,'0'0'33'0,"0"0"7"16,16 0-32-16,6 0-8 0,-6 5 0 0,11 0 0 15,-5-10 220-15,-1 5 41 0,6 0 9 0,0-5 2 16,0 5-131-16,6-4-25 0,-1 4-6 0,-5-5-1 15,6 5-72-15,-1-5-14 0,0 0-3 0,-5 5-1 0,-5 0 36 0,0-5 7 16,-6-4 2-16,0-1 0 16,-11 1-103-16,1-1-20 0,-6 10-4 0,0 0-1 15,-6-10 0-15,-10 1 0 0,-11-1 0 0,-5-4-546 16,5 4-110-16</inkml:trace>
  <inkml:trace contextRef="#ctx0" brushRef="#br0" timeOffset="406">0 65 1497 0,'0'0'66'0,"11"5"14"0,0 0-64 0,5-10-16 0,-5 0 0 16,5 0 0-16,0-4 106 0,1 9 18 0,4-5 3 0,1 0 1 15,5 0-52-15,0 1-9 0,5-1-3 0,-5 0 0 16,6 0-20-16,-6 0-4 0,0 1 0 0,0 4-1 16,0-5-27-16,0 5-4 15,0-5-8-15,0 0 11 16,0 15-71-16,-6-10-15 0,1 5-2 0,0 4-890 0</inkml:trace>
  <inkml:trace contextRef="#ctx0" brushRef="#br0" timeOffset="848">1335 651 1497 0,'10'5'32'0,"-10"-5"8"0,0 0 0 0,0 0 4 0,6-10-36 0,-6 10-8 15,0 0 0-15,0 0 0 0,0 0 46 0,0-9 7 16,-6-1 2-16,-4 0 0 0,-1 1-23 0,0-1-4 16,0 5 0-16,0 1-1 15,-5-1 15-15,-5 5 3 0,4 0 1 0,-4 0 0 16,-6 9-37-16,0 1-9 0,0 0 0 0,5-1 0 0,6 6 0 0,0 4 0 15,0 0 0-15,5 5 0 0,0 0 16 0,6-5 2 16,-1 5 0-16,6-4 0 0,6 4-18 0,4 0 0 16,7-5-13-16,4-5 5 0,1 1-3 0,-1-1 0 15,1 0 0-15,0-9 0 0,-12-5 34 0,7 5 6 16,-7-5 2-16,7-10 0 0,-12 1-10 0,11-1-1 0,0-4-1 16,-5-5 0-16,0 4-7 0,0-4 0 0,0 0-1 0,-1-5 0 15,1-5-11-15,-5 5 0 0,-1-5 9 0,0 0-9 16,1 0 0-16,-6-4 0 0,-6 4 0 0,1-5 0 15,0-4 0-15,-1 0 0 0,-10-1 0 0,5 1 0 16,6-5 0-16,-6 9 0 0,6 0 0 0,-6 5 0 16,0 1 0-16,6-1 0 0,-6 5-12 0,11 5-634 15,0 9-126-15</inkml:trace>
  <inkml:trace contextRef="#ctx0" brushRef="#br0" timeOffset="1537">1686 646 1411 0,'32'10'62'0,"-21"-5"14"16,0-1-61-16,0 6-15 0,-1-5 0 0,7-5 0 0,-17 0 73 0,10 5 12 15,1-5 3-15,0-5 0 0,0 5-1 0,-11 0 0 16,0 0 0-16,0 0 0 0,0-15-55 0,-6 1-10 16,1 4-2-16,0-4-1 0,-6 0 2 0,5-1 1 15,-10 1 0-15,5-1 0 0,1-4-22 0,-1 5 0 16,-5 4 0-16,-1-4 0 0,7 4 0 0,-1 1 0 15,0-1 0-15,0 5 0 0,0 5 0 0,1 5 0 16,4 0 0-16,-5 4 0 0,1-4 10 0,4 5-2 0,6 4-8 16,0 5 12-16,0 1-12 0,0 8-8 0,6-4 8 0,-1 0-13 15,0 10 13-15,-5 0 0 0,6 4 0 0,5 5 0 16,-6 1 0-16,6 4 0 0,-11-5 0 0,5 5 0 16,1-10 11-16,-6 10 5 15,0-5 0-15,-6 1 1 0,6-6-17 0,-5 0 0 16,5-4 8-16,-11-5-8 0,6 5-12 0,-1-10-5 0,1 0-2 0,-1-5 0 15,-4-5 19-15,4 5 0 0,1-9 0 0,-6 0 0 16,6-6 0-16,5-4 0 0,0 0 0 0,0 0 0 16,0 0 0-16,0 0 0 0,0 0 0 0,0 0 0 15,-6-14 0-15,1 0-8 0,5-10 8 0,-6 4-13 16,12-4 13-16,-6-4 0 0,0-1 9 0,5-5-9 16,1 0 0-16,-6 6 0 0,5-6 0 0,6 0 0 15,-6 1 0-15,6-1 0 0,0 1 0 0,0 4 0 0,5 5 0 0,0 5-21 16,6 4 3-16,-6-4 1 0,0 0 17 0,6 0 0 15,-1 4 0-15,1 6 0 0,-1-6 15 0,6 6 0 16,0-1 0-16,6 0 0 0,-1 6-15 0,-5-11 0 16,-5 6 0-16,10-6 0 0,1-4 0 0,-12 4-8 15,1-4 8-15,5 0-13 0,0-5 13 0,0 5 0 16,-5-5 9-16,-1 5-9 0,-5-1 8 0,-5 1-8 16,0-5 0-16,0 5 0 15,-11 0 8-15,0 4-8 0,5 6 0 16,-10-6 0-16,-6 1 0 0,-5 9 0 0,0 0 0 0,-11 5 0 0,0 0 0 0,5 5 0 15,-5 5 0-15,5 4 0 0,1-4 0 0,5 9 11 16,5 5-3-16,0 0-8 0,0-5 11 0,0 5-11 16,11 5 10-16,6 0-10 0,10-5 0 0,-5 5-13 0,-6-1 1 15,11-4 0-15,11 1 12 0,0-1 0 0,0 0 0 16,0-5 0-16,6-10 44 0,-6 1 11 0,5 0 2 0,1-1 1 16,-6-4-38-16,-6 0-8 0,6-5-2 0,0 0 0 15,-5-5-10-15,0 5 0 0,-1 5 0 0,1-5 0 16,-1-5-50-16,1 5-15 0,0-5-3 0,-1 0-947 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5:52.0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1455 1497 0,'0'0'32'0,"0"0"8"0,0 15 0 0,0-15 4 0,0 0-36 0,0 0-8 15,0 0 0-15,0 0 0 0,0 0 53 0,0 0 9 16,0 0 2-16,0 0 0 0,0-10 26 0,-6-4 6 15,1-6 0-15,10 1 1 0,1-5-55 0,-6 0-11 16,-6-9-3-16,6-1 0 0,0-14 32 0,0-15 5 16,-5 6 2-16,5-1 0 0,-5 1-54 0,-1-1-13 15,6-4 0-15,0-1 0 0,-5 6 0 0,5-1 0 16,0 5 0-16,5 10 0 16,-5 9 54-16,-5-9 8 0,5 5 2 0,-6 4 0 0,1 5-52 0,5 0-12 0,0 5 0 15,-5 0-782 1,5 0-159-16</inkml:trace>
  <inkml:trace contextRef="#ctx0" brushRef="#br0" timeOffset="459">243 72 1958 0,'0'0'43'0,"0"0"9"0,0 0 1 0,10 10 3 0,7-5-45 0,-7 4-11 0,-4 6 0 0,-1-1 0 16,1 5 104-16,-1 5 20 0,0-5 3 0,6 5 1 0,-5 0-52 15,-1 15-9-15,11-10-3 0,0 24 0 0,1-1 0 0,4 1 0 16,-5 0 0-16,6 5 0 16,5-1-72-16,-5 1-16 0,-1 0-2 0,6-6-1 0,0 1 27 0,-5-5 0 15,5 0 0-15,0-5 0 16,0 5 0-16,-11-19 0 0,0 5 0 0,1 4 0 15,-1-14 0-15,0 5-8 0,-5-10 8 0,0 5 0 0,-1-4-9 0,1-1 9 16,-5 0-10-16,-1-14 10 0,6 14 21 0,-6-19 11 16,-5 0 1-16,0 0 1 15,0 0-78-15,11 0-16 0,-11 0-4 0,5-19 0 0,6 0 52 0,-5 9 12 16,4-14 0-16,1-5 0 0,-5-5 10 0,-1 1 5 16,6-1 1-16,0-9 0 0,-6 0-26 0,6 0-5 15,0-5-1-15,-1 0 0 0,1-10 16 0,-5 10 0 16,5-15 0-16,-1 11 0 0,1-1 0 0,5 5 0 0,-5-15 0 15,5 11 0-15,6 4 0 0,-11 4 0 0,0 1 0 0,-1 5 0 16,1-1 48-16,0 6 13 0,-6 4 3 0,1 10 0 16,-1 4-52-16,1 1-12 0,-6-5 0 0,-6 9 0 15,6 10-100 1,0 0-22-16,0 0-5 0,0 0-649 16,0 0-131-16</inkml:trace>
  <inkml:trace contextRef="#ctx0" brushRef="#br0" timeOffset="759">1566 1412 1497 0,'0'0'66'0,"0"0"14"0,0 0-64 15,0 0-16-15,0 0 0 0,0 0 0 0,0 0 55 0,0 0 7 16,-5-14 2-16,-6-1 0 0,6-4 20 0,-1-5 5 15,1-10 1-15,-1-4 0 0,-4-10-42 0,-1-5-8 16,0 0-1-16,0-9-1 0,6-1 21 0,-6-4 4 16,6 5 1-16,-1-10 0 0,-5 0-52 0,6 4-12 15,-6-8 0-15,0 4 0 0,6 9 0 0,-1 6 0 16,1-1 0-16,-6 10 0 0,11 0 0 0,-5 0 0 16,5 9 0-16,-6 6 0 0,6-1 54 0,0 15 8 15,0 5 2-15,0-1 0 16,-5 1-154-16,5 4-30 0,0 10-7 0,0 0-922 15</inkml:trace>
  <inkml:trace contextRef="#ctx0" brushRef="#br0" timeOffset="1414">2155 620 172 0,'0'0'8'0,"0"0"1"0,-5 9-9 0,5-9 0 0,0 0 0 16,0 0 0-16,-11-9 245 0,5 18 47 0,-4-9 10 15,10 0 2-15,0 0-141 0,0 0-28 0,-6 0-6 0,6 0-1 16,0 0-51-16,0 0-10 0,0 0-3 0,0 0 0 16,0 0 18-16,0 0 3 0,0 0 1 0,0 0 0 15,0 0-35-15,22 0-7 0,10-9-2 0,-10 4 0 16,-11 5 18-16,5-5 3 0,16 0 1 0,1 5 0 16,-12 0 0-16,6-9 0 0,6 9 0 0,21 0 0 15,5-5-52-15,1 5-12 0,-12 0 0 16,-10 0 0-16,-22 0 0 0,6 5 0 0,5-5 0 0,-6 0 0 0,1 0 0 15,0 0 0-15,-1 0 0 0,-5 0 0 16,-5-5-32-16,0-5 1 0,0 10 0 0,-6 0 0 16,-5 0-98-16,0 0-20 0,0 0-4 0</inkml:trace>
  <inkml:trace contextRef="#ctx0" brushRef="#br0" timeOffset="1633">2301 865 1958 0,'-6'4'43'0,"6"-4"9"0,0 0 1 0,0 0 3 0,17 5-45 16,-17-5-11-16,0 0 0 0,21 5 0 0,1 5 129 0,10-10 24 15,6 0 5-15,11 4 1 0,5 1-50 0,-33-5-9 16,-21 0-3-16,0 0 0 0,38 0-77 0,-5 0-20 16,-6 0 0-16,0 0 0 0,5 5 0 0,-5-5 0 0,-5 0 0 0,-1 0 0 15,-5-5-15-15,6 5-6 0,-6 0-2 0,-5-5 0 31,0 1-219-31,-11 4-44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5:54.85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75 1299 1303 0,'0'0'57'0,"0"0"13"0,0 0-56 0,0 0-14 16,0 10 0-16,0 4 0 0,-5-9 97 0,5-5 17 15,0 0 3-15,0 0 1 0,0 0-15 0,0-5-3 0,-5 5-1 0,5-14 0 16,0-1-56-16,0 1-11 0,-11-10-3 0,11 0 0 15,-6 0 5-15,1-5 1 0,0-5 0 0,-1-4 0 32,1-1-11-32,-1-37-1 15,1-73-1-15,0 29 0 16,5 33-12-16,-6 20-2 0,1 9-8 0,5 15 12 16,0 10 42-16,0-1 8 0,5 15 2 0,-5 4 0 0,6 1-52 15,-6 4-12-15,0 10 0 0,0 0 0 16,0 0 0-16,10 20 0 0,1 4 0 0,5 9 0 15,1 6 0-15,-1-6 0 0,11 15 0 0,5 5 0 16,-5 0-48-16,0 0-13 0,-10-5-3 0,4 0 0 16,6 0 52-16,6-5 12 0,-17-5 0 0,5 6 0 0,1-16 0 0,0 6 0 15,-1-5 0-15,1 0 10 0,-6-5-10 0,0 0 0 16,6 0 0-16,-6-5-11 0,0-5 21 16,0-4 4-16,-5-5 1 0,0 4 0 0,-11-9-1 0,0 0 0 15,11 0 0-15,-11 0 0 0,0 0-6 0,11 0-8 16,-11 0 11-16,10-19-11 0,7 0 14 0,-7-5-4 15,-10-5-1-15,6-5 0 0,5 1 9 0,-6-6 2 16,-16-4 0-16,6-5 0 0,5-9-5 0,0 4-1 16,-11-5 0-16,11 5 0 0,11-9-22 0,-17-1-5 15,-4 11-1-15,4-11 0 0,12 6 14 0,-6 9 0 0,-6-1 0 16,-5 1 0-16,6 5 48 0,-6 5 13 0,6 4 3 0,-1-4 0 16,6 14-52-16,0-5-12 0,6 10 0 0,-6 0 0 15,0 9 0-15,-6 0 0 16,6 6 0-16,0 4 0 15,0 0-48-15,0 0-13 0,0 0-3 0,11 9-751 0,0-4-150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5:56.03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411 173 345 0,'-22'-15'15'0,"22"15"4"0,0 0-19 0,0 0 0 16,6-4 0-16,-1-1 0 15,-5 0 208-15,0 5 39 0,11 0 7 0,-11 0 2 0,0-5-154 0,0 5-30 16,0 0-7-16,0 0-1 0,0 0-51 0,0 0-13 16,0 0 0-16,0 0 0 0,0 0 54 0,5-5 8 15,-5 5 2-15,6-9 0 0,-6 9-11 0,0 0-1 0,5-5-1 0,-5 5 0 16,0 0 21-16,0 0 4 0,0 0 0 0,0 0 1 16,0 0-10-16,0 0-3 0,0 0 0 0,0 0 0 15,0 0-51-15,0 0-13 16,0 0 0-16,0 0 0 0,0 0 0 0,6-5 0 15,-6 5 0-15,0 0 0 0,0 0 0 0,0 0 0 0,0 0 0 0,0 0 0 16,0 0 0-16,0 0 0 0,0 0 0 0,0-5 0 16,0 5 0-16,5-4 0 0,-5-1 0 0,0 5 0 15,0-10 54-15,0 10 8 0,0 0 2 0,0 0 0 16,0 0-52-16,0 0-12 0,0 0 0 0,0 0 0 16,0 0 0-16,0 0 0 0,0 0 0 0,0 0 0 15,0 0 0-15,0 0 0 0,0 0 0 0,0 0 0 16,0 0 0-16,0 0 0 0,0 0 0 0,0 0 0 0,0 0 0 0,0 0 0 15,0 5 0-15,0 5 0 0,0 4 54 0,-5 0 8 16,5 10 2-16,0 0 0 16,0 0-52-16,-6 15-12 0,12-5 0 0,-12 14 0 0,1 0 54 0,-1-10 8 15,12 5 2-15,-1 5 0 0,-5 0-52 0,6 0-12 16,-6-5 0-16,5 1 0 0,1-1 0 0,-1 5-15 16,0-19 3-16,1 9 1 0,-1 1 11 0,1-6 0 15,-6-4 0-15,5 5 8 0,0-10 0 0,1 0 0 16,-1 0 0-16,-5-5 0 0,0 0-8 0,0 0 0 15,6-9 0-15,-6 4 0 0,5-9-11 0,0 5-3 16,1-6-1-16,-1 1 0 0,-5-5 15 0,0 0-9 16,0 0 9-16,11 5-8 0,-11-5 21 0,5 0 5 15,6 0 1-15,0 0 0 0,0 0-33 0,0 0-6 16,5 0-2-16,0 0 0 0,-5-10 22 0,0 10 0 16,5-4 0-16,5-1 0 0,1 5 0 0,0 0 10 15,5 0-10-15,0 0 10 0,10 5-10 0,-4-5 8 0,5 4-8 0,-1-4 8 16,-4 10 3-16,5-10 0 0,-6 5 0 15,1-5 0-15,-1 0-11 0,0 0-11 0,-5 0 3 0,-5 0 0 16,-11 0 8-16,5 0 11 0,-5-5-3 0,5 5 0 16,-5 0-57-16,-11 0-12 0,0 0-3 0,0 0 0 15,-6-10-153-15,1-4-31 0,-11 9-7 0,0-14-445 16,-6 0-88-16</inkml:trace>
  <inkml:trace contextRef="#ctx0" brushRef="#br0" timeOffset="236">341 643 1771 0,'0'0'39'0,"0"0"8"0,0 0 1 0,0 0 2 0,0 0-40 0,11 0-10 16,-1 0 0-16,7 0 0 0,-1-4 95 0,0 4 17 16,0 0 3-16,6 0 1 0,0 0-42 0,5 4-8 15,0-4-2-15,0 10 0 0,5-10-4 0,6 0 0 16,-6 5-1-16,-5 0 0 0,0-5-43 0,6 4-16 15,-6-4 11-15,10 0-11 0,-4 5 0 0,-6-5 0 16,-6 0 0-16,1-5 0 0,-6 1 0 0,-5-6 0 16,-11 10 0-16,11-5 0 15,-6-4-96-15,1-1-26 0,-6-4-5 0,-6-1-1 16,-4 1-75-16,-12 4-15 0</inkml:trace>
  <inkml:trace contextRef="#ctx0" brushRef="#br0" timeOffset="422">411 307 806 0,'16'-4'72'0,"1"-1"-58"0,-1-5-14 0,5 5 0 16,1-4 156-16,0 4 29 0,-1-9 6 0,1 4 1 15,5 0-52-15,0 1-9 0,5 4-3 0,1 5 0 16,10-10 0-16,-5 5 0 0,-1 5 0 0,1-4 0 16,5 4-102-16,-10 0-26 0,5 0 0 0,-6 0 0 15,-5 0 0-15,-5 4 0 0,5-4 0 0,0 5 0 16,-6 5-97-16,1-10-25 0,0 5-5 0,-6-1-1 0</inkml:trace>
  <inkml:trace contextRef="#ctx0" brushRef="#br0" timeOffset="778">1605 1417 921 0,'0'0'40'0,"5"4"10"0,6 1-40 0,-11-5-10 15,0 0 0-15,0 0 0 0,0 0 153 0,0 0 29 0,0 0 6 16,11-5 0-16,0-4-82 0,-6-1-17 16,6-4-3-16,-6-1-1 0,-5-4-41 0,6 0-8 15,-6-5-1-15,0-14-1 0,-6 4-13 0,6-4-2 0,-5-6-1 0,0-4 0 16,-6 0-7-16,0 0-2 0,0-5 0 0,0 1 0 15,-5-11 0-15,11 6 0 0,-6-1 0 0,0-5 0 16,0 1-9-16,-5 9 10 0,5-9-10 16,1 4 10-16,-7 5-10 0,7 1 0 0,-1 8 9 0,0 6-9 15,0-10 0-15,0 9 0 0,6 11 0 0,-6-1 0 16,0 0 0-16,-5 5 0 0,0 5 0 0,0 9 0 16,-6-4-149-16,0 9-35 0,-26 10-6 0,10 9-2 15</inkml:trace>
  <inkml:trace contextRef="#ctx0" brushRef="#br0" timeOffset="1110">98 1517 1036 0,'0'0'46'0,"0"0"10"0,-11-4-45 0,6-1-11 16,-1 0 0-16,-5-5 0 0,6-4 104 0,-6 0 20 16,6-6 3-16,-6-4 1 0,6-9-16 0,-1-6-4 0,-5-9 0 15,6 0 0-15,5-4-19 0,0-6-4 16,0 0-1-16,0-4 0 0,0-5-67 0,0 4-17 15,0-4 0-15,0 19 0 0,0-15 29 16,0 6 3-16,0-1 0 0,5 1 0 0,-5 4-20 0,6 10-4 0,-1-5-8 0,1-15 12 16,-1 15 11-16,6 5 1 0,0 4 1 0,-6 11 0 15,0-1-122-15,1 10-25 16,5-1-5-16,-1 11-1 0</inkml:trace>
  <inkml:trace contextRef="#ctx0" brushRef="#br0" timeOffset="1546">2140 495 1364 0,'0'0'60'0,"0"0"13"0,0 0-58 0,5 4-15 0,6 6 0 0,0-5 0 16,5 0 112-16,-5 4 19 0,5-9 4 0,0 0 1 16,0 0-35-16,1 0-6 0,4 0-2 0,6 0 0 15,-5 5-23-15,5-5-5 0,0 5-1 0,0-5 0 0,0 5-52 16,5 4-12-16,-5-9 0 0,0 0 0 16,-5 0 15-16,-6 0 2 15,-5 0 1-15,5 0 0 0,0 0-31 0,-5 0-7 0,-11 0 0 0,0 0-1 16,11 0-109-16,-11 0-22 0,0 0-4 0,0 0-756 15</inkml:trace>
  <inkml:trace contextRef="#ctx0" brushRef="#br0" timeOffset="1736">2161 821 864 0,'17'10'38'0,"-1"-10"8"0,-5 0-37 0,5 5-9 15,0-5 0-15,0 0 0 0,6 0 216 0,-1 4 40 16,1-4 9-16,0 5 2 0,5-5-133 0,-6-5-26 15,6 5-6-15,0 0-1 0,-10 0-81 0,4 5-20 16,1-10 0-16,-1 5 0 0,-4 5 56 0,4 0 6 16,-5-5 2-16,1 0 0 15,-1 5-256-15,0-5-52 0,16 14-9 0,-10 5-3 0</inkml:trace>
  <inkml:trace contextRef="#ctx0" brushRef="#br0" timeOffset="3304">3290 1297 921 0,'0'0'82'0,"0"0"-66"0,0 0-16 0,0 0 0 16,0 0 132-16,0 0 22 0,0 0 5 0,0 0 1 0,0 0-77 15,0 0-15-15,0 0-4 0,0 0 0 0,0 0 0 0,0 0 0 16,0 0 0-16,0 0 0 0,-5-10-39 0,0 0-8 16,-1 1-1-16,1-6-1 0,-1 1 10 0,1-15 3 15,0 5 0-15,5 0 0 0,0-5-6 0,-6-4-1 16,6-6 0-16,0 1 0 0,0-5-21 0,0-1 0 16,0-4 0-16,0-4 0 0,0-1 0 0,0 0 0 15,0 0 0-15,0 0 0 0,6-9 0 0,-1 14 0 16,0-5 0-16,1 0 0 0,-6 10 56 0,5 0 6 0,1 0 2 0,4 9 0 15,-4 0-64-15,-6 5-18 0,0 5-1 0,5 10 0 16,1 0 31-16,-1 4 5 0,-5 10 2 0,0 0 0 16,0 0-19-16,0 0 0 0,11 10 0 0,0 14 0 15,0 4 0-15,5 11 0 0,-5-1 0 0,-1 10 0 16,1 5 0-16,5 0 0 0,1 0 0 0,-7 9 0 16,1-14-24-16,0 0-9 0,0-5-2 15,0-4 0-15,-1 9 24 0,1-19 11 16,-5-5-10-16,4 0 10 0,1 0-25 0,0-10 1 0,5 1 0 15,0-11 0-15,-5-4 24 0,5 0 0 0,1-4 0 0,-1-11 0 16,0 1 0-16,-5 4 0 0,5-9 0 0,0 0 0 16,-5-5 10-16,0 0 7 0,0-5 2 0,-6 5 0 0,0-19-11 15,6 9-8-15,0 5 12 0,-6-9-12 0,-5 4-13 0,6-4-10 16,-1 4-1-16,6 1-1 0,-11-6 25 0,11 10 0 16,-6-4 0-16,1 9 0 0,-1 5 0 0,0-5 0 15,1 4 0-15,5 6 0 0,-6-1 20 0,1 6 8 16,-1 9 3-16,-5 0 0 0,5-15-19 0,-5 15-3 15,0 0-1-15,0 0 0 0,0 0 14 0,0 0 2 16,6 15 1-16,5-6 0 0,-1 6-25 0,1 9 0 16,-5 0 0-16,4 0 0 0,1 10 56 0,0-1 7 15,0 10 1-15,0 1 0 0,5 8-40 0,-5 1-7 16,-6-5-1-16,11 0-1 0,-5 10-3 0,0-10-1 0,5-10 0 16,-5 10 0-1,0-4-30-15,-1 4-5 0,1-15-2 0,5 10 0 0,-5-9 26 0,5 0 0 16,1-1 0-16,-7-9 0 15,1 0-210-15,5-5-37 0</inkml:trace>
  <inkml:trace contextRef="#ctx0" brushRef="#br0" timeOffset="3512">4538 1210 979 0,'0'0'43'0,"0"0"9"16,11 5-41-16,-5-5-11 0,10 0 0 0,-11-5 0 0,6 0 244 0,-11 5 48 16,5-4 8-16,6 4 3 0,0-10-185 0,-6 0-37 15,-5 5-7-15,0 5-2 0,6-9-55 0,-1 4-17 16,6-5 8-16,-11 10-1045 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01.98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210 100 1036 0,'0'0'46'0,"0"0"10"0,0 15-45 0,0-1-11 15,0-14 0-15,0 0 0 16,0 0 53-16,-5 10 9 0,0 4 2 0,-1 5 0 0,6 6 0 0,-5-1 0 16,-1-10 0-16,1 5 0 0,0 5 0 0,-1 0 0 15,1 0 0-15,-1 10 0 0,6-1 0 0,-5 1 0 16,5 0 0-16,0 9 0 0,0 0 0 0,5 0 0 16,-5-4 0-16,6 4 0 15,-1-5-52-15,1 6-12 0,-1-6 0 0,0 5 0 0,12-4 20 0,-12-6 0 16,0-4 1-16,1-5 0 0,-1 0-33 0,-5 0-8 0,6-5 0 0,-1 0-639 15,6-4-127-15</inkml:trace>
  <inkml:trace contextRef="#ctx0" brushRef="#br0" timeOffset="466">0 139 1497 0,'-6'-10'32'0,"6"10"8"0,0 0 0 0,0 0 4 0,0 0-36 0,0 0-8 15,11 0 0-15,-11 0 0 0,11 0 53 0,5-5 9 0,-5 1 2 0,5 4 0 16,-5-5 0-16,5 0 0 0,6 0 0 0,-1 0 0 31,1-4 51-31,5 4 10 0,5 0 3 0,6-4 0 0,-5 4-52 16,10-5-9-16,5 5-3 0,1 1 0 0,0-6-51 0,5 5-13 15,0 0 0-15,0 1 0 0,-6-1 54 0,1 5 8 16,5-5 2-16,-5 0 0 0,5 0-52 0,-17 1-12 0,7 4 0 0,-1 0 0 16,0 4 0-16,0 11 0 15,6 9 0-15,-6-10 0 0,-16-28 0 0,-5 4 0 0,-6 5-9 0,-5 1 9 16,10 4 0-16,-4-5 0 0,-12 5 0 0,-5 0 10 16,0 0-162-16,0 0-32 0,0 0-6 15,0 0-548-15,-5-5-110 0</inkml:trace>
  <inkml:trace contextRef="#ctx0" brushRef="#br0" timeOffset="798">167 590 1497 0,'0'0'32'0,"0"0"8"0,0 0 0 0,0 0 4 0,0 0-36 0,0 0-8 15,0 0 0-15,0 0 0 0,16 5 104 0,1 0 20 16,-17-5 3-16,0 0 1 0,0 0-52 0,16 0-9 16,5 5-3-16,1-1 0 0,0 1 0 0,-1-5 0 15,6-5 0-15,0 5 0 0,0-4 9 0,0 4 2 16,0 0 0-16,11-5 0 0,-6 5-18 0,6 0-3 0,6-5-1 0,-1 5 0 15,-5 0-42-15,-1 0-11 0,1 0 0 16,0 0 0-16,0 5 0 0,-6-5 0 0,-5 0 0 0,-5 5 0 16,-1-1 0-16,-4 1 0 0,-1-5 0 0,0 0 0 15,6 10-37 1,-12-1-10-16,1-4-1 0,-11-5-776 0,0 0-156 0</inkml:trace>
  <inkml:trace contextRef="#ctx0" brushRef="#br0" timeOffset="1970">1264 907 1497 0,'27'10'32'16,"-16"-5"8"-16,-11-5 0 0,0 0 4 0,0 0-36 0,0 0-8 0,0 0 0 0,0 14 0 15,0-14 68-15,0 14 12 0,-6 6 3 0,12-11 0 16,-6 6-31-16,0-1-5 0,5-4-2 0,0 4 0 0,6 5 15 16,-5 0 4-16,-1 1 0 0,6 4 0 0,0-5-52 0,-1 5-12 15,1-5 0-15,0 5 0 0,0 5 40 0,0-5 6 16,-1 0 1-16,1 0 0 0,0-5-27 0,0 0-4 15,-6 1-2-15,6-1 0 32,0-5-14-32,-6 10 8 15,6 0-8-15,-6 0 0 0,1-14 0 0,-6-10 0 16,0 0 0-16,0 0 0 0,5 14 0 0,-5-14 0 0,0 0 0 16,0 0 0-1,0 0 0-15,0 0 0 0,0 0 0 0,0 0 0 16,0 0 0-16,0 0 0 0,0 0 0 0,11-9 0 0,-11 9 0 0,6-10 0 15,-1-4 0-15,0-1 0 16,6 1 0-16,-5-5 0 0,4-1 0 0,1-4 0 0,-5-4 57 0,4-1 6 16,1-5 1-16,5-9 0 0,1 5-64 0,-7-1-20 0,7-4 0 0,-7 4 0 15,7 1 20-15,-1 4 0 0,-5 6 0 0,-1-1 0 16,-4 0 20-16,5 10-3 0,-1 4 0 0,1 1 0 16,-5 4-17-16,-6 6 0 0,0 4 0 0,0 0 0 31,0 0-99-31,0 0-23 0,0 0-5 0,0 0-1 0</inkml:trace>
  <inkml:trace contextRef="#ctx0" brushRef="#br0" timeOffset="2472">2955 341 1267 0,'0'0'28'0,"0"0"5"0,0 0 2 0,0 0 1 0,0 0-36 0,0 0 0 0,0 0 0 0,-6 0 0 16,-5 0 58-16,-5 0 5 0,0-5 1 0,-6 10 0 16,6-5 0-16,-5 9 0 0,-1-9 0 0,-10 10 0 15,-1-5-52-15,6 4-12 0,-5 1 0 0,-1 9 0 16,12 15 0-16,5-10 0 0,-6 0 0 0,0-5 0 16,12 10 54-16,-7-1 8 15,12 1 2-15,0 0 0 0,-1 0 0 0,6 5 0 16,6-6 0-16,-1 1 0 0,6 0 0 0,5 0 0 0,0 0 0 0,6-5 0 15,-6 0-52-15,11-5-12 16,-5 0 0-16,5 0 0 0,0-4 54 0,0-1 8 0,0 0 2 0,0-9 0 16,5 0-52-16,-5-5-12 0,0-5 0 0,0 5 0 0,-5-5 105 15,5 1 19-15,-6-1 3 0,6 5 1 16,0 0-154-16,-10-5-30 0,-1-5-7 0,-5 1-1 16,-1-1 23-16,1-4 4 0,-5 4 1 0,-1 1 0 15,-5 9-199-15,0-15-39 0,-11-9-8 0,-5 0-2 16</inkml:trace>
  <inkml:trace contextRef="#ctx0" brushRef="#br0" timeOffset="2669">2647 696 1267 0,'21'-5'56'0,"-10"0"12"16,5 1-55-16,-5-1-13 0,5-5 0 0,6 5 0 0,-6 0 156 0,11 1 29 15,0-1 6-15,0 0 1 0,0 0-103 0,0 5-20 16,0 0-4-16,-5-5-1 0,0 1-51 0,5-1-13 16,-6 5 0-16,6 0 0 0,-11 0 0 0,1 0 0 15,-17 0 0-15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0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334 240 460 0,'0'0'41'0,"0"0"-33"0,0 0-8 0,0 0 0 0,0-10 130 0,0 10 24 15,6-5 5-15,-6 5 1 0,5-4-77 0,-5 4-15 0,0 0-4 0,0 0 0 16,0 0 0-16,0 0 0 0,0 0 0 0,0 0 0 16,0 0 2-16,0 0 0 0,0 0 0 0,0 0 0 15,0 0-3-15,0 0-1 0,0 0 0 0,0 0 0 16,-5 4 2-16,-1 11 0 0,6-1 0 0,-5-4 0 16,0-1-52-16,-1 1-12 0,1 0 0 0,-1 9 0 15,6 5 54-15,-5-10 8 0,0-4 2 0,-1 9 0 0,1 10-46 0,-1-10-9 16,6 5-1-16,-5 5-8 0,0-5 20 0,-1 9-4 15,6-4 0-15,-5-5 0 0,5-4-16 0,0 8 8 16,-6 6-8-16,6-15 0 31,0 0-14-31,0-4-10 0,0-1-1 0,-5 1-1 0,5-11 12 0,0-4 2 0,0 0 1 0,0 0-699 16,0 0-140-16</inkml:trace>
  <inkml:trace contextRef="#ctx0" brushRef="#br0" timeOffset="437">0 201 806 0,'0'0'36'0,"0"0"7"0,10 10-35 0,-10-10-8 0,0 0 0 0,0 0 0 15,0 0 53-15,0 0 9 0,0 0 2 0,0 0 0 16,11-14 0-16,-5 9 0 0,4-5 0 0,1 10 0 16,0 0 0-16,-11 0 0 0,11-9 0 0,0 9 0 15,-1 4 16-15,7 1 4 0,-1 0 1 0,0 0 0 16,6-5-33-16,-1 5-8 0,1 4 0 0,10 6-1 0,1-6 68 16,4 6 13-1,1 9 4-15,-5 0 0 0,-6-10-103 0,5 5-25 16,6 0 0-16,0 5 0 0,-11 5 56 0,5 5 7 0,-10-5 1 0,5-1 0 0,-11 1-16 15,0 0-2-15,-5 0-1 0,0 5 0 0,-6-6-21 16,1-4-4-16,-12 0 0 0,1 0-1 0,-6 5-19 0,-5-5 0 16,0 0 0-16,-1 5 0 0,-4-19 0 0,-1 9 0 15,1 0 0-15,-1 0 0 0,-5-4 0 16,5-6 0-16,-5 1 0 0,6-5 0 16,-1-1-48-16,17 1-12 0,5-5-4 0,0 0 0 15,0 0 0-15,0 0 0 0,-11-5 0 0,11 5 0 16,0 0-102-16,-6-14-21 0,6 0-4 0,-5-1-692 0</inkml:trace>
  <inkml:trace contextRef="#ctx0" brushRef="#br0" timeOffset="970">1150 754 1267 0,'0'0'28'0,"0"0"5"0,0 0 2 0,0 0 1 0,0 0-36 0,11 9 0 16,0 6 0-16,-11-15 0 0,0 0 58 0,0 0 5 0,0 0 1 0,0 0 0 0,0 0 0 0,0 0 0 15,0 0 0-15,0 0 0 0,11 0 0 0,-11 0 0 16,10-10 0-16,-4 0 0 0,-1 1-7 0,1-6-1 16,-1 1 0-16,0 0 0 0,6-1-4 0,0 6-2 15,0-6 0-15,0 1 0 0,-1-1-22 0,1 1-5 16,5-5-1-16,1 0 0 0,-7 4-22 0,1 1 0 0,5-6 0 0,-5 6 0 16,5 0 0-16,-5-6 0 0,0 6 0 0,0 4 0 15,0-4 23-15,-6 4 0 0,-5 1 0 0,6-1 0 16,-6 10-23-16,5-5 0 0,0-4 0 0,-5 9 0 15,0 0-168-15,0 0-37 0,-10 0-8 0,-7 0-2 16</inkml:trace>
  <inkml:trace contextRef="#ctx0" brushRef="#br0" timeOffset="1187">1075 427 1036 0,'0'0'92'0,"0"0"-73"0,0 0-19 0,10 5 0 15,-10-5 157-15,0 0 28 0,11 9 6 0,0-4 1 16,0 10-18-16,-6-11-3 16,-5-4-1-16,16 5 0 0,-5 14-80 0,5-4-16 0,1 9-3 0,4-10-1 0,-5 6-43 0,6 4-9 15,0 4-2-15,-1-4 0 0,1-9-16 0,-1-1 0 16,6 5 0-16,-5 1 0 0,0 4 0 0,-6 0 0 16,6-10 0-16,-1 5 0 15,-5-4-61-15,6-1-16 0,-6-9-3 0,6 0-1 31,-6 4-127-31,0-4-24 0,11 0-6 0,-5 0-1 0</inkml:trace>
  <inkml:trace contextRef="#ctx0" brushRef="#br0" timeOffset="1794">2101 840 1371 0,'0'0'30'0,"0"0"6"0,0 0 2 0,11 10 1 0,-11-10-31 0,11 9-8 0,-11-9 0 0,0 0 0 16,0 0 87-16,5 10 16 0,-5-10 3 0,0 0 1 16,0 0-45-16,0 0-9 0,16 0-1 0,-16 0-1 15,0 0-37-15,0 0-14 0,6-10 11 0,-1 1-11 0,0-1 29 0,1-4 0 16,-1 4 0-16,-5-14 0 0,0 0-16 0,0 0-3 15,0-5-1-15,-5 5 0 0,5 5-9 0,-6-10 10 16,1-4-10-16,-6-11 10 0,6 6-10 0,5-1 12 31,-6 11-12-31,1-6 12 0,0 0 2 0,-1 1 1 0,1 4 0 0,5 0 0 0,-6 10-15 0,6-10 0 16,0 15 0-16,0 4 0 0,6 1 0 0,-6-1 0 31,0-4 0-31,0 14 0 0,0 0 20 0,5 4 2 16,6 1 0-16,-6 10 0 0,12-1-35 0,-1 10-7 0,0 14-2 0,6 1 0 0,-1-15 22 0,1 9 0 15,-1 6 0-15,1-1 0 0,0 1 0 0,-1-6 0 16,1 1 0-16,-1-5 0 0,1 4 0 0,-6-13 0 16,1 8 12-16,-1-8-4 0,0-6-8 0,0 0 0 0,-5 6 0 15,0-11 0-15,0-4 0 0,-1-5 0 16,1 10 0-16,0-10 0 0,0-5 0 0,-6-5 0 0,6 10 0 0,0-9 0 16,0-6-11-16,-1 6 11 0,1-11-8 0,0 1 8 15,0 0 22-15,0-5 10 0,-6 0 1 0,0-10 1 31,1 1-12-31,-1-6-2 0,-5 1-1 0,6-1 0 0,-1 6-7 0,-5-6-2 0,0 1 0 0,-5 0 0 16,-1 4-10-16,6 5 10 0,0 0-10 0,0 1 10 31,-5-6-10-31,5 5 10 0,-6 5-10 0,6 5 10 32,-5 4-10-32,5 1 12 15,0 0-12-15,0 4-724 16,-5-4-152-16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14.78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448 27 1267 0,'0'0'56'0,"0"0"12"0,0 0-55 0,-5-5-13 0,-6-5 0 0,0 6 0 15,-5-1 54-15,5 5 8 0,-5-5 2 0,0 10 0 16,-6 0 0-16,-5 9 0 0,-5-4 0 0,-1 4 0 16,6 10 0-16,0-5 0 0,6 0 0 0,-1 1 0 0,1 4-52 31,-1-5-12-31,0 5 0 0,6 0 0 0,-6-10 0 0,6 10 0 16,5 0 0-16,1 0 0 0,4-4 54 0,1-1 8 15,5 5 2-15,5-5 0 0,6 5-52 0,0-10-12 16,0-4 0-16,-1 4 0 0,7 6 54 0,-1-11 8 15,0-4 2-15,0 5 0 0,1-10-40 0,-1 9-7 16,5-9-1-16,-4 5-1 0,4-10 27 0,1 5 6 16,-1-5 0-16,12 1 1 0,-12-1-39 0,6 0-10 15,-5-5 0-15,0 6 0 0,-6-1 0 0,0 0 0 0,-5-5 0 16,5 1 0 0,-5 4-152-16,-6-5-32 0,-5 10-6 0,6-9-2 0</inkml:trace>
  <inkml:trace contextRef="#ctx0" brushRef="#br0" timeOffset="187">151 243 921 0,'22'0'40'16,"-11"5"10"-16,-1 4-40 0,-10-9-10 0,0 0 0 0,17 0 0 15,4 0 181-15,-5-4 35 0,-5-1 6 0,-11 5 2 16,22 0-180-16,-6 0-35 0,6-5-9 0,-1 5 0 15,1 0 0-15,-1 0 0 0,1-5 0 0,0 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12.4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325 62 1497 0,'-6'29'66'0,"6"-15"14"0,0 6-64 15,0 4-16-15,0 4 0 0,0 11 0 16,0-1 157-16,-5 6 28 0,5 4 6 0,0 0 1 0,-6 0-103 0,1 0-20 0,5 4-4 0,-6 1-1 15,6 5-51-15,6-10-13 0,-6 0 0 0,0 0 0 16,0-10 0-16,0 1 0 0,0-6 0 0,0 6 0 0,0-6 8 0,5-4 0 16,-5-10-8-16,6 1 12 0,-6 4-12 0,5-10-13 31,-5-14 2-31,0 0 1 0,0 0-194 0,0 0-40 0,0 0-7 0,0 0-1 0</inkml:trace>
  <inkml:trace contextRef="#ctx0" brushRef="#br0" timeOffset="321">0 24 403 0,'0'0'17'0,"0"0"5"0,11-5-22 0,0 0 0 0,5 5 0 0,0 0 0 32,1-5 299-32,4 1 55 0,6 4 11 0,0-5 3 0,6 5-192 0,-1 5-39 15,6-1-7-15,5 1-2 0,6 0-51 0,5 5-10 16,5-6-3-16,6 1 0 0,0 0 0 0,-6 0 0 16,1 0 0-16,-1-10 0 0,1 0-51 0,-12 10-13 15,1 0 0-15,-6 4 0 0,-5-4 0 0,-6 0 0 16,-5-5 0-16,0 0 0 0,-5-5 0 0,-1 0 0 15,-4-4 0-15,-1 9 0 16,-11-5-100-16,6 0-22 0,-11 0-5 0,0 5-581 0,0 0-116 0</inkml:trace>
  <inkml:trace contextRef="#ctx0" brushRef="#br0" timeOffset="534">335 562 1958 0,'0'0'43'0,"0"0"9"0,17 0 1 0,-1 4 3 16,0 6-45-16,6 0-11 0,-1-10 0 0,1 4 0 0,5 1 108 0,11-5 19 15,10-5 4-15,-5 1 1 0,-5-1-58 0,0 5-11 16,11-5-3-16,-1 0 0 0,-4 0-60 0,-1 5-12 16,-5 5-2-16,-1-5-1 0,-4 0 24 0,-6 0 5 15,11 5 1-15,-11 0-793 16,-6-5-158-16</inkml:trace>
  <inkml:trace contextRef="#ctx0" brushRef="#br0" timeOffset="1081">1405 1042 1267 0,'0'0'56'0,"0"0"12"0,0 9-55 0,0-9-13 0,0 15 0 15,0-1 0-15,0 5 156 0,0 1 29 0,-5-1 6 0,-1 5 1 0,1 0-93 0,-1 5-19 16,6 4-3-16,-5 1-1 0,0-5-19 0,-1 9-4 16,6-4-1-16,0 4 0 15,0-9-41-15,0 5-11 0,0-6 0 0,6 1 0 16,-1-5 0-16,-5-5 0 0,5 5 0 0,6-4 0 0,-5-6 0 0,-1-4 0 0,-5-10 0 0,0 9 0 31,11 1 0-31,-11-10-9 0,0 14 9 0,0-14-13 16,11 5 13-16,-1 0 0 0,-10-5 0 0,11 0 0 15,-11 0 0-15,16-5 8 0,1 0 0 0,-1 0-8 16,0 1 0-16,6-6 0 0,-1 5 0 0,-5-4 0 16,-5 4 0-16,5-5 0 0,1 1 0 0,4-6 0 15,-5 10 0-15,1-4-12 0,4 4 0 0,1-5 0 0,-6 6 12 0,0-6 0 16,-5 5 0-16,5 0 0 0,1 1 0 0,-7-1 16 15,-10 5-3-15,17-5-1 0,-1 0-12 0,-5 0 0 16,-11 5 0-16,0 0 0 16,0 0-54-16,0 0-14 0,0 0-2 0,0 0-1 15,0 0-144-15,0 0-29 0,0 0-5 0</inkml:trace>
  <inkml:trace contextRef="#ctx0" brushRef="#br0" timeOffset="1313">1394 1397 1267 0,'0'0'28'0,"0"0"5"0,0 0 2 0,0 0 1 0,0 0-36 0,16-5 0 16,1 5 0-16,4-4 0 0,-5-1 109 0,1-5 15 15,-1 5 4-15,5 1 0 0,-4 4-47 0,10 0-9 16,0-5-1-16,0 5-1 0,-6-5-22 0,1-5-4 0,-1 6 0 0,6-6-1 16,-5 10-23-16,-6-5-4 0,6 5 0 0,0-5-1 15,-6-4-15-15,-5 4 0 0,-1-5 0 0,-4 1 0 31,-6 9-48-31,5-5-13 0,-10-14-3 0,-6 9-546 0,0 1-110 0</inkml:trace>
  <inkml:trace contextRef="#ctx0" brushRef="#br0" timeOffset="1516">1405 975 1036 0,'27'-5'46'0,"-16"0"10"0,0 0-45 0,-1 0-11 0,7 1 0 0,-1 4 0 15,-5-5 104-15,5 0 20 0,5 0 3 0,1 5 1 16,5-5-52-16,0 5-9 0,5 0-3 0,-5-4 0 16,0 4-8-16,-5-5-3 0,0 0 0 0,-1 5 0 0,6 0-33 0,-10 5-8 15,-1-5 0-15,0 5-1 0,0-5-11 0,0 0 0 16,1 9 0-16,-1-4 0 16,-11-5-108-16,6 0-24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15.3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119 822 748 0,'5'9'67'0,"-5"-9"-54"0,0 0-13 0,0 0 0 16,5 10 169-16,-5 4 31 0,0-14 7 0,6 20 1 16,-1 8-64-16,-5-4-13 0,6 10-3 0,-6 0 0 15,5 4-45-15,-5-4-10 0,0 9-1 0,0-5-1 16,5 1-11-16,-5-1-3 0,0 5 0 0,0 1 0 16,6-1-45-16,-6 0-12 0,0-5 0 0,5 6 0 15,-5-1 0-15,0 0 0 0,6 0 0 0,-6-9 0 16,0-5 0-16,5-5 0 0,-5-5 0 0,5-5 0 0,-5 5-115 0,0-4-25 0,0-15-4 0,0 0-785 15</inkml:trace>
  <inkml:trace contextRef="#ctx0" brushRef="#br0" timeOffset="282">346 841 1728 0,'0'0'38'0,"0"19"8"0,5-4 2 0,6 4 0 0,-11 0-39 0,0 5-9 0,5 0 0 0,6 10 0 16,-6 4 119-16,1 0 21 0,-1-4 5 0,1 4 1 15,-1 1-85-15,0 4-17 16,6 0-3-16,0-4-1 0,-6-1-27 0,1 1-5 0,-1-1-8 15,1 0 11-15,-1-4-11 0,0 0 0 0,6-6 0 0,-5 6 0 0,-1 0-14 0,-5-6-5 0,-5-8-1 0,-1-1 0 47,6-5-192-47,0 1-38 0</inkml:trace>
  <inkml:trace contextRef="#ctx0" brushRef="#br0" timeOffset="832">0 788 806 0,'16'-14'36'0,"-16"14"7"0,5-5-35 0,6 0-8 16,0 0 0-16,0 5 0 0,5-5 104 0,0 1 20 15,-5-1 3-15,11 0 1 0,-6 0-52 0,5 5-9 16,1-5-3-16,5 5 0 0,0 5 0 0,11 5 0 16,0-1 0-16,5 1 0 0,-11 0 52 0,6-1 9 15,0 1 3-15,0-1 0 0,0 6-52 0,-1-1-9 16,1 6-3-16,-5-1 0 0,-1-5-51 0,-10 1-13 16,-1 4 0-16,-5 0 0 0,-5-5 28 0,0 6 4 15,-11-1 0-15,0 5 0 0,-5 0-18 0,-6 0-3 0,-5 5-1 16,-6-5 0-16,6 4 10 0,-6 1 1 0,-5 0 1 0,0-5 0 15,0 0-22-15,0 0 0 0,0 0 0 0,-5-5 0 16,10-9 0-16,1 4 0 0,-6 1 0 0,10-1 0 16,7-9-47-16,-1 5-13 0,5-6-4 15,6-4 0-15,0 0 64 0,0 0 16 0,0 0 2 0,11 5 0 16,0 0-18-16,5-5-19 0,6 5 4 0,-1 0 1 16,12-1 14-16,-12 1-9 0,1 0 9 0,5 5-8 0,5-1 8 15,6 6 0-15,-5-1 0 0,-1 0 0 16,0 6 49-16,1-1 12 0,-6 10 3 0,5-5 0 15,1 0-27-15,-6 0-5 0,5 0 0 0,1 0-1 16,-1 0 1-16,0-5 1 0,1 5 0 0,5-5 0 0,-6 0-13 16,-5-4-4-16,5-6 0 0,1 6 0 0,-6 4-16 0,5-5-14 15,1 1 2-15,-1-6 1 0,-10 1 11 0,5 0-8 16,-11-6 8-16,6 6-8 16,5-5-100-16,-17 0-20 0,-10-5-4 0,17 0-1017 0</inkml:trace>
  <inkml:trace contextRef="#ctx0" brushRef="#br0" timeOffset="2193">1820 135 288 0,'0'0'12'0,"0"0"4"0,0 0-16 0,0 0 0 15,0 0 0-15,0 0 0 0,0 0 113 0,0 0 20 16,0 0 4-16,0 0 1 0,0 0-54 0,0 0-12 16,0 0-1-16,0 0-1 0,0 0-56 0,0 0-14 15,0 0 0-15,0 0 0 0,0 0 54 0,0 0 8 16,0 0 2-16,0 0 0 0,6-10-52 0,-1 1-12 15,1-1 0-15,-6 10 0 0,0 0 54 0,0 0 8 16,0 0 2-16,0 0 0 0,0 0 0 0,0 0 0 16,0 0 0-16,0 0 0 0,0-9-52 0,0 9-12 15,0 0 0-15,0 0 0 0,0 0 44 0,0 0 5 16,0 0 2-16,0 0 0 0,0 0-31 0,0 0-5 16,0 0-2-16,0 0 0 0,0 0 41 0,0 0 8 0,5 9 2 15,0 1 0-15,-5-10 0 0,6 19 0 0,-1 10 0 0,-5-5 0 16,0-10-52-16,0 10-12 0,0 0 0 0,0 5 0 15,0 0 38-15,0-5 5 0,6 10 1 0,-6-6 0 16,-6-4-20-16,6-4-3 0,0 4-1 0,0 0 0 16,0-10-20-16,6 10 0 0,-1-5 0 0,0-4 0 15,-5-15 0-15,0 0 0 0,0 9 0 0,0-9 0 16,0 0-202-16,0 0-45 0,0 0-9 0</inkml:trace>
  <inkml:trace contextRef="#ctx0" brushRef="#br0" timeOffset="2565">1593 73 1036 0,'0'0'23'0,"0"0"5"0,11 9 0 0,-11-9 1 0,0-9-29 0,0-1 0 15,0 0 0-15,6 1 0 0,4 4 57 0,-10 5 6 16,0 0 1-16,6-14 0 16,5 9 20-16,-1-5 4 0,7 5 0 0,-1 1 1 0,-5 4 11 0,5 0 3 15,0 0 0-15,0 14 0 0,6 0-31 0,5 6-7 0,0-6-1 0,0-4 0 16,0 9 52-16,5-5 9 0,1 5 3 0,-1 5 0 16,1-4-103-16,-6 4-25 0,0 0 0 0,-6 4 0 15,-5 11 56-15,-5-6 7 16,5-4 1-16,-5 5 0 0,0 4-51 0,-11-4-13 15,-5-5 0-15,-6 0 0 0,0-1 0 0,-5 1 0 0,-6-5 0 16,1-5 0-16,-1 1 0 0,0-1 0 0,1 0 0 16,5-5 0-16,-6-4 0 0,0-5 0 0,1 0 0 0,5-1 0 31,5-4-49-31,-5 0-12 0,5-4-3 0,0-6 0 0,-5-4-102 16,10 4-21-16,6 10-4 0,-5-10-1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05.34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357 1959 1267 0,'0'0'28'0,"0"0"5"0,0 0 2 0,0 0 1 0,0 0-36 0,5 14 0 0,-5-14 0 0,0 0 0 16,0 0 109-16,0 0 15 0,0 0 4 0,0 0 0 0,0 0 0 0,0 0 0 15,0 0 0-15,0 0 0 16,0 0-154-16,0 0-30 0,-5-5-7 0,0 1-1 0,-6-6 103 0,5 0 20 15,6-4 4-15,0 0 1 0,-5-6 0 0,0 1 0 16,-1-5 0-16,-5-5 0 0,1-4-52 0,4-1-12 16,1-4 0-16,5-6 0 0,-6-4 0 0,-4 0 0 15,4-4 0-15,6-1 0 0,0 10 54 0,-5-5 8 16,5-10 2-16,0 0 0 0,-6 10-52 0,6 0-12 16,-5 0 0-16,5 5 0 15,0 5 0-15,0 9 0 16,-5 0 0-16,5 5 0 0,0 5-101 0,0 0-23 0,0-1-5 0,0 16-578 15,0 4-115-15</inkml:trace>
  <inkml:trace contextRef="#ctx0" brushRef="#br0" timeOffset="314">595 1925 1036 0,'0'0'46'0,"0"0"10"16,0 0-45-16,0 0-11 0,0 0 0 0,0 0 0 0,0 0 53 0,0 0 9 15,0 0 2-15,0 0 0 0,16-9 13 0,-11-1 3 16,-5-4 1-16,6-1 0 0,-1 6-36 0,0-1-7 31,-5-9-2-31,0 0 0 0,11-1 32 0,-5 1 5 16,-6 0 2-16,0-5 0 0,5 0-60 0,-5-5-15 0,5-5 0 0,-5 1 0 0,-5-1 0 0,5 1 0 15,0-6 0-15,0 1 0 0,-5 4 0 0,5-9 0 16,-6 5 0-16,1-6 0 0,-6-4 31 0,6 0 3 16,-6-5 1-16,0 10 0 0,-5 10-5 0,5-1-1 15,0 5 0-15,-5 0-664 16,0 10-133-16</inkml:trace>
  <inkml:trace contextRef="#ctx0" brushRef="#br0" timeOffset="829">0 782 1447 0,'0'0'64'0,"6"-9"13"0,-1-1-61 0,1 0-16 0,4 1 0 0,1 4 0 16,0 0 65-16,5-4 11 15,0-6 1-15,1 6 1 0,4 4-11 0,1-5-3 16,5 1 0-16,-6-1 0 0,7 5-2 0,-1 0-1 15,5 1 0-15,6-1 0 0,0 5-46 0,-1 0-15 16,1-5 8-16,5 10-8 0,6 4 55 0,-6 1 7 0,0-5 2 0,1 4 0 16,-1 1 0-16,-5 0 0 0,0 4 0 0,5 15 0 15,-11 4-52-15,-5-9-12 0,0-4 0 0,-5-1 0 16,-6 0 0-16,-5-4 0 0,-6 4 0 0,-5 5 0 16,0 14 0-16,-5-9 0 0,-11 0 0 0,-6-5 0 0,6 0 0 15,-6 0 0-15,-5 0 0 0,0 0 0 0,-5 5 0 0,5-5 0 16,0-5 0-16,0 5 0 0,-6-10 0 0,12 5 0 15,4 1 0-15,7-6 0 0,-1-4 0 0,5-1 0 16,1 1 0-16,5-10 0 0,5 10 0 0,6-1 0 16,5 6 0-16,1-6 0 0,4 1 0 0,1-1 0 15,0 6 0-15,5-6 0 0,0 6 0 0,5-6 0 16,6 6 0-16,0 4 0 0,5-5 54 0,0 6 8 16,0 4 2-16,6 0 0 15,-11 0-52-15,-1-5-12 0,1 0 0 0,0 5 0 16,-5 0 20-16,-6 0 2 0,5-10 0 0,-5 1 0 0,5 4 16 0,-5 0 3 15,-5-4 1-15,5-1 0 16,-5-4-85-16,-1-1-17 0,1-4-3 0,-1 0-1 0,1 5 81 0,0-6 16 16,-1-4 3-16,1 5 1 0,-1 0-37 0,1 0 0 15,0 0 0-15,-1-1 0 16,-10 1-74-16,5 0-13 0,1-5-2 0,-1 0-747 0,-11-5-148 0</inkml:trace>
  <inkml:trace contextRef="#ctx0" brushRef="#br0" timeOffset="13471">1816 312 806 0,'0'0'36'0,"0"0"7"0,0 0-35 0,0-10-8 0,5 0 0 15,0 1 0-15,-5 9 104 0,0-15 20 16,0 11 3-16,0 4 1 0,0 0-103 0,0 0-25 15,17 0 0-15,-7-10 0 0,-10 0 56 0,0-4 7 0,6 4 1 0,-6 1 0 16,0 9 0-16,0-5 0 0,5-5 0 0,-5 10 0 16,0 0 0-16,0 0 0 0,0-14 0 0,0 14 0 15,0 0 0-15,0 0 0 0,0 0 0 0,0 0 0 16,0 0 15-16,0 0 3 0,6 14 1 0,-1 1 0 16,-5-1-26-16,5 5-5 0,-5 5 0 0,0 0-1 15,0 0-6-15,0 0-1 0,0 5 0 0,0 0 0 16,6 0-24-16,-6 5-4 0,5-6-2 0,1 1 0 15,-6 5-14-15,5-5 0 0,-5-1 0 0,5 1 0 16,1-14 0-16,-1 4 0 0,-5 0 0 0,6 0 0 0,-1-4 30 16,-5-6 3-16,0-9 1 0,0 0 0 0,0 0-34 0,0 0-12 15,0 0 0-15,0 0 0 16,0 0-104-16,0 0-20 0,-5 0-4 0,-1-5 0 16,-5-9-100-16,6-5-20 0,-17-24-4 0,17 9-1 0</inkml:trace>
  <inkml:trace contextRef="#ctx0" brushRef="#br0" timeOffset="13919">1816 278 1267 0,'21'14'28'0,"-21"-14"5"0,0 0 2 0,0-9 1 0,0 9-36 0,0-15 0 16,6 1 0-16,-1 9 0 0,6 5 109 0,-11 0 15 0,5-14 4 0,1 4 0 15,4-4-52-15,-4 4-9 0,-12-19-3 0,12 15 0 16,-6 4 0-16,11 6 0 0,-6-6 0 0,0 0 0 16,6-4-51-16,0 4-13 0,-6 6 0 0,1-6 0 15,-1 0 0-15,6 6 0 0,-6-1 0 0,6-5 0 16,-5-4 54-16,-1-1 8 0,6 11 2 0,0 4 0 16,-11 0 0-16,0 0 0 0,16-5 0 0,-5 0 0 15,-1-5-52-15,1 6-12 0,11 8 0 0,-6 1 0 16,0-5 0-16,0 0 0 0,1 10 0 0,-1-1 0 15,0 1 54-15,-5 0 8 0,5 4 2 0,6 10 0 16,-6 10-52-16,0-10-12 16,0 4 0-16,1-4 0 0,-12-4 54 0,6 4 8 0,-6 0 2 0,-5 4 0 0,6-4-64 15,-6 15-12-15,-6-10-2 0,1 0-1 0,-6-1 24 0,6 1 5 16,-12 0 1-16,1 5 0 0,0-6-24 0,0 1-5 16,0 0-1-16,-1-5 0 0,1 0 24 0,0-5 5 15,0 0 1-15,5-4 0 0,0-1-15 0,6-4 0 16,5-10 0-16,0 0 0 15,-11 5-29-15,11-5-9 0,0 0-2 0,0 0 0 0,-11-5 13 0,0 0 3 16,11 5 0-16,0 0 0 16,0 0-135-16,0 0-26 0,-5-19-6 0,-1-5-897 0</inkml:trace>
  <inkml:trace contextRef="#ctx0" brushRef="#br0" timeOffset="14557">2394 758 1036 0,'0'0'46'0,"0"0"10"0,0 0-45 0,0 0-11 16,0 0 0-16,0 0 0 0,0 0 104 0,0 0 20 15,0 0 3-15,0 0 1 16,0 0 0-16,0 0 0 0,5 10 0 0,-5 4 0 0,0-14-52 0,5 10-9 16,-5 9-3-16,6 0 0 0,-1 1 0 0,1-1 0 15,-6 0 0-15,5-5 0 0,0 1 0 0,6-1 0 16,-5 5 0-16,4 1 0 0,1 8-51 0,-5-8-13 0,-6-20 0 0,5 19 0 15,6-5 0-15,-6 5 0 16,6 1 0-16,-11 4 0 0,5 0 0 0,6-5 0 0,-11-19 0 0,0 0 0 16,0 0 0-16,0 0 0 0,0 0 0 0,6-5 0 15,-1-5 0-15,-5 10 0 0,0 0 0 0,0 0 0 16,0 0 0-16,0 0 0 0,11-9 0 0,0 4 0 16,-6 0 0-16,0 0 0 0,-5 5 0 0,11-9 0 15,-5-10 0-15,-1-5 0 16,0 4 0-16,1 1 0 0,-6 0 54 0,5 0 8 0,1-5 2 0,-1 9 0 15,0 6-103-15,-5-6-20 16,6 1-4-16,-6-5-1 0,5 0 103 0,-5-5 20 0,6 4 4 0,-1 6 1 16,-5 4-52-16,0 1-12 0,11 4 0 0,-11 5 0 15,0 0-48-15,0 0-13 0,0 0-3 16,0 0-751-16,0 0-150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21.81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59 705 1267 0,'0'0'28'0,"0"0"5"0,0 0 2 0,0 0 1 0,0 0-36 0,0 0 0 16,0 0 0-16,0 0 0 0,0 0 58 0,0 0 5 0,0 0 1 0,0 0 0 15,0 0 0-15,0 0 0 0,0 0 0 0,0 0 0 0,0 0 0 0,0 0 0 16,0 0 0-16,0 0 0 0,0 0 0 0,0 0 0 15,0 10 0-15,-5 4 0 0,0-4-52 0,5-10-12 16,-6 10 0-16,6 4 0 0,0 0 54 0,0 6 8 16,-5-11 2-16,-1 10 0 0,1 5 0 0,5-4 0 15,-5-1 0-15,-1 5 0 0,1-5-52 0,-1 0-12 16,6 5 0-16,-5 0 0 0,10-4 0 0,-5-6 0 16,-5 0 0-16,10 6 0 0,1-6 10 0,-6-14-1 0,0 0 0 0,0 0 0 15,5 14-9-15,-5-14-12 16,0 0 2-16,0 0 1 0,0 0 9 0,0 0 0 15,0 0 0-15,0 0 0 0,0 0 0 0,0 0 0 0,0 0 0 0,0 0 0 16,0 0 0-16,0 0 0 0,0 0 0 0,11-4 0 16,-11 4 0-16,11 0 12 0,0-5-2 0,-11 5-1 15,0 0-9-15,0 0 0 0,0 0 0 0,0 0 0 16,10 0 0-16,7 0 0 0,-7 0 0 0,1 0 8 16,-11 0-8-16,0 0-16 0,11-5 4 0,0-5 1 15,0 6 11-15,-1-1 0 0,1 0 0 0,5 5 0 16,-5 0 10-16,0 0 4 0,0-5 1 0,0 5 0 0,5 5-15 15,-5 5 9-15,-1-6-9 0,1 1 8 0,5-10-21 0,-10 1-5 16,5-6-1-16,-6 5 0 0,-5 5 19 0,0 0 0 16,11-9 0-16,-6 4 0 15,-5 5 0-15,0 0 0 0,0 0 0 0,0 0 0 16,0 0-106-16,0 0-18 0,0 0-3 0,0 0-1 16,0 0-102-16,0 0-21 15,-11-29-4-15,1 0-1 0</inkml:trace>
  <inkml:trace contextRef="#ctx0" brushRef="#br0" timeOffset="227">103 893 1404 0,'0'0'31'0,"10"-5"6"0,1 5 2 0,0-5 0 0,5 0-31 0,-10 5-8 16,-6 0 0-16,10-4 0 0,1-6 73 0,0 5 14 15,0 0 2-15,0-4 1 0,-1 4-21 0,7 0-4 16,-12 0-1-16,11 5 0 0,-16 0 0 0,0 0 0 0,6-9 0 0,4 4 0 16,-4 10-52-16,-6-5-12 0,0 0 0 0,0 0 0 15,0 0 0-15,0 0 0 0,0 0 0 0,0 0 0 16,0 0-153-16,0 0-35 0,0 0-6 16,0 0-582-16</inkml:trace>
  <inkml:trace contextRef="#ctx0" brushRef="#br0" timeOffset="399">108 739 1036 0,'0'0'23'0,"0"0"5"0,0 0 0 0,0 0 1 0,0 0-29 0,11-5 0 0,0 5 0 0,-6-5 0 15,-5 5 108-15,16 5 16 0,-5-5 4 0,-11 0 0 16,0 0-39-16,11-5-7 0,0-4-2 0,-1 4 0 0,1 0-25 16,5 0-6-16,-5 1-1 0,0-6 0 0,5 5-38 0,-5 0-10 15,0 1 0-15,0 4 0 16,5-5-49-16,0 0-12 0,0 10-3 0,6 0 0 0</inkml:trace>
  <inkml:trace contextRef="#ctx0" brushRef="#br0" timeOffset="835">837 590 1497 0,'0'0'32'0,"0"0"8"0,0 0 0 0,0 0 4 15,0 0-36-15,0 0-8 0,0 0 0 0,0 0 0 0,0 0 88 0,0 0 16 16,11-5 4-16,0 1 0 0,-6 4-20 0,1-10-3 16,-1 5-1-16,0-4 0 15,6 4-67-15,0-10-17 0,0 1 0 0,0 0 0 16,-1 4 55-16,-4-4 7 0,-1-6 2 0,6 6 0 15,-5 0-52-15,4-6-12 0,-4 6 0 0,-1-1 0 0,6-4 0 0,-6 5 0 16,1-1 0-16,-1 1 0 16,1 4 0-16,-1 1 0 0,-5-6 0 0,5 1 0 15,-5 0-100-15,0 9-22 0,0 5-5 0,0 0-820 16</inkml:trace>
  <inkml:trace contextRef="#ctx0" brushRef="#br0" timeOffset="1037">816 288 1497 0,'0'0'66'0,"10"0"14"0,1 9-64 0,0 6-16 0,0 9 0 16,5-10 0-16,0-9 157 0,0 0 28 0,1 4 6 16,-1 6 1-16,6-1-103 0,-6 5-20 15,5-4-4-15,-4-1-1 0,-1 5 0 0,5-4 0 16,-4-6 0-16,4 11 0 0,-5-6-51 15,1 5-13-15,4 0 0 0,-5-4 0 16,6-10-151-16,-6-1-33 0,0 6-6 0,6 0-795 0</inkml:trace>
  <inkml:trace contextRef="#ctx0" brushRef="#br0" timeOffset="1788">1874 681 1515 0,'0'0'33'0,"0"0"7"0,0 0 2 0,0 0 1 0,0-9-35 0,0 9-8 16,0 0 0-16,0 0 0 0,6-10 49 0,-6 10 8 15,0 0 2-15,0-14 0 0,-6-1 0 0,6 6 0 0,6-6 0 0,-12 1 0 16,6 0-11-16,-5-10-3 0,5 4 0 0,0 1 0 16,0 0-17-16,5-5-3 0,-5 0-1 0,0-5 0 15,0 0-24-15,0 5 0 0,0-5 0 0,0 1 0 16,0-6 0-16,0 10 0 0,6 10 0 0,-1-10 0 15,1 0 0-15,-1 0 0 0,-5 9 0 0,5-4 0 16,6 0 35-16,-5 0 1 0,-6 9 1 0,11 0 0 16,-6 1-8-16,-5 9-1 0,0 0-1 0,0 0 0 0,0 0-27 15,0 0-9-15,5 14 0 0,6 5 0 0,-5 10 9 0,4 0 12 16,1-5-2-16,0 0-1 0,-6-5-9 0,6 15 0 16,0 9 0-16,-6-9 0 15,6-1 0-15,0-9 0 0,-6-4 0 0,6-6 0 16,-5-4 0-16,-1-6 0 0,6 6 0 0,-6 4 0 15,11-4 0-15,-5 0 0 0,-5-10 0 0,4 0 0 0,1 4 0 0,0 1 0 16,-6-10 0-16,1-9 8 0,5-5-8 0,-6 0 0 16,6-1 0-16,-6 6 0 0,6-10 0 0,-6 9 0 15,1 6 0-15,-1-10 0 0,1-5 0 0,-6 9 0 16,5 1 0-16,0-5 0 0,1-15 0 0,-1 5-9 16,1 5 9-16,-1 0 0 0,0 5 0 0,1 0 0 15,5 0 0-15,-6-5 0 0,0 4 0 0,1 6 0 16,-1 9 0-16,1-4 0 0,4-1 0 0,-10 0 0 0,0 10 0 0,0 0 0 15,6-4 0-15,-1 4 0 0,-5 0 0 16,6 0 0-16,4 14 18 0,1 0 1 0,5 10 0 0,-5 5 0 16,5 0 5-16,-5 0 0 0,6 0 1 0,-1 4 0 15,-5 6-4-15,5 4-1 0,0-5 0 0,0 1 0 16,-5-6 8-16,0-4 2 0,0 0 0 0,-1-5 0 16,1 0-15-16,0 0-3 15,0 0-1-15,-6-10 0 0,6 1 9 0,0 4 3 16,0 0 0-16,-1-4 0 0,-4-15-23 0,-6 0 0 0,11 4 0 0,-1 6 0 31,1-10-130-31,-11 0-30 0,0 0-7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18.7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317 177 912 0,'0'0'340'0,"0"0"-264"0,-11-9-24 0,6 4 116 15,5 10-104-15,-11-5 104 16,11 0-92-16,-6 0 92 16,12 0-96-16,-6 0 52 15,5 9-72-15,1 11 68 16,10 4-68-16,-11 9 28 15,1 6-48-15,-1 4 44 16,0 5-44-16,1 14 20 16,5 5-32-16,-1 15 16 15,1 0-20-15,-5-5 20 16,4-5-24-16,-4-15-4 0,5-4-4 16,-6-24-68-16,6-5 36 0,-16-24-568 31,5 0 324-31</inkml:trace>
  <inkml:trace contextRef="#ctx0" brushRef="#br0" timeOffset="687">20 499 820 0,'-22'14'304'0,"22"-14"-236"0,11 10-20 0,-11-10 176 31,0 0-132-31,0-5 124 16,0 5-128-16,0-5 28 0,5 1-72 0,-5-1 20 15,6 5-36-15,-1-5-8 16,1 5-12-16,-1-14 28 16,6 4-20-16,-6-9 48 15,6 4-36-15,0-9 20 16,5 5-28-16,-5-10 28 16,5 5-32-16,0-19 32 31,6 10-32-31,-6-15 4 0,0 9-12 0,-5 1-8 15,0 9 4-15,5-5 4 16,0 10-4-16,-5 0 8 16,5 10-8-16,-5-1 8 15,0 11-8-15,-6 4 16 16,1 4-12-16,-1 11 24 16,6 9-20-1,5 0 32-15,6 5-28 16,-1 9 48-16,1 1-36 0,0 9 28 15,5 0-28-15,5-5-36 16,0-5 4-16,1-4-16 16,-1-5 8-16,1-5-600 15,-6 0 336-15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28.6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0 523 1497 0,'0'0'32'0,"0"0"8"0,0 0 0 0,0 0 4 0,6 10-36 0,-6-10-8 16,0 0 0-16,0 0 0 0,0 0 53 0,5 9 9 0,-5 1 2 0,0-10 0 16,6 10-21-16,-6-10-4 15,0 0-1-15,0 0 0 0,0 0-10 0,0 0-1 16,0 0-1-16,0 0 0 0,0 0-26 0,0 0 0 0,0 0 0 0,0 0 0 15,0 0-46-15,0 0-14 0,0 0-4 0,0 0-742 16</inkml:trace>
  <inkml:trace contextRef="#ctx0" brushRef="#br0" timeOffset="1595">443 739 806 0,'0'0'17'0,"0"0"4"15,6 10 1-15,-6-10 2 0,0 0-24 0,0 0 0 0,0 0 0 0,0 5 0 0,0 9 93 16,0-14 15-16,0 0 2 0,0 10 1 0,0-1-29 16,0 6-6-16,0-10 0 0,0-5-1 15,0 0-4-15,0 0-1 0,0 0 0 0,0 0 0 0,0 0-38 0,0 0-7 16,0 0-1-16,0 0-1 0,0 0 15 0,0 0 3 31,0 0 1-31,0 0 0 0,0 0-4 0,0 0-1 0,0 0 0 16,0 0 0-16,0 0-9 0,0 0-1 0,0-10-1 0,0-4 0 0,0 14 7 0,0-15 2 15,0 1 0-15,0-5 0 0,0 4-16 0,0-4-3 16,0-5-1-16,0 0 0 0,-6 0-7 0,6 0 0 16,0 5-8-16,6-1 12 0,-6-4-4 0,0 5 0 15,0 0-8-15,0 0 12 0,0 0-12 0,0 4 0 16,0 1 0-16,0-1 0 0,0 6 0 0,-6-6 0 16,6 15 0-16,0-9 0 0,-5-1 0 0,5 10 0 0,0 0 0 0,0 0 0 15,0 0 0-15,0 0 0 0,-5-14 0 0,5 14 0 16,0 0 0-16,0 0 0 15,0 0 0-15,0 0 0 0,-6 0 0 0,6 0 0 0,0 5 0 0,-5 4 0 16,5 1 0-16,-6 4 0 0,6 5 0 0,0-4 0 16,0 4 54-16,0 0 8 0,0 0 2 0,0 5 0 15,6 0-103-15,-6 0-20 0,0 0-4 16,5 5-1-16,1-5 78 0,-1 0 15 0,-5 0 3 0,0-4 1 16,5-1-33-16,-5 0 0 15,0 0 0-15,6-9 0 0,-6-1 32 0,5-4-1 16,1 5 0-16,-6-10 0 0,0 0-76 0,0 0-15 15,5 5-4-15,-5-5 0 0,0 0 103 0,0 0 20 0,0 0 4 0,0 0 1 16,0 0-103-16,0 0-20 0,0 0-4 0,0 0-1 16,0 0 64-16,0 0 18 0,0 0 1 0,0-15 0 15,0 1-19-15,-5 4 0 0,5-4 0 0,0 14 0 0,0 0-12 0,-6-10-5 32,6 1-2-32,0 9 0 0,0 0 19 0,0 0 0 0,-5-15 0 0,5 15 0 15,0 0-139-15,0 0-24 0,0 0-5 0,0 0 0 0</inkml:trace>
  <inkml:trace contextRef="#ctx0" brushRef="#br0" timeOffset="2128">395 5 230 0,'0'0'20'0,"0"0"-20"0,0 0 0 0,0 0 0 15,0 0 191-15,0 0 33 0,0 0 8 0,0 0 0 16,0 0-91-16,0 0-18 15,-11 9-4-15,0 1-1 0,6-1-42 0,5-9-9 0,-6 10-2 0,1 4 0 16,5-14-1-16,0 10 0 0,0-10 0 0,0 14 0 0,0-14 25 0,0 0 5 16,0 0 1-16,0 15 0 0,0-15-50 0,0 0-9 15,0 9-3-15,0-9 0 0,0 0-33 0,0 0 0 16,0 0 0-16,0 0 0 0,0 0 33 0,5 5 0 31,6-5 0-31,0 0 0 0,-6 0-25 0,6-5-8 0,-5 1 0 0,-1-6 0 16,0 5 30-16,1-4-1 0,-6-6 0 0,5 6 0 15,-5 9-44-15,0 0-9 0,-5-10-1 0,5 10-1 0,0 0 42 0,-6-10 8 16,1 1 1-16,5 4 1 0,-11-5-26 0,6 6 0 16,5 4 0-16,-6-5 0 0,-4 5 0 0,4 0 0 15,6 0 0-15,-11 5 0 0,6 4 0 0,5-9 0 16,0 0 0-16,-11 10 0 16,0 4 0-16,0-4 0 0,11-10 0 0,-5 14 0 0,5 5 0 0,0-19 0 0,0 0 0 0,-5 10 0 15,5-10 0-15,0 14 0 16,0-14 0-16,5 10 0 0,-5-10 0 0,5 14 0 0,-5-14 0 0,6 10 0 31,-1 0-200-31,1-6-44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27.9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449 63 1497 0,'0'0'32'0,"0"0"8"0,0 0 0 0,0 0 4 0,0 0-36 0,11-10-8 0,-6-4 0 0,-5 14 0 15,0 0 104-15,0 0 20 0,0 0 3 0,0 0 1 16,-5-10-103-16,-1 1-25 0,1 4 0 0,-6 0 0 16,0 0 56-16,-5 0 7 15,-5 10 1-15,-6 0 0 0,0 9-41 0,0 1-8 0,0 4-2 0,0 10 0 16,-6 0-13-16,6 0-18 0,-11-1 4 0,6 6 1 0,-1 0 40 0,6 4 8 31,6 0 1-31,5 1 1 0,5 9-8 0,0-5-1 16,6-9-1-16,5 4 0 0,5 1-27 0,0-1 0 0,6 0 0 0,5-4 0 15,1 0 41-15,4-10 3 16,-5-5 1-16,11 5 0 0,-5-5-5 0,5 5-2 0,0-5 0 0,6-4 0 0,-6-1 6 16,10-4 0-16,1-6 1 0,0 1 0 0,-6 0-36 0,6-10-9 15,-11 0 0-15,6 5 0 0,-6-9 0 0,0 4 0 16,0 5 0-16,-6-10 0 0,6 6 0 0,-11-6 0 16,1 0 0-16,-7 1 0 15,-4-1-100-15,-1 1-23 0,1-6-4 0,-6 6-1025 0</inkml:trace>
  <inkml:trace contextRef="#ctx0" brushRef="#br0" timeOffset="202">60 471 1580 0,'11'19'70'0,"0"-14"14"0,5-5-67 0,0 0-17 15,0 0 0-15,6 0 0 0,-6 0 88 0,6 0 13 0,-1 0 3 0,6-5 1 16,0-4-33-16,6 9-6 0,-1-10-2 0,-5 10 0 16,6 0 0-16,-12-5 0 0,1-4 0 0,-1 9 0 15,1 4-153-15,0-4-31 0,-6-4-7 0,5-6-1 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6:34.2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 1013 230 0,'0'0'10'0,"0"0"2"0,0 0-12 0,0 9 0 16,-6 1 0-16,6 0 0 0,0-1 264 0,-5 1 49 15,-6 4 11-15,6 1 1 0,5-6-194 0,-6 6-39 0,6 4-8 0,0 0-2 0,0 0-15 0,0-4-3 16,-5-6-1-16,5 6 0 0,-5-6-23 0,5-9-4 16,0 0 0-16,0 0-1 0,5 15-7 0,-5-15-2 15,0 0 0-15,0 0 0 0,0 0 1 0,0 0 0 16,5-15 0-16,1 1 0 0,5-5 2 0,-1 4 1 15,7 6 0-15,-7-15 0 16,1-10 10-16,5 1 3 0,1-1 0 0,-1 0 0 0,0-9-3 0,0 5 0 16,0-1 0-16,6-4 0 0,-6 0-32 0,6-5-8 15,-6 0 0-15,6 0 0 0,-1 5 53 0,1-1 9 0,0 6 2 16,5-5 0-16,-6 9-52 0,1-4-12 0,10 4 0 0,-10 5 0 31,-6 0 0-31,6-4 0 0,-6 4 0 0,5 0 0 16,-4 0 0-16,4 1 0 0,1 4-9 0,-6 0 9 0,-5 4 0 0,5 1 0 15,-11 0 0-15,12 0 0 0,-1 4 0 0,-5 1 0 0,-6 9 10 16,6-5-10-16,0 6 11 0,-11 4-3 0,0 0-8 0,0 0 12 16,0 0-1-16,11 14-1 0,-1 5 0 0,7 5 0 31,-7 5-2-31,23 67 0 31,15 77 0-31,-4 0 0 0,-12-53 0 0,-5-19 0 0,0-20 0 0,0 1 0 16,-5-5-8-16,-1-19 0 0,1-10 0 0,-6-10 0 15,6 0 0-15,-12-14 0 0,1 0-11 0,0-9 11 0,0-6-13 0,0 1 2 16,-11-10 1-16,0 0 0 16,0 0-138-16,0 0-27 0,-6-14-5 0</inkml:trace>
  <inkml:trace contextRef="#ctx0" brushRef="#br0" timeOffset="217">135 763 1324 0,'16'19'59'0,"-5"-9"12"0,0-5-57 0,5 0-14 0,-5-1 0 0,11 6 0 0,-6 4 216 0,5-4 41 16,6 0 8-16,-5-6 2 0,5 6-133 0,5 0-26 16,6-10-6-16,5 0-1 0,1 0-43 0,4 4-9 15,-5-4-1-15,6 5-1 0,-6 0-31 0,1-5-5 16,-7 0-2-16,1-10 0 0,-5 6-9 0,-6-6 0 15,-11 10 0-15,0-5 0 16,0-4-150-16,-5-1-26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43.65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330 2161 691 0,'0'0'61'16,"0"0"-49"-1,0 0 92-15,0 14 19 0,0 5 3 0,0-19 1 16,0 0-43-16,0 0-9 0,0 0-2 0,0 0 0 0,5 15-11 0,-5-15-2 16,0 0-1-16,0 0 0 0,0 0-24 0,0 0-5 15,-5-10-1-15,-1 1 0 0,1-1 7 0,5-4 2 16,-6-6 0-16,6 6 0 0,6 0-10 0,-6-6-1 0,0-8-1 0,11-11 0 31,-11 1-26-31,0 4 0 0,0-9 0 0,5 4 0 16,0-9 37-16,1 0 3 0,-6 0 0 0,5 0 0 0,6-4-13 0,-11-1-3 0,5 5 0 15,-5 0 0-15,-5-5-34 0,0 5-7 0,5 0-2 0,-6 9 0 16,1-4 19-16,-6 10 0 0,6 9 0 0,-12-5 9 16,7 5-9-16,-1 0 0 0,0 5 0 0,0-1 0 31,6 1-42-31,-1 10-4 0,6 9-1 0,-5-5-555 0,-6-5-111 0</inkml:trace>
  <inkml:trace contextRef="#ctx0" brushRef="#br0" timeOffset="361">697 2113 1180 0,'0'0'52'0,"0"0"12"16,0 0-52-16,5 9-12 0,1 1 0 0,-6-10 0 0,0 0 22 0,0 0 2 16,0 0 0-16,0 0 0 0,0 0 32 0,0 0 6 15,0 0 2-15,0 0 0 0,0 0-20 0,-11-5-4 16,0-4-1-16,-5-6 0 0,10 1 1 0,-10-1 1 16,5 1 0-16,6-5 0 0,-6-5-5 0,6-10 0 0,-1 5-1 15,1-4 0-15,-6-1-18 0,0-4-3 0,6-6-1 16,0-4 0-16,-6 5 41 0,0 0 8 0,6-5 2 0,-1 5 0 15,1-5-52-15,-1 4-12 0,-4-4 0 0,4 5 0 16,-5 0 0-16,6 9-13 0,10-9 2 0,1 10 1 16,-12-1 10-16,-4 10 16 0,4 0-4 0,-5 5-980 15</inkml:trace>
  <inkml:trace contextRef="#ctx0" brushRef="#br0" timeOffset="861">0 1056 1418 0,'0'0'31'0,"0"0"6"0,0 0 2 0,0 0 1 0,0 0-32 0,0 0-8 15,0 0 0-15,0 0 0 16,0 0 71-16,0 0 12 0,0 0 2 0,0 0 1 0,5-9-35 0,6-1-7 16,-11 10-2-16,6-5 0 0,10-4-16 0,0-1-3 15,-5-4-1-15,5 4 0 0,0-4-22 0,0 9 0 16,6 10 0-16,5-10 0 0,-11-14 56 0,6 4 6 15,5 1 2-15,0 9 0 16,5-5-52-16,1 6-12 0,5 4 0 0,-1 9 0 0,-4 6 54 0,5-11 8 16,-1-8 2-16,1 4 0 0,-5 14 0 0,4 5 0 0,1 5 0 15,-5-9 0-15,-12-6-52 0,6 6-12 0,-5-1 0 0,-6 10 0 16,0 10 0-16,-5-10 0 0,-5 5 0 0,-1-1 0 31,0 1 0-31,-10 0 0 0,0 5 0 0,-6 4 0 16,5 10 20-16,-5-5 0 0,-5-9 1 0,0 4 0 0,0-9-33 0,5 0-8 0,0-5 0 15,0 0-1-15,1 0 21 0,4-5 0 16,1 0 0-16,5-4 0 0,-6-1 11 0,12 1 6 0,-1-1 2 0,1 0 0 16,4-9-19-16,1 10 0 0,0 4 0 0,5-5 0 15,0-9-12 1,1 0-5-16,10 4-2 0,-6 6 0 0,6-6 19 0,0 1 0 16,6 4 0-16,-6 1 0 0,0-1 0 0,5 5 0 0,-5-4 0 0,6 4 0 15,-1-5 48-15,0 6 12 0,6-1 4 0,0 0 0 0,-6-5-64 16,6 6 0-16,0 4 0 0,-5-10-13 0,-1 5 13 0,6-9 0 15,-11 4 0-15,5 1 0 0,1-6 11 0,-6 1-11 16,-6 0 10-16,6-1-10 16,-5-4-45-16,-6 0-15 0,0 4-4 0</inkml:trace>
  <inkml:trace contextRef="#ctx0" brushRef="#br0" timeOffset="1879">1383 677 1728 0,'0'0'38'0,"0"0"8"0,-11-5 2 0,11 5 0 0,0 0-39 0,0 0-9 0,0 0 0 0,0 0 0 16,0 0 53-16,0 0 9 0,0 0 2 0,0 0 0 15,-5-9 0-15,-1-6 0 0,-4 1 0 0,4-1 0 16,1-4-35-16,-1 0-6 0,6-5-2 0,0 5 0 0,0-1-2 0,0-4-1 15,0 0 0-15,0-4 0 0,0-1 6 0,0 0 0 16,0 5 1-16,0-10 0 0,6 10-25 0,-6 0 0 16,0-9 0-16,5 9 0 0,-5 5 0 0,0 4 0 15,6 1 0-15,-6 14 0 0,0 0 0 0,0 0 0 16,0-15 0-16,5 6 0 0,0-6 0 0,-5 15 0 16,11 10 0-1,0 4 0-15,-6 1 0 0,6-1 0 0,5 5 0 0,1 5 0 16,-1 0 0-16,0 5 0 0,0 0 0 0,0 0 0 0,1 4 0 0,4 1 0 15,-5-10 0-15,1 5 0 16,4 0 0-16,-5-5 8 0,1 0-8 0,4-10 0 0,-10 5 0 0,5-9 0 16,-5 4 0-16,0-4 0 0,0 4 50 0,-1-9 11 15,1 0 3-15,-11-5 0 0,0 0-52 0,11-5-12 16,0 0 0-16,-6-4 0 0,-5 9 0 0,11-15 0 16,-5 1 0-16,-1-5 0 0,-5-5 0 0,0 0 0 15,0-5 0-15,0 0 0 0,0 0 0 0,0-4 0 16,-5 4 0-16,5 5 0 0,0-5 0 0,0 5 0 31,0 0 0-31,0-5 0 0,-6 0 0 0,6 5 0 0,0-4 0 0,0 4 0 0,0 0 0 0,0 9 0 16,0 15 0-16,0 0 0 0,6 5-202 0,-1 0-43 15,-5 0-9-15,0-5-2 0</inkml:trace>
  <inkml:trace contextRef="#ctx0" brushRef="#br0" timeOffset="2172">2485 672 1267 0,'0'0'56'0,"-5"-9"12"0,-1 9-55 0,6 0-13 16,0 0 0-16,0 0 0 15,-5-5 156-15,5-14 29 16,5-15 6-16,6 0 1 31,-6 10 0-31,1 0 0 0,-1-9 0 0,1 4 0 0,4 5-154 0,-4 0-30 16,5 5-8-16,-6-1 0 0,-5 6 0 0,5-5 0 0,1 0 0 0,-1-1 0 31,-5 6-163-31,0 4-33 0,0 10-8 0,0 0 0 16</inkml:trace>
  <inkml:trace contextRef="#ctx0" brushRef="#br0" timeOffset="2346">2377 346 1958 0,'11'9'87'0,"0"-4"17"0,-1 5-83 0,7-1-21 0,-7 10 0 0,1-4 0 15,0-10 107-15,5 9 17 0,0-4 3 0,1 4 1 16,-1-4-52-16,0 4-9 0,0 0-3 0,0 1 0 15,6-6-51-15,-6 1-13 0,0 4 0 0,1 1 0 16,-7-5-70-16,7-6-17 0,4 6-3 0,-5-5-640 16,1 0-128-16</inkml:trace>
  <inkml:trace contextRef="#ctx0" brushRef="#br0" timeOffset="2862">3117 634 1681 0,'0'0'36'0,"0"0"8"0,0 0 2 0,0 0 2 0,0 0-38 0,5 9-10 16,1 6 0-16,-6-15 0 0,0 0 115 0,0 0 21 15,0 0 4-15,5 0 0 0,6-10-91 0,-6 5-18 0,6-4-4 16,-5-6-1-16,-6-4-10 0,0 0-1 0,0 0-1 0,0-5 0 15,0 0 8-15,-6-5 2 0,1-5 0 0,-1 1 0 16,-4-6-24-16,4 6 0 0,1 9 0 0,-1 0 0 31,-4 0 0-31,10-5 0 0,-6-10 0 0,6 6 0 0,-5 14 0 0,5 4-10 0,0 6 1 0,0 9 0 16,0 0 9-16,0 0 11 0,11-15-3 0,-11 15 0 16,0 0-8-16,10 15 0 15,7 4 0-15,-1 0 0 0,0-5 0 16,-5 1 0-16,5 4 0 0,0 10 0 0,1 0-46 0,-1-1-14 0,0 1-4 15,0 0 0-15,0-10 46 0,1 0 9 0,-7 1 9 16,7 4-13-16,-1 0 13 0,0-10 0 0,0-9-10 0,0 0 10 16,1 9 0-16,-1-9 12 0,-5 0-2 0,5-5 0 15,-5 0 11-15,5-5 3 0,-5 0 0 0,-1 0 0 0,-4-4-5 0,5-1-1 16,-6 0 0-16,0 1 0 0,1-10-2 0,-1 4-1 16,1 1 0-16,-6-5 0 0,0-1-15 0,0-4 8 15,0 0-8-15,0 0 0 0,-6 0 9 0,1 0-9 16,-1-4 8-16,6-1-8 0,-5 10 0 0,5-5 0 15,-5-10 0-15,-1 10 0 0,6 5 0 0,-5 4 0 16,5 6 0-16,0-6 0 0,0-4 0 0,0 9 0 0,0 10 0 16,0 0 0-1,0-9-47-15,0 9-11 0,0 0-2 0,5 0-1 0</inkml:trace>
  <inkml:trace contextRef="#ctx0" brushRef="#br0" timeOffset="3066">4062 514 1382 0,'0'24'61'0,"0"-24"13"0,0-5-59 0,0 5-15 0,0 0 0 0,11-10 0 16,-5 1 182-16,-1 4 34 0,6 0 6 0,-6-5 2 15,1 6-128-15,-1-6-26 0,-5 10-5 0,0 0-1 16,11-5-51-16,-6-4-13 0,1 4 0 0,-6 5-714 15,0 0-146-15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1.7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151 149 633 0,'-27'-5'28'0,"17"5"6"0,-12 0-34 0,17 5 0 0,5-5 0 0,-11 0 0 15,-22 0 112-15,17 0 16 0,16 0 4 0,0 0 0 16,-16-5-3-16,5 0 0 0,11 5 0 0,0 0 0 16,0-5 7-16,11 1 2 0,5-1 0 0,11 5 0 15,-5-10-33-15,-1 5-6 16,12 1-2-16,10-1 0 16,6-5-26-16,5 5-6 0,5 1-1 0,11-1 0 0,1-5-51 0,26 5-13 15,5-4 0-15,1-1 0 0,-11 5 54 0,0-4 8 16,0 4 2-16,-1 0 0 0,-10 5-52 0,-10 0-12 15,-7-5 0-15,-4 1 0 16,-11-1-48-16,-6 0-13 0,5 5-3 0,-10 0 0 0,-5 0 52 0,-6 0 12 16,5 0 0-16,-5 0-788 15,5 5-154-15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7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2188 0,'0'0'97'0,"6"14"20"0,-6 6-93 0,5 4-24 16,1-5 0-16,-1 10 0 0,-5-1 107 0,5 6 17 0,1 4 3 0,-1 15 1 16,1 5-52-16,-1-5-9 0,-5 9-3 0,11-4 0 15,-11-5 0-15,5-10 0 0,-5 5 0 0,0 5 0 16,0-5-64-16,6 5-9 0,-6-10-4 0,0 0-1 15,-6 0 22-15,6-4 5 0,0-6 1 0,-5-9 0 16,5-9-62-16,0-6-13 0,0-4-3 0,0-5 0 16,0 0 52-16,0-24 12 0,0-5 0 0,5 0 0 15,1-4 0-15,4-6 0 0,-4-4 0 0,10 0 0 16,-5 5 0-16,5-1 0 0,0 5 0 0,-5 6 0 0,0-1 0 0,5 10 13 16,-5-1-2-16,5-4-1 0,6 10-10 0,-6 4-14 15,0 1 3-15,6 9 1 16,-1 0 10-16,-4 0 0 0,-7 9 0 0,1 1 0 15,0 9 0-15,-11 0 0 0,-11 5 0 0,6 0 0 0,-6 10 0 16,0-5 0-16,-5 4 0 0,-6 1 0 0,-5 9 49 0,6-4 12 16,-1-1 3-16,0-4 0 15,1 4-103-15,-6 1-20 0,5-11-4 0,6 1-1 0,-6-10 52 0,12 1 12 16,-1-16 0-16,5 6 0 16,6-10-54-16,0 0-8 0,0 0-2 0,17-5 0 15,4-9-135-15,6-1-27 0,6-4-6 0,-1-5 0 0</inkml:trace>
  <inkml:trace contextRef="#ctx0" brushRef="#br0" timeOffset="452">595 764 1497 0,'0'0'66'0,"0"9"14"0,5 15-64 0,-10-9-16 0,5 4 0 0,-6 0 0 16,1 0 106-16,5 5 18 0,-6-5 3 0,6-4 1 16,6-1 0-16,-1 1 0 0,1-6 0 0,-6-9 0 15,10 10-52-15,1-10-9 16,5 0-3-16,1-5 0 0,-1-5-51 0,0 1-13 15,0-1 0-15,1-4 0 0,4-1 0 0,-5 1 0 0,1 4 0 0,-1-9 0 16,0 0 0-16,-5 0 0 0,0 0 0 0,-1 4 0 16,1 6 0-16,0-1 0 0,-6 5 0 0,-5 5 0 15,0 0 0-15,0 0 0 0,6 10 0 0,-1 4 0 16,-5 5 0-16,0 10 0 0,0 5 0 0,0 4 0 16,0 5 0-16,-5 5 0 0,-1 0 0 0,-4 5 0 15,-1 5 0-15,5-5 0 0,-4 0 0 0,-1-1 0 0,0 1 0 0,-5-5 0 16,0 0 0-16,-1 0 0 0,7 0 14 0,-7 0 0 15,1 0 0-15,-6-5 0 0,6-4-14 0,-5-5 8 16,4-1-8-16,1-9 0 0,0 0 33 0,0-5 1 16,0-4 0-16,-1-10 0 15,1-5-68-15,0 0-14 0,5 0-2 0,0-5-1 0,1-10 27 0,10 1 4 16,0-5 2-16,0-5 0 16,5-5-22-16,-5-5-5 0,5 1-1 0,1-1 0 0,5 0 62 0,5 1 12 15,0-6 2-15,6 6 1 0,-1-1-31 0,6 10 0 16,0-5 0-16,0 5 0 0,6 5 32 0,-1-5 1 15,1 10 0-15,4-1 0 0,1 6-33 0,0-1 0 16,0 1 0-16,5 4 0 0,0-5 0 0,0 5 0 16,1 5 0-16,4 0 0 15,1 0-74-15,-11 0-22 0,0 0-4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4.7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0 989 921 0,'0'0'82'0,"0"0"-66"0,0 0-16 0,22 5 0 15,0-5 285-15,-6 0 54 0,0-5 10 0,6 1 3 16,-6-1-180-16,0 5-35 15,0-5-7-15,1 0-2 0,-1-4-51 0,-5-1-10 0,-1 5-3 0,7-4 0 16,-7 4-51-16,-4-5-13 0,-6 10 0 0,11-9 0 16,-6-1 23-16,-5 10 1 0,0 0 1 0,0 0 0 15,-16-10-40-15,5 1-8 0,-5-1-1 0,-6 5-1 16,1 5 25-16,-1 5 0 0,0 5 0 0,6-1 0 16,0 6-56-16,-6-1-7 0,1 5-1 0,4 5 0 15,1-4 64-15,16 4 0 0,0 0 9 0,6 4 0 0,-1 1-9 0,0 0-12 16,6-5 2-16,0 5 1 0,5-5 9 0,0 0 0 15,1-5 0-15,-1-5 0 0,0 6 49 0,0-11 12 16,1-4 3-16,-1 0 0 0,-5 0-52 0,5-5-12 16,0 0 0-16,0 0 0 0,6 0 0 0,-1-10 0 15,1 0 0-15,0 6 0 16,10-1-253-16,-10-10-54 0,26-37-10 0,-15 18-3 0</inkml:trace>
  <inkml:trace contextRef="#ctx0" brushRef="#br0" timeOffset="293">622 1085 1382 0,'-6'10'123'0,"6"4"-99"16,11 6-24-16,-5-1 0 0,-6-5 236 0,0 5 41 15,10-4 9-15,1-6 2 0,-11 6-180 0,0-6-35 0,0 6-7 0,0-15-2 16,0 0-51-16,0 0-13 0,0 0 0 0,0 0 0 16,0 0 54-16,0 0 8 0,0 0 2 0,-5-10 0 15,5-4-52-15,0 9-12 0,0 5 0 0,0-14 0 16,5-6 0-16,1 1 0 0,-1-5 0 0,0 0 0 15,6 5 0-15,0-5 0 0,5 5 0 0,0 0 0 16,-5 4 0-16,0 6 0 0,11-6 0 0,-6 1 0 16,0 4 0-16,0 5-18 0,0-4 4 0,1 9 1 15,4 5 21-15,-21-5 4 0,0 0 0 0,11 14 1 0,5-4-13 16,-5 9 0-16,-6 0 0 0,6 0 0 0,-5 5 0 16,-1 0 0-16,0 5 0 0,1-5 0 0,-1 0 0 15,1 0 0-15,-1 0 0 0,0-5 0 16,1 0-253-16,5-4-54 0,-6-1-10 0,6 1-3 15</inkml:trace>
  <inkml:trace contextRef="#ctx0" brushRef="#br0" timeOffset="543">1400 1028 1728 0,'10'0'38'0,"-10"0"8"0,0 0 2 0,0 0 0 0,0 0-39 0,0 0-9 15,0-10 0-15,-5-4 0 0,0 4 53 0,-1-4 9 16,-10 9 2-16,5 5 0 0,-5-5 0 0,5 10 0 15,6 0 0-15,-11 4 0 0,5 1-4 0,0 4 0 0,0 6 0 0,0-1 0 16,6-5-44-16,0 10-16 16,-1 5 9-16,12 0-9 0,-6-10 0 0,5 5 0 0,6 0 0 15,-6 0 0-15,11-10 0 0,-5 6 0 0,5-1 0 0,1-5 0 16,4 1 0-16,-5-6 0 0,6 1 0 0,0 0 0 16,5-6 0-16,-6 1 0 0,1 5-12 0,-1-5 12 31,1-5-60-31,0 0-5 0,-6 0-1 0,6-5-932 0</inkml:trace>
  <inkml:trace contextRef="#ctx0" brushRef="#br0" timeOffset="809">1886 1191 1728 0,'0'0'38'0,"0"0"8"0,0 0 2 0,0 0 0 0,11-10-39 0,-6 1-9 16,0-6 0-16,1 6 0 0,-12-10 53 0,6-1 9 15,-5 1 2-15,0 0 0 16,-6-5 0-16,0 5 0 0,0 0 0 0,-5 4 0 15,0 1-26-15,5 4-5 0,6 5-1 0,-12 1 0 0,7 4 0 0,-7 4 0 16,7 6 0-16,10-10 0 0,0 0-32 0,-11 19 0 16,0-4 0-16,6 4 0 0,-1 5 58 0,6 0 5 15,6-10 1-15,-1 1 0 0,0 4-52 0,6 5-12 16,0-5 0-16,0 0 0 16,5-9-19-16,0 4-6 0,0-4-2 0,-5-1 0 15,0 6-8-15,0-10-1 0,5-10-1 0,0 5 0 0,-5 9 37 0,0-9 0 16,5 0 0-16,0 0 0 15,-5 0-212-15,0 0-36 0,27 0-6 0,-11-9-2 0</inkml:trace>
  <inkml:trace contextRef="#ctx0" brushRef="#br0" timeOffset="1187">2367 1273 1476 0,'21'-10'65'0,"-21"10"14"0,11-5-63 0,-6 0-16 0,12 5 0 0,-7-4 0 16,-10 4 101-16,6-10 18 0,-1-4 3 0,-5-6 1 15,6 1-90-15,-6-10-17 0,-6 5-4 0,1 0-1 16,-6-9 42-16,-5-6 9 0,-6-4 2 0,1 5 0 16,4 4-52-16,-4 1-12 0,-1-1 0 0,1 10 0 15,-1 0 20-15,0 9 2 0,6 1 0 0,0 14 0 16,0 0 1-16,5 5 0 0,-5 0 0 0,5 9 0 16,0 5-3-16,6 5 0 0,5 0 0 0,-6 5 0 15,12 5-20-15,-1-5 0 0,1 4 0 0,10 1 0 16,0-5 8-16,6-1 1 0,5 1 0 0,0 0 0 15,0 0-9-15,0-10 0 0,-6-9-10 0,1-6 10 0,5 1-9 16,-6-10 9-16,1 1-8 0,0-6 8 0,-1-9 0 0,-5 0 0 16,1-5 0-16,-1-5 0 0,-5-5 0 0,5-4 0 15,-5 4 0-15,-6-9 0 0,1 0-10 0,-1 0 10 16,-5-6-12-16,5 1 12 0,-10-9 0 0,0-1 0 16,-1-4 0-16,1 4 0 0,-1 1 0 0,6 4 0 15,0 5 8-15,-5 9-8 16,5 10-45-16,0 1-15 0,0 8-4 0,0 6 0 15,0-5-51-15,5 9-10 0,-5 10-3 0,0 0 0 16,0 19-51-16,0 5-10 0</inkml:trace>
  <inkml:trace contextRef="#ctx0" brushRef="#br0" timeOffset="1476">2675 932 1501 0,'0'0'32'0,"0"0"8"0,16 9 0 0,0-4 4 0,0 0-36 15,0 0-8-15,1 4 0 0,4-4 0 0,-5-10 110 0,1 1 20 16,-1-1 4-16,-5-5 1 0,5 1-51 0,-5-6-11 15,-1 6-1-15,1-6-1 0,0 1-25 0,0-5-5 0,-6 4-1 0,-5 1 0 16,0 4-15-16,0-9-3 0,-11 0-1 0,6-1 0 16,-6 6-8-16,6 4-1 0,-6 1-1 0,0 4 0 15,0 0 8-15,11 5 1 0,-10 5 1 0,-1 9 0 16,0 1 4-16,6-1 1 0,-1 1 0 0,-5 4 0 16,11 0-26-16,0 10 0 0,0 0-9 0,11 0 9 0,-5-5 44 15,4 4 16-15,1 1 4 0,0-5 0 0,5 0-52 0,0 0-12 16,-5 0 0-16,5-5 0 0,1 1 0 0,-7-6 0 15,7-4 0-15,-1-1 0 0,-5 6 0 0,5-6 0 16,0-4 0-16,6 0 0 16,-6 0-103-16,6-5-23 0,-1 0-5 0,-5-5-643 15,1-5-129-15</inkml:trace>
  <inkml:trace contextRef="#ctx0" brushRef="#br0" timeOffset="2001">3447 1085 1742 0,'0'0'38'0,"0"0"8"0,0 0 2 0,0 0 1 0,11 0-39 0,0 0-10 0,0 0 0 0,-11 0 0 15,10-4 71-15,-4-1 12 0,-1-5 2 0,1-4 1 16,-6 4-38-16,0-4-8 0,0-1-2 0,0-4 0 15,-6-5-38-15,1 5 0 0,-6 0 0 0,0-5-8 16,0 0 8-16,-5 5 0 0,5 4 10 0,-5 1-10 16,5 9 16-16,-5 0-4 0,0 5 0 0,5 0 0 15,11 0 6-15,0 0 1 0,-11 10 0 0,11-10 0 0,-16 14 5 0,11 5 2 16,-1 5 0-16,6-4 0 0,0 8-1 0,6-4 0 16,-1 5 0-16,6-5 0 15,0 0 17-15,5-5 3 0,0-4 1 0,0-6 0 16,0 1-57-16,1-5-11 0,-1-5-2 0,0 0-1 15,6-10 40-15,-6 1 8 0,6-6 1 0,-1-4 1 0,-5-5-25 16,-5 0 0-16,5 5 0 0,-5-15 0 16,0 1-20-16,0-11-8 0,-6 1-3 0,1-5 0 0,-6 0 50 0,0-10 9 15,-6 1 3-15,1-15 0 0,-6 5-31 0,6-1 0 16,-6 1 0-16,0 0 0 16,0 4-24-16,6 6-10 0,-1 9-2 0,1 9-1 15,0 6 8-15,-1 9 1 0,1 14 1 0,5 10 0 0,0 0 27 0,5 19 0 16,-5-4 0-16,6 9 0 0,-6 9 0 0,10 6 9 15,1 9 0-15,5 9 0 0,-5 1 37 0,5 9 7 0,6 5 2 0,0-9 0 16,5-1-32-16,-6-9-7 0,6-5 0 16,-5 5-1-16,-1-5 27 0,6-5 6 0,-5-5 0 0,0 1 1 31,-1-1-66-31,1-4-14 0,-1 4-2 0,-4-9-1 0,-6 0-122 16,5-10-25-16,-5-4-5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3.83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297 57 1958 0,'0'0'43'0,"0"0"9"0,0 0 1 0,0-9 3 0,0-6-45 0,0 15-11 16,-6-9 0-16,-4-1 0 0,-7 5 53 0,-4 0 9 15,5 1 2-15,-1 4 0 0,7 0 0 16,-7 0 0-16,-10 9 0 0,6 1 0 0,-1 4-17 0,6 1-3 15,0-1-1-15,0 5 0 0,-1 0-18 0,7 5-3 16,-1 0-1-16,0-4 0 0,6 4-21 0,-1 4 0 16,1-4 0-16,5 5 0 0,0-5 0 0,5-5 0 15,6 5 0-15,-6-9 0 0,1-6 0 0,10 6 0 16,-5-15 0-16,0 5 0 0,5-5 0 0,0 0 0 16,0 0 0-16,0-10 0 0,1 0 0 0,4 1 0 15,-5-1 0-15,1 1 0 0,-1-6 0 0,-5-4 0 16,5-5 0-16,0 5 0 0,0-10 0 0,0 0 0 15,1 5 0-15,-1-5 0 0,-5 5 0 0,-1 5 0 0,-10 19 0 0,11-14 0 16,-11 14 0-16,0 0 0 0,0 0 0 0,0 0 0 16,0 0 0-16,11 0 0 0,-11 5 0 0,5 4 0 15,1 1 0-15,-1 4 0 0,1 5 0 0,-1 1 0 16,0-1 56-16,6 5 6 0,0 5 2 0,0-1 0 16,0-4-52-16,0 0-12 0,-6-9 0 0,6-1 0 31,0 5-102-31,5 1-23 0,-5-6-5 0,-1 0-645 0,-4 6-129 0</inkml:trace>
  <inkml:trace contextRef="#ctx0" brushRef="#br0" timeOffset="440">659 408 1497 0,'0'0'32'0,"0"0"8"0,0 0 0 0,0-10 4 0,0 0-36 0,0-4-8 0,0 0 0 0,0-1 0 0,0 1 104 0,5-5 20 16,-5 4 3-16,6-4 1 0,-1 0-103 0,0 0-25 15,1-5 0-15,5 4 0 0,-6-4 56 0,11 0 7 16,0 10 1-16,1 0 0 0,-7-6-52 0,7 6-12 16,-1 0 0-16,-5 4 0 0,-1 0 0 0,7 6 0 15,-7-6 0-15,1 10 0 0,5 5 0 0,-5 0 0 16,0 4 0-16,0 1 0 16,0 4-100-16,0-4-22 0,-1 4-5 0,1 5-1 15,0-4 52-15,-6-1 9 0,6-4 3 0,-5 4 0 0,4 1 51 0,-10-15 13 16,17 4 0-16,-7 1 0 0,1 5 0 0,0-10 0 15,5 0 0-15,-5 0 0 0,0-5 100 0,0 0 22 16,-6 0 5-16,0 1 1 0,1-11-52 0,-1 6-9 16,-5-1-3-16,6-4 0 0,-1-1 0 0,-5-4 0 15,-5 0 0-15,5 0 0 0,5 4-51 0,-5 1-13 0,-16-1 0 16,0 1 0-16,-6 4 0 0,11 6 0 0,11 4 0 0,0 0 0 16,-11 4 54-16,-5 1 8 0,16-5 2 0,-16 19 0 15,5 1-52-15,6-1-12 0,-1 5 0 0,1 5 0 16,16-1 0-16,-6 1 0 0,1 5 0 0,4-5 0 15,1-1 0-15,0-4 0 0,5 0 0 0,6-4 0 16,5 4 0-16,0 0 0 0,0 0 0 0,0-10 0 16,-6 0 0-16,1-4 0 0,0 5 0 0,-1-1 0 15,-5-4-48-15,6-6-13 0,5-4-3 0,0 0-682 16,-5 0-137-16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0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0 216 1674 0,'0'0'74'0,"0"0"15"0,10 15-71 0,-4-6-18 16,-6 6 0-16,5-6 0 0,6 6 120 0,0-1 20 0,0 0 4 0,5 6 0 15,0 4-65-15,0 0-14 0,6 4-2 0,-1 1-1 16,1 5 2-16,0 0 0 0,-1 4 0 0,1 0 0 15,-1 1 51-15,1-6 10 0,0 6 3 0,-1-6 0 16,1-4-158-16,0 5-31 0,-1-1-7 0,1-9 0 16,-6-4 58-16,0-1 10 0,0 14 0 0,1-13 10 15,-7-16-10-15,-10-4 0 0,17 10 0 0,-7-5 0 16,1 0 0-16,-11-5 0 0,0 0 0 0,11 0 0 16,-11 0 0-16,0 0 0 0,11-10 0 0,0 5 0 15,-6-4 0-15,6-1 0 0,-6 0 0 0,1 1 0 16,-1-6 0-16,0-4 0 0,1-5 0 0,-6 5 0 0,5-5 0 0,1-5 0 0,-1-9 0 0,0-1 0 15,1 1 0-15,-1 0 0 0,1-6 0 0,-1 6 0 16,0 4 0-16,1-4 0 0,5-5 0 0,-6-1 0 16,0 1 0-16,6 10 0 0,-5-1 0 0,4 5 0 15,-4 5 0-15,-1 5 0 0,6-10 0 16,-6 5 0-16,6-5 0 0,-5 5 0 0,5 5 0 0,-6 5 0 0,0 4 0 0,1-4 0 16,-1 4 0-16,1 5 0 31,-6 5-152-31,0-9-32 0,5-1-6 0</inkml:trace>
  <inkml:trace contextRef="#ctx0" brushRef="#br0" timeOffset="2124">1085 1460 1728 0,'38'5'38'0,"-22"-5"8"0,-32-10 2 0,5 5 0 0,1 0-39 0,4-4-9 0,1-6 0 0,5 1 0 16,5 0 71-16,-5-1 12 16,0 1 2-16,-5-5 1 0,-6-1-35 0,-5-4-7 0,0 0-2 0,-1 5 0 15,1-5-34-15,16 0-8 0,6 0 0 0,-1 0-647 16,-5 0-131-16</inkml:trace>
  <inkml:trace contextRef="#ctx0" brushRef="#br0" timeOffset="2564">1523 293 1958 0,'0'0'43'0,"0"0"9"0,-5 14 1 0,-1 6 3 0,1-1-45 0,5 5-11 15,-6 0 0-15,1 5 0 0,5-1 104 0,0 6 20 0,0 5 3 0,0-6 1 0,0 6-52 0,5 4-9 16,1-5-3-16,5 5 0 0,-6-4-51 0,0-10-13 16,6-1 0-16,-5 1 0 0,-1-5 0 0,11 0 0 0,-5 0 0 0,0-5 0 31,0-4 0-31,5 4 0 0,0-4 0 0,6-6 0 16,-6 6 29-16,5-11 3 0,1 1 1 0,5 0 0 15,0-5-1-15,0 0-1 0,6 0 0 0,-1 0 0 16,0-5-31-16,-5 0 0 0,6 1 0 0,-6-1 0 15,0 0 0-15,0 0 0 0,-6-4 0 0,1-1 0 16,-6 0 0-16,6 5 0 16,-6-4 0-16,0 4 0 0,6-5-45 0,-6 1-15 0,-5 4-4 0,5-5 0 15,-5 10-51-15,0-9-10 0,0-1-3 0,-6 5-580 16,-5-4-116-16</inkml:trace>
  <inkml:trace contextRef="#ctx0" brushRef="#br0" timeOffset="2815">1626 629 1728 0,'0'0'38'0,"0"0"8"0,0 0 2 0,0 0 0 0,0 0-39 0,10 0-9 16,7 0 0-16,-1 0 0 0,5-5 104 0,1 5 20 15,0-4 3-15,10-1 1 0,1 5-52 0,-6-5-9 16,-6 0-3-16,17 0 0 0,11 5 0 0,-17-4 0 15,-16-1 0-15,6-5 0 0,-1 5-51 0,1 1-13 0,-6-6 0 0,0 5 0 16,1 0 0-16,-12 1 0 0,-5 4 0 0,0-15 0 31,0 6-202-31,-11-1-43 0,-10-4-9 0,10 9-2 0</inkml:trace>
  <inkml:trace contextRef="#ctx0" brushRef="#br0" timeOffset="2985">1550 183 288 0,'0'0'25'0,"0"0"-25"0,11-10 0 0,5 5 0 0,0 0 352 0,0 5 64 0,1-9 14 0,-7-1 2 16,7 5-218-16,-1 1-44 0,5-1-9 0,1 0-1 31,0-5-77-31,5 1-15 0,0 4-4 0,11-5 0 32,-1 1-51-32,17-1-13 15,22 10 0-15,-11 0-782 16,-22 0-159-16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48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12 913 1267 0,'0'0'56'0,"0"0"12"0,0 0-55 0,0 0-13 0,0 9 0 0,0-9 0 15,0 0 88-15,0 0 16 0,0 0 2 0,5 15 1 0,1-6-6 0,-6-9-1 16,0 0 0-16,0 0 0 0,0 0-40 0,0 0-9 0,0 0-2 16,0 0 0-16,0 0-39 0,0 0-10 0,0 0 0 0,0 0 0 15,-6-9 0-15,1-1 0 0,5-4 0 0,-6-5 0 16,6-1 36-16,0-4 4 0,-5-4 2 0,5-1 0 16,0-5-30-16,0 1-12 0,-5-6 11 0,10 1-11 15,-5-5 20-15,5-1-3 0,1 1 0 0,-1-5 0 16,1 0-17-16,-1 0 0 0,-5 0 0 0,0 10 0 15,5-1 0-15,1 10 0 0,-1 1 0 0,6 4 0 0,0 9 0 16,-11-4 0-16,0 5-13 0,0-1 5 31,0 10-40-31,0 5-7 0,11 0-1 0,-6 5-1 0,6 0 45 0,-6 5 12 0,6 4 0 0,0 5 0 0,0 5 0 0,-1 0 0 16,7 0 0-16,-12 10 0 0,11-1 0 0,-5 6 0 31,5-6 0-31,1 6 0 0,-1-6 0 0,0 6 9 16,0-6-1-16,0 1-8 0,1-5 13 0,-7 5-4 0,12-1-1 0,-6-4 0 0,0-19 33 0,1-1 7 31,-1 1 0-31,0 4 1 0,-5 5-39 0,5-9-10 16,0-10 0-16,-5-5 0 31,-6-4 12-31,6-1 1 0,-5-4 0 0,-1-1 0 0,-5-9-13 0,5 0-18 16,1-9 4-16,-6-16 1 0,-6 1 13 0,1 0 16 0,5 0-3 15,-5 0-1-15,5 5-12 0,-6 5-16 0,6 4 3 0,0-4 1 31,-5 4 12-31,5 1 0 0,0-1 0 0,0 5 0 0,0 5 0 0,0 10 0 0,0-6 0 0,0 11 0 32,0 9 0-32,0 0 0 0,5-10 0 0,-5 10 0 15,0 0-156-15,0 0-29 0,0 0-6 0</inkml:trace>
  <inkml:trace contextRef="#ctx0" brushRef="#br0" timeOffset="300">919 750 979 0,'22'4'43'0,"-11"-4"9"0,5 5-41 0,0-5-11 0,0-5 0 0,-5-4 0 16,-5 4 200-16,4 0 39 0,-4 0 7 0,5 1 2 15,-1-1-128-15,-4-5-26 0,-6-4-5 0,5 4-1 0,-5-14-70 0,-5 10-18 16,-6-1 0-16,0-4 0 0,-5-5 0 0,5 0 0 16,-5 5 0-16,-6 0 0 0,1-1 0 0,-1 11 0 15,1 4 0-15,4 10 0 0,1 14 44 0,0-14 4 16,5-15 2-16,0 5 0 0,1 20-19 0,4-1-4 15,6-14-1-15,0 15 0 0,6 4-26 0,-6 5-14 16,10 0 2-16,1 0 0 0,0-5 60 0,0-4 13 16,0-1 3-16,5 0 0 15,0 1-52-15,6-6-12 16,5 1 0-16,0-5-782 31,-6-5-159-15</inkml:trace>
  <inkml:trace contextRef="#ctx0" brushRef="#br0" timeOffset="575">1557 769 1389 0,'0'0'30'0,"0"0"6"0,0 0 2 0,0 0 2 16,0 0-32-16,0 0-8 0,0 0 0 0,0 0 0 0,0-10 94 0,-6-4 17 15,1-1 3-15,5-4 1 0,0 5-30 0,-5-5-5 16,-1-10-2-16,1 0 0 0,-1-5-39 0,1-4-8 16,-6-10-2-16,0 0 0 0,1-5-29 0,-1 0 0 15,0 5 0-15,0-5 0 0,-5 1 0 0,0 13 0 16,5 6 0-16,0 4 0 0,0 0-78 0,6 5-22 0,-6 0-4 0,0 9 0 0</inkml:trace>
  <inkml:trace contextRef="#ctx0" brushRef="#br0" timeOffset="983">1379 533 2232 0,'0'0'49'0,"10"5"11"0,7 10 1 0,4-6 1 0,-5-9-50 0,6-5-12 0,0 5 0 0,-1-4 0 16,1-6 72-16,-1 5 12 0,1 0 3 0,0 5 0 15,-1 0-47-15,1 0-8 0,0 0-3 0,-1 0 0 32,1 0-18-32,5 0-11 0,-11 0 12 0,6 0-12 15,-6 0 0-15,0-4 0 0,0 4 0 0,0 4-12 16,-5-4-11-16,0 0-1 0,0-4-1 0,0 4 0 16,-11 0-20-16,10 0-4 0,1-10-1 0,0 0 0 15,-6 6 21-15,-5 4 4 0,11 0 1 0,0-5 0 16,-6-10 15-16,-5 6 9 0,0-6-10 0,0 15 10 0,0 0 0 0,0 0 0 0,-5-9 0 0,0-1 0 15,-6 5 26-15,0 1 11 0,0-11 3 0,0 6 0 16,1 9-32-16,-7 4-8 0,1-4 0 0,0 15 0 16,5-6 49-16,0 6 9 0,-5-1 2 0,11 5 0 15,-6 1-31-15,11 8-5 0,-5 1-2 0,5 0 0 0,-6-5-32 0,12-5-6 16,-1 5-2-16,11 5 0 0,0 0 50 0,6-10 11 16,0 0 1-16,10-4 1 0,-10 4-21 0,10 0-4 15,-5-4 0-15,0-6-1 0,0 1-11 0,5-1-8 31,1-4 9-31,-6-5-9 0,0 0 0 0,0 0 0 0,0-9 0 0,0 4-10 0,0-5 10 0,0 1-10 16,-11 4 10-16,6-5-856 16,-6-4-164-16</inkml:trace>
  <inkml:trace contextRef="#ctx0" brushRef="#br0" timeOffset="2656">2783 778 1958 0,'0'0'43'0,"0"0"9"0,0 0 1 0,0 0 3 0,0 0-45 0,0 0-11 0,0 0 0 0,0 0 0 31,0 0 100-31,0 0 17 16,6-19 4-16,-1-5-1113 16</inkml:trace>
  <inkml:trace contextRef="#ctx0" brushRef="#br0" timeOffset="2811">2454 217 748 0,'0'0'67'0,"0"0"-54"16,0 0-13-16,10-5 0 0,12 5 323 0,-11-5 61 16,-11 5 13-16,-6-5 3 0,12-9-320 0,-6 9-64 15,0 0-16-15,5-4 0 0,1 4 54 0,4 0 8 16,-4 0 2-16,-6 0-752 0,0 5-149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7:59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1028 979 0,'0'0'87'16,"0"0"-70"-16,0 0-17 0,0 0 0 0,0 0 114 0,0 0 19 16,0 0 4-16,0 0 1 0,0 0-42 0,0 0-8 15,0 0-1-15,0 0-1 0,0 0-30 0,0 0-7 0,0 0-1 0,0 0 0 16,0 0-6-16,0-10-2 0,-5-4 0 0,-1 0 0 15,12-1-11-15,-1 1-2 0,0-1-1 0,1-4 0 16,5 0 5-16,-6-5 1 0,0 0 0 0,6 0 0 16,0-10-9-16,0 1-2 0,5-6 0 0,6 1 0 15,-6-1-9-15,6-4-3 0,-6-10 0 0,11 5 0 16,-11-4-9-16,0 8 0 0,-10 1 0 0,4 0 0 16,1 5 0-16,0-1 0 0,0 6 0 0,10-6 0 15,6 5 0-15,-10 6 0 0,-1 4 0 0,0 0 0 16,0 4 0-16,0 1 0 0,1 10 0 0,-12-6 0 15,-5 10 53-15,0 5 9 0,0 0 2 0,0 0 0 16,0 0-52-16,0 0-12 16,0 0 0-16,0 0 0 0,0 0 0 0,16 15 0 0,11 4 0 0,-5 0 0 0,-28 0 0 0,1 5 0 15,10 0 0-15,6 0 0 0,11 5 54 0,-11 0 8 16,-11-5 2-16,0 5 0 0,10 9-64 0,1 1 0 16,6-1-12-16,-7 1 2 0,12-1 10 0,0 0 14 15,-1 1-3-15,1-1-1 0,-6 1-2 0,6-1 0 16,-6 0 0-16,-5-4 0 0,5 5-8 0,-11-6-11 15,6-4 3-15,0 5 0 0,-6-10 8 0,6 4 0 16,-11-8 0-16,5-6 0 0,1 0 0 0,-6 1 0 16,5-10 10-16,-5 4-10 15,0-9-112-15,0 0-29 0,0 0-6 0,0 0-993 0</inkml:trace>
  <inkml:trace contextRef="#ctx0" brushRef="#br0" timeOffset="202">27 740 1652 0,'0'0'73'0,"0"0"15"0,16-5-70 0,0 5-18 0,0-5 0 0,1 5 0 16,4 0 116-16,6-4 20 0,0 4 4 0,-5 0 1 15,5-5-65-15,11 5-12 0,10-5-4 0,-15 0 0 16,-1 5-39-16,0 0-8 0,17 0-1 0,-11 0-1 15,-6-5-84-15,1 5-17 0,-1-4-3 0</inkml:trace>
  <inkml:trace contextRef="#ctx0" brushRef="#br0" timeOffset="421">1501 764 230 0,'22'14'20'0,"-16"1"-20"16,-17 4 0-16,0 5 0 0,5 5 347 0,-4-5 65 16,-7 5 12-16,-4 4 4 0,10 6-250 0,-5-6-50 15,0 1-9-15,-11-1-3 0,-6-4-53 0,6 0-11 16,6 5-3-16,15-5 0 0,1-5-34 0,-1-10-7 16,6 5-8-16,0-4 11 0,0-6-11 0,0 1 0 0,0-10 0 0,0 0 0 31,0 0-152-31,0 0-22 0</inkml:trace>
  <inkml:trace contextRef="#ctx0" brushRef="#br0" timeOffset="825">2074 908 1364 0,'0'0'60'0,"0"0"13"0,0 0-58 15,0 0-15-15,6 10 0 0,4-6 0 0,1 1 103 0,-5 0 17 16,4 0 4-16,1-5 1 0,0 0-68 0,0 0-13 16,5-5-4-16,0 0 0 0,-5-4 20 0,0 4 3 15,5-5 1-15,-5-4 0 0,0 4-52 0,-1 1-12 16,-4-6 0-16,5 1 0 0,-11-1 0 0,0 1-15 15,-11 0 3-15,5 4 1 0,-10-4 11 0,0-1 16 16,-6 1-4-16,1-5-1 0,5 4-11 0,-6 1-14 16,0-6 3-16,1 1 1 0,-6 0 10 0,11 0 0 15,5 4 0-15,0 1 0 0,0 0 8 0,6-1-8 0,5 1 10 16,0 4-10-16,5 5 8 0,1-4-8 0,4 4 0 0,7-5 9 16,-1 6-9-16,-5-1 8 15,-1 0-8-15,7-5 8 0,15 6-8 0,-10 4 0 16,-1 0 0-16,1 4-11 0,-1-8 11 0,6 8 0 15,-10-4 0-15,4 10 0 16,1-5-156-16,5 0-28 0,-6-1-7 0,-4 11-589 0</inkml:trace>
  <inkml:trace contextRef="#ctx0" brushRef="#br0" timeOffset="1108">2690 769 1267 0,'22'9'56'0,"-17"-4"12"15,6-10-55-15,0 5-13 0,-1-4 0 0,1-1 0 16,0 0 105-16,0 0 19 0,-6-4 3 0,1-1 1 15,-1 0-52-15,0-4-9 0,-5-5-3 0,-5-1 0 16,0 1 0-16,-6 0 0 0,0-5 0 0,0 5 0 0,0-5-52 0,-10 0-12 16,5 9 0-16,-1 1 0 0,1 0 0 0,0 9 0 15,0 0 0-15,0 10 0 16,-1-5 44-16,1 9 6 0,0 1 1 0,5 4 0 0,0 1-31 0,1 4-5 16,4-5-2-16,6 10 0 0,0 0-13 0,0 0 0 15,6 0 0-15,4 1 0 16,-4-6 0-16,5 0 0 0,-1 0 0 0,1 0 0 15,0-4 28-15,0-1 2 0,0-4 1 0,-1 4 0 0,1-9-31 0,0 0 0 16,0 4-8-16,5-4 8 16,-5-5-129-16,5 0-19 0,6 0-4 0,-12 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32.5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0 806 0,'0'0'17'0,"0"0"4"0,0 0 1 0,0 0 2 0,0 0-24 0,0 0 0 0,0 0 0 0,0 0 0 16,0 0 56-16,0 0 6 16,0 0 2-16,0 0 0 0,0 0 51 0,0 0 10 0,0 0 3 0,0 0 0 0,0 0-62 0,5 14-12 15,-5-4-2-15,0 4-1 0,0-14 9 0,0 19 3 16,0 1 0-16,0-1 0 0,0 5-8 0,0 0-2 16,0 0 0-16,-5 9 0 0,5 1-22 0,0 4-5 15,5-4-1-15,-5 4 0 0,6-9-25 0,-6 0 0 16,5 0 0-16,-5 0 0 15,0-10 0-15,0 0 0 0,0 0 0 0,0-4 0 16,0-1 28-16,0-14 1 0,5 10 0 0,-5-10 0 16,0 0-46-16,0 0-10 0,0 0-1 0,0 0-1 15,0 0-79-15,0 0-16 0,0 0-4 0,6-10 0 16,-1-4-51-16,-5 4-10 0,-5-28-3 0,5 19-384 0</inkml:trace>
  <inkml:trace contextRef="#ctx0" brushRef="#br0" timeOffset="968">0 259 403 0,'0'0'17'0,"0"0"5"15,0 0-22-15,0 0 0 16,0 0 0-16,0 0 0 0,0 0 145 0,0 0 25 0,0 0 5 0,0 0 1 15,0 0-90-15,11 5-18 0,5 0-3 0,-16-5-1 0,0 0-51 0,11 0-13 16,5 0 0-16,0 4 0 0,1 1 54 0,-1 0 8 16,-16-5 2-16,16 0 0 15,0 0-20-15,6 0-4 0,-1 5-1 0,1-5 0 0,0 9-11 0,5-4-3 16,-6 0 0-16,6 5 0 0,0-6 83 0,0 1 16 31,6 0 3-31,-6 5 1 0,-6-1-103 0,6-4-25 16,0 5 0-16,6-6 0 0,-12 6 0 0,12 0 0 0,-6-6 0 0,0 6 0 0,5-10 0 0,-5 0-19 15,6 0 3-15,-6 0 1 0,0 5 35 0,0 0 6 16,0-1 2 0,0 1 0-16,-6-10-28 0,6 10-16 0,-5 0 3 0,5 0 0 0,0-5 13 0,-5 0 0 15,5 0 0-15,0 0 0 0,0 0 0 0,5 0 0 16,0 0 0-16,-5 5 0 0,0-5 24 0,6 0 8 16,-12 5 2-16,6-5 0 15,0 0-22-15,0-5-12 0,0 5 12 0,-5 0-12 0,5 0 11 0,-5 0-11 16,5-5 10-16,-6 5-10 0,6 0 21 0,-5 0-1 15,5 0-1-15,0 0 0 16,-5-5-19-16,5 0-14 0,0 5 2 0,0-5 1 0,0 5 11 0,5 0 9 0,-10 0-1 0,10 0-8 16,-5 0 14-16,5 0-4 0,-5 5-1 0,0 0 0 15,1-10-1-15,4 10-8 0,0 0 12 0,-5 0-4 16,0-5-8-16,-5 0 12 0,0 0-12 0,-1 0 12 31,12 5 0-31,-12-5 1 0,6 4 0 0,0 1 0 0,6-5-13 16,-6 0 0-16,0 0 0 0,0 0 0 0,0 0 11 0,-6-5-11 0,1 5 12 0,0 0-12 15,-1 0 10-15,-5 0-10 0,6 0 8 0,-6 0-8 16,6 5 0-16,-6-5 0 0,0 0 0 0,-5-5 0 16,5 5 0-16,0-4 0 0,-5 4 0 0,5 0 8 15,1 0-8-15,-7 0 10 0,1 0-10 0,0-5 10 0,0 0-10 0,0 0 0 16,-6 5-10 0,6 0 10-16,-6 0 0 0,6-5 0 0,-11 0 0 0,5 1 0 0,-5 4 0 0,0 0-9 15,0 0 9-15,0 0 0 0,-5-10 0 0,5 0 0 16,-11-4 0-16,6 4 0 0,-11-4 0 0,-1 4-8 15,1-4 8-15,-5-5-8 0,-1 4 8 0,6 6 0 16,-6-6 0-16,1 6 0 0,-1-6 0 0,0 6 0 16,1-10 0-16,5 9-8 0,-1 5 8 0,7 0 0 15,-1-4 0-15,0 4 0 0,11 5 0 0,0 0 0 16,-5-10 0-16,5 10 0 0,0 0 0 0,0 0 0 0,0 0 0 0,0 0 8 31,0 0-8-31,0 0 0 0,0 0 8 0,16 0-8 16,0 0 0-16,0 0 0 0,0 5 0 0,6 0 0 0,-6 9 0 0,0-4 11 15,1 4-3-15,4 1 0 0,1 4-8 0,-1-5 0 16,-4 6 0-16,-1-1 8 16,0 0-8-16,-5 5 0 0,0 0 0 0,-6-5 0 0,0 5 8 0,1 0-8 0,-1 0 0 0,-5 0 8 15,-5 0-8-15,-6 0 0 0,6 0-10 0,-1 0 10 16,-10 0 0-16,0 0 0 0,0-4 0 0,-1-1 0 16,1-5-8-16,0 1 8 0,0-6-13 0,0 1 5 15,5-1 8-15,5 1 0 0,-4-5 0 0,10-5 0 16,-6 5 0-16,6-5 0 15,0 0 0-15,0 0 0 0,0 0 0 0,0 0 0 0,0 0 0 0,0 0-12 0,0 0 12 0,0 0 0 16,0 0 0-16,0 0 0 16,0 0-152-16,0 0-36 0,0 0-6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8:02.4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71 576 230 0,'0'0'10'0,"0"0"2"0,0 0-12 0,0 0 0 0,0 0 0 0,0 0 0 15,0 0 182-15,0 0 34 0,0 0 6 0,0 0 2 16,5 10-128-16,-5-10-26 0,0 0-5 0,0 0-1 16,0 0 0-16,0 0 0 0,0 9 0 0,0-9 0 15,0 0 0-15,6 10 0 0,-1 4 0 0,-5-14 0 16,0 0 0-16,-5 15 0 0,5-6 0 0,0 6 0 15,-6-1-18-15,6 0-4 0,0 1-1 0,-5-6 0 0,5 6-14 0,-6-6-3 16,6 6-1-16,0-1 0 0,0-4-23 0,-5 4 0 16,0 5 0-16,-1-4 0 0,1 9 56 0,-1-10 6 15,1 1 2-15,0-6 0 0,-1 6-52 0,6-1-12 16,-5-4 0-16,5-1 0 0,-6-4 0 0,6 10 0 16,-5-11 0-16,5-4 0 15,0 0 0-15,0 0 0 0,0 0 0 0,0 0 0 16,0 0 0-16,0 0 0 0,0 0 0 0,0 0 0 0,0 0 0 0,0 0 0 15,0 0 0-15,0 0 0 0,-5-9 0 0,5-6 0 16,0 1 0-16,0 0 0 0,5-1 0 0,0 1 0 16,1-1 0-16,-1-4 0 0,6 0 0 0,-6 0 0 15,6 4 0-15,0 1 0 0,0-5 0 0,5 4 0 16,0 1 0-16,-5 4 0 0,0-4 0 0,5 4 0 16,-5 1 0-16,0-1 0 0,-1 0 0 0,1 1 0 15,5 9 0-15,1 0 0 0,-7-5 0 0,1 0 0 0,-11 5 0 0,11 5 0 16,0 0 0-16,0 4 0 0,-11-9 0 0,5 15 0 15,0-1 54-15,1 1 8 0,-1 4 2 0,-5 0 0 16,6 0-52-16,-6 0-12 0,-6 10 0 0,6-5 0 16,6 0 0-16,-6 5 0 0,-6-5 0 0,6 0 0 15,-5 0 0-15,5 0 0 16,0-5 0-16,5 1 0 0,-5-6 0 0,6 5 0 0,-6-9 0 0,10 4 0 16,-4-4 0-16,-1 4 0 0,6-9 0 0,0 0 0 31,5-5-20-31,6 5-6 0,-11-5-2 0,5 0 0 0,0 0 28 0,0 0-10 0,0 0 10 15,1-5 0-15,4 0 0 0,-10 0-8 0,-11 5 8 0,11-9 0 0,5 4 22 16,0 5 8-16,-5-10 2 0,0 5 0 16,0-4-77-16,-1-1-15 0,7 1-4 0,-1 4 0 0,0-5 52 0,0 1 12 15,-10-6 0-15,4 1 0 0,7 4 0 0,-1 1 0 16,-5-1 0-16,-1 0 0 0,-4 1 0 0,-1-1 0 16,11 1 0-16,-5-6 0 0,-5 6 0 0,-1-1 0 15,6 0 0-15,-6 1 0 0,1-1 0 0,-6 5 0 16,5-4 0-16,0-1 0 0,-5 0 0 0,0 10 0 15,-5-9 0-15,5 9 0 0,0 0 19 0,0 0 6 16,-5-5 2-16,5 5 0 0,0 0 8 0,0 0 1 0,-17 0 1 0,7 10 0 16,-7-1-29-16,7 1-8 0,-1 4 0 0,0 5 0 15,6-4 0-15,-6 4 0 0,5 0 0 0,1 1 0 16,5-6 0-16,0 5 0 0,11-4 0 0,-6 4 0 16,1-5 0-16,-1 1-16 15,0-1 4-15,6 0 0 0,0 1 20 0,5-6 3 16,0 1 1-16,-5-5 0 0,5-5-12 0,-5 5 0 15,0-1 0-15,0-4 0 0,0 0 0 0,5-4 0 0,0 4 0 16,0-5 0-16,1 0 0 0,-1 0 0 0,-11 0 0 0,11 1 0 16,-5-1 0-16,0 0 12 0,11 0-4 0,-12 0 0 15,1-4-8-15,0 9-11 0,0-5 3 0,0 0 0 16,-1-4-45-16,1-1-9 16,0 5-2-16,-6 0 0 0,6-4 52 0,0 4 12 0,-6 0 0 0,6-4 0 15,0-1 0-15,-6 5 0 0,6 0 0 0,0-4 0 16,0-1-10-16,0 5 1 0,-6-4 0 0,6-1 0 15,0 1 9-15,-6-6-10 0,-5 6 10 0,5-6-10 0,1 5 19 16,-1 1 4-16,-5-1 1 0,0 1 0 0,0-6-14 0,0 6 0 16,6-1 0-16,-6 0 0 0,-6 6 0 0,6 4 0 15,-5-5 0-15,5 5 0 16,0 0 18-16,0 0 1 0,-11 5 0 0,-5-1 0 0,5 6 2 0,6 4 1 16,-6-4 0-16,0 4 0 15,0 1 1-15,6-1 0 0,-1 1 0 0,1-1 0 16,5 1-23-16,0 4 0 0,5-5 0 0,1 1 0 0,-1 4 0 0,6-5 0 15,-6-4 0-15,1 9 0 0,5-5 0 0,-1-4 0 16,1 0 0-16,0-1 0 0,0 1 0 0,5 4 0 16,0-4 0-16,0-5 0 0,1 4 0 0,-1 1 0 15,0-5 0-15,6-1 0 16,-6-4-149-16,0 5-35 0,6 0-6 0,-6-5-2 16,6 0-51-16,-1-5-10 0,-5 0-3 0,6 1 0 0</inkml:trace>
  <inkml:trace contextRef="#ctx0" brushRef="#br0" timeOffset="437">1632 1109 806 0,'0'0'36'0,"0"0"7"0,0 0-35 0,16 0-8 0,-5 0 0 0,5-5 0 15,-5 0 104-15,0 1 20 0,0-6 3 0,-6 0 1 16,6 1 0-16,-6-6 0 0,6 6 0 0,-6-6 0 16,1-4-75-16,-6 5-14 0,5-5-3 0,-5-1-1 15,-5-4-14-15,-1 5-2 0,6 0-1 0,-10 0 0 16,-1-1-6-16,0 11 0 0,6-1-1 0,-1 1 0 16,-5-1 35-16,1 10 7 15,-1 0 2-15,0 0 0 0,0 5-37 0,0 4-7 16,1 6-2-16,4-1 0 0,1-4 34 0,-1 4 6 0,1 6 2 0,0-6 0 15,5 5-42-15,0-4-9 0,5 4 0 0,0-5 0 16,6 5 12-16,0-4 4 0,0-1 0 0,0-4 0 16,-11-10-16-16,16 5 0 0,0-1 0 0,0-8 0 15,-5-1 0-15,5 0 0 0,0-9 0 0,-5-1 0 0,5 1-14 16,-5-1 1-16,6-4 0 0,-7 0 0 0,1-10 13 0,0 0 0 16,-6-4 0-16,1-1 0 0,5-4 0 0,-6-6 0 15,0-4 0-15,1 0 0 0,-6-9 8 0,5 4 4 16,-5-9 0-16,6-1 1 0,-6 5-13 0,0 6 0 15,5 4 0-15,0 4 0 0,-5-4 0 0,0 5 0 16,0 10 0-16,0 4 0 0,0 5 0 0,6 9 0 16,-6 6 0-16,0 9 0 0,0 0 0 0,0 0 0 15,0 0 0-15,0 19 0 0,0 5 54 16,0 10 8-16,0 4 2 0,5 10 0 0,1 0-52 0,-6 5-12 0,5 4 0 0,6 1 0 16,-6-10 0-1,11 10 0-15,-5 4 0 0,5-4 0 0,1-10-14 16,4 0-6-16,-5-5 0 0,6-5-1 15,0 1-18-15,5-6-3 0,0-4-1 0,0-5 0 16,-6-4-221-16,12-6-45 0</inkml:trace>
  <inkml:trace contextRef="#ctx0" brushRef="#br0" timeOffset="718">2983 1042 633 0,'16'-10'28'0,"-5"10"6"15,-6-9-34-15,11 4 0 0,-5-5 0 0,0 1 0 0,0-6 224 0,-6 1 37 16,0-1 8-16,1-4 2 0,-6 5-85 0,5-5-17 16,-5-1-3-16,0-4-1 0,-5 5-145 0,5-5-30 15,-6 5-6-15,-4 4 0 0,-7-4 34 0,1 10 7 16,5 4 2-16,-5-5 0 0,0 10-7 0,0 0-2 16,-6 10 0-16,1-1 0 15,-1 6 0-15,6 4 0 0,0-5 0 0,5 10 0 16,-5-4-8-16,5-1-2 0,5 5 0 0,6 0 0 0,0-5-8 0,0 0 0 15,11 1 0-15,-5-6 8 0,4 0-18 0,1-4-4 16,5 0-1-16,1-1 0 16,-1-9-21-16,5 0-4 0,1 0 0 0,0-14-632 15,-1 4-127-15</inkml:trace>
  <inkml:trace contextRef="#ctx0" brushRef="#br0" timeOffset="1016">3237 835 1234 0,'0'0'55'0,"5"15"11"0,-5-1-53 0,0 0-13 0,0 1 0 0,-5-1 0 16,-1 6 120-16,6-6 22 0,-5 5 4 0,5 0 1 16,0-4-41-16,0-6-8 0,0-9-2 0,0 15 0 15,5-6-32-15,-5-9-6 16,0 0-2-16,0 0 0 0,0 0-28 0,11 5-5 0,0-5-2 0,0 0 0 16,-1 0-21-16,1-9 8 15,0-1-8-15,0 0 0 0,-6 1 0 0,6-1 0 16,0 1 0-16,0-6 0 0,-6 6 0 0,6-6 0 0,-6 6 0 0,6 4 0 15,-6 0 0-15,-5 5 0 0,0 0 0 0,0 0 0 16,0 0 0-16,11 5 0 0,0 0 0 0,0 4 0 16,-6 6 0-16,1-6 0 0,-1 10 0 0,0-4 8 15,1 9-8-15,-6-10 0 0,0 5 0 0,0 1 0 0,0-1 0 16,0-5 0-16,0 1 0 0,0-1 0 16,0-14-31-16,0 0-4 0,0 14-1 0,0-14-652 15,0 0-130-15</inkml:trace>
  <inkml:trace contextRef="#ctx0" brushRef="#br0" timeOffset="1281">3744 0 691 0,'0'0'61'0,"0"0"-49"16,0 0-12-16,0 0 0 0,0 0 199 0,0 0 37 15,0 0 7-15,6 14 1 0,-6 5-84 0,0 5-18 16,0 5-3-16,-6 5-1 0,6 4-56 0,-5 5-11 0,0 5-3 0,5 5 0 16,0-5-31-16,-6 5-6 0,6 5-2 0,0-1 0 15,-5-4-4-15,5 0-1 0,0-5 0 0,-6 0 0 16,6-10-16-16,0 1-8 0,0-6 0 0,0-4 8 16,0-5-8-16,0 0 0 0,6-4 0 0,-1-6 0 15,1-4-176-15,-6-10-27 0</inkml:trace>
  <inkml:trace contextRef="#ctx0" brushRef="#br0" timeOffset="1816">3928 614 1094 0,'0'34'97'0,"5"-20"-77"0,-5 6-20 0,6 4 0 16,-1 0 137-16,1 0 24 0,-1 4 5 0,6 1 1 0,0-5-34 0,-1 0-6 15,-4 0-2-15,5 0 0 0,-1 0-59 0,1-4-12 16,5-6-2-16,-5 0-1 0,0-4-31 0,5-5-7 16,-10-5-1-16,10 0 0 0,-5-10-12 0,-1 1 0 15,1-1 0-15,5-4 0 0,-5-6-11 0,0 1 2 16,0-5 0-16,0 0 0 0,0 0 9 0,-6 0 0 16,0-5 0-16,6 5 0 0,-11-5-23 0,6 5 1 0,-1 0 0 0,0 10 0 15,1 0-2-15,-6 14-1 0,0 0 0 0,0 0 0 16,0 0 25-16,0 14 0 0,0 10 0 0,0 5 0 15,0 4 0-15,0 6 0 16,-6-1 9-16,6 15-9 0,-5-5 29 0,0 10-1 0,-1 4 0 0,1 1 0 16,-6-6-12-16,6 1-2 0,-6-1-1 0,0 1 0 15,0 0-13-15,0-5 11 0,-10-1-11 0,4 1 10 16,1-5-10-16,0-5 0 0,-6 1 0 0,6-1 0 0,-5-10 0 16,4-4 0-1,-4-5 0-15,-1-5 0 0,1 1-12 0,4-11 12 16,-4 1-12-16,-1-10 12 0,1-5-14 0,-1 0 5 0,6-9 1 0,0-5 0 15,-1-1-6-15,7-4-1 0,4 0 0 0,1-4 0 16,5 4 15-16,5-5 0 0,1 5 9 0,4 0-9 0,1-5 0 16,0 5 8-16,11 0-8 0,-1-5 0 0,-5 5 0 0,6-5 0 15,5 1 0-15,0-6 0 0,5 5 0 0,-5 0 0 16,6-4 0-16,-1 4 0 0,6 5 0 0,-6 0 0 16,1 0 0-16,5 5 0 0,-6 4 12 0,6 1-4 15,0 4-8-15,5 1 12 0,0 4-3 0,-5 0-1 16,11 5 0-16,-6 0 0 0,-5 5-22 0,-1 0-5 15,-4-1-1-15,-1 6-987 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8:09.57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1383 1728 0,'0'0'38'0,"0"0"8"0,0 0 2 0,5 10 0 0,0 4-39 0,1-4-9 0,-6 4 0 0,0-4 0 0,0 4 104 0,0 1 20 16,0-1 3-16,0 5 1 0,-6 1-75 0,-4-1-14 15,4 0-3-15,-5 0-1 0,1 0-5 0,-1 1-1 16,5 4 0-16,-4-5 0 0,4-5-29 0,1 6 0 0,-6-6 0 0,11-4 0 47,0-1-148-47,0-9-35 0</inkml:trace>
  <inkml:trace contextRef="#ctx0" brushRef="#br0" timeOffset="502">448 1052 1497 0,'0'0'66'15,"6"19"14"-15,-1 0-64 0,-5 1-16 0,6-1 0 0,-6 5 0 16,5-5 106-16,-5 0 18 0,0-9 3 0,0 4 1 31,0-4-52-31,0-10-9 0,0 14-3 0,0-14 0 0,0 0-51 0,0 0-13 16,0 0 0-16,0 0 0 0,0 0 0 0,5-14 0 0,1-10 0 0,-1 0 0 0,6 0 0 0,-6-5 0 15,6-9 0-15,5-1 0 0,-5-4 0 0,0-5 0 16,5-5 0-16,0-4 0 16,1-1 0-16,-7 0 0 0,7-9 0 0,-1 0 0 0,0-5 0 0,-5 5 0 15,5 9 0-15,-5 0 0 0,5 6 0 0,-5 3 0 16,0 6 0-16,5 5 0 0,-11-5 0 0,6 14 0 0,-11 5 0 0,6 5 0 16,-1 4 0-16,0 1 0 0,-5 9 0 15,0-5 0 1,0 10 28-16,0 0 2 0,0 0 1 0,-5 24 0 0,0 0 1 0,-1 5 1 0,6 5 0 0,-5 4 0 15,5 1-33-15,5 9 0 16,1 5 0-16,4 9 0 0,1-4 58 0,0 4 5 0,11 5 1 0,5-4 0 16,0-1-30-16,0-4-6 0,5-1 0 0,-5 1-1 15,-5 0-12-15,-1-6-3 0,1-8 0 0,-1-6 0 32,1-4 11-32,0-6 1 0,-6-4 1 0,0-4 0 15,-5-1-71-15,0-5-14 0,-1-4-4 0,-10-10 0 16,0 0-102-16,0 0-21 0,0 0-4 0</inkml:trace>
  <inkml:trace contextRef="#ctx0" brushRef="#br0" timeOffset="692">616 822 1958 0,'0'0'43'0,"16"0"9"0,0 0 1 0,6 0 3 0,-1 0-45 0,1 0-11 16,5 0 0-16,6-5 0 0,-1 0 53 0,6 0 9 15,0 5 2-15,-6 0 0 0,-5 0 0 0,0-5 0 16,0 10 0-16,0-5 0 0,-5 5-64 0,5 0-12 16,0 4-2-16,0-4-694 15,0 0-138-15</inkml:trace>
  <inkml:trace contextRef="#ctx0" brushRef="#br0" timeOffset="879">1648 1201 1220 0,'0'0'54'0,"0"0"11"0,0 0-52 0,0 0-13 0,5-10 0 0,0-4 0 16,-5 14 78-16,6-10 13 0,-1-4 2 0,1 4 1 16,-6 10-38-16,11-9-7 0,-6-1-1 0,6 0-788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28:06.3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254 135 1497 0,'0'0'66'0,"0"0"14"16,0 0-64-16,0 0-16 0,0 0 0 0,0 14 0 0,0-14 157 0,5 14 28 16,6 6 6-16,-6-1 1 0,-5 0-52 0,6 0-9 15,-6 5-3-15,5 0 0 0,0 5-102 0,1 0-26 16,-6 9 0-16,5 6 0 0,1-1 56 0,-1-5 7 0,0 1 1 0,6-1 0 15,-11 0-64-15,0 1-18 0,11 4-1 0,0-14 0 16,-6 5 31-16,1-10 5 0,-1 4 2 0,0-8 0 16,-5-1-19-16,6-5 0 0,-1 1 0 0,1-1 0 15,-1-4 0-15,-5-10 0 16,0 0 0-16,0 0 0 0,0 0-99 0,11 0-23 0,5 0-5 0,0-15-649 31,-10-9-131-31</inkml:trace>
  <inkml:trace contextRef="#ctx0" brushRef="#br0" timeOffset="281">0 135 1681 0,'21'0'36'0,"-5"-5"8"0,-5 0 2 0,5 0 2 0,6 5-38 0,0-5-10 15,5-9 0-15,-11 4 0 16,11-4 115-16,-6 9 21 0,6-4 4 0,1 4 0 0,4 5-60 0,6-5-13 16,0 0-3-16,16-4 0 15,0 4 0-15,-6 5 0 0,6-5 0 0,0 5 0 0,0 5-51 0,-5 0-13 0,0-10 0 0,-6 5 0 16,0 5 0-16,-11-5 0 16,-5-5 0-16,0 0 0 15,-5 0 0-15,-11 5 0 0,0-5 0 0,-1 1 0 16,1-6-100-16,-5 5-22 0,-6 5-5 0</inkml:trace>
  <inkml:trace contextRef="#ctx0" brushRef="#br0" timeOffset="495">281 485 1497 0,'0'0'66'0,"0"0"14"0,16 5-64 0,-5 0-16 0,-1-5 0 0,7 5 0 15,-1-1 157-15,0-4 28 0,0 5 6 0,6 0 1 16,5 5-52-16,0-1-9 0,5 6-3 0,1-6 0 16,-1 1-102-16,6-10-26 0,-6 0 0 0,6 5 0 0,-6-1 24 0,1 1-1 15,5 0 0-15,-6 0 0 16,-5-10-139-16,-5 0-28 0,-6-4-6 0,0 4-1 0</inkml:trace>
  <inkml:trace contextRef="#ctx0" brushRef="#br0" timeOffset="829">1091 706 1566 0,'16'24'69'0,"-16"-24"15"0,5 19-68 0,6-4-16 15,-5 4 0-15,4 5 0 0,-4-5 91 0,5 5 14 16,-6 0 3-16,6 5 1 0,-6 0-36 0,6 0-7 0,0 4-2 0,5-4 0 15,-5 0 0-15,-6 0 0 16,6-1 0-16,5 1 0 0,-5 0-64 0,0-5 0 0,0-5-8 0,0-4-1 16,-6-1 9-16,6-4 12 0,-6-5-2 0,-5-5-1 15,0 0-9-15,6 9 0 0,-6-9 0 0,10-5 0 16,-4 1-49-16,-1-6-12 0,6-4-3 0,-6 4 0 16,-5-4 76-16,6-1 16 15,5-9 2-15,-6 0 1 16,0-5-50-16,-5-4-9 0,6-1-3 0,-1 0 0 0,6 1 31 0,-6-1 0 0,6-4 0 0,0-1 0 15,5 1 13-15,-5 0 9 0,5-1 2 0,-5 6 0 16,5 8-39-16,0 6-7 0,6-5-2 0,-6 10 0 16,-5-1-32-16,5 6-6 0,-5-1-2 0</inkml:trace>
  <inkml:trace contextRef="#ctx0" brushRef="#br0" timeOffset="1032">1853 922 1728 0,'10'19'38'0,"1"-4"8"0,-5-1 2 0,-6 5 0 0,5 1-39 15,-5 4-9-15,-5 9 0 0,-1-9 0 0,1 5 104 0,-1-5 20 16,-4 5 3-16,-1-5 1 0,0 0-93 0,6-5-19 16,-1 0-3-16,1 1-1 15,-1-6-12-15,1-4-16 0,5-10 3 0,0 0 1 16,0 0-42-16,0 0-8 0,0 0-2 0,0 0-844 0</inkml:trace>
  <inkml:trace contextRef="#ctx0" brushRef="#br0" timeOffset="1579">2517 970 806 0,'0'15'72'0,"0"-6"-58"16,0 1-14-16,0-10 0 0,5 14 156 0,-5-14 29 31,6 10 6-31,-6-10 1 0,0 0-103 0,0 0-20 16,0 0-4-16,0 0-1 0,0 0-19 0,0 0-4 0,0 0-1 0,-6-10 0 0,1-9-16 0,0 0-4 15,-1 0-1-15,1-10 0 0,5 0 1 0,0 0 0 16,0-9 0-16,-6-1 0 0,1 1-28 0,0 0-6 16,-1-6-1-16,1 6 0 0,-6-10 15 0,6 5 0 15,-6-1 0-15,5 1 0 0,1 0 0 0,-6 5 0 16,6-1 0-16,-1 6 0 16,6 9 31-16,-5-5 9 0,5 0 1 0,-5 5 1 0,-1 0-16 0,1 5-3 15,-1-1-1-15,1 6 0 16,-6 9-120-16,0 0-24 0,6 1-5 0,-11 4-1 15,5-5-102-15,0 5-21 0,-16 5-4 0,27-5-1 0,-16-5 205 16,16 5-308-16,0 0 329 0,0 0 30 0,0 0 0 0,11 0 0 16,0 0 173-16,5 0 41 0,5 5 8 0,6-5 2 15,-5 4-26-15,10 1-5 16,1-5-1-16,15 5 0 0,1 0-32 0,0 0-6 0,-1-1-2 0,1-8 0 0,0 4-89 16,-1 0-19-1,1 4-3-15,5-4-1 0,-6 5 4 0,1-5 0 16,5 10 0-16,-5-10 0 0,-1 0-20 0,-4 5-3 0,-1-1-1 0,-11-4 0 15,-5-4-20-15,-5-1 0 0,-11 5 0 0,-6 0 0 16,6 0-73-16,-11 0-19 0,0 0-4 0,-16 0-1 16,-1 0-96-16,-4 5-19 0,-1-1-4 0</inkml:trace>
  <inkml:trace contextRef="#ctx0" brushRef="#br0" timeOffset="1782">2441 572 1497 0,'0'0'66'0,"0"0"14"0,17-10-64 0,4 0-16 16,1 6 0-16,5-1 0 0,-6 5 106 0,1-5 18 15,5 0 3-15,0 0 1 0,11 5 0 0,-11 0 0 16,11 0 0-16,-6 0 0 0,1 0-55 0,-1 0-10 16,0 0-3-16,-5 0 0 15,0 5-43-15,0 0-9 0,-5 0-8 0,0 0 12 16,-1-10-12-16,-5 5 0 0,1 9 0 0,-1-4-788 0,0-5-156 15</inkml:trace>
  <inkml:trace contextRef="#ctx0" brushRef="#br0" timeOffset="2159">3333 696 1594 0,'0'0'35'0,"-6"10"7"0,6-5 2 0,-5 9 1 15,0 1-36-15,5-1-9 0,-6 5 0 0,1 1 0 16,-1 4 123-16,-4 9 22 0,10-4 5 0,-6 5 1 0,1-1-63 0,5 1-13 16,-6-5-3-16,12 4 0 0,-6 1-42 0,0-5-9 15,5-1-1-15,1-4-1 16,-6 1-11-16,5-6-8 0,6 0 12 0,-6-5-12 0,11-4 0 0,-10 0 0 31,5-6 0-31,-6 1 0 0,11 0 0 0,-5-5-9 16,0 0 9-16,0 0 0 0,-1 0 0 0,-4-5 0 15,-1 0 9-15,1 1-9 0,-6 4 0 0,10-5 0 0,-4 0 0 0,5 0 0 0,-1-4 0 0,7 9 0 16,-7-5 0-16,1 0 0 0,5 0 0 0,1 0-16 16,-1-4 2-16,5 4 0 0,1-5 14 0,5 6 0 15,-5-6 0-15,5 10 0 0,0-5 10 0,-6 5-2 16,1-5 0-16,0 5 0 16,-1-5-8-16,-5 1 8 0,1-1-8 0,-1 0 8 0,-5-5 0 0,5 6 0 15,-5-1 0-15,-11 5 0 16,5-5-130-16,0-5-26 0,1-4-6 0,-6 4-810 0</inkml:trace>
  <inkml:trace contextRef="#ctx0" brushRef="#br0" timeOffset="2344">3214 951 1371 0,'32'-5'30'0,"-15"0"6"16,-7 1 2-16,12 4 1 0,0 0-31 0,5-5-8 0,0 0 0 0,5 0 0 0,0 0 111 0,-5 1 21 0,6-1 4 0,-1 0 0 15,-5 0-57-15,-5 5-12 0,5-5-3 0,-5 5 0 16,-6-4-42-16,5 4-9 0,-4-5-1 0,4 0-1 16,-10 0 3-16,0-4 1 15,0 4 0-15,-6-10 0 0,0 1-138 0,1 0-27 0,-6 4-6 0</inkml:trace>
  <inkml:trace contextRef="#ctx0" brushRef="#br0" timeOffset="2516">3495 538 1728 0,'0'0'38'0,"16"0"8"0,0 0 2 0,0 5 0 0,6 0-39 0,0-5-9 16,-1 0 0-16,6-5 0 15,0 5 75-15,0 0 13 0,-5-5 2 0,5 5 1 0,0-5-43 0,-5 0-9 16,-6 1-2-16,5-1 0 0,-4 0-12 0,4-5-2 16,1 6-1-16,-1-1 0 15,-4 0-79 1,-1 0-16-16,0-9-3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5.6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0 2192 0,'-11'34'48'0,"6"-10"11"0,5 9 1 0,-6 6 1 0,-5-6-49 0,1 1-12 15,-1 4 0-15,0-4 0 0,0 9 29 0,6-5 3 16,-6 1 1-16,6-10 0 16,5-1-53-16,0-8-12 0,0-1-1 0,5-5-1 15,-5 6-126-15,0-20-26 0,0 0-5 0,22-15-1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4.2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1139 1461 0,'0'0'64'0,"6"9"15"0,-1 6-63 0,1-6-16 0,-6-9 0 0,0 0 0 16,0 15 85-16,0-11 15 0,5 6 2 0,-5-10 1 16,0 0-15-16,0 0-2 0,0 0-1 0,0 0 0 15,0 0-57-15,-5-14-11 0,-6-1-2 0,0 6-1 16,6-15 29-16,5 4 5 0,0 1 2 0,0 0 0 0,-11-5-27 16,11 0-6-16,-6-10-1 0,6 1 0 0,-5-6-16 0,5 6 0 15,0-1 0-15,0-9 0 0,0-5 0 16,0 5 0-16,0-15 0 0,0 5 0 0,0 10 0 0,-6-5 0 15,6-10 0-15,0 10 0 0,0 0 0 0,6 10 0 16,-6 4 0-16,0 1 0 0,5-1 0 0,-5 10 0 16,-5 10 0-16,5-6 0 15,0 6 16-15,5-1 7 16,-5 15 1-16,0 0 0 0,0 0 12 0,17 10 4 0,-12 5 0 0,6-6 0 0,0 6-32 16,5 9-8-16,0 0 0 0,-5 9 0 15,10 1 0-15,-10 4 0 16,5 1 0-16,11 4 0 0,0 10 0 0,0-1-15 0,0 1 4 0,-5 0 1 0,5-5 10 0,0 15 14 15,0-15-3-15,11-5-1 0,-22 0-10 0,11-14-16 16,-5 4 4-16,-6-9 1 0,0-4 11 0,-5-1 0 16,5 5 0-16,-5-15 0 0,5 6 9 0,-5-10 1 15,0-1 0-15,-6 1 0 0,6-5-10 0,-6 0 0 16,1-5 0-16,-1 1 0 0,6-1 0 0,-6-5 0 16,1 1 0-16,5-11 0 0,-11 1 0 0,5 5 0 15,0-25 0-15,1 11 0 0,-6-11 0 0,0-4 0 0,5-5 0 16,-5-5 0-16,0 0 0 0,-5 0 0 15,5-4 0-15,0-1 0 0,-6 1 0 0,1 9 0 16,5 0 0-16,0 0 0 0,-5-5 0 0,-1 10 0 0,6-5 0 16,0 4 0-16,-5 1 0 0,5 24 0 15,-6 4 0-15,6 6 0 16,0-10-49-16,0 14-12 0,6-10-3 0,-6 15 0 0,0 0-102 16</inkml:trace>
  <inkml:trace contextRef="#ctx0" brushRef="#br0" timeOffset="278">1141 1018 1681 0,'0'0'74'0,"11"-4"16"0,0-1-72 15,5-10-18-15,-10 11 0 0,4-1 0 0,1-10 65 0,-5 6 10 16,-6-6 1-16,0 6 1 0,5-1-10 0,-10 1-3 16,-6-6 0-16,-5 1 0 0,-1-10 0 0,1 5 0 15,-5-5 0-15,-6 9 0 0,0 6-53 0,-6 4-11 16,1-5 0-16,5 1 0 0,0 4 10 0,5 5 7 15,-5 0 2-15,11 14 0 0,5 10 2 0,-5-9 1 16,5 4 0-16,6 5 0 0,5 5-7 0,5-5-2 16,0 4 0-16,12-4 0 0,-1 0 0 15,0 0 0-15,0 0 0 0,6-4 0 0,-6-1-26 0,6-14-6 16,-6 9-1-16,6-9 0 16,-6 0-4-16,0-5-2 0,6 4 0 0,-6-8 0 15,11 4-96-15,-6-5-19 0,1 0-4 0,0 0-813 0</inkml:trace>
  <inkml:trace contextRef="#ctx0" brushRef="#br0" timeOffset="547">1563 1057 1893 0,'0'0'41'0,"0"0"9"0,0 14 2 0,0-14 2 0,0 0-43 0,0 0-11 0,0 0 0 0,0 0 0 0,-11-5 68 0,11 5 11 16,-5 5 2-16,-6-14 1 0,0-11-52 0,0-8-10 16,-5 4-3-16,11-5 0 15,-6-5 1-15,0-4 0 0,-5-5 0 0,5-5 0 16,0 0 9-16,0-15 1 0,0 15 1 0,1-5 0 0,-1 5-29 0,0 0 0 16,0-5 0-16,6-4 0 0,-6 4 0 0,6 5 0 15,-1 5 0-15,1 4 0 16,-1 11-99-16,6 3-25 0,-5 1-6 0,0 0-814 15</inkml:trace>
  <inkml:trace contextRef="#ctx0" brushRef="#br0" timeOffset="893">1276 889 2188 0,'11'0'48'0,"5"0"11"0,1-10 1 0,4 10 1 0,-5-14-49 0,6 9-12 0,-6 0 0 0,6 5 0 16,16-9 105-16,-11 4 19 0,0-5 3 0,0-9 1 15,5 5-65-15,1-1-13 0,-1-4-2 0,-5 5-1 16,-5-1-35-16,-6-4-12 0,0 5 0 0,6-10 9 16,-6 9-9-16,-5-4 0 15,-1 9 0-15,-4 5 0 16,5-14-43-16,-11 0-4 0,-6 5-1 0,-5 9 0 0,-5-5-9 16,0 10-3-16,-6 10 0 0,1-5 0 0,-1 9-6 15,1 10-2-15,-1-5 0 0,6 10 0 16,-6 10-17-16,6-11-4 0,5 11-1 0,6-1 0 0,-1-4 80 0,6-5 10 0,6 4 14 0,-1-9-3 15,6 10 55-15,5-10 11 0,0 0 3 16,11 0 0-16,-5 0 38 0,5 0 8 0,5-15 2 0,-5 1 0 16,6 0-32-16,5 4-7 0,-1 1-1 15,-4-11 0-15,-1 1-52 0,1 0-12 0,-1 5-1 0,11-10-1 16,-10 0-22-16,-1 0 0 0,1 0 0 0,-1-10 0 16,-16 5-87-16,11 0-21 0,0 1-5 0,-5 4-1 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0.7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1177 2188 0,'0'0'48'0,"0"0"11"0,0 0 1 0,0 0 1 0,0 0-49 0,0 0-12 0,0 0 0 0,0 0 0 16,6-15 89-16,-6-4 15 0,-6-5 4 0,1-5 0 15,0-4-50-15,-6-6-10 0,5-4-1 0,1-5-1 16,0-10-6-16,-1 5-2 0,-5-4 0 0,1-1 0 16,4-4-30-16,1-5-8 15,5-39 0-15,0 10 0 16,0 24-12-16,5 14-3 15,1 10-1-15,4 10 0 16,-4 19-281-16,-6 19-57 0,0 0-11 16,-11 24-3-16</inkml:trace>
  <inkml:trace contextRef="#ctx0" brushRef="#br0" timeOffset="395">329 1153 864 0,'22'9'38'0,"-6"-4"8"0,0-5-37 0,6 0-9 16,-6-10 0-16,6 6 0 15,5-6 296-15,-6 5 58 16,-4-4 11-16,-1-1 3 0,0-4-192 0,0-10-39 0,-5 4-7 0,0-4-2 0,-6 0-51 0,1-5-10 16,-6 1-3-16,0-1 0 15,-6 5-51-15,1-10-13 0,-6 5 0 0,0 10 0 0,-5 0 0 0,5 5 0 16,0 4 0-16,1 5 0 0,-7 5 0 0,7 0 0 16,4 15 0-16,-5 4 0 0,-5-10 0 0,5 11 0 15,-5 4 0-15,11 4 0 0,5 1-8 0,0 5-5 16,5-1-1-16,1 1 0 15,-6-5-29-15,5 5-5 0,0-20-2 0,1 5 0 0,5 0 40 16,5 1 10-16,-5-20 0 0,-1 4 0 0,-10-4 0 0,17 0 0 0,-7 0 0 16,1-4 0-1,0 4 0-15,0-15 0 0,5 6 0 0,-11-11 0 16,6 6-53-16,-5 0-9 0,4-1-2 0,1-4 0 0,-5 4 52 0,-1-4 12 0,6-5 0 0,-6 0 0 16,1 10 0-16,-1-10 0 0,0 9 0 0,-5 15 0 15,6 0 0-15,-1-4 0 0,-5-11 0 0,6 6 0 16,-1 4 48-16,-5 5 13 0,0 0 3 0,0 14 0 15,5 10-52-15,1-5-12 0,-1 5 0 0,1 0 0 0,-1 10 0 16,1 5 0-16,-1-11 0 0,-5 6 0 0,5 0 0 16,1-10 0-16,-1 9 0 0,1-9 0 15,-1 0 0-15,0 0 0 0,1-14 0 0,-1 4 0 16,-5-14-202-16,0 0-43 0</inkml:trace>
  <inkml:trace contextRef="#ctx0" brushRef="#br0" timeOffset="1129">789 120 1036 0,'0'0'46'0,"5"15"10"0,0 4-45 0,-5-5-11 0,0-14 0 0,6 15 0 15,-1 4 258-15,-5 5 50 0,6 5 9 0,-1 4 3 16,0-14-154-16,6 20-30 0,0-1-7 0,0 5-1 15,-6 5-51-15,6 0-10 0,0 1-3 0,0 8 0 16,-6-9-51-16,6 5-13 31,-6 5 0-31,6-1 0 0,-6 1 0 0,1-1 0 0,-6-4 0 0,0-5 0 0,0-4 14 16,0 4 0-16,0-15 0 0,-6-4 0 0,1-5-22 0,0 0-5 0,5-5-1 0,-6-9 0 16,6-10 14-16,0 0 0 0,0 0 0 0,0 0 0 0,-5-10 0 15,5-14 0-15,0 0 0 0,0 0 0 16,0-14-54-16,5-1-8 0,6-4-2 15,0 10 0-15,0-16 52 0,5 16 12 0,0-10 0 16,0 14 0-16,0-10 9 16,6 11 5-16,-6-1 1 0,0 5 0 0,6 0-24 0,0 14-5 15,-6-4-1-15,0 4 0 0,-5 10 23 0,-11 0 5 16,0 0 1-16,5 10 0 0,6 4 2 0,-6 10 0 0,1 0 0 0,-12-5 0 0,1 10-8 0,-11 5 0 16,5-5-8-16,-5 4 12 0,-6 1 12 0,1-1 3 15,4 1 0-15,-4-10 0 16,5 5-43-16,5-10-9 0,0 0-2 0,0 1 0 0,0-6 43 0,6 5 9 15,5-14 2-15,5 5 0 16,1-1-73-16,5 1-14 0,-1-5-4 0,7 4 0 0,-1-9 52 0,5 5 12 16,6 0 0-16,-5 0 0 0,0-10-18 0,-6-5-1 15,0 1 0-15,6-1 0 16,-6 5-21-16,0 5-4 0,0-14 0 0,1 4-1 0,-1-4 33 0,0 4 12 16,0 1 0-16,-5-6-9 15,0-4 9-15,0 5 0 0,-1-1 0 0,1 6 8 0,0-11-8 0,-6 6 0 0,1-1 0 16,5-9 0-16,-6 5 0 0,0 5 0 0,-5-10 0 15,0 0-8-15,6 5 8 0,-6-5 0 0,0 4 0 16,-6-4 8 0,1 5-8-16,5 0 0 0,-11 0 0 0,6 0 0 15,-1 4 25-15,-4 15 4 0,-1-14 1 0,11 14 0 16,-6 5 3-16,1 4 1 0,0 20 0 0,-1-5 0 0,-5 5-34 0,11-5 0 0,-5 0 0 0,10 9 0 16,1 6 58-16,5 4 5 0,-6-5 1 0,11 11 0 15,-5-16-52-15,0 6-12 0,0-1 0 0,5-4 0 16,-5-1 0-16,-1-4 0 0,1-10 0 0,0-4 0 15,0-6 0-15,0-9 0 0,-1 5 0 0,-4-5 0 16,5 5-60-16,-6-10-14 0,6 0-3 0,0-19-730 31,-1 0-145-31</inkml:trace>
  <inkml:trace contextRef="#ctx0" brushRef="#br0" timeOffset="1365">1680 96 1497 0,'5'24'66'0,"-10"-9"14"0,0-6-64 0,5 15-16 15,-6-14 0-15,1 14 0 0,5 5 157 0,-6 4 28 0,1 6 6 0,-1 4 1 16,6-5-52-16,0 10-9 0,0 0-3 0,0 0 0 0,0 0-51 0,6 5-10 16,-1-5-3-16,1 10 0 0,5 4 0 0,-1-4 0 15,-4-10 0-15,-1 0 0 0,6-10-51 0,0 5-13 16,0-14 0-16,-1 0 0 0,1-10 0 0,0 1 0 0,-6-6 0 15,6 0 0 1,0-4-100-16,0 9-22 0,0-9-5 0,-11-10-717 0,0 0-144 0</inkml:trace>
  <inkml:trace contextRef="#ctx0" brushRef="#br0" timeOffset="1677">1928 1032 1324 0,'0'0'118'0,"0"0"-94"16,17-9-24-16,4 4 0 0,-5 5 127 0,-5 0 21 31,-11 0 4-31,16-5 0 0,6 0-22 0,0-9-5 16,-1 0-1-16,1 9 0 0,-6-14-77 0,6 14-16 15,-6-19-3-15,0 9-1 0,0-4 29 0,-10 10 7 16,-1-6 1-16,1 1 0 0,-1-1-64 0,-5 6-10 0,5-6-3 0,-10 6-1 0,0 9 14 0,-6 0 0 16,5-10 0-16,-10 10 0 0,0-9 12 0,0 9-12 15,-1 9 12-15,7 1-12 0,-7-1 11 0,7 6-11 16,-1 9 10-16,0 0-10 0,6 0 0 0,-1 0 0 15,1 0 0-15,5 5 0 0,0-1 19 0,5-4-3 16,-10 5 0-16,10-5 0 0,6-4-5 0,0 4-2 16,0-15 0-1,5 6 0-15,5 4-9 0,-4-5 0 0,4-4 0 0,1 4 0 0,0-9 0 0,-1 0-11 16,-5 9 1-16,1-14 0 16,-1 10-135-16,0-10-27 0,11-5-6 0,-5 5-846 0</inkml:trace>
  <inkml:trace contextRef="#ctx0" brushRef="#br0" timeOffset="2119">2701 1090 806 0,'0'0'36'0,"0"0"7"0,11-5-35 0,0 1-8 0,-1-6 0 0,7 0 0 16,-12 6 228-16,0-11 44 0,1 5 9 0,-1-4 2 0,-5-5-163 0,0 4-32 0,0 6-6 0,-5-10-2 16,-6-1-36-1,6 1-7-15,-12 5-1 0,7-1-1 0,-7 6-12 0,7-1-3 0,-7 5 0 0,7 5 0 16,-1 15 3-16,0-15 0 0,-5 5 0 0,-1 14 0 15,7-10-3-15,-7 11 0 0,7 4 0 0,4 0 0 16,-5 4-5-16,6-4-2 0,5 5 0 0,0-5 0 16,0 0 20-16,0-4 4 0,11 4 1 0,-6-5 0 15,6-5-38-15,0-4-23 0,0-5 3 0,5 4 1 16,-5-18 19-16,10 4-10 0,1 0 10 0,0 0-8 0,-6-9-4 16,5-5 0-16,-4-5 0 15,-1-10 0-15,0-4 12 0,0-1-10 0,0-4 10 0,1-5-10 0,-7 0 10 0,-10 0 0 16,0-10-9-16,6-4 9 0,-6-5 0 0,5 4-9 15,-5-9 9-15,-5 5 0 0,5-5-11 0,0 0 11 16,-6 0-10-16,6 14 10 31,-5 10-68-31,0 0-7 0,5 14-1 0,0 10-1 0,0 10 77 0,0 14 0 16,0 0 18-16,5 24-3 0,0 0 27 0,-5 15 6 0,0 9 0 0,6 9 1 0,-1 1 13 0,1 4 2 16,-1 5 1-16,6 10 0 0,-6-5 32 0,6-4 7 15,-6-1 0-15,6 0 1 16,0 5-117-16,-6-10-23 0,12-9-5 0,-1 5 0 0,5-20 40 0,-4 6 0 15,4-6 8-15,-5 0 0 16,6-9-38-16,0 0-7 0,5-5-2 0,-6 0-798 16,-4-5-160-16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7.0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2578 595 1036 0,'0'10'92'0,"0"4"-73"0,0-14-19 0,0 15 0 15,0 4 260-15,6 5 48 0,-6 5 9 0,5-5 3 16,1 0-154-16,-1 0-30 0,0 4-7 0,6-4-1 15,-5 5-51-15,-1 0-10 0,0-5-3 0,6 0 0 16,0 5-51-16,-6-5-13 0,6-5 0 0,0-4 0 16,-6-11 0-16,6 11 0 0,-5-10 0 0,-6-5 0 15,0 0 0-15,10 0 0 0,7 9 0 0,-7-23 0 16,1-1 0-16,-5 1 0 0,4 0 0 0,1-1 0 16,-5-4-48-16,-6 5-13 0,5-6-3 0,6 1 0 15,-11-5 52-15,5 5 12 0,-5-5 0 0,0 0 0 16,0 5 20-16,0 4 8 0,0 15 0 0,0-9 1 15,0 4-21-15,0 5-8 0,0 0 0 0,0 0 9 16,0 0-33-16,0 0-6 0,0 0-2 16,0 9 0-16,0 6 32 0,0-6 20 0,0 6-4 15,0-1 0-15,6 1-16 0,-1-1-14 0,-5 0 2 0,5-4 1 16,1 4 2-16,-1 1 0 0,-5-15 0 16,0 0 0-16,0 0 9 0,0 0 0 0,0 0 8 0,0 0-8 15,0 0-8-15,0 0-7 0,0 0-1 16,0 0 0-16,0 0 26 0,0 0 5 0,0 0 1 0,0 0 0 15,6-10-227-15</inkml:trace>
  <inkml:trace contextRef="#ctx0" brushRef="#br0" timeOffset="2897">2503 610 1036 0,'0'0'92'16,"0"0"-73"15,0 0 292-31,0 9 58 0,5 15 12 0,1 0 3 31,-1 0-197-31,0 10-39 0,1-1-8 0,-1 6-2 0,1-1-118 0,-1-4-20 0,6 4-12 0,-6-4 1 16,1 0 60-16,4 4 12 0,7-9 3 0,-12 0 0 15,6-10-103-15,0 0-20 0,-1-9-4 0,7-1-1 16,-7 1 64-16,7-5 26 0,-1-10-2 0,0 5 0 16,0-10-24-1,-5-4-12-15,0-5 0 0,0 4 1 0,5-9-1 0,-5 0-1 16,-1 5 0-16,1-5 0 0,5 0 13 0,-5 0 0 0,-5 0 0 0,-1 0 0 16,0 9 0-16,1-13 0 0,-1 13 0 0,-5 1 0 0,0 14 0 15,6-10 0-15,-6 10 0 0,0 0 0 0,0 0 10 16,0 0-10-16,-6 15 8 0,6 4-8 0,0 0 0 15,0 5 0-15,6 5-12 0,4-5 12 0,1 10 0 0,0-10 13 0,5 0 0 16,0-10 0-16,1 5-13 0,-7-9-18 0,1 4 4 16,6-4 1-16,-7-10 13 0,-10 0 13 0,11-10-2 0,0 10-1 15,-6-14-10-15,6 9 0 0,0 0 0 0,0-4 0 16,-6-11 0-16,1-4 0 0,4-4 0 0,-4-6 0 16,5 0 0-16,-6 5-14 0,6-14 3 0,-6 10 1 15,1 4 10-15,-6-10 12 0,0 6-2 16,0-1-1-16,0 10-9 0,5 0-12 0,0 0 2 0,1 5 1 31,-1 14-249-31,1-9-50 0,-6 14-9 0,0 0-3 0</inkml:trace>
  <inkml:trace contextRef="#ctx0" brushRef="#br0" timeOffset="3183">3248 927 1958 0,'16'-20'43'0,"-5"15"9"0,5-4 1 0,-5-1 3 0,0 5-45 0,0-14-11 15,0 5 0-15,5-1 0 16,0-9 156-16,0 5 28 0,-5-5 7 0,0 0 1 15,-6 0-154-15,1 0-30 0,-6 0-8 0,0 0 0 16,-6 0 52-16,1 0 10 0,-1 0 2 0,-4 5 0 0,10 19-52 0,-11-5-12 16,0-4 0-16,-5-1 0 0,5 5 0 0,11 5 0 15,-11 15 0-15,0 4 0 0,1 5 0 0,-1 14 0 16,5-14 0-16,6 15 0 0,0 4 0 0,0-10 0 16,6 11 0-16,-1-1 0 15,6 0 0-15,5-4 0 0,-5-1 0 0,5-4 0 16,6-1-48-16,-6 1-13 0,6 4-3 0,-6-14 0 0,11-9 103 15,-11-6 20-15,0 1 4 0,6 4 1 16,-6-9-103-16,6 0-20 0,-1-5-4 0,1-5-1 16,5 0-60-16,0-4-12 15,5 4-2-15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8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0 288 0,'0'0'25'0,"10"0"-25"16,1 10 0-16,-11-10 0 0,11 5 296 0,-11-5 53 15,0 0 11-15,5 14 3 0,-5 1-175 0,-5 4-36 16,5 5-6-16,-11-5-2 0,6 5-73 0,-1 0-15 16,1 0-4-16,0 5 0 0,-1-5-31 0,-5 0-6 15,1 0-2-15,4-10 0 0,1 5-13 0,-1-4 0 16,-4-6 0-16,4 6-10 15,6-15-20-15,0 0-4 0,6 5-1 0,-6-5 0 16,0 0-147-16,16 0-30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0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0 763 230 0,'0'15'20'0,"0"-15"-20"0,0 0 0 0,0 0 0 0,0 0 238 16,0 0 43-16,0 0 9 0,10-19 2 15,-4 4-153-15,-1 1-31 0,1-10-5 0,-1-5-2 0,0 5-30 0,1-5-7 0,-6-4 0 0,0-6-1 32,0 6-34-32,0-15-6 0,0-1-2 0,0 1 0 0,-6 0-21 0,6 0 8 0,0 0-8 0,0 5 0 15,0 0 0-15,0 0 0 0,6 9 0 0,-1 1-578 31,1-1-115-31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4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265 641 864 0,'0'0'38'0,"0"0"8"0,0 0-37 0,0 0-9 15,0 0 0-15,0 0 0 0,0 0 60 0,0 0 11 16,-5-5 1-16,-12 1 1 0,1-6 3 0,-6 5 1 16,-5 0 0-16,0 1 0 0,6 4-27 0,-6 0-6 15,0 0 0-15,5-10-1 0,1 5-7 0,4 0-2 16,7 5 0-16,4-4 0 0,6 4 24 0,0 0 5 16,0 0 1-16,16-10 0 0,1-5 14 0,4 1 3 0,6 4 1 15,0-14 0-15,-11 0-45 0,6 5-9 0,5 5-1 0,-5-10-1 16,-1 0-18-16,-4 0-8 0,-1-10 0 0,0 10 8 0,-5 0-8 15,0 0 0-15,-1 0 0 0,-10-9 0 0,0 4 0 0,0 0 0 16,-10 0 0-16,-1 5 0 0,5 0 0 0,-10 0 0 16,0 0 0-16,-6 5 0 15,6 4-31-15,0 15 2 0,0 0 0 0,-1 5 0 16,7 0-139-16,-7 9-27 0,1 10-5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34.2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0 937 1036 0,'0'0'23'0,"6"10"5"0,-6-10 0 0,5 14 1 0,0 1-29 0,1-1 0 15,-6-4 0-15,0-1 0 0,5 1 108 0,6-1 16 16,-6 1 4-16,1 0 0 15,-6-10-47-15,11 9-9 0,5 11-1 0,-5-11-1 0,5 1 49 0,0-5 9 16,6 4 3-16,-12-4 0 0,-10-5-112 0,17 0-19 16,4 0-11-16,-5 0 2 0,-5 0 9 0,11 0 0 15,-6-5 0-15,-5 0 0 0,-11 5 49 0,5-9 12 16,11-1 3-16,-5 1 0 0,-5-1-52 0,-6 10-12 16,5-10 0-16,-5-4 0 15,11-1 0-15,-11-9 0 0,-6 5 0 0,6 0 0 16,6 0 0-16,-1-5-8 0,-10-10 8 0,-1-4-13 0,1-1 13 0,-6 1 8 15,0 0 0-15,1-1-8 0,4-4 0 0,-5 0 0 16,6 0-10-16,0 4 10 0,-1-4 0 0,1 4 0 0,10-4 0 16,-5 5 0-16,0-1 0 0,0 11 0 15,0 4 9-15,0 0-1 0,11 0-8 0,0 0 0 0,0 4 0 0,-1-4 0 16,12 5 0-16,-6-5 0 16,0 5 0-16,1 0 0 0,-1 4 0 0,0 1 0 0,-5-1 0 0,5 6 0 15,6 4 0-15,-11-5 0 0,-1 10 0 0,-4-4 0 16,5-1 16-16,-1 5 3 0,1 0 0 0,-11 0 0 31,0 0-19-31,11 5 10 0,0 4-10 0,-6-4 8 0,-5-5-24 0,0 0-6 0,11 10-1 0,-11 4 0 16,0-14-135-16,-5 14-27 15,-1 1-6-15,1 4-1 0</inkml:trace>
  <inkml:trace contextRef="#ctx0" brushRef="#br0" timeOffset="232">43 640 1958 0,'0'0'43'0,"0"0"9"0,17-5 1 0,-1 10 3 0,5 4-45 0,6-4-11 16,-10-10 0-16,10 5 0 0,0 0 104 0,-6-5 20 16,-5-9 3-16,6 4 1 0,-6 15-60 0,11-5-11 15,-5 0-2-15,-1 10-1 0,1 4-35 0,-6-4-7 16,6-20-2-16,-6 10 0 0,0-5-10 0,1 10 0 15,-1-5 0-15,0 5 0 16,-5-5-100-16,0 0-23 0,-1 0-4 0,1 5-581 0,-11-5-116 0</inkml:trace>
  <inkml:trace contextRef="#ctx0" brushRef="#br0" timeOffset="482">708 1081 1274 0,'0'0'28'0,"0"0"5"0,0 0 2 0,0 0 1 0,0 0-28 0,0 0-8 0,0 0 0 0,0 0 0 16,0 0 76-16,0 0 13 0,0 0 3 0,0 0 1 0,0 0-48 15,0 0-9-15,5-4-3 0,-5-11 0 0,-5 6-33 0,5 9 0 16,0-10 0-16,0 0 0 0,-6-4 0 0,6 4 0 15,0 10 0-15,0-9 0 16,0 9-65-16,0 0-20 0</inkml:trace>
  <inkml:trace contextRef="#ctx0" brushRef="#br0" timeOffset="623">638 721 864 0,'0'0'76'0,"0"0"-60"0,0 0-16 0,10-14 0 0,1 4 144 0,-5 1 25 15,-6 9 6-15,5-10 1 0,6 0-39 0,-6 1-7 16,1-1-2-16,-1 1 0 16,6-6-51-16,-6 1-10 0,1 4-3 0,-6 10 0 0,0 0-51 0,0 0-13 0,0 0 0 0,0 0-646 15,0 0-132-15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 1296 0,'0'0'28'0,"0"0"7"0,0 0 1 0,0 0 0 0,0 0-36 0,0 0 0 31,11-14 0-31,-1 9 0 0,1 0 112 0,-11 5 16 16,0 0 4-16,0 0 0 0,11-9-45 0,-11 9-9 15,0 0-2-15,0 0 0 0,0 0-46 0,0 0-10 16,0 0-1-16,0 0-635 16,0 0-128-16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1 807 1821 0,'0'0'40'0,"0"0"8"0,0 0 1 0,0 0 3 0,5-15-41 0,0 6-11 0,-5-10 0 0,0-1 0 16,0 11 80-16,0-15 13 0,-5-10 3 0,5 1 1 16,0-1-22-16,0-4-5 15,0-1-1-15,0-9 0 0,-5-9-55 0,5 8-14 0,0-3 0 0,0 4 0 16,5 4 0-16,-5 1 0 0,0 10 0 0,5-1 0 31,-5 5-47-31,6 5-12 0,-6 0-2 0,0 5-952 16</inkml:trace>
  <inkml:trace contextRef="#ctx0" brushRef="#br0" timeOffset="203">368 476 1958 0,'5'14'43'0,"6"10"9"0,0-5 1 0,0 5 3 0,-1 0-45 0,-15 0-11 15,0 5 0-15,-1 0 0 0,-5 0 78 0,1 4 14 31,-1 1 2-31,-5-1 1 0,-6 6-57 0,0-6-11 0,1 6-3 0,5-1 0 0,-6 6-12 0,6-11-4 16,-6-4 0-16,6 0 0 0,0-5-8 0,0-5-11 16,10 0 3-16,-5-14 0 15,11 14-142-15,0-19-28 0,0 0-6 0,0 0 0 0</inkml:trace>
  <inkml:trace contextRef="#ctx0" brushRef="#br0" timeOffset="579">1173 591 1267 0,'0'0'56'0,"0"0"12"0,0 0-55 0,0 0-13 0,0 0 0 0,0 0 0 0,-16 14 96 0,-6-14 17 15,-10 10 3-15,-1-5 1 0,1 4-41 0,-1-9-8 16,1 0-1-16,-1 0-1 0,12 0-46 0,-6 10-8 15,0-5-3-15,5 4 0 0,6-9 40 0,-6 0 8 32,12 5 2-32,-1-5 0 0,5 5-43 0,6-5-16 15,0 0 11-15,0 0-11 0,0-10 18 0,6 1-2 16,-6-6-1-16,11 1 0 0,-6 4-7 0,6-4-8 16,0-5 11-16,-1 4-11 0,1-9 11 0,0-5-11 15,0 5 10-15,5 0-10 0,-5-4 36 0,0 4 2 16,-1-15 0-16,-4 1 0 0,-1 9-38 0,1-5 0 15,-6 5-12-15,0 1 4 0,-6-1 8 0,1 0 9 16,-11 5-1-16,-1-5-8 0,1 10 22 0,0 5-2 16,0-1-1-16,0 6 0 0,-1-1-30 0,1 5-5 0,0 5-2 15,0 0 0 1,5 5-138-16,-5 5-28 0,0-1-6 0,5 6-694 0</inkml:trace>
  <inkml:trace contextRef="#ctx0" brushRef="#br0" timeOffset="799">1486 533 1335 0,'22'10'59'0,"-17"4"13"0,1-4-58 0,-6 4-14 15,5 10 0-15,-5-14 0 0,-5 9 111 0,-6 5 19 16,0 0 4-16,-5 5 1 0,-6 0-50 0,0-1-9 16,-5 1-3-16,0 5 0 0,6-5-35 0,-1 0-7 15,-5-1-2-15,0 1 0 0,6-5-29 0,-1-5 0 16,6 1 0-16,0-11 0 0,5 6 0 0,5-6 0 15,6-9 0-15,0 0 0 16,0 0-148-16,11-5-35 0,5 1-7 0,6-1-2 0</inkml:trace>
  <inkml:trace contextRef="#ctx0" brushRef="#br0" timeOffset="1251">1897 653 1094 0,'10'0'97'0,"1"0"-77"0,0 5-20 0,5-5 0 32,1 5 166-32,-1 0 30 0,-5 4 5 0,5-9 2 15,0 0-70-15,6 0-13 0,-6 0-4 0,0 0 0 16,0 0-54-16,0 0-11 0,-5-9-3 0,5 4 0 15,-5-5-37-15,0 1-11 0,0-6 0 0,0-4 0 16,-6 0 0-16,0 9 0 0,6-4 0 0,-11 4 0 16,0-9 19-16,0 0-1 0,-11 0 0 0,1 4 0 15,4-4-30-15,-10 5-5 0,-6-10-2 0,-5 0 0 16,0 4 19-16,6 1 0 0,-1 9-8 0,1-9 8 0,-6 10 0 16,5 4 0-16,6-10 0 0,0 11 0 0,16 4 0 0,0 0 0 0,0 0 0 0,0 0 0 0,0 0 8 15,0 0-8-15,0 0 0 0,10-5 0 0,1-10 0 16,0 11 0-1,5-1 0-15,-5-5 0 0,0 1 0 0,0-6 0 16,-1 6 0-16,1-6-10 0,-11 1 10 0,6 4 0 16,-1-4 0-16,-5-1 8 0,-5 6-8 0,-1-1 0 15,-5-14 0-15,1 10 0 0,-12 4 15 0,0-4 1 16,-5 4 1-16,0-9 0 0,0 14-17 0,6-4 0 16,-6-1 0-16,5 5 0 0,0-9 0 0,6 9 0 15,0 0 0-15,11 5 0 16,-6 5-215-16,11-5-46 0,0 0-10 0,0 0-1 0</inkml:trace>
  <inkml:trace contextRef="#ctx0" brushRef="#br0" timeOffset="1458">2631 581 748 0,'0'29'33'0,"0"-10"7"0,-5-14-32 0,5 14-8 0,-5 5 0 0,-6-9 0 15,0 13 241-15,0-4 47 0,-5 0 8 0,0 0 3 0,0-4-181 16,-1 4-36-16,-4-5-7 0,5 0-2 0,-1-4-44 0,1-1-9 16,5 0-1-16,1-4-1 0,-1 0-18 0,0-6 0 15,5 1 0-15,6-5-634 16,0 0-130-16</inkml:trace>
  <inkml:trace contextRef="#ctx0" brushRef="#br0" timeOffset="1640">2972 677 1386 0,'0'0'61'0,"0"0"13"0,5-9-59 0,-5 9-15 16,6-5 0-16,-6 5 0 0,0 0 79 0,10 0 13 15,-10 0 2-15,0 0 1 0,0 0-76 0,0 0-19 16,0 0 0-16,0 0-508 15,0 0-106-15</inkml:trace>
  <inkml:trace contextRef="#ctx0" brushRef="#br0" timeOffset="1829">3253 644 1180 0,'0'0'26'0,"0"0"6"0,10 0 0 0,-10 0 1 0,11 0-33 0,5 0 0 0,-5-5 0 0,0 5 0 16,-11 0 71-16,11 0 7 0,0 0 2 0,-1 0 0 15,1 0-44-15,0-5-9 0,0 0-2 0,5 5-475 16,-5 0-95-16</inkml:trace>
  <inkml:trace contextRef="#ctx0" brushRef="#br0" timeOffset="2002">3696 658 1274 0,'0'0'56'0,"0"0"12"0,0 0-54 0,0 0-14 16,0 0 0-16,21 0 0 0,-5 0 96 0,1 0 17 16,-1-5 3-16,-16 5 1 0,0 0-72 0,0 0-14 15,16 0-3-15,0 0-1 0,-16 0-27 0,0 0-14 16,0 0 2-16,16 0-773 0</inkml:trace>
  <inkml:trace contextRef="#ctx0" brushRef="#br0" timeOffset="2189">4058 586 748 0,'21'0'33'0,"-21"0"7"0,0 0-32 0,6 0-8 0,10 0 0 0,-5 0 0 16,-1-5 260-16,1 10 49 0,-11-5 11 0,6 5 1 15,-6-5-183-15,0 0-37 0,0 0-7 0,0 0-2 16,0 0-59-16,10 0-12 0,-10 0-2 0,0 0-1 16,0 0-18-16,11 0-9 0,-11 0 1 0,11 0-670 15,-6-5-134-15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4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0 547 2188 0,'0'19'97'16,"6"-4"20"-16,-1-11-93 0,0 25-24 0,1-14 0 0,-1 9 0 0,1 9 158 15,-1-9 27-15,-5 0 6 0,0 0 1 0,5 0-128 0,-5 0-26 16,6 0-5-16,-12-5-1 0,6-4-19 0,0-1-4 16,0-14-1-16,0 0 0 0,-5 10-8 0,5-10 0 15,0 0-12-15,0-10 12 16,-5 1-35-16,-1-11 1 0,6 1 0 0,0 5 0 0,0-20 34 0,0 10 0 0,6-9 0 0,-1 4 0 0,6 5 0 0,-6-5 9 16,6 0 1-16,0-4 0 0,5 9-10 15,0 4 0-15,0 6 0 0,6 0 0 0,-11-1 9 16,5 6 7-1,6-1 0-15,-6 10 1 0,0 10-33 0,0-6-8 0,6 16 0 0,-1 4-1 0,-10-15 4 0,0 10 1 16,5 1 0-16,1-1 0 0,-7 19 32 0,-4-14 6 16,-1 5 2-16,1 0 0 0,-1-5 5 0,0 0 2 15,-5 0 0-15,6 0 0 32,-1 0-83-32,1 0-17 0,-6-15-3 0,5 6-1 0,0-6-103 0,1 6-21 0,5-10-4 15,-1-1-1-15,1 1 11 0,0-5 3 0,0 0 0 0,0 0 0 16,5 0 108-16,0 0 21 0,6 10 5 0,-12-10 1 0,1-10 91 0,0 1 18 0,5 4 4 31,-5-10 1-31,5 15 42 0,0 0 8 0,-5-9 1 16,5 9 1-16,-5-15-21 0,5 6-4 0,-5-1 0 15,0 5-1-15,-6-4 36 0,6-6 7 0,-11 6 2 0,0-6 0 16,6 6-52-16,-6-10-9 0,-6 4-3 0,-5-9 0 0,1 5-51 0,-1 0-13 0,5 9 0 0,1-4 0 16,-6 4 0-16,0 1 0 0,-5 4 0 0,5 0 0 15,1 0 0-15,-1 10 0 0,11-5 0 0,-11 5 0 16,0 9 0-16,6 1 0 0,-1 4 0 0,6 0 0 15,-5 5 0-15,10 0 0 0,1 5 0 0,5-5 0 16,-1-10-48-16,-4 5-13 16,-1-4-3-16,6 9 0 15,5-15-51-15,-5 6-10 0,5 4-3 0,-5-9-512 0,5 4-102 0</inkml:trace>
  <inkml:trace contextRef="#ctx0" brushRef="#br0" timeOffset="377">1135 840 1659 0,'0'0'36'0,"0"0"8"0,0 0 2 0,5-15 1 0,0 6-38 0,1-6-9 16,-6 6 0-16,0-15 0 0,-6 0 120 0,1 0 21 0,-6 0 5 0,0 0 1 16,-5 5-169-16,5 4-34 0,1-9-6 0,-7 10-2 0,7-1 103 0,-1 11 20 15,-5-11 4-15,5 15 1 0,0 0-27 0,0 5-5 16,0 5 0-1,1 4-1-15,4 5 1 0,1 5 1 0,-1 0 0 0,6 5 0 0,-5 5-33 0,5-1 0 0,0 1 0 32,5-10 0-32,6 5 0 0,-11-1 0 0,6-4 0 15,4-4 0-15,-4-6 0 0,-1-4 0 0,6 4 0 0,-6 1 0 16,-5-15 0-16,17-15 0 0,-1 1 0 0,0-1 0 16,0 1 0-16,-5-10 0 0,5 5 0 0,0-10 0 15,-5 5 0-15,-5-15 0 0,4-4-15 0,1 5 5 16,0-5 10-16,-6 4 12 0,-10-18-2 0,5 9-1 15,0-10-9-15,-5 10 0 0,-1-10 0 0,1 5 0 0,5-4 0 16,-6 9 0-16,1 5 0 16,0 4 0-16,-1 1 0 0,1 19 0 0,5-1 0 0,0 16 0 15,0-16-78-15,0 16-21 0,0-11-4 0,0 15-1 16,0 0-141-16,0 15-29 0</inkml:trace>
  <inkml:trace contextRef="#ctx0" brushRef="#br0" timeOffset="828">1318 667 1494 0,'0'0'66'0,"0"0"14"0,17 10-64 16,4-1-16-16,-5-4 0 0,6-5 0 0,-6 0 157 0,0 0 29 16,1-5 6-16,-1-4 0 0,0-1-136 0,-5 5-28 15,5-4-6-15,-5 4-1 0,0-5 28 0,-1-4 6 0,-4 4 1 16,-1-9 0-16,-5-5-4 0,-5 10-1 0,-1-10 0 0,1 4 0 16,0 1-41-16,-1 10-10 0,-5-6 0 0,1 5 0 15,-1 1 0-15,0 4 0 0,0 0 0 0,-5 10 0 16,0 0 0-16,5 4 0 0,0 1 0 0,0 9 0 15,1 1 0-15,-1 4-12 0,5 0 2 0,1-10 1 16,5 5-34-16,5 5-6 0,1 10-2 0,-1-10 0 31,1-5 7-31,10 5 2 0,-5 0 0 0,5-5 0 0,-5 0 13 0,-1-4 2 0,7-1 1 0,-1-4 0 0,0-1 26 16,0 6 0-16,0-10 0 0,-5-1 0 0,5 11-16 0,1-15 1 0,-1 0 1 16,0 0 0-16,0 0 14 0,-5 0 0 0,0 0 0 15,0 0 0-15,-1-10 13 0,-4 5-1 0,5 5 0 16,-6-9 0-1,-5 9-12-15,5-15 0 0,1 6 0 0,-6-6 0 0,-6 6 54 0,1-6 8 0,5-4 2 0,0-5 0 16,-5 10-52-16,-1-5-12 0,6 4 0 0,-5-9 0 16,5 10 0-16,-6-10 0 0,1 0 0 0,5 5 0 15,0-5 54-15,0 4 8 0,5 1 2 0,1 10 0 0,-6-11-52 16,5 6-12-16,1-1 0 0,4 6 0 0,1-1 0 16,0 5 0-16,0 5 0 15,0-9 0-15,5 4 0 0,-5 5 0 0,5 5 0 0,-5 4 0 16,0-4-48-16,-1 0-13 0,1 0-3 0,-5 4-682 31,4 1-137-31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3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459 730 1267 0,'0'19'28'0,"5"-14"5"0,1 14 2 0,-6-4 1 0,5-1-36 0,-5 5 0 15,0-9 0-15,-5 4 0 0,5-9 58 0,0 9 5 16,0-14 1-16,0 0 0 0,0 0 29 0,0 0 7 31,0 0 0-31,0 0 1 0,-11-14-34 0,0 9-7 16,6-14-2-16,-1 5 0 0,1-1-20 0,-1-9-4 0,1-9-1 0,-1 4 0 0,1-10 25 0,0 11 5 16,-1-20 1-16,1-1 0 0,5 1-52 0,0 0-12 15,-6 0 0-15,6-4 0 0,0 4 0 0,-5-5 0 16,-6 0 0-1,0 0 0-15,-5 5-100 0,5 5-22 0,1 9-5 0,-7 15-1 0</inkml:trace>
  <inkml:trace contextRef="#ctx0" brushRef="#br0" timeOffset="533">0 216 1209 0,'37'5'108'0,"-15"-5"-87"15,0 5-21-15,5-5 0 0,-11 0 222 0,11 0 40 0,5 0 8 0,1-5 2 16,4 0-116-1,-4-4-22-15,5 4-5 0,-6 0-1 0,0 0-51 0,6 5-10 0,-11 0-3 0,6-9 0 0,-12-6-64 0,6 15-25 16,-5 5 1-16,-6 5 0 16,0-10 38-16,-5 9 8 15,5 6 2-15,-10 9 0 0,5 9-24 0,-11-9-10 16,5 10 1-16,-5-1 0 0,0 15 9 0,0-4-10 0,5 4 10 0,-5 4-10 0,0-3 0 16,6-1 0-16,-6-10 0 0,0 5 0 0,0-19 27 15,5 0 6-15,1 0 1 0,4-14 0 16,-4 4-71-16,5-4-13 0,-6-5-4 0,11-5 0 0,-10-5 52 15,10 0 12-15,0 0 0 0,-5-14 0 0,5 0 0 0,6 9 0 16,-6-14 0-16,5 10 0 0,-10 4 9 0,5-4 5 16,1 4 1-1,-1-4 0-15,0-1-15 0,0 1 0 0,-5 4 0 0,0 6 0 0,-6-11-9 0,-5 15-5 16,11 0-1-16,0 0 0 0,0 5 33 0,0 5 6 16,-1-10 2-16,1 9 0 0,-5 6 10 0,10-6 1 15,0 1 1-15,-5 4 0 0,0-4-50 0,-1 4-11 0,7-4-1 16,-7 4-1-16,1-14 25 0,5 0-8 0,-5 5 8 0,5-10 0 31,-16 5 16-31,17 0 9 0,-7-9 2 0,7 4 0 16,-7-5-27-16,1 1 0 0,-5-1 0 0,-1-4 0 15,0 4 0-15,-5-4 0 0,0-10 0 0,0 4 0 16,0 16 0-16,0-11 0 0,0 6 0 0,0 9 0 0,0 0 0 0,0 0 8 0,0 0-8 0,0 0 0 16,0 0 0-16,0 0 0 0,0 14 0 0,0 5 0 15,6 0 0-15,-1 5 0 0,1-9 0 0,-1 9 0 16,6-5 50-1,0 5 11-15,-1 0 3 0,7 5 0 0,-7-5-72 0,-4-5-15 16,10 10-2-16,-5-15-1 0,0 5-46 0,5 1-8 0,0-1-3 16,0-10-761-16,6 6-152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4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55 542 403 0,'0'0'17'0,"0"0"5"0,0 0-22 0,0 0 0 0,-5-9 0 0,5 9 0 15,0 0 310-15,0 0 58 0,-16-5 11 0,10 0 2 16,6 5-213-16,0 0-44 0,0 0-8 0,0 0-1 15,0 0-41-15,0 0-8 0,6 10-2 0,-6-10 0 0,-6 9 0 16,1 15 0-16,-6 0 0 0,0 5 0 0,6 0 0 0,5-5 0 16,5 5 0-16,1-1 0 0,-6 1-51 15,0 5-13-15,-6-15 0 0,12 10 0 0,4-5 0 0,-4 0 0 16,-1 10 0-16,11-10 0 0,6-10 0 0,-6 0 0 16,-10 15 0-16,4-19 0 0,7-5 0 0,-1 4 0 15,-5-9 0-15,5 0 0 0,-5-9 0 0,-1-1 0 16,7 5 0-16,-1-14 0 0,-11 5 0 0,1-10 0 15,4 0 0-15,-4 0 0 0,-1-15 0 0,6 5 0 16,0 1 0-16,-6-10 0 0,1 14 0 0,-1-10 0 16,-5 6 0-16,5-1 0 0,-5 10 0 0,0 10 0 15,6 4 0-15,-6 10 0 0,0-14 0 0,0 14 0 16,0 0-9-16,0 0 9 0,0 0 0 0,5 14 0 16,1 10 0-16,-1-9 10 0,0 4-10 0,1 5 0 15,5 9 0-15,-1-4 0 0,1 5 0 0,0-10 0 16,-6 0 0-16,6 9 0 0,0-23 0 0,0 14 0 0,0 15 0 15,-1-15 0-15,-10-24 0 0,11-10 0 0,0 10 9 0,0-5-9 16,-11 5 0-16,5-9 0 0,6-6 0 0,-5 6 0 16,4-16 0-16,1 6 0 0,0 0 0 0,-6 0 0 15,1-20 0-15,-1 6 0 0,1-6 0 0,-6 6 0 16,0-1 0-16,5 1 0 0,-5 4 0 0,0-5 0 16,5-4-18-16,1 4 2 0,-1-9 0 0,1 9 0 15,-1 5-229 1,0-14-46-16,6-29-9 0,-5 15-1 0</inkml:trace>
  <inkml:trace contextRef="#ctx0" brushRef="#br0" timeOffset="607">644 0 1728 0,'0'0'38'0,"5"14"8"0,1 10 2 0,-1 0 0 0,1-5-39 0,-1 5-9 16,0 10 0-16,1-1 0 15,-1-4 104-15,1 10 20 0,4 4 3 0,1-5 1 0,-5 10 1 0,4-4 1 16,-10-11 0-16,6 1 0 0,5 4-67 15,-6-4-14-15,6 4-2 0,-6-9-1 0,1 0-22 0,-6 0-4 16,0-1 0-16,5-4-1 0,0-4-19 0,-5-1 0 16,6 5 0-16,-1-15 0 0,6 15 0 0,-6-24 0 15,-5 0 0-15,0 0 0 0,0-9 0 0,0-10 0 16,6-1 13-16,-1 1-4 0,1 5-9 0,-1-10 0 16,6 0 0-16,0 0-11 0,-1 0 57 15,1-5 11-15,-5 10 3 0,-1-5 0 16,0 0-100-16,1 5-19 0,-1 4-4 0,6 1-1 0,-5 4 52 0,-6 10 12 15,0 0 0-15,0 0 0 0,0 5 0 0,0 0 16 16,5 9-3-16,0-4-1 0,-5 4-12 0,6 10 0 16,-6-9 0-16,5 4 0 0,1 14 0 0,-1-4-8 15,0 5-1-15,1 4 0 0,-6-4 9 0,5-1-8 16,6 1 8-16,0 5-8 16,-6-15-45-16,6 0-9 0,0-10-2 0,0 0 0 0,-1-4 44 0,1 0 8 15,0-10 1-15,0 4 1 0,0-4-4 0,5-4-1 16,-5-6 0-16,5 5 0 0,-5-4 15 0,-1-1 0 15,1 0-10-15,0 6 10 0,0-16 18 0,5 16 8 16,-5-20 2-16,5 9 0 0,-5-4-28 0,0 4 0 0,-6-4 0 16,6 5 0-16,0-1 0 0,-1-4 0 0,-4 5 0 15,5-10 0-15,-6 0 0 0,0 0-17 0,-5 0 2 0,6 0 1 16,-6 5 14-16,0 4 0 0,-6-4 0 0,1 5-9 0,0 4 20 16,-6 5 4-16,11 5 1 0,0 0 0 0,-16 0-16 0,5 0 0 15,0 5 0 1,0 14 0-16,0-9 0 0,6 4 0 0,-6 10 0 0,6-5 0 0,5 10 27 15,0-5 2-15,0 0 1 0,0 10 0 0,5-10-8 0,1 5-2 16,-1-1 0-16,6 6 0 0,5-5-4 0,-5-5-2 16,0-5 0-16,-1 0 0 0,7 1-14 15,-7-11 0-15,1 6 0 0,11-6 0 0,-6 1 17 16,0-5 1-16,1 4 0 0,-1-9 0 16,0 0-95-16,0 0-19 0,-5-9-4 0,0-1-712 15,0 5-143-15</inkml:trace>
  <inkml:trace contextRef="#ctx0" brushRef="#br0" timeOffset="906">1681 653 288 0,'0'0'12'0,"0"0"4"0,11 4-16 0,0 11 0 0,-6-10 0 0,-5 4 0 15,0 6 374-15,0 4 72 16,0-5 14-16,0 10 4 0,0 10-269 0,-5-10-54 0,5 9-10 0,-6 1-3 16,-4 5-51-16,10-15-10 0,-6 4-3 0,1 1 0 15,-1-14-25-15,6-1-6 0,-5 5-1 0,5-19 0 16,0 0-11-16,0-14-2 0,0 14-1 0,0 0 0 0,11-10-8 15,-6 1-2-15,6-6 0 0,0 1 0 0,5-5 46 16,6-5 9-16,-12 0 1 0,7 0 1 31,-1-10-103-31,-5 10-21 0,-1-5-4 0,7 10-1 0,-7 0 52 0,7 4 12 0,-7 1 0 0,1-1 0 16,6 6 0-16,-1 9 0 0,-5 0 0 0,5 0 0 0,-5 9 0 0,-1 6 0 16,1 9 0-16,5-10 0 0,-5 10-18 0,0 5 2 15,-6 10 1-15,6-15 0 16,-5 4-22-16,4 1-5 0,-10 5-1 0,0-10 0 15,6 5-120-15,-6-5-24 0,-6-5-5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7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108 67 1728 0,'0'0'38'0,"0"0"8"0,-11 9 2 0,-5-4 0 0,5-5-39 0,0 5-9 0,0 0 0 0,6 9 0 0,5 10 104 0,-6-5 20 16,-10 1 3-16,5-1 1 0,6-5-52 0,5 10-9 15,-5 5-3-15,10 5 0 0,-5-1-51 0,11 11-13 16,5-6 0-16,-5 5 0 0,-6-9 54 0,6 4 8 0,5-9 2 16,-10 0 0-16,4-10-64 0,-4 5-13 0,16 10-3 0,-6-15 0 15,-5-9 26-15,-1-10 5 0,1 4 1 0,5-8 0 16,1-6-16-16,-1-4 0 0,-5 4 0 0,5-4 0 15,-5-11 0-15,5 1 0 0,-5 5 0 0,-1-19 0 16,1 4 0-16,0-4 0 0,-11-1 0 0,5-4 0 16,6 10 0-16,-5-11 0 15,-6 11 0-15,5 4 0 0,0 5 0 0,-5 0 0 16,0 5 0-16,0 4 0 0,0 15 0 0,0 0 0 0,0 0 0 0,0 0 0 16,0 0 0-16,0 0 0 0,11 10 0 0,0 14 0 15,-6 0 12-15,1 0-1 0,-1-5 0 0,6 0 0 16,0 1-11-16,0 4 8 0,-1 0-8 0,7 0 8 15,-1 0-8-15,0 0 0 0,-5-10 0 16,0 0 0-16,-1 1 0 0,1-6-20 16,5 1 3-16,-16-10 1 0,6 5 16 0,-6-5 0 0,11-5 0 0,-11 5 0 0,0 0 22 15,5-10 8-15,6 1 2 0,0-6 0 16,0 1-14-16,-6-5-2 0,6-10-1 0,-6 15 0 0,1-6-7 16,4-4 0-16,-4-9-8 0,-1-1 12 0,6 5-1 15,-6 1-1-15,1-6 0 0,-1 0 0 0,-5 5-10 16,6 1 0-16,4-1 0 0,-4 10 0 0,-6 19 0 0,0 0 0 15,0 0 0-15,0 0 0 16,11-15-49-16,-6 6-12 0,-5 9-3 0,0 0 0 16,16 9-51-16,0 15-10 0,-5-14-3 15,5 9 0-15,-5-5-51 0,0 10-10 16,0 0-3-16,0 0 0 0,-1 1 103 0,1-1 20 0,0-5 4 0,0 0 1 16,10 0 0-16,-4-4 0 0,4-1 0 0,1 0 0 0,-6-4 212 0,0 0 44 0,-5-10 8 15,5 4 1-15,0-4-49 0,1 0-9 0,-1 5-3 0,-5-10 0 16,5 1-78-16,-5-11-16 0,-6 10-3 0,1-4-1 15,-1-1 18-15,-5-4 3 16,5 4 1-16,-10 1 0 0,-6-1-52 0,-5-9-12 0,5 4 0 0,-5 6 0 16,0 4 9-16,-1-5-1 0,1 10 0 0,0 10 0 15,0-5 6-15,0 0 1 0,-1-1 0 0,1 6 0 16,11 4 21-16,-6 6 4 0,11 4 0 0,0 4 1 16,5 1-33-16,1 10-8 0,-1-15 0 0,11 9 0 15,6 1 0-15,0 9 0 0,-1 0 0 0,6-9 0 16,-5-1 29-16,5-4 4 0,-5-9 1 0,-1 4 0 0,6-5-18 0,-5 0-4 15,-1-9-1-15,1 4 0 0,5-14 6 0,-5 5 2 16,-6 4 0-16,5-4 0 31,-4-10-118-31,-7 1-23 0,7-1-5 0,-1 0-1127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8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93 1090 1958 0,'0'0'43'0,"0"0"9"0,-6 0 1 0,6 0 3 0,-11 0-45 0,6 5-11 0,0 0 0 0,-1 0 0 0,6-5 104 0,-11 5 20 16,11-5 3-16,-5 0 1 0,-6 0-103 0,11 0-25 15,0 0 0-15,-5-5 0 0,-6-10 0 0,6 1 0 16,-1-1 0-16,1-4 0 0,5 5 0 0,-6-5 0 15,12 4 0-15,-6-4 0 16,5 0-46-16,1 0-14 0,-1-1-4 0,6-8-947 16</inkml:trace>
  <inkml:trace contextRef="#ctx0" brushRef="#br0" timeOffset="308">195 865 1958 0,'6'28'43'0,"-6"-8"9"0,5-1 1 0,0 5 3 0,1 0-45 0,-1 0-11 15,1 0 0-15,4 0 0 0,-4 0 104 0,-1 0 20 0,-5 5 3 0,6 0 1 16,-1-5-52-16,0-10-9 0,-5-14-3 0,0 0 0 16,0 0-51-16,0 0-13 0,0 0 0 0,0-14 0 15,0-6 9-15,0 6-1 0,11-5 0 0,-5 0 0 16,-6-6-8-16,0-3-11 0,5-1 3 0,6 5 0 16,5 0 8-16,0 0 0 0,-10-5 0 0,4 0 0 15,1 10 0-15,5 5 0 0,-5-6 0 0,5 6 0 16,1 4 0-16,4 6 0 0,-10-6 0 0,5 5 0 15,1 10 22-15,-1 5 6 0,0-6 2 0,0 16 0 16,0-16 3-16,-5 16 1 0,5-6 0 0,-5 10 0 16,0 0 24-16,5 5 5 0,-5 0 1 15,-6 4 0 1,-5 1-103-16,0-10-20 0,6 5-4 0,-1-5-1 0,-5 5-20 16,0-10-5-16,-11 0-1 0,6-5-710 0,5-4-141 15</inkml:trace>
  <inkml:trace contextRef="#ctx0" brushRef="#br0" timeOffset="467">163 476 1408 0,'0'0'0'15,"0"0"0"1,0 0 0-16,0 0 0 0</inkml:trace>
  <inkml:trace contextRef="#ctx0" brushRef="#br0" timeOffset="731">1022 1321 1728 0,'0'-10'153'16,"0"-4"-122"-1,-6-5-31-15,6-1 0 0,-5-4 108 0,-6-4 16 0,6-6 4 0,-1-4 0 0,-4-1-67 16,4 1-13-16,1-1-2 0,-1-9-1 0,1-9-21 16,0 9-4-16,-6-10 0 0,5 5-1 15,-5 0-19-15,6 1 0 0,0 3 0 0,-1 11 0 0,1-5 0 16,-1 9 0-16,6-4 0 0,-5-1 0 15,0 6-99-15</inkml:trace>
  <inkml:trace contextRef="#ctx0" brushRef="#br0" timeOffset="934">708 855 2188 0,'22'10'195'15,"0"-6"-156"-15,-1-4-31 0,1 0-8 0,-1 0 104 0,-4 0 19 16,4 0 4-16,-5 0 1 0,1 0-52 0,-1 0-9 16,5 0-3-16,-4 0 0 0,-1 0-56 0,0 5-8 15,6 0 0-15,-1 5-12 16,1-1-37-16,0 1-7 0,-1-5-2 0,-5-1 0 16,6 1-210-16,-6 0-41 0,22 9-9 0,0 6-2 0</inkml:trace>
  <inkml:trace contextRef="#ctx0" brushRef="#br0" timeOffset="1139">1330 1206 1497 0,'0'0'133'0,"0"0"-106"16,-11-10-27-16,0-9 0 0,6 0 108 0,-6 9 16 0,5-19 3 0,-4 0 1 0,4 0-52 16,1 1-9-1,-6 4-3-15,11 0 0 0,-5 0 0 0,5 4 0 0,5 1 0 0,0 5 0 0,1-1 0 16,5 1 0-16,-1 4 0 0,1 6 0 0,0-11-51 0,5 6-13 15,0 9 0-15,6 0 0 16,0 9-102-16,-1-4-23 0,-4 5-5 0,10-10-1 16,-6 4-111-16,-5 1-22 0,28 14-5 0,-17 1-1 0</inkml:trace>
  <inkml:trace contextRef="#ctx0" brushRef="#br0" timeOffset="1372">1832 1153 640 0,'11'-5'256'16,"0"-5"51"-1,-6 6 10-15,0-11 3 0,1 6-171 0,-6-6-33 16,0 5-8-16,0-9 0 0,0 5-19 0,-6-5-3 16,1 4-1-16,-6-9 0 0,0 5-65 0,1 0-12 15,-1 4-8-15,-5 1 8 0,-1 4 41 0,7 1 9 16,-1 4 2-16,0 5 0 0,-5 5-48 0,10 0-12 16,-10-1 0-16,5 11 0 0,1-6 0 0,-1 11 0 15,5-1 0-15,6-5 0 0,-5 10 0 0,10-9 0 0,1 4 0 0,5-5 0 16,-6 1-49-16,6 4-12 15,0-5-3-15,5 6 0 0,0-6-84 16,0-4-16-16,6 4-4 0,5-4-448 0,-6 4-88 0</inkml:trace>
  <inkml:trace contextRef="#ctx0" brushRef="#br0" timeOffset="1733">2453 1153 1497 0,'22'-5'133'15,"-11"5"-106"-15,-6-10-27 0,6 1 0 0,-6-1 108 0,-5-4 16 16,0-1 3-16,0-4 1 0,-5 5-61 0,0-1-12 31,-12-9-3-31,7 5 0 0,-7 0-32 0,-4 9-6 16,5-14-2-16,-6 10 0 0,6-1-12 0,-6 1 0 0,6 4 0 0,0 10 0 0,-1 0 54 0,7 0 8 16,-1 15 2-16,5-6 0 0,-4 11 0 15,10-1 0-15,-6 5 0 0,6-5 0 0,-5 0-64 0,10 5 0 16,1 0-12-16,4 5 2 0,1 0 10 0,5 0 12 15,1-10-2-15,4 5-1 0,1-10-9 0,0 1 0 16,-6-10 0-16,5 4 0 0,1-9 0 0,-6 0 0 16,0-5 0-16,1-4 0 0,-7 4 10 15,1-14-10-15,-5-5 12 0,4-5-12 0,-4-5 0 0,5 1 0 16,-6-1 0-16,0 5 0 0,6-14 0 0,-5 0 0 16,-6 0 0-16,5-5 0 0,0-15 0 0,-5 6 0 15,6-1-8-15,-6-5 8 0,0 1-10 0,0 0 10 16,0 4-10-16,0 0 10 0,0 6-156 0,5 4-24 15,-5 9-6-15,0 6-482 0,-5 13-96 0</inkml:trace>
  <inkml:trace contextRef="#ctx0" brushRef="#br0" timeOffset="2406">2961 629 512 0,'11'20'288'15,"0"-6"57"1,-11-14 12-16,0 0 3 0,0 0-175 0,5 24-34 15,1 0-7-15,-1-5-2 0,0 5-66 0,1 5-12 16,-1 5-4-16,1-6 0 0,-6 1-28 0,5 5-7 31,0-1-1-31,-5 6 0 0,6-1-12 0,-6-9-2 16,5 0-1-16,6-10 0 0,-6 5 3 0,6-9 0 0,-5-1 0 0,4-4 0 16,-4-6-12-16,5-4 0 0,5 0 0 0,0-4 0 0,0-1 32 15,0-10 0-15,1 1 1 0,4-5 0 16,-5-5-33-16,1 0 0 0,-1-5 0 0,0 5 0 15,-5-5-22-15,0 0-8 0,-1 0-2 0,1-4 0 0,-5 4 49 0,4 0 10 16,-10-4 1-16,6 4 1 0,-6 5-29 0,0 0 0 16,0 5-13-16,-11-1 4 15,0 6-104-15,6 0-21 0,-6 4-4 0,6 10-586 0,5 0-116 0</inkml:trace>
  <inkml:trace contextRef="#ctx0" brushRef="#br0" timeOffset="2718">3685 692 806 0,'0'0'72'0,"0"0"-58"31,11-5-14-31,-11 5 0 0,11-10 148 0,-6 1 28 16,0 4 4-16,-5 5 2 0,0-14-77 0,-5 4-15 0,0-9-3 0,-6 14-1 16,0 5-38-16,6 0-8 0,-6-15-2 0,0 6 0 15,0 9-6-15,0 5 0 0,-5-1-1 0,5 11 0 0,1 9 14 0,-1-10 3 16,0 6 1-16,6 4 0 0,-1 0-13 0,1 4-2 15,5-4-1-15,0 10 0 0,0 4-6 0,5-4-2 16,1-10 0-16,10 0 0 0,-5 0 2 0,-1 0 0 16,7 0 0-16,4-5 0 0,-5 5 1 0,1-14 0 15,4 4 0-15,1 1 0 0,-1-6-12 16,1 1-3-16,0 0 0 0,-1-6 0 0,1-4 2 0,0 5 0 16,-6-5 0-16,5 0 0 0,-4-5-15 0,-1 1 0 15,-5 4 0-15,5-10 0 16,-5 5-28-16,-1-5 2 0,1 1 0 0,5-1 0 15,-5-4-215-15,0 4-43 0</inkml:trace>
  <inkml:trace contextRef="#ctx0" brushRef="#br0" timeOffset="3023">4166 841 1364 0,'0'0'60'0,"0"0"13"0,11 0-58 0,5 4-15 0,-5 1 0 0,-1-14 0 16,1-6 100-16,0 6 18 15,0-15 3-15,0 9 1 0,-6 1-64 0,-5-1-13 0,0-4-2 0,-5 5-1 16,-1 9-24-16,1-9-5 0,-6 4-1 0,0-4 0 15,-5 4 1-15,5 10 0 0,-5-14 0 0,5 18 0 16,-5 6 18-16,0 0 3 0,5 4 1 0,0 0 0 16,0 1 3-16,6 9 1 0,-11-5 0 0,16 5 0 0,0 0-12 15,5 10-3-15,-5-10 0 0,6-5 0 0,4 5-4 0,1 0-2 16,5 0 0-16,-5-5 0 0,5 0-5 0,1 5-1 16,-1-9 0-16,5 4 0 0,-4-5 0 0,-1-4-1 15,0-1 0-15,6 1 0 0,-1-10-11 0,1 5 0 16,0 0 9-16,-1 0-9 0,1-5 0 0,-1 0 0 15,-4-5 0-15,4 0 0 16,-5 10-49-16,1-5-5 0,-7-5-1 0,7 0 0 31,4 0-196-31,-10 0-39 0</inkml:trace>
  <inkml:trace contextRef="#ctx0" brushRef="#br0" timeOffset="3438">4722 913 806 0,'0'0'72'15,"0"0"-58"-15,0 0-14 0,11-5 0 0,5-5 145 0,-5 1 27 16,-11 9 4-16,5-10 2 0,1 0-85 0,-6 6-17 15,-6-11-3-15,6 6-1 0,-5-15-36 0,0 9-8 16,-6-4-2-16,0 9 0 0,0 6 0 0,0 4 0 16,-5-5 0-16,0 5 0 0,5 5 15 0,-5-1 3 15,0 16 1-15,5-16 0 0,6 16 13 0,-6-11 2 16,0 6 1-16,6-1 0 0,5 5-29 0,-6-4-5 0,6 4-2 16,11 0 0-16,-11 0-9 0,11 5-1 0,0 0-1 0,5-14 0 15,0 9-5-15,-5 0-1 0,5-9 0 0,0-1 0 16,6-4-8-16,-6 0 12 0,6-5-12 0,-6-5 12 15,-5-4-12-15,5-6 0 0,0-4 0 0,0 0 0 16,1-5 0-16,-1-5-9 0,0-5 9 0,6 6-10 16,-12-11 10-16,7 6 0 15,-1-11-9-15,-5-4 9 0,-1 10 0 0,-4-10-9 16,-6 0 9-16,5-5 0 0,1 0-8 0,-6-9 8 0,5 4 0 0,-10 1 0 16,-6 9-8-16,0-5 8 0,0 5 0 0,6 4 0 0,-1 11-10 15,1-1 10-15,0 10-8 0,-1 10 8 0,1 4-8 16,5-4 8-16,0 14-8 0,0 0 8 0,0 14 0 0,5 10 16 15,1 5-3-15,-1 5 0 0,6 9 0 0,0 5 0 16,5 0 0-16,-5 14 0 0,5 6 7 0,-5-1 0 16,10-5 1-16,-5 5 0 0,1-4-8 0,4-10-1 15,-5-5-1-15,1 5 0 16,-1-5-11-16,5 0 8 0,-4-5-8 0,-1-5 8 16,-5-4-75-16,-1 4-15 0,1-14-3 0,0 5-986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2.5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261 125 1267 0,'0'0'56'0,"0"-14"12"0,-11 4-55 0,0-4-13 0,1 4 0 0,4-5 0 16,-10 15 105-16,5-4 19 0,0 4 3 0,-5 0 1 15,0 4 0-15,5 1 0 0,-5 5 0 0,5-5 0 0,-5 14-52 0,0-5-9 16,0 1-3-16,-1 4 0 0,7 0 0 0,-1 5 0 15,0-5 0-15,0 5 0 0,6 5-51 0,5 0-13 16,0-5 0-16,0 5 0 0,5-5 0 0,-5-5 0 16,6 0 0-16,4-14 0 0,1 14 32 0,-5-14 3 15,-6-5 1-15,10 5 0 0,-10-5-7 0,17 5-1 16,-7-5 0-16,7-5 0 16,-7-5-73-16,1-4-15 0,0 4-4 0,5-14 0 0,0 10 52 0,1-10 12 15,-7-10 0-15,7 1 0 0,4-1 0 0,-5 0 0 0,-5 1 0 0,5 4 0 16,-5-9 0-16,5 9 0 0,-5 0 0 15,0 5 0-15,0 5 12 0,0 9 6 16,-11 10 1-16,0 0 0 0,0 0-31 0,0 0-5 0,0 0-2 0,5 14 0 31,1 6 67-31,-1 4 12 0,0 5 4 0,-5-1 0 16,6 6-55-16,-1-10-9 0,6 10 0 0,-6-1 0 0,1-4 0 0,5 5 0 0,-1-1 0 0,1 1 0 16,-5 4 0-16,4-14 0 15,1 0 0-15,11-14-853 31,-6 4-169-31</inkml:trace>
  <inkml:trace contextRef="#ctx0" brushRef="#br0" timeOffset="281">666 259 2358 0,'0'0'52'0,"-5"20"10"0,5-6 2 0,-6 10 3 0,6-5-54 0,-5 0-13 31,0-4 0-31,-1 4 0 0,1-9 68 0,5-10 10 16,0 0 2-16,0 0 1 0,0 0-65 0,0 0-16 15,0 0 0-15,0 0 0 0,0-15 0 0,5 1 0 16,6-5 0-16,0-5 0 0,0 4 0 0,-1 1 0 16,7-5 0-16,-1 0 0 15,5 5 32-15,-4 0 4 0,-1 0 0 0,0 4 0 16,6 6-23-16,-6-1-4 0,-5 0-1 0,5 6 0 0,0 4 10 0,6 0 2 16,-11 4 0-16,5 6 0 0,0 4-20 0,0 1 0 15,-5 4 0-15,5 0 0 0,-5 5 0 0,0 0 0 16,5 0 0-16,-11 0 0 0,1 0 0 0,-1 0 0 15,1 0 0-15,-1 0 0 16,0 5-87-16,1-10-21 0,-6 5-4 0,5-14-673 16,1-1-135-16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3.4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344 634 576 0,'0'0'51'0,"0"0"-41"0,-5-14-10 0,5 4 0 0,0-4 360 0,0 4 71 0,0 0 13 0,-6-4 4 16,1 0-308-16,-6-1-60 0,-11 1-13 0,1 4-3 31,-1 1-51-31,1 4-13 0,-1 5 0 0,-5 0 0 16,5 5 12-16,1 4 0 0,-1 1 0 0,1 9 0 0,4 0-2 0,-4 5-1 0,5 0 0 0,-1 5 0 16,1 0-9-16,11-5 12 15,-1 14-12-15,6-14 12 0,6 0 20 0,-1 5 4 0,0 0 0 0,6-5 1 16,6 0-29-16,-1 0-8 0,5-14 0 0,6 4 0 15,-5-9 52-15,5 0 10 0,0-5 2 0,-5 0 0 16,-1-5-51-16,6 0-13 0,6 5 0 0,-12-10 0 16,-10 1 0-16,0-10 0 0,5-1 0 0,-5-4 0 15,-6-5 0-15,1 10 0 0,-1-19 0 0,0 9 0 16,-5 5 53-16,6 0 9 0,-6 5 2 0,5 0 0 16,-5-5-254-16,0 0-50 15,-5 9-11-15</inkml:trace>
  <inkml:trace contextRef="#ctx0" brushRef="#br0" timeOffset="673">522 889 1497 0,'11'48'32'0,"-5"-29"8"0,-1 0 0 0,0-5 4 0,1 6-36 0,-1-6-8 0,1-4 0 0,-6-10 0 0,0 0 104 0,0 0 20 16,0 0 3-16,0 0 1 15,0 0 0-15,0 0 0 0,0 0 0 0,0 0 0 0,0 0-103 0,0-5-25 16,0-10 0-16,0 1 0 0,5-5 56 0,-5 0 7 15,0-5 1-15,5-5 0 0,-5 0-52 0,0 0-12 16,6-5 0-16,-1 6 0 0,1-1 0 0,-1 5 0 0,11-5 0 16,-5 5 0-16,-6 0 54 0,6 0 8 0,0 10 2 0,5-10 0 15,0 9-52-15,-5 6-12 0,5-1 0 16,-5 5 0-16,5 0 0 0,-5 1 0 0,0 4 0 0,0 0 0 16,5 0 0-16,-5 0 0 0,0 9 0 0,-1 6 0 15,1-6-100-15,0 6-22 16,0-6-5-16,-6 6-1 15,6-1-51-15,-6 5-10 0,6 0-3 0,0 5 0 0,0-4 52 0,0 4 9 16,-6 9 3-16,6-9 0 0,0 0 0 0,-1 5 0 0,1-5 0 0,0 5 0 0,11-5 153 0,-11-10 31 31,5 6 7-31,-5-1 1 0,5-5 51 0,-5-4 10 16,-1-10 3-16,7 0 0 0,-7-5 0 0,1 5 0 0,5 0 0 0,1-5 0 16,-7-4-103-16,-4-1-25 0,10 0 0 0,-11-4 0 15,1 0 108-15,-1-10 16 0,-5 0 3 0,0 4 1 0,-5 1-76 16,5-5-16-16,-11-5-2 0,0 5-1 0,6 0-1 15,-6 0-1-15,-5 5 0 0,5 5 0 0,-5-6-31 0,0 6 0 16,-6 4 0-16,11 10 0 0,-5-4 0 0,0 4 0 16,5 4 0-16,-5 1 0 0,-1 5 57 0,12 4 6 15,-6-4 1-15,6 9 0 0,-1 10-52 0,1-5-12 16,10 14 0-16,1-14 0 0,-6 5 0 0,5 0 0 16,6 9 0-16,5-4 0 0,-5-24 0 0,0 4 0 15,11-4 0-15,-6-6 0 0,-5 1 0 0,-1 0 0 16,7 0 0-16,-1-5 0 0,0-5 24 0,0 0 3 0,-5-14 0 0,5 5 0 31,0-10-75-31,-5 0-16 0,0-5-2 0,0-5-1 0,0 0 86 0,-6-4 17 0,0-5 3 16,1 4 1-1,-1-9-32-15,1 0-8 0,-1 0 0 0,0-4 0 16,1-1 0-16,-1 5 0 0,6 0 0 0,-6 0 0 0,-5 0 48 0,0 9 9 0,6-14 2 16,-6 10 0-1,0 10-146-15,5-1-29 0,1 20-5 0,-6-10-2 0,0 14-4 16,0 5-1-16,0 5 0 0,0 0 0 0,0 0-51 15,0 24-10-15,0 5-3 0,0 5 0 0,0 4 52 0,0 0 9 16,0 1 3-16,5-1-410 0</inkml:trace>
  <inkml:trace contextRef="#ctx0" brushRef="#br0" timeOffset="954">1365 620 288 0,'16'14'12'0,"-5"-4"4"0,0 4-16 0,5-4 0 0,-5 4 0 0,5-4 0 0,-5-1 272 0,5 1 51 16,6-5 10-16,-6-5 3 0,0-5-167 0,6 0-33 16,-6 0-6-16,0 0-2 0,0-4 0 0,6-6 0 31,-11 6 0-31,0-6 0 0,-1 1-94 0,-4 0-19 15,-1-1-4-15,1 6-1 0,-6-11-10 0,-6 1-14 0,1 0 3 0,-6 5 1 0,0 9 10 0,-5-5 0 16,0-4 0-16,0-1 0 0,-1 6 49 0,1 9 12 31,0 0 3-31,-6 9 0 0,6-4-52 0,5 10-12 16,-5 4 0-16,0 0 0 0,5 5 9 0,6 10-1 0,5-6 0 0,0 6 0 0,0-5-8 0,0 0-11 16,5 4 3-16,11-4 0 0,-5 0 57 0,5 0 12 15,-5 0 3-15,5-1 0 0,1-4-52 0,-1-4-12 16,5 4 0-16,-4-10 0 0,4 5 0 0,1-4 11 15,-1 9-11-15,1-15 10 16,0-9-10-16,-1-5 0 0,1 5-10 0,-1 0 10 16,-4 0-211-16,4 0-36 0,-5-4-7 0,1-1-2 0</inkml:trace>
  <inkml:trace contextRef="#ctx0" brushRef="#br0" timeOffset="1192">1916 999 1728 0,'0'0'38'0,"0"0"8"0,0 0 2 0,0 0 0 15,0 0-39-15,0 0-9 0,0 0 0 0,0 0 0 16,0-10 53-16,0 1 9 16,-5 4 2-16,-1-14 0 0,6 14-8 0,-5-14-2 15,-1 0 0-15,6 9 0 0,6-4-14 0,-6 4-4 16,0-9 0-16,0-1 0 0,5 6 2 0,-5-5 0 0,6 0 0 0,4 4 0 0,1-4-29 0,-5 5-9 16,4-1 0-16,1 6 0 0,6-1 22 0,-1 0-2 15,-5 6-1-15,10 4 0 0,-5-5 19 0,6-5 4 16,-6 5 1-16,0 1 0 0,-16 4-35 0,17-5-8 15,4 0 0-15,1 5 0 16,-6 0-152-16,-5 0-32 0,5 5-6 0,-5-5-795 0</inkml:trace>
  <inkml:trace contextRef="#ctx0" brushRef="#br0" timeOffset="1390">2267 989 1404 0,'0'0'31'16,"0"0"6"-16,6-9 2 0,-6 9 0 0,0 0-31 0,0 0-8 0,10-5 0 0,-10-14 0 15,6 4 73-15,-6 1 14 0,-6-10 2 0,6-5 1 16,-5 5-10-16,10 5-3 0,-5-5 0 0,6 0 0 0,-6 0-77 0,0 5 0 0,5-5-16 0,1 4 3 31,-1 6-41-31,0 0-8 0</inkml:trace>
  <inkml:trace contextRef="#ctx0" brushRef="#br0" timeOffset="1720">2537 797 1728 0,'0'24'76'0,"0"-14"16"16,0 9-73-16,0-4-19 0,6 4 0 0,-6 0 0 0,0 5 157 0,-6-14 28 0,6 4 6 0,0-14 1 0,0 0-118 0,0 0-23 31,0 14-5-31,0-14-1 0,0 0-16 0,0 0-3 0,0 0-1 0,0-9 0 0,6-10-13 0,-1 9-4 15,1-9 0-15,-1 0 0 0,0-1-8 0,1-4 0 16,-1 5 0-16,6 0 0 0,0 0 0 0,0 4 0 31,-6-9 8-31,6 0-8 0,0-5 0 0,-1 5 0 16,1-4 0-16,0 8 0 0,0 16-12 0,5-6 3 0,-5 5 0 0,5 0 0 0,-5 1 9 0,5 4 0 16,0 0 0-16,0 0 0 0,1 0 0 0,-1 0-8 15,-5 9 8-15,5 6-12 0,-5-6 28 0,5 10 6 16,-5 5 1-16,-1 0 0 0,-4 5 14 0,-1-5 3 15,1 5 1-15,4 0 0 0,-4 0-41 0,-1 4-14 16,1 1 0-16,-12-5 0 0,1-5 14 0,5-5 0 0,0 0 0 16,0-9-9-1,-6 4-62-15,6 1-12 0,0-15-2 0,0 0-1 16,0 0-137-16,0 0-27 0</inkml:trace>
  <inkml:trace contextRef="#ctx0" brushRef="#br0" timeOffset="1878">2521 341 806 0,'0'0'72'0,"0"0"-58"0,11 0-14 0,0 0 0 0,-11 0 173 0,11 0 32 31,-1 0 7-31,7 0 0 0,-1 14-132 0,0 1-26 16,0-15-6-16,-5 9 0 0,5 6-34 0,6-5-6 0,-1 4-8 0,6 0 11 16,0 6-133-16,0 4-26 0,6 0-6 0</inkml:trace>
  <inkml:trace contextRef="#ctx0" brushRef="#br0" timeOffset="2406">3213 874 633 0,'32'5'28'0,"-21"0"6"0,-11-5-34 0,11 0 0 16,5-5 0-16,-5 5 0 0,-11 0 204 0,10-5 35 15,-4 0 6-15,5-4 2 0,-1-1-111 0,-4 5-23 16,-6 5-4 0,0 0-1-16,0-14-52 0,0-1-12 0,0-4-1 0,-6 5-1 0,1-5-12 0,0 4-2 0,-1 1-1 0,-5 4 0 31,6-4 1-31,-6 9 1 0,0 0 0 15,6 0 0-15,0-4-4 0,5 9-1 0,-11-5 0 16,11 5 0-16,0 0-7 0,-11 5-1 0,11-5-1 16,-5 9 0-16,-6 6-5 0,5-1-1 0,1 1 0 0,5-1 0 15,0 5-9-15,0-9 8 0,0 4-8 0,5 1 8 16,1-6-8-16,-6-9 0 0,0 10-10 0,0-10 10 0,11 9-8 0,-6 1 8 0,11-5 0 16,-5 5-9-16,0-10 9 0,0 4-8 0,5 1 8 0,0-5-8 15,-5 5 8-15,5 5 0 0,6 4 0 0,-6-4 0 16,0 4 0-16,0-4 9 0,6 14-1 0,-6 0-8 15,0 0 16-15,1 9-3 0,-7 6-1 0,-4 9 0 16,-1-15-1-16,1 10-1 0,-6 1 0 0,0 13 0 16,-6-13-10-16,1 8 0 0,-1-4 0 0,-4 5 0 15,-1 0 0-15,0 0 0 0,-5 0 0 0,0-5 0 0,-12 4 0 0,12 1 0 16,-5-5 0-16,-6-4 0 0,0-11 0 0,0 1 0 16,0-5 0-16,5-10 0 0,0-5-11 15,1-4 11-15,-1-10-8 0,6 0 8 0,0-5-8 16,0-9 8-16,10-6-8 15,-5-4 8-15,17-4 0 0,-1-6-10 0,-5 0 10 0,6-9 0 0,4 0 0 0,7-5 0 16,-1 0 0-16,11 5 9 0,-11-1-9 0,6 6 0 31,5 9 0-31,5-4 0 0,0 9 8 0,-5 0 2 16,11 4 1-16,0 1 0 0,0 10 0 0,5-1 0 0,-5 5 0 0,5 0 0 0,-5 1-11 0,0 4 0 16,-6-5 9-16,6 5-9 15,-6 5-20-15,-5-5-9 0,-5 0-2 0,0 4 0 16,-12 1-174-16,-10-5-35 0</inkml:trace>
  <inkml:trace contextRef="#ctx0" brushRef="#br0" timeOffset="2820">209 1297 1497 0,'0'0'66'0,"0"0"14"0,0 0-64 0,22 0-16 0,5-5 0 0,0 5 0 0,5-5 155 16,0 0 27-16,1 5 6 0,10 0 0 0,6 0-45 0,-1-9-10 15,6 4-1-15,0 0-1 0,11 5-54 0,5 0-10 16,17 0-3-16,10 0 0 0,6 0 13 0,5 5 3 16,5 0 0-16,22 4 0 0,-10-9-80 15,-1 10-10-15,11-5-5 0,5 4-1 0,-5-4 33 16,-21 5 7-16,5-1 0 0,-1-4 1 0,-4 0-25 0,-6 0 0 16,-5 4 8-16,-6 1-8 0,-5-5 0 0,-6 0 0 15,-10-1 0-15,-1 1 0 0,-10 0 0 0,-5-5 0 16,-1 5-10-16,-5-5 10 15,-11-5-35-15,6 5-1 0,-11-5 0 0,0 0 0 16,-6 1-83-16,-10-6-17 0,-1 5-3 0,-5-4-682 0,1 4-137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7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0 629 748 0,'6'15'67'0,"-6"-1"-54"16,0-14 247-16,0 15 50 0,0-1 10 0,0 10 1 15,0 0-194-15,5-10-39 0,1 6-8 0,-1 4-2 16,0-5-14-16,6 0-4 0,-5-5 0 0,4 1 0 16,1 4-32-16,5 0-8 0,1-4 0 0,-7-6-1 15,7-4-27-15,-7-5-6 0,7 0-1 0,-1-5 0 0,0 0 15 0,0 1 0 16,0-16 0-16,1 6 0 0,-1 0 0 16,-5-1 0-16,5 1 0 0,-5 4 0 0,-1-9 0 0,1 0 0 15,-5-10 0-15,-1 5 0 0,-5 5 0 0,5 0 0 16,1 9 0-1,-6-9 0-15,0 4 0 0,0 11 0 0,0 4 9 0,0 0-9 0,-6-5 10 0,6 5-10 16,0 0 10-16,0 9-10 0,0 6 0 0,6 4-10 31,-1-5 0-31,1 6 0 0,-1-1 10 0,1 5 0 16,4-5 0-16,12 0 0 0,0-4 49 0,-12-1 12 0,1-4 3 0,-5-1 0 0,4 1-52 0,7-10-12 16,-12 9 0-16,11-4 0 0,0 0 0 0,1-10 0 15,-17 5 0-15,0-5 0 0,5-9-15 0,0 4-5 16,-5 1-2-16,6-6 0 0,-6 6 35 0,5-10 7 15,-5 4 2-15,-5-4 0 0,-6-5-22 0,6 0 0 16,5 0 0-16,0-5 0 16,-6 5-18-16,1 5-8 0,10 0-2 0,1 4 0 15,-1-4-48-15,-5 0-11 0,5 0-1 0,6 4-956 0</inkml:trace>
  <inkml:trace contextRef="#ctx0" brushRef="#br0" timeOffset="469">773 0 1789 0,'0'0'39'16,"0"0"8"-16,0 0 1 0,0 0 4 0,0 0-42 0,5 15-10 0,6 4 0 0,0 5 0 0,-17-5 142 0,6 0 26 15,11 5 6-15,-11 0 1 0,6 0-85 0,-6 10-17 32,5-10-3-32,-5 10-1 0,0-1-8 0,5 6-1 0,1-6-1 0,-6 6 0 0,11 4-47 0,-6-5-12 15,-5 10 0-15,0-9 0 0,6 4 0 0,-1-9 0 16,0 4 0-16,1-14 0 0,-6 10 20 0,5-15 1 16,1 5 1-16,-1-10 0 0,-5 1-35 0,0-15-7 15,0 0-2-15,0 0 0 0,0 0 22 0,0 0 12 31,11 0-2-31,-6-5 0 0,6-5-10 0,-6-9-14 0,6 0 3 0,0 0 1 0,5-5 10 0,-5 0 0 0,-6-5 0 32,12 0 0-32,-1 0-12 0,0 0 0 0,0 10 0 15,-5 0 0-15,0-5 71 0,0 14 13 0,-6-14 4 16,6 15 0-16,0 4-112 0,-11 5-23 0,0 0-4 0,16 5-1 0,-5-1 52 0,-1 6 12 0,1 9 0 16,-5-4 0-1,-12 9 0-15,12 0 0 0,4 4 0 0,-4 1 0 0,-6 0 0 0,0 0 0 0,0-5 0 0,5 0 0 16,1 0-54-16,-1-5-8 15,-5 0-2-15,11 1 0 0,0-1-102 0,-1-5-21 0,-4 1-4 0,10-1-794 16</inkml:trace>
  <inkml:trace contextRef="#ctx0" brushRef="#br0" timeOffset="672">1421 745 1090 0,'0'0'48'0,"0"0"11"0,0 0-47 0,0-10-12 15,0-4 0-15,0 4 0 0,6-9 84 0,-1 4 14 16,-10-4 3-16,5 5 1 0,0-1-22 0,0-4-4 31,0 5 0-31,0-1-1 0,-6 1-60 0,6 4-15 16,6-4 0-16,-6 14 0 0,0 0 0 0,0 0 0 0,10-10 0 0,-10 10-509 16,17-9-105-16</inkml:trace>
  <inkml:trace contextRef="#ctx0" brushRef="#br0" timeOffset="937">1783 557 1267 0,'0'0'28'0,"0"0"5"0,0 0 2 0,11 0 1 0,-11 0-36 0,0 0 0 0,11 0 0 0,-11 0 0 16,5-14 58-16,-5 14 5 0,-5-10 1 0,-1 1 0 31,6 9 0-31,-11-5 0 0,-5-5 0 0,5 10 0 15,-5 0-30-15,0 5-6 0,5 5 0 0,-5-1-1 16,-6 6 59-16,12 4 12 0,-1 0 2 0,5 5 1 0,1 0-29 16,0 0-7-16,5 5-1 0,0 0 0 0,0-5-51 0,5 0-13 15,6 0 0-15,0 0 0 16,5-10 27-16,5 1 2 0,-4 4 1 0,4-5 0 0,6-14-22 0,-5 15-8 0,0-15 0 0,-1 4 9 16,6-4-85-16,-5-4-16 15,-6-6-4-15,6 5-598 0,5-9-119 0</inkml:trace>
  <inkml:trace contextRef="#ctx0" brushRef="#br0" timeOffset="1267">2226 178 1494 0,'0'14'66'0,"0"1"14"0,0 4-64 0,0 5-16 0,-5-5 0 0,5 10 0 0,-11 5 165 0,5-6 31 15,6 16 5-15,-5-11 2 0,-6 10-68 0,6-4-14 16,5-1-2-16,-6 5-1 0,1-9-94 0,5 5-24 15,0-11 0-15,0 6 0 0,0-20 56 0,5 6 6 16,-5-6 2-16,11 0 0 0,-11-14-56 0,11 5-8 16,0 0 0-1,5-5-10-15,0-5 10 0,0 0-8 0,1-4 8 0,-1-6-8 16,-5 1 0-16,5-10 0 0,0 5 0 0,6-5 0 0,-6 0-9 0,0 0-2 0,-5 0 0 16,5 4 0-1,0 1-10-15,1-5-3 0,-1 5 0 0,0 5 0 0,-5-1 14 0,10 1 2 0,-4 9 1 16,-7 0 0-16,7 5 15 0,-12 5 0 0,6 0 0 15,0 9 0-15,-6 1 13 0,0 9-4 0,6 0-1 0,-5 4 0 32,-1 1-8-32,0 0-11 0,1 5 3 0,-6-5 0 0,-6-1 19 0,6 1 4 0,0 0 1 0,0 0 0 15,-5-10-102 1,5 0-20-16,-5 5-4 0,-1-9-957 0</inkml:trace>
  <inkml:trace contextRef="#ctx0" brushRef="#br0" timeOffset="1454">1551 106 1825 0,'0'0'40'0,"0"0"8"0,0 0 1 0,0 0 3 0,0 0-41 0,11-5-11 16,-6-5 0-16,-5 10 0 0,0 0 32 0,0 0 4 15,0 0 0-15,11 0 1 0,5 0-29 0,-16 0-8 16,0 0 0-16,11 10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36.8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233 754 1155 0,'0'0'51'0,"0"0"11"0,0 0-50 0,0 0-12 0,5 9 0 0,6-4 0 16,-11-5 79-16,0 0 13 15,5 5 2-15,6-5 1 0,-6 0-23 0,6-5-5 0,0 0-1 0,-6 0 0 16,1-4-54-16,-6-1-12 0,0 1 0 0,-6-11 0 0,1 11 0 31,5-6 0-31,-11-4 0 0,0 5 0 0,1-1 16 0,-1 6 5 16,0-6 2-16,0 6 0 0,6-1-7 0,-6 1-2 16,-11 4 0-16,6 5 0 15,-5 0 10-15,4 5 3 0,1 4 0 0,-5 1 0 0,4-1 9 0,1 6 1 16,0 4 1-16,0 0 0 0,5 0-14 0,0 1-2 0,6 4-1 0,-1 4 0 0,6-4-13 0,0 1-8 15,0-1 10-15,11 0-10 0,-5 0 0 0,4-5 0 16,-4-5 0-16,5 5 0 0,5-9 18 0,0 0-2 16,-5-1-1-16,10-4 0 0,-4-5-24 0,4 0-5 15,-5-5-1-15,1 0 0 0,-1-4 15 0,-5-6 0 16,-1 1 0-16,7 0 0 16,-1-1 0-16,0-9 0 0,0 0 0 0,6 0 0 15,-11 0 0-15,-1 0 0 0,7-5 0 0,-12 0 0 0,-5-4 20 0,0-6 8 16,5 1 0-16,1-5 1 31,-6 0-46-31,0-5-10 0,-11 0-1 0,6 0-1 0,-1 4 29 0,1 1 0 0,-1-5 0 0,1 10 0 16,-6-1 0-16,6 6 0 0,-1-1 0 0,1 5 0 15,0 5 0-15,-1 5 0 0,1 0 0 0,-1 9 0 16,6 10 0-16,0 0 0 0,0 0 11 0,0 0-3 16,6 10-115-16,-1 14-22 0,1 0-5 0,-1 14-441 15,0 1-88-15</inkml:trace>
  <inkml:trace contextRef="#ctx0" brushRef="#br0" timeOffset="467">605 816 288 0,'22'29'25'16,"-11"-19"-25"-16,0 4 0 0,5 0 0 0,0 1 223 0,0-6 39 0,0 6 8 0,1-10 2 15,-1-1-116-15,-5-4-22 0,-1 0-5 0,7 0-1 16,-7-4-102-16,1-1-26 0,0-5 0 0,0-4 0 16,-6 4 22-16,1-4-1 0,-1-1 0 0,-10-4 0 0,-1 0-7 0,-5 0-2 15,1-1 0-15,-1-4 0 0,-5 0 16 0,-1 5 2 16,1 0 1-16,-5 0 0 15,4 0-31-15,-4 9 0 0,-1 5-11 0,6 5 11 0,0-5 0 0,5 10 0 32,0 10 9-32,0-1-1 15,6 0-8-15,-6 1 0 0,0-6 0 0,6 6 0 0,0-1 29 0,5 5 5 16,10 10 1-16,-4-5 0 0,-6-4-5 0,11 4-1 16,-6-5 0-16,11 0 0 0,-10-5-29 0,4-4 0 15,7 0 0-15,-7-6 0 16,-10-4-45-16,11 5-15 0,5 5-4 0,1-10 0 0,-7-10 103 0,1 5 20 0,5 1 4 0,-5-11 1 0,0 6-64 0,-6-1-28 15,6 0 3-15,0-4 0 0,-6-5 40 0,6 0 8 16,-5 4 1-16,-1 1 1 16,0-6-71-16,1 6-14 0,5 0-4 0,-6-6 0 0,6 6 52 0,-6 0 12 0,1 4 0 0,-1 0 0 15,-5 10 28-15,0 0 9 0,0 0 2 0,0 0 0 16,0 0-28-16,0 0-11 16,0 0 8-16,0 0-8 0,0 0 22 0,0 0-1 0,5 10 0 0,1 4 0 15,-1 1-21-15,6-1 0 0,-6 5 0 0,6 1 0 16,0-1 0-16,5 0 0 0,-5 0 0 0,5 1 0 31,-5-6 0-31,0 5 0 0,-6-4 0 0,6 4 0 16,0-5 0-16,0 5 0 0,0-4 0 0,-1-1 0 15,1 1 0-15,5-6 0 0,1 1 0 0,-1-1 0 16,0-4-98-16,6 0-24 0,-6 0-5 0,5-5-1 0</inkml:trace>
  <inkml:trace contextRef="#ctx0" brushRef="#br0" timeOffset="701">1410 1018 1267 0,'0'0'28'0,"0"0"5"0,0-5 2 0,-5-9 1 0,5-1-36 0,0 1 0 16,-6-10 0-16,1 0 0 0,0 0 58 0,-6-10 5 31,0 1 1-31,-5-1 0 0,5-5-28 0,0 1-6 0,0 0-1 0,-5-6 0 0,0 1-21 0,5 5-8 15,-5-10 0 1,0 5 0 0,5-1-19-16,0 6-9 0,-5 0-3 0,5-1 0 0,0 5 76 0,-10 10 15 0,5 0 4 0,-6 5 0 31,6 5-205-31,5-1-41 0,-5 11-8 0</inkml:trace>
  <inkml:trace contextRef="#ctx0" brushRef="#br0" timeOffset="872">984 600 1396 0,'0'0'31'0,"21"10"6"0,-5-1 2 0,1 1 0 0,10 4-31 0,0-4-8 0,0-1 0 0,5-4 0 16,-5 5 95-16,0-5 17 0,-5-1 4 0,5 1 1 16,0 0-62-16,-6 0-13 0,6-5-2 0,-5 9-1 15,5-9 20-15,0 5 4 0,-6 5 1 0,1-5 0 16,5-1-52-16,0 1-12 16,-5 5 0-16,5-1 0 0,-6-4 0 0,1 0-18 0,5 0 4 0,0 4-627 15,0 1-126-15</inkml:trace>
  <inkml:trace contextRef="#ctx0" brushRef="#br0" timeOffset="1309">1945 874 1022 0,'0'0'45'0,"0"0"10"0,0 0-44 0,0 0-11 16,0-10 0-16,6 1 0 0,-6-1 56 0,-6-4 10 15,6-1 2-15,-5 1 0 0,-1-1-4 0,1 1 0 16,-6-5 0-16,0-1 0 0,-5 6-13 0,0-5-3 0,-6 4-1 0,1 6 0 0,4 4-13 0,1 5-2 15,0 0-1-15,0 5 0 0,-6 4 8 0,6 6 1 16,5 9 1-16,-5-5 0 16,11 5-9-16,-6 0-3 0,5 0 0 0,1 5 0 0,5 0-16 0,5 0-3 0,1-5-1 0,5 0 0 15,-1 4-1-15,7-4-8 0,-7-4 12 0,1-6-4 32,5-4-8-32,1 4 0 0,-1-4 0 0,-5-6 0 31,-1 1-24-31,7-10-11 0,-1-4-1 0,-5-1-1 0,-11 10 37 0,10-9 0 0,1-6 0 0,0 1 0 15,0-5 0-15,0-1 0 0,-1 1 0 0,1-5 0 16,0 0 10-16,0 0 10 0,-6 0 1 0,6 5 1 16,0 5-22-16,0-6 0 0,-6 6 0 0,6-1 0 15,-11 15-13-15,0 0-7 0,0 0-2 0,0 0 0 0,0 0 69 16,0 0 13-16,0 0 4 0,0 0 0 0,5 15-52 0,1-1-12 16,-6 6 0-16,11-1 0 0,-6 0 49 0,6 0 7 15,-6 0 2-15,1-4 0 0,4 4-30 16,7 5-5-16,-7 0-2 0,7 0 0 0,-1-5 23 0,-5-4 4 0,5 4 0 0,0-10 1 15,0 1-90-15,0 0-19 0,1-1-3 0,-1 1-1 0,-5-5 52 0,-1-1 12 16,7 6 0-16,-7-5 0 16,1 0-71-16,0-1-11 0,5-4-2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4.8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33 787 1497 0,'0'0'66'0,"0"0"14"0,0 15-64 0,-6-1-16 0,6-14 0 0,0 19 0 16,-5-4 157-16,-1 4 28 0,1 5 6 0,5-5 1 16,-5 5-103-16,5 0-20 0,0 5-4 0,-6 0-1 15,6 0 0-15,0-1 0 0,0 6 0 0,6-5 0 16,-1-5-64-16,0 5-20 0,1-5-1 0,5 4 0 0,-6-8 21 15,6-1 0-15,-6 0 0 0,6-9 0 0,-5-1 12 0,-6-9 8 16,10 10 0-16,1-5 1 0,-11-5-21 16,0 0 0-16,11 0 0 0,0-5 0 15,0 0 0-15,-1-5 0 0,1-4 0 0,0-5 0 16,0 4 0-16,0 1 0 0,5 0 0 0,-11-10 0 0,1 0 0 0,-1-5-16 16,0 5 2-16,6 0 1 0,-5-5 21 0,-1 5 4 15,-5-10 0-15,5 6 1 0,1-1-13 0,-1 0 0 16,1 0 0-16,-6 5 0 0,5 0 0 0,-5 5 0 15,5 9 0-15,1-4 0 0,-6 4 0 0,5-4 0 16,-5 14 0-16,0 0 0 16,0 0-202-16,0 0-43 0,0 0-9 0,6 14-2 0</inkml:trace>
  <inkml:trace contextRef="#ctx0" brushRef="#br0" timeOffset="520">486 1301 1706 0,'0'0'37'0,"0"0"8"0,0 0 2 0,0 0 1 0,0 0-38 0,6-10-10 0,-1 1 0 0,1-6 0 16,-1 6 73-16,-5-6 13 0,0 1 2 0,0 0 1 15,6-10-45-15,-6 4-8 0,-6 6-3 0,1 0 0 16,5-6-17-16,-6-4-3 0,1 0-1 0,-1 0 0 0,-4-4 42 0,4 8 8 0,1 6 2 0,-1-15 0 16,1 15-52-16,0-6-12 0,5 6 0 0,-6-5 0 15,6 9 0-15,0-4-13 0,-5 4 2 0,5-4 1 16,0 4 10-16,0 10 0 0,5-9 0 0,-5 9 0 31,6-5 8-31,4-5 1 0,7 10 0 0,-1 0 0 16,0 0-9-16,-5 0 0 0,5 5 0 0,0 0 0 15,6 9-16-15,-11-4-4 0,10 9-2 0,-4 0 0 16,-1-9-54-16,-5-1-10 16,5 6-2-16,-5-1-1 0,-1 1-45 0,1-1-9 15,5-4-1-15,-5-1-1 0,0 1 65 0,0 0 12 0,0 4 4 16,-1-9 0-16,1-5 51 0,0 5 13 0,0-5 0 0,0 0 0 15,-1 0 48-15,1-5 13 0,0 0 3 0,5-9 0 0,-5 9 0 0,5 0 0 16,-5-9 0-16,0 4 0 0,-6 5 0 0,1-4 0 16,-1-1 0-16,-5-5 0 0,0 6 0 0,-5-6 0 15,-1 1 0-15,1 0 0 0,-6-1-52 0,0 1-12 16,0 4 0-16,1-4 0 0,-7 9 32 0,7 0 4 16,10 5 1-16,-11 0 0 0,-5 10-10 0,-1 4-3 0,7-9 0 15,-1 14 0-15,0 5-6 0,0-9-2 0,6 4 0 0,-1 5 0 16,6 0-4-16,0 0 0 0,0 5-1 0,6 0 0 15,5-5 23-15,-6 0 5 0,6 4 1 0,0-4 0 16,5-4-57 0,-5 4-11-16,5 0-3 0,0-10 0 0,0 0 31 0,0 6 0 0,1-11-8 0,4 6 8 15,1-6-40-15,5 1-4 0,-6-1-2 0,7 1-678 16,-7-5-135-16</inkml:trace>
  <inkml:trace contextRef="#ctx0" brushRef="#br0" timeOffset="830">1356 1330 518 0,'0'0'46'0,"0"0"-37"16,0 0-9-16,0 0 0 15,0 0 202-15,0 0 38 0,6-15 8 0,-1 6 2 16,-5-6-120-16,0 1-24 0,0-5-5 0,-5 0-1 0,-1-5-24 0,1 0-6 16,-1-10-1-16,6 0 0 0,-5-4-19 0,0 0-4 15,-1-10-1-15,1 0 0 0,-6-1-36 0,6 6-9 16,-6-5 0-16,11 5 0 0,-6 0 0 0,1 0 0 15,0-5 0-15,-1 4 0 0,6 6 0 0,0-10 0 16,0 9 0-16,6 1 0 0,-1 9 16 0,6-4 0 16,0-6 1-16,5 6 0 0,0 4-27 0,0 5-6 15,0-5 0-15,6 5-1 0,-6 0 56 0,0 10 11 16,6-10 2-16,0 4 1 0,-1 6-33 0,-4 4-8 16,4 1 0-16,-5 9-1 0,6 0-11 0,-6 5 0 15,-5 9 0-15,-6 0 0 16,1 6-162-16,-6 4-34 0</inkml:trace>
  <inkml:trace contextRef="#ctx0" brushRef="#br0" timeOffset="1067">1038 797 1958 0,'16'5'43'0,"-5"4"9"0,5-4 1 0,0 0 3 0,0 0-45 0,6 4-11 0,-6-9 0 0,6-9 0 0,-1 9 104 16,1 0 20-16,-6 0 3 0,6 0 1 0,-1 0-52 0,-5 0-9 15,1 0-3-15,-1 0 0 0,0-5 0 0,0 5 0 16,6 0 0-16,-6 0 0 0,0 0-52 0,6 0-12 16,-6 0 0-16,6 5 0 0,-1-5 0 0,-4 9 0 15,4-9-9-15,-5 0 9 16,6 0-41-16,-6 0-3 0,0 0-1 0,1 0 0 16,-1 0-136-16,0 5-27 0,0 5-6 0,-5-1-771 0</inkml:trace>
  <inkml:trace contextRef="#ctx0" brushRef="#br0" timeOffset="1282">1778 994 1839 0,'0'0'40'0,"0"9"9"0,10 6 2 0,-4 4 1 0,5-9-42 0,-6 4-10 15,6-4 0-15,0-1 0 0,5 1 85 0,-5-1 15 16,-1 11 4-16,1-6 0 0,0 0-23 0,0 1-4 16,0-1-1-16,-1 1 0 0,-4-6-44 0,5 6-10 15,0-6-2-15,-6 6 0 0,-5-15-20 0,0 0 8 16,11 0-8-16,-11 0 0 0,0 0 0 0,11 4 0 15,-11-4 0-15,10-4 8 0,1 4-8 0,0-20 0 16,0 1-8-16,0 0 8 0,-6 0 0 0,6 0-10 16,-6-1 10-16,6-4 0 15,-11-4-35-15,5-1 0 0,-5 0 0 0,6-5 0 16,-1 1-125-16,1-1-26 0,15-19-5 0,-15 5-1 0</inkml:trace>
  <inkml:trace contextRef="#ctx0" brushRef="#br0" timeOffset="1580">2291 0 1170 0,'0'0'52'0,"0"0"10"15,0 0-50-15,11 5-12 0,-6 9 0 0,0-9 0 0,6 9 100 0,-5-4 18 16,-6 9 3-16,0 0 1 0,0 10-42 0,0 5-8 15,0-6-1-15,-6 11-1 0,-5 4 17 0,6 10 3 16,0-5 1-16,-6 5 0 0,5 4-38 0,-4 6-7 16,4-6-2-16,-5 11 0 0,6-1 7 0,0-5 1 15,5 1 0-15,0-6 0 0,0-13-11 0,5 4-1 16,-5 0-1-16,11-5 0 0,-6-5-15 0,1-9-2 16,4 5-1-16,1-10 0 0,0-10-10 0,-6 0-3 15,6 1 0-15,-5-6 0 16,10 6-108-16,-5-6-21 0,-11-9-5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3.8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75 605 806 0,'0'0'72'0,"0"0"-58"16,0 0-14-16,0 0 0 0,0 0 156 0,0 0 28 15,0 0 5-15,0 0 2 0,0 0-50 0,0 0-9 16,0 0-3-16,0 0 0 0,0 0-52 0,0 0-10 15,0 0-3-15,0 0 0 0,-11 0-51 0,1 0-13 16,4-5 0-16,6 5 0 0,6-5 0 0,-6-4 0 16,0-6 0-16,0 1 0 0,0 0 54 0,0-6 8 15,0 1 2-15,5 0 0 0,-10 0 0 0,5 4 0 16,0-4 0-16,0 0 0 0,0 0-28 0,5-5-4 0,0 5-2 0,-5-1 0 0,6 6-18 0,-1-10-4 16,1 5-8-16,-1 0 12 31,0 4-90-31,-5 1-18 0,0 4-4 0,0 0-1 0</inkml:trace>
  <inkml:trace contextRef="#ctx0" brushRef="#br0" timeOffset="199">0 53 2206 0,'0'0'98'0,"16"0"20"16,0 0-94-16,6 0-24 15,-12 0 0-15,-10 0 0 0,-5 0 52 0,0-10 5 0,-1 5 2 0,6 5 0 0,0 0 4 16,-5-4 1-16,-1-1 0 0,6 5 0 0,6-10-52 0,-6 10-12 16,0 0 0-16,0-5 0 15,-6 1-112-15,6 4-24 0,0-10-6 0,0 10-893 16</inkml:trace>
  <inkml:trace contextRef="#ctx0" brushRef="#br0" timeOffset="584">280 653 1497 0,'0'0'66'0,"0"0"14"0,0 0-64 0,11 5-16 15,-11-5 0-15,11 5 0 0,-11-5 106 0,16 9 18 0,-5-4 3 16,-11-5 1-16,11 5 0 0,0-5 0 0,5 0 0 0,-5 0 0 15,0-5-52-15,-1 0-9 0,-4 5-3 0,5 0 0 16,5-9-51-16,-11 4-13 0,1-10 0 0,-1 1 0 16,0 4 0-16,-5 1 0 0,0-6 0 0,-5 1 0 15,0 0 0-15,-1-1 0 0,1 6 0 0,-1-15 0 16,-4 4 9-16,-1 1-1 0,0-5 0 0,0 0 0 16,-5 0-8-16,10 0-11 0,-4 5 3 0,4-5 0 0,1 0 8 15,5 5 12-15,0 4-2 0,0-4-1 0,5 10-9 16,-5-6 10-16,6 5-10 0,4-4 10 0,1 4-10 15,0 1 8-15,0-1-8 0,0 1 8 0,0-1-20 0,5 5-5 16,-5 5-1-16,5 0 0 0,-5 0 18 0,5 0 0 16,0 0 0-16,0 0 0 0,0 5 11 0,-5 0 5 15,0-5 2-15,0 5 0 16,5 4-221-16,-5-4-44 0,-11-5-9 0,0 0-1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7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178 1244 1958 0,'0'0'43'0,"0"0"9"0,6 14 1 0,-6-14 3 0,0 0-45 0,0 0-11 0,0 0 0 0,0 0 0 16,0 0 104-16,0 0 20 0,11-14 3 0,-6 4 1 15,-5 10-103-15,-5-33-25 16,5-39 0-16,-6-5 0 16,1 10 0-16,5-29 0 15,5-34 0-15,1 39 0 32,-1 19 0-32,22-15 8 15,27-23-8-15,5 18 0 0,-15 20 55 0,-6 10 5 16,-6 14 2-16,6 0 0 0,0 14 2 0,-11 10 0 15,-6 10 0-15,6 9 0 16,-16 5-103-16,0 10-20 0,0 4-4 0,-11 10-752 16,-6 5-150-16</inkml:trace>
  <inkml:trace contextRef="#ctx0" brushRef="#br0" timeOffset="204">0 764 2545 0,'0'0'56'0,"0"0"11"0,0 0 2 0,6 14 3 0,4-4-57 0,-4-1-15 16,-6-9 0-16,0 0 0 0,16-5 77 0,-5 1 13 0,5 4 2 0,0-10 1 15,0 5-74-15,1 5-19 0,4-5 0 0,-5-4 0 16,6 4 25-16,5 5 2 0,5 5 0 0,-5 0 0 16,0-15-43-16,6 5-9 0,-6 5-2 0,11 0 0 15,0 0-183-15,-6 0-37 0,6 0-7 0,-6 5-770 16</inkml:trace>
  <inkml:trace contextRef="#ctx0" brushRef="#br0" timeOffset="424">870 1033 1497 0,'0'0'66'0,"0"0"14"0,0 0-64 0,11 4-16 0,-11-4 0 0,0 0 0 16,0 0 106-16,0 0 18 0,0 0 3 0,0 0 1 0,0-9-40 0,0-1-8 16,0 1-2-16,-11-1 0 15,0-4-22-15,-5 9-5 0,5 0-1 0,-5-5 0 0,-11-18-40 0,11 4-10 16,-6 9 0-16,0 6 0 0,-5-1 53 0,11 20 9 15,0 14 2-15,5-5 0 0,-5-24 0 0,5 15 0 16,-5 4 0-16,5 5 0 0,0 5-56 0,6-9-8 16,0-1 0-16,5 5-10 0,5 5 10 0,0 0 0 15,12 0 0-15,-7 5 0 16,1-19-49-16,5 4-8 0,-5-4-2 0,5-1 0 16,6 1-3-16,-17-1-1 0,17-4 0 0,0-5 0 15,-1 0-155-15,6 5-31 0</inkml:trace>
  <inkml:trace contextRef="#ctx0" brushRef="#br0" timeOffset="640">1156 1157 921 0,'0'0'82'0,"0"0"-66"16,0 0-16-16,0 0 0 0,0 0 197 0,0 0 36 0,0 0 7 0,0 0 2 16,-11-4-106-16,6-1-20 0,-6 0-5 0,6-14-1 15,-1 4-37-15,1 1-7 0,5-5-2 0,-5 0 0 16,5-1-51-16,5-4-13 0,-5-4 0 0,5 8 0 15,6 6 24-15,0-5 1 0,0 4 1 0,5 1 0 16,6 4-9-16,-1 10-1 0,6 0-1 0,0-4 0 16,0-1-3-16,0 0 0 0,6 0 0 0,-6 5 0 15,-6 5-154-15,1 5-31 0,-6-1-7 0,6 6 0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8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0 524 1958 0,'11'14'174'0,"-6"5"-139"0,1 0-35 0,-1 5 0 0,-5 5 144 0,0-5 23 16,5 5 4-16,6 5 1 0,5-1-71 0,1 1-13 16,-17-10-4-16,0 0 0 15,0-5-67-15,5-5-17 0,6 1 0 0,-6-1 0 16,-5-4 0-16,0-10 0 0,16 0 0 0,-5 0 0 16,0-5-19-16,5-5-7 0,0-9-2 0,6 5 0 0,5-5 16 0,-5 4 4 15,-6-14 0-15,0 5 0 16,0 0-16-16,0-4-4 0,-5 4 0 0,0 0 0 0,0 0 28 0,-6 0 0 15,6 4 0-15,-11 1 0 0,6 5 0 16,-1-1 0-16,-5 15 0 0,0 0 0 0,0 0 0 0,0 0 0 16,0 0 0-16,0 0 0 0,0 15 28 0,0-1 10 15,5 10 2-15,-5 0 1 0,11-5-14 16,-5 5-3-16,4-4-1 0,7-1 0 0,-1 5-23 0,-5-5 0 16,5 0 0-16,0-4 0 0,6-6 0 0,-6 1 0 15,0-5 0-15,0 4 0 0,-5-9 0 0,0 5-18 16,5 0 3-16,-5-10 1 0,5 0 14 0,-5-9 0 0,0 4 0 15,-6-4 0-15,6-1 13 0,-6 1-1 16,1 0 0-16,-1 4 0 0,0-19-12 0,-5 10 0 0,0 0 0 16,0 0 0-16,-5-5 0 0,10 9 0 15,-5 10 0-15,0-14 0 0,0-5 0 0,0 0-16 16,-5 5 3-16,10 0 1 16,-5 9-84-16,0-4-16 0,0 9-3 0,0 5-656 0,0 0-131 15</inkml:trace>
  <inkml:trace contextRef="#ctx0" brushRef="#br0" timeOffset="235">897 874 921 0,'16'19'82'0,"-16"-19"-66"0,0 0-16 0,0 0 0 16,0 0 183-16,0 0 33 0,0 0 6 0,0 0 2 0,0 0-109 0,0 0-22 16,0 0-4-16,0 0-1 15,-11-5-38-15,6-9-8 0,-1 0-2 0,6-1 0 0,-5 1 0 0,5-1 0 16,-5-9 0-16,-1 5 0 0,6-5-12 0,6 5-4 15,-1-10 0-15,0 5 0 0,12 10 2 0,-12-10 0 16,6-5 0-16,5 5 0 0,-5 0-13 0,5 14-2 16,-5-9-1-16,5 10 0 0,6-6-1 15,-6 1 0-15,5 4 0 0,-4 5 0 16,4 5-105-16,-5 0-22 0,1-4-4 0,-7 4-569 16,7 14-113-16</inkml:trace>
  <inkml:trace contextRef="#ctx0" brushRef="#br0" timeOffset="467">1307 879 691 0,'0'0'61'0,"0"0"-49"0,11 14-12 0,-11-14 0 16,0 0 177-16,0 0 33 0,0 0 6 0,0 0 2 16,0 0-67-16,0 0-14 0,0 0-2 0,6-5-1 15,-6-4-56-15,5 4-11 0,-5-9-3 0,0-1 0 16,5 6-51-16,-5-1-13 0,0 10 0 0,6-10 0 15,-6-9 39-15,0-5 5 0,-6 5 0 0,6 0 1 16,6 0-33-16,-1 4-12 0,-5-9 9 0,0 10-707 16,0-1-142-1</inkml:trace>
  <inkml:trace contextRef="#ctx0" brushRef="#br0" timeOffset="729">1772 951 288 0,'0'0'25'0,"0"0"-25"15,0 0 0-15,0 0 0 0,0 0 246 0,0 0 44 16,0 0 9-16,0 0 1 0,0 0-142 0,5-10-29 16,1 1-5-16,-6-1-2 0,0-4-22 0,5-6-4 15,-5-4 0-15,0 0-1 0,-5 0-41 0,-1-9-8 0,6-6-2 16,0 1 0-16,-5 4-23 0,5-9-5 15,-6-5 0-15,-4 5-1 0,4-5-15 0,1 0 8 16,-6 9-8-16,6-4 0 0,-1-5 10 0,1 5-10 0,-6 0 10 16,6 4-10-16,-1 6 0 0,1 4-18 15,-6-5 2-15,6 6-1033 0</inkml:trace>
  <inkml:trace contextRef="#ctx0" brushRef="#br0" timeOffset="912">1486 456 1324 0,'16'10'118'16,"11"-10"-94"-16,-6 5-24 0,12 0 0 0,-1-1 218 0,6 1 39 16,0-10 8-16,0 5 2 0,-6 0-133 0,1 0-26 15,4 0-6-15,-4-4-1 0,-6 4-29 0,0 0-7 16,5-5-1-16,-5 5 0 0,-5-5-7 0,-1 5-1 16,1 0-1-16,-6 0 0 0,0 5-55 0,-16-5 0 15,11 5-8-15,-11-5 0 16,11 0-233-16,-11 0-47 0,0 0-8 0</inkml:trace>
  <inkml:trace contextRef="#ctx0" brushRef="#br0" timeOffset="1176">2323 888 633 0,'0'0'28'0,"0"0"6"0,0 0-34 0,0 0 0 0,0 0 0 0,0 0 0 16,0-9 220-16,0-1 38 0,0-4 7 0,5-1 2 16,-5 1-140-16,6-5-28 0,-1 0-6 0,-5 4-1 15,6-4-15-15,-6 0-3 0,5-5-1 0,0 5 0 16,1-5-58-16,-6 4-15 0,5 1 0 0,6 0-646 15,0 5-132-15</inkml:trace>
  <inkml:trace contextRef="#ctx0" brushRef="#br0" timeOffset="1490">2528 869 1530 0,'-5'24'68'0,"5"-9"13"0,0 4-65 0,0 0-16 0,5 0 0 0,-5-4 0 0,0-15 118 15,0 0 20-15,0 0 4 0,0 0 1 0,0 0-61 0,11 5-12 16,0-5-2-16,-6-5-1 0,1 0-42 0,4-9-8 16,1-6-1-16,0 1-1 15,-6-5-15-15,12 0 8 0,-7 5-8 0,1-5 0 0,-5-5 9 0,4 0-9 16,1 5 8-16,5 5-8 0,-5-10 0 0,0 5 0 16,0-5 8-16,0 10-8 0,-6 0 0 0,6 5 0 15,0-1 0-15,0 6 8 0,5-1-8 0,-11 0 0 16,6 10 9-16,-11 0-9 0,0 0 12 0,11 0-3 15,-11 0 0-15,11 10 0 0,-1 4 5 0,1 6 1 16,0-1 0-16,-6 0 0 0,1 5 9 0,5 5 3 16,-6 0 0-16,6-1 0 0,-6 1-11 0,1-5-1 15,-1 0-1-15,0 5 0 0,1 0-5 0,-1-5-1 16,-5 0 0-16,0 0 0 0,0-10-84 0,0 1-16 16,0-15-4-16,0 0-631 0,0 0-125 0</inkml:trace>
  <inkml:trace contextRef="#ctx0" brushRef="#br0" timeOffset="1655">2658 250 1260 0,'0'0'56'0,"0"0"11"0,0 0-54 0,0 0-13 0,0-10 0 0,0 1 0 0,0 9 61 0,0 0 10 16,0 0 1-16,0 0 1 15,0 0-44-15,16 9-9 0,0 1-1 0,0 4-714 0</inkml:trace>
  <inkml:trace contextRef="#ctx0" brushRef="#br0" timeOffset="2162">3252 874 806 0,'0'0'72'0,"0"0"-58"16,16 5-14-16,-16-5 0 0,0 0 168 0,0 0 32 15,17-5 5-15,-7 0 2 0,-10 5-79 0,0 0-16 16,0 0-4-16,17-9 0 0,-12-1-50 0,6-4-10 15,-6-1-3-15,-5 1 0 0,6-1-9 0,-6-4-3 0,0 5 0 16,0-5 0-16,0 9-13 0,0-14-2 0,-6 14-1 0,6-4 0 16,-5 0-17-16,-1-1 0 15,1 10 0-15,-6-4 0 0,0-1 10 0,1 1-10 0,-1 4 8 0,0 0-8 16,6 5-8-16,-6 0-8 0,0 5 0 0,6 0-1 16,-1-1-15-1,1 6-4-15,5 4 0 0,0-4 0 0,0 4 24 0,0 1 4 0,5-1 8 0,6 1-13 16,0 4 13-16,0 0 0 0,5-5 0 0,-5 6 0 15,10-1 24-15,-10-5-3 0,5-4 0 0,0 9 0 16,1 0 9-16,4-4 2 0,-5 4 0 0,-5 5 0 0,5 5-10 16,1 0-2-1,-1-5 0-15,0 9 0 0,-5-4-7 0,0 5-1 0,-6-1-1 16,6 6 0-16,-6-1-11 0,1 5 0 0,-1 5 9 0,-5-5-9 16,0 1 0-16,-5-1 0 0,-1-5 0 0,1 6 0 15,-6-6 0-15,0 5 0 0,0 0 0 0,-5 1-8 0,-5-11 8 16,4 6 0-16,-4-1 0 0,-1-9-8 0,-5-5 8 0,6-10 0 15,-6 1-9-15,5-6 9 0,0 1-11 0,1-5 3 16,5-5 0-16,-1-5 0 0,6-10 8 0,1-9-10 16,-1-4 10-16,11-1-10 0,-6 0 10 0,12 0 0 15,-6-9 0-15,11-1-8 0,-1-4 8 0,7 0 0 16,-1 5 0-16,11-15 0 0,-5 5 0 0,10 9 0 16,-5 6 0-16,5-1 8 0,1 0 0 0,-1 1 1 15,-10 9 0-15,-1 5 0 0,1-1-1 0,0 1 0 0,-6 10 0 16,0-1 0-1,-5 5-148-15,-11 5-29 0</inkml:trace>
  <inkml:trace contextRef="#ctx0" brushRef="#br0" timeOffset="2363">1183 0 403 0,'0'0'36'0,"0"0"-36"0,0 0 0 15,5 19 0-15,-5-19 301 0,0 0 54 0,0 0 10 0,0 0 3 0,0 0-244 16,11 0-48-16,0 10-9 0,0-5-617 16,0 0-123-16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3.1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1139 1281 0,'-6'10'114'0,"6"-10"-91"16,0 0 67-16,0 0 14 0,-5 0 2 0,5 0 1 16,0 0-37-16,0-5-7 0,-11 0-2 0,11 5 0 0,0-5 19 15,0 5 3-15,0-4 1 0,0-1 0 16,-5-5-84-16,5 5-28 0,0-9 0 0,5 4 0 0,-5 1 44 0,11-1 10 0,-6-9 2 0,6 0 0 16,0 0 39-16,5-5 8 0,-5-5 1 0,11 0 1 15,-6 0-31-15,5-5-6 0,-4-4-2 0,4-5 0 16,1 0-20-16,5-1-4 0,-6 6-1 0,-4-5 0 15,-1 4-13-15,0-4 0 0,0-5 0 0,0 5 0 16,6 0 116-16,-6-1 21 0,0 1 4 0,1-5 1 31,-1 0-213-31,-5 10-42 0,0 4-9 0,-1 1-2 0,-4 9 105 0,-1 9 19 16,6-4 8-16,-6 5-8 0,1 4 38 0,-1 0 1 0,-5 6 0 16,6-6 0-16,-1 5-31 0,-5 5-8 0,0 0 0 0,5 0 0 15,6 10 0-15,0-1 0 0,-6 1 0 0,1 9 0 16,-1-4 0-16,1 9 0 0,4 0 0 15,1 0 0-15,0 9 8 0,0 1 1 0,0-5 0 0,-1 9 0 16,7 0-9-16,-1 15-12 0,5-5 2 0,1-4 1 0,-6-1 17 16,6-5 3-16,-6 5 1 0,0 1 0 0,0-6-12 15,6 0-17-15,-6 1 4 0,0 4 1 0,1-5 12 0,-1-4 13 16,0 5-2-16,0-11-1 0,0 1-10 0,-5-10 0 16,0 1 0-16,0-6 0 0,-6 5 0 0,1-4-14 15,-1-6 5-15,-5-9 1 16,0 0-188-16,0 0-36 0,0 0-8 0</inkml:trace>
  <inkml:trace contextRef="#ctx0" brushRef="#br0" timeOffset="224">130 808 1094 0,'0'0'97'0,"0"0"-77"15,17 0-20-15,-17 0 0 0,5-10 144 0,11-4 26 0,0 4 5 0,6-4 1 16,0 4-29-16,5 1-6 0,-6-1-1 0,6 5 0 16,0-4-81-16,0-1-17 0,0 0-3 0,6 6-1 15,-1 4-22-15,6 4-5 0,5 1-1 0,0-5 0 16,1 0-158-16,-1 5-32 0</inkml:trace>
  <inkml:trace contextRef="#ctx0" brushRef="#br0" timeOffset="439">1411 813 806 0,'0'0'72'0,"0"0"-58"0,5 9-14 0,-5 10 0 0,0 1 204 0,-5 4 39 16,-1-5 7-16,1 5 2 15,0 0-152-15,-1-5-29 0,-5 5-7 0,0 5 0 0,1 0 46 0,-1 0 10 16,5-1 1-16,-4 1 1 0,4 5-89 0,-5-10-17 15,1-5-4-15,-1 5-1 0,5-5 5 0,-4 0 2 16,4-4 0-16,1-1 0 16,-6-4-105-16,11-10-21 0,11 5-4 0,0 4-879 0</inkml:trace>
  <inkml:trace contextRef="#ctx0" brushRef="#br0" timeOffset="968">2027 1096 1317 0,'0'0'28'0,"0"0"7"0,0 0 1 0,0 0 2 0,0 10-30 0,0-10-8 16,0 0 0-16,0 0 0 0,0 0 55 15,0 0 9-15,0 0 3 0,0 0 0 0,0 0-16 0,0 0-3 16,0 0-1-16,0 0 0 0,0 0 13 0,0 0 4 16,0 0 0-16,-6-15 0 0,1 1-52 0,-1-5-12 15,1-5 0-15,0 4 0 0,5-4 46 0,0 0 6 0,0-4 2 0,0-1 0 16,5-5-28-16,-5 0-6 0,0-4 0 0,0 4-1 15,0-4-19-15,-5 0-11 0,5 4 2 16,-6-4 0-16,6-1 9 0,0 6 0 0,0 4 0 16,-5-5 0-16,-1 1 16 0,6-1 4 0,-5 5 2 0,5 0 0 15,-5 5-34-15,5 10-6 0,-11-1-2 0,5 1-640 16,-4 0-128-16</inkml:trace>
  <inkml:trace contextRef="#ctx0" brushRef="#br0" timeOffset="1284">1756 136 691 0,'0'0'61'0,"0"0"-49"16,0 0-12-16,0 0 0 0,0 0 131 0,11-5 23 15,-11 5 5-15,6-5 1 0,-6 5-54 0,16 0-10 16,0-14-3-16,0 9 0 0,-5-5-29 0,0 1-5 15,5-6-2-15,0 6 0 0,6 4-12 0,0 0-2 0,-1-5-1 0,6 6 0 16,6-6-5-16,-1 0-1 0,6 6 0 16,-6-1 0-16,6 0 8 0,-6 0 0 0,6 5 1 0,0 0 0 15,0 5 2-15,0-5 0 0,0 0 0 0,-1 0 0 16,1 5-38-16,-5-5-9 0,-1 0 0 0,-5 5 0 16,0-5 0-16,0 4 0 0,-11-4 0 0,0 5 0 15,1-5 0-15,-7 5 0 0,-10-5 0 16,0 0 0-16,0 0-240 0,0 0-51 15,0 0-9-15,-27 19-3 0</inkml:trace>
  <inkml:trace contextRef="#ctx0" brushRef="#br0" timeOffset="1517">1875 510 1958 0,'0'0'43'0,"0"0"9"0,17 0 1 0,4 5 3 0,1-5-45 0,-1 0-11 16,1 0 0-16,0 0 0 0,5 0 104 0,0 0 20 15,0 0 3-15,0 0 1 0,0 5-52 0,5 0-9 16,-5 4-3-16,0-4 0 0,-5 0-55 0,5 0-9 16,-6-1 0-16,1 1-10 0,-6-5-1 0,0 5 0 15,1 5 0-15,-1-6 0 16,-5-4-200-16,-1 5-40 0,1 0-8 0,-11-5-1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7.7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9 921 0,'0'0'82'0,"0"0"-66"16,0 0-16-16,0 0 0 0,0 0 132 0,0 0 22 15,0 0 5-15,0 0 1 0,0 0-33 0,0 0-7 16,0 0 0-16,0 0-1 0,0 0-88 0,0 0-18 16,0 0-3-16,0-9-1 0,0 9-9 0,0 0 0 15,0 0 0-15,0 0 0 16,0 0-20-16,0 0-5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9.6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194 5 1036 0,'-38'-5'46'0,"38"5"10"0,0 0-45 0,0 0-11 16,0 0 0-16,0 0 0 0,0 0 104 0,0 0 20 15,0 0 3-15,0 0 1 0,0 10-16 0,0 4-4 16,0 0 0-16,0 1 0 0,-5 4-19 0,0 0-4 15,-6 0-1-15,5 6 0 0,6-6-16 0,-5 10-3 16,0-1-1-16,-1 6 0 0,1 4-23 0,-1 1-5 16,1-1 0-16,5 5-1 0,0-4-5 0,0-1-1 15,-5 1 0-15,5-1 0 16,5 5-50-16,-5-9-11 0,0 0-1 0,0-6-1 16,0 1-134-16,5-5-28 0,1 0-4 0,-1-5-2 0</inkml:trace>
  <inkml:trace contextRef="#ctx0" brushRef="#br0" timeOffset="529">0 922 1497 0,'0'0'32'0,"0"0"8"0,5 10 0 15,-5-10 4-15,0 0-36 0,0 14-8 0,6 5 0 0,4-9 0 0,-10-10 104 0,6 9 20 16,-1 6 3-16,1-6 1 0,4 1-52 0,1 0-9 16,5-1-3-16,1-4 0 0,-1 5-11 0,5-1-2 15,1-4-1-15,5 5 0 0,-5-1-29 0,5 1-5 16,0-15-2-16,-6 5 0 0,12 0 14 0,-6-5 4 16,5 5 0-16,-5-9 0 0,-5-1 0 0,-1-4 0 15,12-1 0-15,-1 1 0 16,-21-5-32-16,11-5 0 0,-1 0 0 0,-5 0 0 15,6 4-20-15,-11 1-9 0,0-5-3 0,-6 0 0 0,0 0 52 0,-10 0 9 16,-6 5 3-16,6-5 0 31,-6 5-77-31,-11 0-15 0,-5 4-4 0,-5 1 0 0,-6-1 52 0,6 1 12 0,-1 9 0 16,-4 5 0-16,4 0 0 0,12 0 0 0,-17 5 0 0,16 0 0 0,0 4 0 0,12-4 0 16,10-5 0-16,0 0 0 15,-6 5 0-15,1 0 0 0,5 4 0 0,0-9 0 0,0 0 0 0,5 0 0 0,1 0 0 16,10 0 0-16,0-4 0 0,0-6 0 0,0 0 0 15,1-9 0-15,4-5 48 0,1 5 13 0,10-5 3 16,-5-5 0-16,-5 0-52 0,0 0-12 16,-6-4 0-16,-5 4 0 0,-1 0 0 0,1-4-13 0,-11-1 2 0,6 0 1 15,-6 6 10 1,0 4 14-16,-6 0-3 0,6 0-1 0,-27 4-10 0,11 1 0 0,-6 0 0 0,-5 0 0 16,6 9 0-16,-1 5 8 15,1 0-8-15,4 1 0 0,7 4-90 0,-12 0-23 0,6 4-5 0,5 6-598 16,0 5-120-16</inkml:trace>
  <inkml:trace contextRef="#ctx0" brushRef="#br0" timeOffset="841">924 663 864 0,'0'0'76'0,"5"14"-60"0,0 5-16 0,1 1 0 0,-1 4 144 0,6 0 25 16,-6 0 6-16,6 0 1 0,-5 0-39 0,4 0-7 16,-4-5-2-16,10 0 0 0,0 0-51 0,-5 0-10 15,0 1-3-15,5-11 0 0,0 1 0 0,6-5 0 16,-6-1 0-16,0-4 0 0,0-4-51 0,-5-1-13 16,0 0 0-16,0 0 0 0,5-4 0 0,-5-1 0 0,0-4 0 15,-6-1 0-15,0 1 0 0,1-5 0 16,5 4 0-16,-11-4 0 0,-6-5 0 0,1 5 0 0,-1 0 0 0,-4-5 0 15,4 4 0-15,-5 6 0 0,6 4 0 16,0-4 0-16,-1 0 0 0,1 4 0 0,5 0 0 0,0 10 0 31,0 0-202-31,0 0-43 0,11-4-9 0,5 4-2 16</inkml:trace>
  <inkml:trace contextRef="#ctx0" brushRef="#br0" timeOffset="1057">1674 1143 1497 0,'0'0'32'0,"0"0"8"0,6-10 0 0,-6-4 4 0,5 0-36 0,-10-15-8 31,-1-24 0-31,1 0 0 16,0 5 104-16,-6-19 20 16,-11-39 3-16,1 10 1 0,-1 19-103 0,0 10-25 15,6 5 0-15,5 4 0 0,1 5 0 0,-1 5 0 16,0 10 0-16,6 4 0 15,-6 5-38-15,5 10-13 0,-4 5-2 0</inkml:trace>
  <inkml:trace contextRef="#ctx0" brushRef="#br0" timeOffset="1217">1134 499 2188 0,'33'0'48'0,"-17"5"11"0,11-5 1 0,5 5 1 0,1-10-49 15,5 5-12-15,-6 5 0 0,6-5 0 16,0 5 105-16,5-5 19 0,0 0 3 0,6 0 1 0,-6 5-52 0,0 4-9 0,0-4-3 0,0 0 0 16,1 0-64-16,-1-5-24 0,-11 4 1 0,6-4 0 15,-5 0-65-15,-1 0-14 0,-10 0-2 0,5 0-662 16,-17-4-132-16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4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157 802 1695 0,'0'0'37'0,"0"0"8"0,0 0 2 0,0 0 1 0,0 0-39 0,0 0-9 0,0 0 0 0,0 0 0 16,0 0 112-16,-5-4 20 0,-1-11 4 0,6 1 0 15,-5-1-57-15,-1 1-12 0,1 0-3 0,5-6 0 16,0 1-51-16,0-5-13 0,0-5 0 0,0 1 0 0,0-1 54 0,5 0 8 15,-5 5 2-15,11 0 0 16,-5 5-103-16,-6-1-20 0,0 6-4 0,5 4-683 16,6-4-137-16</inkml:trace>
  <inkml:trace contextRef="#ctx0" brushRef="#br0" timeOffset="356">319 769 1497 0,'0'0'66'0,"11"14"14"0,0-4-64 0,-11-10-16 31,0 0 0-31,16 9 0 0,-16-9 106 0,16 10 18 16,0-10 3-16,-16 0 1 0,0 0 13 0,17 5 3 15,-1 0 1-15,0-5 0 0,-5-10-90 0,0 0-19 16,-6 10-3-16,11-4-1 0,-5-11-13 0,0 1-3 16,0-5-1-16,-6 4 0 0,6 1 39 0,0-5 8 15,-6-1 2-15,0 6 0 0,-5 0-52 0,0-1-12 16,-5-4 0-16,-6 0 0 0,-5-5 0 0,0-5 0 0,-6 5 0 0,1 0 0 31,-1 5-48-31,-5 4-13 0,0-4-3 0,0 5 0 0,0-10 52 0,5 9 12 0,6 6 0 16,0-6 0-16,11 6 0 0,5 9 0 0,0 0 0 0,0 0 0 15,10-5 0-15,7-5 0 0,-1 5 0 0,5 1 0 16,6-1 0-16,0 0 0 0,0 10 0 0,0 0 0 0,6-5 48 0,-1 0 13 0,-5 0 3 0,0 0 0 31,0 9-52-31,-5-9-12 0,5 0 0 0,-6 0 0 0,-4 5-48 16,-1-5-13-16,0 5-3 0,-11-5-1152 0</inkml:trace>
  <inkml:trace contextRef="#ctx0" brushRef="#br0" timeOffset="545">0 96 2188 0,'0'0'48'0,"0"0"11"0,0-9 1 0,0-1 1 0,6 1-49 0,-6-1-12 16,5 0 0-16,1 6 0 0,4 4 105 0,-4-5 19 16,-1-5 3-16,1 1 1 0,-6-6-103 0,5 10-25 0,-5 5 0 0,0 0 0 31,5 0-97-31,-5 0-25 0,0 0-5 0,6 15-1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2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204 490 1728 0,'0'0'38'0,"11"0"8"0,5-5 2 0,-5 5 0 0,-11 0-39 0,0 0-9 0,11-9 0 0,-11 9 0 31,11-15 84-31,-6 1 16 0,-5-1 2 0,6 1 1 15,-6-5-63-15,-6 0-12 0,1 4-2 0,-6 1-1 16,-5-5 31-16,0 4 7 0,-6 6 1 0,6-1 0 16,-11 5-39-16,11 0-7 0,5 5-2 0,-5 5 0 15,-1 0 6-15,-4 5 1 0,5-1 0 0,-1 6 0 16,1 4 1-16,5 0 1 0,6 0 0 0,0 0 0 0,-1 1-25 0,6 4 0 0,6-5 0 0,-1 0 0 16,0 0 0-16,6-4 0 0,0-1 0 15,0 1 0-15,0-6 0 0,-1-4 0 0,7 5 0 0,-1-6 0 16,5 1 0-16,-4 0-12 0,-1 0 0 0,0 4 1 15,0-4 11-15,-5 5 16 16,0-1-4-16,5 6-1 0,-11-1 12 0,1 1 2 0,-1 4 1 0,-5 10 0 0,-5-1 10 16,5 6 1-16,-6 0 1 0,-4 4 0 15,-1 0-52-15,0 1-10 0,0-1-3 16,-5 1 0-16,-11-6 19 0,11 1 8 0,-6 0-8 0,6-1 8 0,5 1 20 0,-5-5 8 16,5-10 3-16,0 0 0 0,1-5-31 0,4-4 0 15,-5 0 0-15,11-10 0 16,0 0-31-16,0 0-12 0,0 0-2 0,-5-15-1 15,0 1-29-15,-1-5-5 0,12-5-2 0</inkml:trace>
  <inkml:trace contextRef="#ctx0" brushRef="#br0" timeOffset="268">523 591 1497 0,'0'0'66'0,"6"5"14"0,4 4-64 0,-10-9-16 16,0 0 0-16,0 0 0 0,0 0 55 0,0 0 7 0,0 0 2 0,0 0 0 16,0-14-4-16,-5 4-1 0,0 1 0 0,-1-1 0 31,6-9-28-31,-5 0-6 0,-1 0-1 0,6-1 0 16,0 1 17-16,0 5 3 0,6-1 1 0,-1 1 0 15,1-1-36-15,-1 6-9 0,6-1 0 0,-6 5 0 16,6 1 53-16,5-6 9 0,0 5 2 0,-5 0 0 0,5 1-52 15,1 4-12-15,10 9 0 0,0-4 0 16,-11-5-160-16,11 5-31 0,-6 0-6 0,1 4-2 16</inkml:trace>
  <inkml:trace contextRef="#ctx0" brushRef="#br0" timeOffset="502">934 490 1195 0,'0'0'52'0,"0"0"12"0,0 0-51 0,16 0-13 16,-5-5 0-16,-11 5 0 0,0 0 121 0,0 0 22 15,11-4 4-15,-1-6 1 0,-4-5-16 0,-6 15-4 16,11-9 0-16,-11-6 0 0,-11 1-94 0,5 0-19 31,-4-1-4-31,4 6-1 0,1-1 20 0,5 10 4 0,-11-5 1 0,11 5 0 0,-5-5-7 0,5 5-2 16,-17 0 0-16,12 5 0 0,-6 5 25 0,0 4 5 31,6 1 0-31,0-1 1 0,5 5-45 0,-6 0-12 16,1-4 0-16,5 4 0 0,5 0 0 0,1-4 0 0,-1 4 0 15,6-5 0-15,-6-4-9 0,1 4-4 0,4-4-1 16,-4-5 0-16,5-5 2 0,-1 0 1 0,1 0 0 0,5 0 0 31,-10-5-22-31,10 0-5 0,0 0-1 0,0-4 0 0,1 4-71 16,-1 0-14-16,-5-4-4 0,5-1-819 0</inkml:trace>
  <inkml:trace contextRef="#ctx0" brushRef="#br0" timeOffset="907">1355 418 1954 0,'0'0'43'16,"11"14"9"-16,-6 1 1 0,1 9 3 0,5 0-45 0,-6 0-11 0,0 10 0 0,1-6 0 15,-1-4 102-15,-5 5 18 0,6 5 4 0,-1-1 1 0,-5 1-45 0,0 4-10 16,-5-9-2-16,5 10 0 0,-6-11-54 0,6 1-14 16,-5-5 0-16,5 0 0 0,-11 0 0 0,11-9 11 31,0-1-11-31,0-14 10 0,0 10-10 0,0-10 0 16,0 0 0-16,0 0 0 0,0 0-15 0,0 0 5 15,0 0 1-15,0-10 0 0,0-4 9 0,0-1 9 16,0-4-1-16,0-5-8 0,0-5 0 0,5 0 0 15,1 1 0-15,-6-11 0 0,5 6 0 0,-5-11 0 16,6 6 0-16,-1 0 0 16,0-1-16-16,1 6-9 0,10-1-3 0,-5 0 0 0,-6 10 28 15,6 0 0-15,5 5 0 0,0 5-8 0,1 4 8 0,-1 0 0 16,5 10 8-16,-4 0-8 0,-1 0 12 0,-5 5-3 0,-11-5 0 0,10 15 0 0,1 4-1 0,-5-5 0 16,-6 10 0-16,0 0 0 0,-6 0-8 0,1-4 0 15,-6 4 0-15,0 0 0 0,-5 0-9 0,5 0 9 16,-5-5-12-1,0 0 12-15,5 0-9 0,0-4 9 0,0-6 0 0,6-4-9 16,5-5-11-16,0 0-1 0,0 0-1 0,0 0 0 16,0 0-186-16,16-10-36 0,0-4-8 0,6-5-2 0</inkml:trace>
  <inkml:trace contextRef="#ctx0" brushRef="#br0" timeOffset="1251">1868 0 403 0,'0'0'36'0,"17"0"-36"0,-1 5 0 0,0 5 0 16,-5-1 317-16,0 1 57 0,-1 4 11 0,-4 6 3 0,-1 4-224 0,1 0-45 15,-6 4-9-15,0 6-2 0,0 0 9 0,0 4 2 16,-6 0 0-16,1 6 0 0,-6 4-66 0,6-5-13 0,-1-5-2 0,1 6-1 0,-1-6-19 16,6-4-4-1,0-10-1-15,-5 0 0 0,5-10-13 0,0 0 9 0,0-14-9 0,0 0 8 0,0 0-8 0,11 5 0 16,5-5 0-16,0-5 0 0,0-9 0 0,1 4-12 15,-1-4 2-15,5-5 1 0,-4 0 9 0,4-5 0 16,-5 4-9-16,6-4 9 0,-6 5 0 0,0 0 0 16,1 0 0-16,4-1 0 0,-5 6 0 0,1 4 0 15,-1 6 0-15,0-1 0 16,0 5 9-16,0 5 0 16,1-1 0-16,-6 11 0 0,-1-1 3 0,7 10 0 15,-7 0 0-15,1 0 0 0,-5 5-12 0,4-5 0 0,1 5 9 16,-5-5-9-16,-1 0 0 0,-5-5-12 0,11 5 2 15,-6-5 0 1,6 1-68-16,-6-6-14 0,1 0-2 0,5 1-686 0,-11-15-138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1.8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524 883 748 0,'0'0'67'0,"0"0"-54"0,0 0-13 0,0 0 0 15,0 0 155-15,0 0 28 16,0 0 5-16,0 0 2 0,0 0-86 0,0 0-18 0,0 0-3 0,0 0-1 16,0 0-14-16,0 0-4 0,0 0 0 0,0 0 0 15,0 0-42-15,0 0-9 0,0 0-1 0,-6-9-1 0,-10-6 4 0,5-4 1 31,1 0 0-31,-1 0 0 0,0-5-35 0,6 0-6 0,5 0-2 0,0-5 0 0,-6-5 73 16,1-4 14-16,5-1 4 0,0 1 0 16,0-5-52-1,-6 0-12-15,1-5 0 0,5 4 0 0,0 1 0 16,0 5 0-16,-11-1 0 0,6-4 0 0,5 5 0 0,-6 4 0 0,-10 10 0 0,5-5 9 16,1-4-67-16,-12 9-14 0,-5 4-2 0,5 11-1 0</inkml:trace>
  <inkml:trace contextRef="#ctx0" brushRef="#br0" timeOffset="579">0 293 2120 0,'0'0'47'0,"16"0"9"0,0 4 3 0,6-4 0 0,-6 0-47 0,6-4-12 16,10 4 0-16,-10-5 0 15,10-5 84-15,0 1 14 0,-5 4 3 0,6-5 1 0,-1 10-102 0,1-9-10 16,-1-1-7-16,-5 0-2 0,-5 6 67 0,-1-6 12 0,12 5 4 0,-6 5 0 15,-6-5-52-15,1 10-12 0,5 0 0 0,0 5 0 16,-11-6-8-16,0 11-5 0,1-1-1 0,-7 10 0 31,7 5 4-31,-7 5 1 0,-4-1 0 0,5 6 0 16,-6-1 25-16,0 1 6 0,6 4 1 0,-5 0 0 0,-1-5-44 16,-5 1-9-16,5-1-2 0,-5-4 0 0,0-5 52 0,11-5 9 15,-11 0 3-15,6-5 0 0,4-5-56 0,-4-9-12 0,5 0-1 16,-6 0-1-16,-5-5 22 0,5 0 4 0,6-5 0 0,0-5 1 15,5-4-1-15,-5-1-1 0,0 6 0 0,0-10 0 16,5 4 13-16,-11 1 0 0,6-1 0 0,5 6-9 0,-10-1 21 16,5 1 5-16,-1-1 1 0,1 5 0 0,-11 5-18 0,6 0 0 31,4 5 0-31,1 5 0 0,0-6 0 0,0 11 0 0,0-1 0 0,-1 5 0 0,-4 1-13 0,5-6-7 16,-1 5 0-16,7 0-1 0,-7-4 21 0,7 4 0 15,-1 0 0-15,0-9 0 0,0 4 0 0,0-9 0 16,1 0 0-16,-1-5 0 0,0 0 8 0,6-10-8 15,-1-4 8-15,-5 4-8 0,1-4 14 0,-1 0-2 32,-5-6-1-32,5 6 0 0,0-5 30 0,-5-1 7 15,0 1 0-15,0 0 1 0,-11 0-39 0,0 0-10 0,0-5 0 16,-6 9 0-16,1-4-18 0,-6 5-6 0,0 4 0 0,0 5-1 0,11 5 25 0,0 0 19 16,-11 5-3-16,1 5-1 0,-1-1 9 0,5 10 1 15,1 1 1-15,0 4 0 0,10 4-18 0,-5 1-8 0,5-5 0 16,6 10 8-16,5-5 1 0,1 4 0 0,4-9 0 15,1 5 0 1,-6-5-9-16,6-5 0 0,-6 1 0 0,0-1 0 0,0-14 0 0,6 9 0 0,-6-4 0 0,6-1 0 16,-6 1-86-1,0-5-10-15,6-1-1 0,-1-4-1023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42.5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0 698 460 0,'0'0'20'16,"0"0"5"-16,11 0-25 0,-11 0 0 0,0 0 0 0,0 0 0 16,0 0 120-16,0 0 18 0,0 0 4 0,0 0 1 15,0 0-70-15,0 0-13 0,5 14-4 0,-5-14 0 0,-10 10-24 0,4 4-6 16,12 1-1-16,4-1 0 0,-4 0 31 0,-1 1 7 15,1-1 1-15,4 1 0 0,1 4 0 0,0 5 0 16,0-5 0-16,0 0 0 0,-6 0-8 0,0 5 0 16,6-9-1-16,5 4 0 0,-5-4-15 0,5 4-4 15,1-10 0-15,-1 6 0 0,0-6 1 0,-5 6 0 16,5-6 0-16,0-4 0 0,-5-5-29 0,5 0-8 16,-10 0 0-16,4-5 0 0,1 5 18 0,0 0 2 15,0 0 1-15,5-4 0 0,-5-1-12 0,-6 0-9 16,6 0 12-16,0-4-12 0,0-6 0 0,-1-4 0 15,1 0 0-15,-5-1 0 16,4 6-15-16,-4-5-9 0,-1-5-3 0,1 0 0 0,-6 5 27 0,0-10 0 16,5 0 0-16,-5 0 0 0,-5-4 0 0,5 4 0 15,5-5 0-15,6 5 0 0,-11-4 22 0,0-1 10 16,5 1 1-16,1-6 1 16,-1 5-54-16,1 1-12 0,-6-1-1 0,5-4-1 0,0 4 78 0,1 10 16 0,-1-5 4 0,-5 1 0 15,6-6-64-15,-1 5-26 16,0 0 2-16,-5 5 0 0,6 10 38 0,-6-5 8 0,0 0 2 0,0-1 0 15,5 1-24-15,1 10 0 0,-1-1 0 16,6 0 0-16,-17 1 0 0,12-1 0 0,10 5 0 0,-5 0 0 16,-11 5 0-16,11 0 0 15,-1 0 0-15,12 0 8 0,0 5 4 0,-1 0 2 0,-10-5 0 0,5 15 0 16,0-6 28-16,6 6 6 0,-6-11 0 0,0 6 1 0,1 0-39 16,-7-1-10-16,-4 6 0 0,5-1 0 0,-1-4 0 0,1 4 0 15,-5 0 0-15,-6 1 0 16,5 4-100-16,-5-5-23 15,0 1-4-15,0-15-1 0,-11 9-102 0,6 6-21 0</inkml:trace>
  <inkml:trace contextRef="#ctx0" brushRef="#br0" timeOffset="314">146 549 576 0,'0'0'25'0,"0"0"6"0,0 0-31 0,0 0 0 16,0 0 0-16,0 0 0 0,0 0 160 0,0 0 25 0,0 0 6 0,0 0 1 16,0 0-52-16,16 10-9 0,-5-10-3 0,0 4 0 15,5 1-51-15,0-5-10 16,0 5-3-16,6 0 0 0,0 0 0 0,10-1 0 0,-5 1 0 0,11 0 0 15,-6 5 0-15,6-6 0 0,0 1 0 0,0 5 0 16,-6-5-51-16,-5-5-13 0,0 0 0 0,0 4 0 16,0 1 0-16,-11-5 0 0,6 0 0 0,-6 0 0 15,-5 5 0-15,0-5 0 0,-11 0 0 0,16 0 0 16,-5 0 0-16,-11 0 0 0,0 0 0 0,0 0-714 16,0 0-146-16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276 999 1728 0,'0'0'38'0,"0"0"8"0,0 0 2 0,0 0 0 0,0 0-39 0,0 0-9 0,0 0 0 0,0 0 0 15,0-9 53-15,0 9 9 0,0 0 2 0,0 0 0 16,-6-5 0-16,1 0 0 0,5 5 0 0,0 0 0 0,-11-10 0 15,11 10 0-15,0-14 0 0,5 4 0 0,1 1-16 0,-6-1-4 16,-11 1 0-16,6-1 0 0,-6 0-32 0,11-4-12 16,0 0 0-16,0-1-1143 15</inkml:trace>
  <inkml:trace contextRef="#ctx0" brushRef="#br0" timeOffset="148">0 433 1958 0,'11'-5'43'0,"-11"5"9"0,5-5 1 0,1 5 3 0,10-5-45 0,0 0-11 15,-10 1 0-15,4-1 0 0,1 0 61 0,-5-5 11 16,-1 6 1-16,6 4 1 16,5 0-104-16,-11-5-21 0,1-5-4 0,-1 1-1 0</inkml:trace>
  <inkml:trace contextRef="#ctx0" brushRef="#br0" timeOffset="606">497 750 1036 0,'0'0'46'0,"0"0"10"0,0 14-45 0,0-4-11 15,6-1 0-15,-6 6 0 0,0-6 104 0,0 6 20 16,0-1 3-16,0-4 1 0,0-10-25 0,-11 14-5 0,11 0-1 16,5-4 0-16,11 0-53 0,-16-10-10 0,-10 14-2 0,-1-4-1 15,11-10 26-15,0 0 6 0,0 0 1 16,0 0 0-16,0 0-52 0,0 0-12 0,-16 4 0 0,-1-4 0 16,17 0 40-16,0 0 6 0,0 0 1 0,0 0 0 15,0 0-24-15,0 0-5 0,-5 0-1 0,0-4 0 16,-1-6-29-16,6-4-5 0,-5 4-2 0,10-4 0 15,6 4 31-15,-6-9 5 0,-5 0 2 0,6-1 0 16,5 1-19-16,-6 0 0 0,0 0 0 0,1 0 0 16,5-1 0-16,-6 6 0 15,0-1 0-15,6 1 0 0,5 0-8 0,1 9-6 16,-7-5-1-16,1 5 0 0,0 1 15 16,0-1 0-16,0-5 12 0,-1 10-12 0,1 0 14 0,5 0-4 0,-16 0-1 0,17 5 0 15,-7 5 44-15,7-1 9 0,-7 6 2 0,1 4 0 16,0-5-52-16,-6 5-12 0,1 1 0 0,-1 9 0 15,1-1 8-15,-1-4-8 0,-5 10 11 0,5-10-11 16,-5 0 0-16,6 0 0 0,-6 0-10 0,0-5 10 16,0-4-126-16,5-1-18 0,1-4-3 0,-6-10-548 15,0 0-109-15</inkml:trace>
  <inkml:trace contextRef="#ctx0" brushRef="#br0" timeOffset="1011">1151 817 1447 0,'0'0'64'0,"0"0"13"0,0 0-61 0,0 0-16 0,16-5 0 0,-5 0 0 16,0 0 168-16,-6-9 30 0,6 4 6 0,-6-4 2 16,6 4-165-16,-6-4-33 15,-5-5-8-15,0 4 0 0,0-4 37 0,-5 5 6 0,-6-6 1 0,6 6 0 0,-11 4-32 0,10 6-12 31,-5-6 11-31,-5 5-11 0,0 5 18 0,0 5-2 16,5 5-1-16,-5-1 0 0,0 6-15 0,5-6 0 16,-5 6 0-16,5 4 0 0,-5 5 54 0,10-5 8 15,6 0 2-15,6 1 0 16,-6-1-74-16,10 0-14 0,7 0-4 0,-1-4 0 0,-5-6 45 16,5 1 9-16,-5-5 2 0,10-1 0 0,-5-8-28 0,-5 4 0 15,0-5 0-15,-6-5 0 0,12-4 0 0,-12-5 0 16,11 4 0-16,-5-9 0 0,-6-5 0 0,1 1 0 0,5-1 0 15,-6-5 0-15,-10-4-15 0,5 4-8 16,5 0-1-16,0-4-1 0,-5 0 25 0,0-6 0 0,6-4 0 0,-6 0 0 16,0 0 15-16,0 5 8 0,-6 0 1 15,6 4 1-15,6 1-25 0,-6 4 0 0,5 6 0 16,1 4 0 0,-1 0-148-16,-5 14-36 0,6 0-6 0,-6 10-795 0</inkml:trace>
  <inkml:trace contextRef="#ctx0" brushRef="#br0" timeOffset="1448">1486 601 1036 0,'0'0'92'0,"11"9"-73"16,10-4-19-16,-5 0 0 0,1 0 208 0,-7-5 39 15,7 4 7-15,-1-4 2 0,0 0-154 0,-5-4-30 16,5 4-7-16,-5-5-1 0,0-5 0 0,-1 5 0 16,-10-4 0-16,6-1 0 0,-1 1 0 0,-5-6 0 15,-5 1 0-15,5-1 0 0,0 1-64 0,-6 4-27 16,1 1 2-16,0 4 0 0,-6-5 25 0,11 10 0 15,0 0 0-15,0 0 8 0,-11-4 10 0,0 8 2 0,0 1 1 0,6 5 0 16,-6-5-21-16,6 4 0 0,-1 6 0 16,1-1 0-1,0 0-98-15,5 1-24 0,5-1-5 0,0 5-1 16,-5-4 41-16,6-1 8 0,-1 5 2 0,6 1 0 16,5-1 45-16,-5-10 10 0,0 1 2 0,5 5 0 15,0-6-9-15,-5 1-2 0,5-1 0 0,0 1 0 0,-5-5 31 0,-5 4 0 16,10-4 8-16,-11 0-8 15,-5-5-203-15,11 14-47 0,0-9-10 0,-11-5-1 16,0 0 185-16,11 10 36 0,-6 9 8 0,6-5 2 0,-11-14 69 0,5 10 13 0,6 4 4 0,-5 1 0 16,-6-15 68-16,10 14 13 0,1 1 3 15,5-1 1-15,-5-4-41 0,-5 4-9 0,-1-4-2 0,11 4 0 16,-5 0-20-16,0-4-4 0,0 0-1 0,-1 4 0 16,-4-4 4-16,-6-10 0 0,0 0 0 0,0 0 0 15,0 0-109-15,0 0-22 0,0 0-4 0,0 0-1 16,0 0 106-16,0 0 21 0,0 0 4 0,0 0 1 15,0 0-171-15,0 0-33 0,0 0-8 0,0 0 0 16</inkml:trace>
  <inkml:trace contextRef="#ctx0" brushRef="#br0" timeOffset="2116">2058 591 403 0,'0'0'17'0,"0"0"5"0,0 0-22 0,0 10 0 0,-5 4 0 0,5-4 0 15,5 4 280-15,-5 0 52 0,0 6 11 0,6-1 1 16,-1 5-152-16,-5 0-32 0,0 10-5 0,0-6-2 15,6 6-21-15,-6 0-5 0,5 4-1 0,-10-4 0 0,5 9-101 0,-6 0-25 16,6 0 0-16,-5-4 0 0,-1-1 12 0,6 0-2 16,-5 1-1-16,-6-5 0 0,0-6-9 0,6-4 12 15,0 0-12-15,5-4 12 0,0-6-22 0,-6-4-4 16,6-10-1-16,0 0 0 0,0 0 15 0,0 0 0 16,-11-5 0-16,6-10 0 0,5 1 0 0,0-5 0 15,-5-5 0-15,5-5 0 0,5-9-14 0,0-1 0 16,1-4 0-16,-1 0 0 0,6-10 14 0,-6 5 0 15,-5-5 0-15,6-5-9 0,5 1 9 0,-1 4 0 16,7 0 0-16,-1 5 0 0,-5 10 16 0,10-1-2 16,-5 10 0-16,1 5 0 0,-1 5-14 15,0 5 0-15,0-5 0 0,0 9 0 0,1 10 0 16,-6 0 0-16,-11 0 0 0,0 0 0 16,5 10 24-16,-5 4 1 0,0 0 1 0,-5 10 0 0,-6 5-26 0,0 0 0 15,0 0-12-15,-5 4 12 0,-6-4-23 0,6 0 3 16,0 0 1-16,0 0 0 0,-1-5 19 0,7-5 0 15,4-5 0-15,6 1 0 16,0-15-55-16,0 0-7 0,11 14-2 0,5-4 0 0,0-1 32 0,1-4 5 0,4-14 2 16,1 4 0-1,5 0-35-15,-5-5-6 0,-1 1-2 0,1-6-581 0,-1 1-117 16</inkml:trace>
  <inkml:trace contextRef="#ctx0" brushRef="#br0" timeOffset="2404">2507 673 518 0,'0'0'46'0,"0"0"-37"15,0 0-9-15,0 0 0 0,0 0 271 0,16 0 52 0,0 0 10 0,0 4 3 16,1-8-167-16,-1 4-33 0,-5-5-6 0,5 0-2 16,-5-5-51-16,5 1-10 0,-5-1-3 0,5 5 0 15,-5-4-23-15,-1-1-5 0,-4 1 0 0,-6-1-1 16,5 0-14-16,-10 1-2 0,5 9-1 0,-6-5 0 16,-4 0-6-16,4-4 0 0,-5 9-1 0,-5 0 0 0,0 4-11 0,0 6 0 15,5 0 0-15,-5 4 0 0,0 0 0 0,-1 6 0 16,12-1 0-16,-6 5 0 0,0 0 24 0,6-5 2 15,5 0 1-15,0 5 0 0,5-4-27 0,1 4 0 16,5 0 0-16,-1-5 0 0,7 0 8 0,-1-5-8 16,0 1 8-16,6-6-8 0,-1 1 0 0,1-10 0 0,-1 10 0 15,1-6 0 1,0 1-42-16,-1 0-1 0,6-5 0 0,-5 0 0 16,0 0-190-16,-6-5-39 0,0-4-7 0,0-6-1 0</inkml:trace>
  <inkml:trace contextRef="#ctx0" brushRef="#br0" timeOffset="2696">3009 778 2026 0,'0'0'44'0,"0"0"10"0,0 0 2 0,0 10 1 16,6 4-45-16,-6 6-12 0,-6-1 0 0,6 0 0 16,-5 0 104-16,5-4 18 15,-6-1 4-15,1 5 1 0,0-4-65 0,5-1-13 16,-6-4-2-16,1 4-1 0,-1-9 14 0,6-5 4 0,0 0 0 0,0 0 0 0,0 0-52 0,0 0-12 0,0 0 0 31,0 0 0-31,0 0-17 0,0 0-7 0,11-5 0 0,0-9-1 16,0 4 25-16,0-9-8 0,5 4 8 15,-5-4 0-15,5 0-8 0,-5 0 8 0,-1 0-8 0,1 4 8 16,0 1-32 0,0-1 0-16,0 6-1 0,-1-1 0 0,-4 1 43 0,5 4 9 0,-1 0 1 0,-10 5 1 15,11 0-13-15,-5 10-8 16,4 4 10-16,-4 0-10 0,5 6 11 0,-6-1-11 0,6 5 12 0,0-5-12 16,-6-5 0-16,6 6 0 0,-6-1 0 0,6 0 0 15,-5-5-20-15,4 6-10 0,-4-6-2 16,5-4-1-16,-1 4-83 0,1 0-17 0,0-4-3 0,0 0-1 15,0-10-21-15,-1 0-4 0,1 4-1 0</inkml:trace>
  <inkml:trace contextRef="#ctx0" brushRef="#br0" timeOffset="3182">3539 999 1288 0,'0'0'57'0,"0"0"12"0,5 5-55 0,6-5-14 16,0 0 0-16,5 5 0 0,0 0 118 0,-5-1 21 15,0-4 4-15,-1 5 1 0,7-5-40 0,-7 0-8 16,7-5-2-16,-6 1 0 0,-11 4-22 0,0 0-5 15,0 0-1-15,10-10 0 0,1 0-26 0,0-4-6 0,-6 4-1 16,1 1 0-16,-1-1-13 0,-5 1-4 0,-5-1 0 0,-1 0 0 16,-4 1-16-16,4-1 0 0,-10 1 8 0,5-6-8 15,-11 1 0-15,6-1 0 0,-5 1 0 0,-1 4 0 16,6 1 0-16,-6 4 0 0,1 5 0 0,4 5 0 16,1 0 13-16,16-5-4 0,-5 14-1 0,-1 0 0 15,1 1 4-15,10-1 0 0,1 10 0 0,-1-5 0 16,1 5-4-16,10-4 0 0,0-6 0 0,6 5 0 15,-1-4-8-15,-5-1 12 0,6-4-12 0,-6-1 12 16,0 6-12-16,1-15 0 0,4 0 0 0,-4 0 8 16,-1-5-8-16,-5-5 0 0,5 1 0 0,-5-11 0 15,5 1-12-15,-5 0 12 0,5 5-10 0,0-6 10 16,-5-8-8-16,0-6 8 0,-1 0 0 0,1-4-9 16,-5-5 9-16,-1 0 0 0,0-1 0 0,1-4 0 15,-1 0 0-15,1-5 0 0,-6 1 0 0,0 4-8 0,5-5 8 16,-5 0 0-16,0-5 0 0,0 10 0 0,5 10 0 15,-5 9 0-15,6 10 0 0,-6 4 0 0,0 6 0 0,0 9 11 16,0 0-11-16,0 0 12 0,0 19 4 0,0 15 0 16,0-1 1-16,-6 15 0 0,6-4 2 0,6 4 0 15,-6 9 0-15,5 1 0 0,1 4 3 0,4-4 1 16,1-5 0-16,0 4 0 0,0 1-8 0,5-10-2 16,0 0 0-16,0 0 0 0,1-5-13 0,4 0 0 15,1-4 8-15,-1-1-8 16,-4-14-62-16,-1-5-15 0,0-4-3 0,0-6-744 15,-5-9-149-15</inkml:trace>
  <inkml:trace contextRef="#ctx0" brushRef="#br0" timeOffset="3805">4306 769 1713 0,'5'19'37'0,"-5"-19"8"0,6 5 2 0,-6 4 2 0,5 1-39 0,6 0-10 0,-6-1 0 0,6 1 0 16,0-5 136-16,0-1 24 0,5 6 6 0,0-10 1 16,6-10-59-16,-6 10-12 0,5 0-3 0,6-4 0 15,-5-1-23-15,5 0-5 0,-5-9-1 0,5 4 0 16,-11-4-51-16,5-1-13 0,-4-4 0 0,-1 0 0 16,-5-5 54-16,0 4 8 0,-1 6 2 0,-4-5 0 15,-1 0-64-15,-10-1-28 0,-1 6 3 0,1 0 0 16,-6-1 40-16,0 6 8 15,-5 4 1-15,0 5 1 0,-6 5-25 0,6-1 0 0,0 1 0 0,-6 10 0 16,6-1-46-16,0 5-14 0,0 5-4 0,5 5 0 0,0 5 52 0,6-1 12 16,5 1 0-16,0 0 0 15,0-6 0-15,0 6 0 0,5-5 0 0,6 0 0 16,-6-1 0-16,11-4 0 0,-5 0 0 0,5 0 0 16,1-4 0-16,-1-6 0 0,5 0 0 0,1 1 0 15,0-10-54-15,-1-5-8 0,1 0-2 16,0-10-751-16,-1-4-150 0</inkml:trace>
  <inkml:trace contextRef="#ctx0" brushRef="#br0" timeOffset="4088">4959 807 2142 0,'0'15'47'0,"6"-1"9"0,-6 0 3 0,5 6 1 0,-5 4-48 0,6 0-12 16,-6 0 0-16,0 0 0 0,0 0 116 0,0 4 20 16,0-4 4-16,-6 5 0 0,6-5-96 0,-5-5-20 15,5-4-4-15,0-1-1 0,0-14 61 0,0 0 13 16,0 0 3-16,0 0 0 15,0 0-104-15,0 0-21 0,0 0-4 0,0 0-1 0,16-9 14 0,-5-1 2 0,5 0 1 0,0-4 0 16,0-5 17-16,1 0 0 0,-7-5 0 16,12 4 0-16,0-4-15 0,-6 5 1 15,0 0 0-15,0 0 0 0,1 0 22 0,-1 4 5 16,-5 1 1-16,-1 4 0 0,1 1-14 0,0 4 0 16,-6 0 0-16,-5 5 0 0,11 10 0 0,0-6 0 0,-6 6 0 15,1 4 0-15,-1-4 0 0,1 9 0 0,4-4 0 16,1 9 0-16,-5 4 18 0,4 1 1 0,-4-5 0 15,5 0 0-15,-6 5-106 16,6-5-21-16,0 0-4 0,-1 0 0 0,7-5-143 0,-1 1-28 16,11 18-5-16,11-14-2 0</inkml:trace>
  <inkml:trace contextRef="#ctx0" brushRef="#br0" timeOffset="4278">5673 1211 748 0,'0'0'67'0,"0"0"-54"16,-6-15-13-16,6 1 0 15,-5-1 118-15,5-4 21 0,-6-10 4 0,-4-4 1 16,4-6 1-16,-5 1 1 0,6-10 0 0,-11-5 0 0,10-5-80 0,-10 1-16 16,0-1-3-16,-6-4-1 0,1 9 14 0,4-5 4 15,1 5 0-15,0 5 0 16,-6 5-103-16,12 0-20 0,-1 5-4 0,0 4-1 16,-5 5-51-16,5 10-10 0</inkml:trace>
  <inkml:trace contextRef="#ctx0" brushRef="#br0" timeOffset="4451">5138 591 2178 0,'16'0'48'0,"11"5"9"0,0-5 3 0,0 5 1 0,0-5-49 0,0 0-12 0,11 4 0 0,5-4 0 16,-5-4 108-16,5-1 18 16,0 0 4-16,0 5 1 0,-5 0-54 0,6 0-10 0,-7 0-3 0,1 0 0 15,0 5-51-15,-11-5-13 0,0 0 0 0,-5 5 0 16,-1-1-48-16,1 1-13 0,-6-5-3 0,0 5-751 15,-10-5-150-15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42.6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1142 921 0,'11'5'82'0,"-11"-5"-66"15,0 0-16-15,0 0 0 0,0 0 164 0,0 0 30 16,0 0 6-16,0 0 0 0,-5 10-80 0,5-10-16 15,0 0-3-15,0 0-1 0,-11 0-39 0,11 0-8 16,0 0-1-16,-11-5-1 0,-5-5-41 0,10 1-10 0,-4-6 0 16,4 6 0-16,1-6 55 0,-1 1 9 15,6-10 1-15,6 5 1 0,-1-1-28 0,1 1-6 16,-1-5 0-16,0 0-1 0,-5 0-11 0,6 5-1 0,5-5-1 0,-6 0 0 16,0-5-4-16,6-4-1 0,0 9 0 15,5-15 0-15,0 10-13 0,1 1 0 0,-1 4 0 0,-5 4 0 16,5 6 9-16,-5 4-1 0,5 1 0 0,-5 4 0 15,-11 5-8-15,16 0-12 0,-5 0 2 0,-11 0 1 16,16 14-169-16,-5-4-34 16,-1 4-6-16,-4 1-738 0</inkml:trace>
  <inkml:trace contextRef="#ctx0" brushRef="#br0" timeOffset="296">460 883 1728 0,'0'0'38'0,"11"5"8"0,0 0 2 0,0-5 0 0,5-5-39 0,0 0-9 16,-5 5 0-16,5 0 0 0,-5 0 118 0,0-10 22 15,0 6 4-15,5-6 0 0,-5 0-26 0,-6 1-6 16,1-1 0-16,-6 1-1 0,5-1-89 0,-5-4-22 16,-5-6 0-16,5 6 0 15,-6 0 23-15,-5 4 0 0,6 5 0 0,-6-4 0 16,0-1-37-16,-5 10-7 0,0 0-2 0,0 0 0 0,0 5 59 0,-1 0 11 16,1 9 2-16,5-4 1 0,-10 4-29 0,10 0-5 15,0 6-2-15,0 4 0 0,11 0-14 0,-5 0 0 16,5 0 0-16,0 0 0 0,0 0 0 0,5 0 0 15,6 0 0-15,0-5 0 0,-11 0 0 0,11 0 0 16,-6-4 0-16,11-1 0 0,-5-4 0 0,0-1 0 16,5 1 0-16,-5 0 0 0,5-6 0 0,0 1 0 15,1 0 0-15,-1 0 0 0,0 0 0 0,0-5 0 0,0-5 0 16,6 0 0 0,-6 0-190-16,0 0-41 0,33-9-8 0,-22 4-1 0</inkml:trace>
  <inkml:trace contextRef="#ctx0" brushRef="#br0" timeOffset="594">1049 739 921 0,'0'0'82'0,"0"0"-66"0,0 0-16 0,0 0 0 0,17 0 183 0,-1 0 33 16,0 5 6-16,0 0 2 0,0-5-22 0,1 0-4 16,4 0-1-16,-5 0 0 0,6 4-110 0,0 1-23 15,-6-5-4-15,5 0 0 0,6 0 3 0,-5-5 1 16,0 5 0-16,-6 0 0 16,5 0-52-16,1 5-12 0,-6-5 0 0,0 5 0 0,1-5 0 0,-1 0 0 15,-11 0 0-15,6 5 0 16,-11-5-168-16,0 0-36 0,0 0-7 0,11 5-856 0</inkml:trace>
  <inkml:trace contextRef="#ctx0" brushRef="#br0" timeOffset="905">1979 998 1418 0,'0'0'63'0,"16"0"13"0,-5 0-61 0,-1 0-15 16,7-5 0-16,-12 1 0 0,6-1 123 0,0-5 21 0,-1 5 5 0,1 1 1 16,-5-6-55-16,4 0-11 0,-4-4-3 0,-6 0 0 15,0-1-46-15,0-4-10 0,-6-5-1 0,1 5-1 16,-6-5-11-16,0 5-1 0,-5-1-1 0,5 6 0 16,1-5 0-16,-12 4 0 0,6 11 0 0,-6-1 0 15,1 0 5-15,-1 10 1 0,0 0 0 0,1-1 0 16,4 16-1-16,1-6 0 0,-5-4 0 0,4 4 0 15,1 10 17-15,5 0 4 0,6-5 1 0,0 10 0 0,5-5-29 16,5 0-8-16,6 0 0 0,0 0 0 0,-1-5-16 16,1-4-5-16,0-1-1 0,5 0 0 15,-5 1 22-15,11-5-9 0,-12-6 9 0,12 6 0 16,-6-5-12-16,1 0 4 0,4-1 8 0,-5-4-13 16,6 0-155-16,0 0-30 0,-1 0-6 0</inkml:trace>
  <inkml:trace contextRef="#ctx0" brushRef="#br0" timeOffset="1154">2303 1090 1191 0,'0'0'52'0,"0"0"12"0,0 0-51 0,0 0-13 16,0 0 0-16,-6-15 0 0,1 1 102 0,5 4 18 0,-6-4 3 0,1-6 1 15,0 1-39-15,5 0-7 0,-6 0-2 0,6-5 0 16,-5 5 1-16,10-1 0 0,-5-4 0 0,6 5 0 15,-6 0-47-15,5 0-10 0,0 4-1 0,1 1-1 16,5 4 1-16,-11 10 0 0,0 0 0 0,16-4 0 0,0-1-11 16,0 0-8-1,0 5 12-15,6-5-12 16,5 5-90-16,-5 5-25 0,-6-5-5 0,6 10-800 0</inkml:trace>
  <inkml:trace contextRef="#ctx0" brushRef="#br0" timeOffset="1547">2735 974 288 0,'0'0'25'0,"16"0"-25"16,0 5 0-16,6-5 0 0,-6 0 268 0,6-5 48 16,-6 5 9-16,-5-5 3 0,-1 1-160 0,1-6-31 15,0 0-6-15,0 6-2 0,0-11-50 16,-6 6-11-16,1-6-1 0,-1 6-1 0,-10-11-30 0,5 6-5 16,0-5-2-16,-6 0 0 0,1-1-11 0,-1 6-2 15,-5 0-1-15,6-1 0 0,-6 1-4 0,0 4-1 0,1 5 0 0,-1 1 0 16,-5 4 2-16,5 0 0 15,-5 4 0-15,-1 6 0 0,1 0 0 0,0 4 1 16,5 0 0-16,6 1 0 0,-6 4 3 0,6 5 0 0,-1 0 0 16,6 0 0-16,0 0-16 15,6-5 0-15,-6 5 0 0,5-5 0 0,0-4 0 0,6-1 0 16,0-4 0-16,5-1 0 0,-5-4 0 0,0-5-8 16,5 0 8-16,0-5 0 0,0 1-12 0,-5-6 12 15,11-4-12-15,-1-1 12 0,-10 1-9 0,6-5 9 0,-7-5 0 16,1-5-9-16,0 0 9 0,0-5 0 0,-6-4 0 15,1-5-8-15,-1-5 8 0,6 0 0 0,-6-5 0 16,1 5 0-16,-1-5 0 0,-5 0 0 0,0 5 0 0,0-5 0 16,5 1 0-16,-5 4 0 0,0 0 0 0,0 4 0 15,-5 6-17-15,5 4-8 0,0 5-2 0,0 10 0 32,-5 0-130-32,5 9-27 0,0 10-4 0,0 0-399 0,0 15-79 0</inkml:trace>
  <inkml:trace contextRef="#ctx0" brushRef="#br0" timeOffset="1828">3081 619 460 0,'0'14'41'0,"10"6"-33"16,1-6-8-16,0 0 0 0,0-4 218 0,0 0 42 31,5-6 8-31,-5 6 1 0,5-10-116 0,0 0-23 0,0 0-5 0,6-5-1 16,-6 0-48-16,0 1-9 0,6 4-3 0,-6-10 0 0,-11 0-22 0,6-4-5 16,0 4-1-16,-6-4 0 0,1 4-14 0,-6-4-3 15,0 4-1-15,-6-4 0 0,1 0-5 0,0 4-1 16,-1 0 0-16,-5 1 0 0,-5 4-3 0,5 5-1 15,1 0 0-15,-7 5 0 0,7 4 4 0,-7 1 1 16,7 0 0-16,-1 4 0 0,-5 5-1 0,5 5-1 16,5 5 0-16,1-5 0 0,0 0-3 0,5 0-8 15,0 10 12-15,5-10-4 0,0 4-8 0,6-4 8 16,-5 0-8-16,10 0 8 0,-5 0-8 0,-1-4 0 0,7-1 0 16,-1 0 0-16,0 0-12 0,0-4 3 0,0-6 0 15,1 1 0 1,-1-1-102-16,0 1-20 0,6 0-4 0,-1-5-823 0</inkml:trace>
  <inkml:trace contextRef="#ctx0" brushRef="#br0" timeOffset="2014">3540 1037 345 0,'0'0'31'0,"0"0"-31"0,0 0 0 0,0 0 0 15,0 0 204-15,0 0 34 0,0 0 7 0,0-15 2 16,5 6-105-16,1-6-21 0,4 6-4 0,-4-6-1 15,-1 6-35-15,1-6-7 0,-6 6-2 0,5-6 0 0,6 1-36 0,-6-1-8 16,1 1-2-16,-1 0 0 0,0-1-26 0,6 1 8 16,0 4-8-16,-6-4-592 15,6-1-123-15</inkml:trace>
  <inkml:trace contextRef="#ctx0" brushRef="#br0" timeOffset="2266">3788 989 403 0,'0'0'17'0,"0"0"5"0,0 0-22 0,0 0 0 0,0 0 0 0,0 0 0 16,-5 4 72-16,5-4 9 0,0 0 3 0,0 0 0 15,-11 5-71-15,6-5-13 0,5 0 0 0</inkml:trace>
  <inkml:trace contextRef="#ctx0" brushRef="#br0" timeOffset="2595">3642 989 230 0,'0'0'20'0,"0"0"-20"0,0 0 0 0,0 0 0 0,0 0 199 0,0 0 35 16,0 0 7-16,0 0 2 0,6-10-115 0,-1 0-24 15,-5 10-4-15,6-9 0 0,-1-6-5 0,0 1-1 16,1 4 0-16,-1 1 0 0,1-6-30 0,-1 6-5 15,0-10-2-15,1 4 0 0,-1 1-25 0,-5-1-6 16,6 1-1-16,4 0 0 0,-10-1-13 0,6-4-2 16,5 5-1-16,-6-1 0 0,0 1-9 0,1-1 0 15,5 1 9-15,-1 4-9 0,1-4 12 0,0 4-3 16,-6 1 0-16,12 4 0 0,-7-5 12 0,1 10 3 16,5-9 0-16,-5 9 0 0,0 5 0 0,0-1 1 0,5-4 0 15,-5 0 0-15,0 10-13 0,-6 0-4 0,6 4 0 0,-6-4 0 16,-5-10-23-16,0 0-5 0,6 14 0 0,-6 0-1 15,0-14-210 1,-6 20-41-16</inkml:trace>
  <inkml:trace contextRef="#ctx0" brushRef="#br0" timeOffset="2829">4134 1041 1094 0,'0'0'97'0,"0"0"-77"0,0 0-20 0,0 0 0 0,11-4 116 0,-6-6 20 15,1 0 4-15,-6 1 1 0,5-1-46 0,-5 1-10 16,5-6-1-16,1 6-1 0,-6-6-42 0,0 1-8 16,0-5-1-16,0 4-1 0,11 6-19 0,-11-6-4 15,0 1-8-15,0-5 12 16,0 9-67-16,5-4-13 0,0-6-4 0</inkml:trace>
  <inkml:trace contextRef="#ctx0" brushRef="#br0" timeOffset="3155">4328 902 1382 0,'0'0'61'0,"0"15"13"0,0-1-59 0,-5 0-15 0,5 6 0 15,0-11 0-15,0 6 94 0,0-6 16 16,0 6 3-16,0-6 1 0,0-9-28 0,0 0-6 0,11 10 0 0,-11-10-1 15,0 0-35-15,0 0-8 0,0 0 0 0,11-5-1 16,0 0-23-16,-1 0-12 0,1 1 12 0,5-6-12 16,-5 0 0-16,-5 1 0 0,4-10 0 0,-4 4 0 15,5 6 0-15,-1-6 0 0,1 1 0 0,5-1 0 16,-5-4 0-16,0 0 0 0,0 5 0 16,5-1 0-16,-5 6 12 0,5-1-12 0,-11-4 12 0,1 4-12 15,-1 0 0-15,1 6 0 0,4-1 0 0,-10 5 0 16,0 0 0-16,11 14 13 0,0-4-4 0,0 4-1 15,-6 1 16-15,1 9 2 0,-1-5 1 0,6 5 0 0,-11 0 0 16,5 0 0-16,-5-5 0 0,11 5 0 0,-11 5-19 16,5-10-8-16,-5 0 0 15,0 1 8-15,0-1-8 0,0-5 0 0,0 1-12 16,0-15 12-16,0 0-152 0,0 0-24 0,0 0-4 0</inkml:trace>
  <inkml:trace contextRef="#ctx0" brushRef="#br0" timeOffset="3816">4366 532 748 0,'0'0'67'0,"0"0"-54"15,22 0-13-15,-6 5 0 0,0-5 114 0,1 10 20 16,4-5 4-16,1 9 1 0,-1 1-84 0,-4-1-17 0,-1 5-3 0,5 0-1 16,-4 1-34-16,4-1 0 0,1 10 0 0,-1-1 0 31,1 6-79-31,0 0-22 0,-1-1-5 0,1 6-1 0,-6-6 8 15,6 6 2-15,-1-6 0 0,-5 6 0 0,1-11 87 0,-1 1 18 0,6 0 3 0,-6 0 1 16,0-5 35-16,-5 0 7 0,5-5 2 0,-5 0 0 16,0-4 11-16,5-6 2 15,0 1 1-15,0 0 0 0,0-6-1 0,1-4 0 16,-7 0 0-16,1-4 0 0,0 4-9 0,5-10-3 0,-10 5 0 0,4-4 0 16,-4-1-16-16,-1-4-3 0,6-6-1 0,-11 6 0 15,5-10-9-15,-5 5-3 0,-5-5 0 0,5 0 0 16,-5 0-5-16,5 4 0 0,-6-4-1 0,6 0 0 15,-5 5-5-15,-1 0-1 0,6 0 0 0,-5 0 0 16,-6 4-5-16,6 1-8 0,5 14 11 0,0 0-11 0,-6-10 18 16,6 10-3-16,0 0-1 0,0 0 0 0,0 0 8 0,6 10 2 15,-12 4 0-15,6 10 0 0,0 0-4 0,-5 5-1 16,0 5 0-16,-1-1 0 0,1 1-6 0,-1 9-1 16,1 0 0-16,0 5 0 0,-1 0 3 0,-5 0 0 15,-5 0 0-15,5 5 0 0,-5 0-15 0,0 0-8 16,0-5 8-16,-6 5-13 0,6 4 13 0,-6-9 0 15,1 10 0-15,-1-10 0 0,0 5 0 0,1-5-9 16,-6 0 9-16,0 0 0 0,0-10 0 0,0-4-8 0,0 4 8 16,11-14 0-16,-6-4-9 0,6-11 9 15,0 1-10-15,5-5 10 0,0-1-14 0,6-13 3 16,-1-1 1-16,1-4 0 0,10-1 10 0,-5-9-10 16,0 0 10-16,6-4-10 0,-1-6 10 0,0-5-8 0,6 1 8 15,0 0-8-15,0-1 8 0,5 1 0 0,0-5 0 16,6-1 0-16,5-4 9 0,0 10 4 0,-6-5 1 15,12 4 0-15,-6 1 22 0,5 4 5 0,6 5 1 0,0 5 0 16,0 0 2-16,5 10 1 16,0 0 0-16,-5 14 0 0,-6-5-13 0,1 5-2 0,-1 0-1 0,6 5 0 15,-6 4-15-15,1-4-3 0,-1 5-1 0,-5-1 0 16,0 1-10-16,0-1 0 0,-5-4-12 0,0 5 12 16,-12-5-111-16,7-1-14 0,-7-4-3 15,12 0-566-15,-6-4-113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41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321 351 1440 0,'0'0'32'0,"0"0"6"0,0 0 2 0,0 0 0 0,0 0-32 0,0 0-8 0,11 5 0 15,-11-5 0-15,0 0 85 0,0 0 16 0,0 0 3 0,0 0 1 16,5-5-1-16,-5 5 0 0,0-14 0 0,0 9 0 16,0 5-32-16,6-10-8 0,-6-4 0 0,0 14-1 15,0 0-35-15,0 0-8 0,-6-15 0 0,1 6-1 16,5 9 5-16,-11-10 0 0,-5-9 1 0,5 9 0 16,-5-4-13-16,0 0-2 0,-6-1-1 0,0 1 0 15,1 4 2-15,-1 5 0 0,1 1 0 0,-1 4 0 0,0 4-11 16,6 6 0-16,-11 0 0 0,5 4 0 15,6 0 0-15,5 6 0 0,1 4 0 0,10 0 0 16,-6 0 20-16,6 0 1 0,0 0 1 16,0 0 0-16,6 0-35 0,4 0-7 0,-4 0-2 0,10 4 0 0,-5-4 22 0,5-4 0 15,-5-6 0-15,0-4 0 0,-11-10 47 16,16 4 13-16,-5-4 4 0,5 0 0 0,0-4-52 0,-5-11-12 16,5 1 0-16,0-1 0 0,-5 1 0 0,0 0 0 15,-6-6 0-15,6 1 0 16,-5 0-30-16,4 0-9 0,-4 4-1 0,5-4-1 15,-6-5-139-15,6-9-28 0,-6 9-6 0,6-5-1 0</inkml:trace>
  <inkml:trace contextRef="#ctx0" brushRef="#br0" timeOffset="275">618 505 748 0,'0'0'67'0,"0"0"-54"0,0 0-13 0,0 0 0 16,6 9 220-16,-6-9 42 0,0 0 8 0,0 0 2 15,0 0-116-15,0 0-22 0,-11 0-5 0,11 0-1 16,0 0-153-16,0-9-31 16,0-1-7-16,-6-4-1 0,-4-1 103 0,10-4 20 0,-6 0 4 0,1-5 1 15,-6 0 0-15,11-5 0 0,5-5 0 0,1 6 0 16,-6-6-18-16,11 10-3 0,-1-10-1 0,1 10 0 16,0-5-18-16,5 5-3 0,-10 0-1 0,10 5 0 15,5 5-20-15,-4-5 8 0,-7 4-8 0,7 1 0 16,4 9 0-16,1 0 0 0,-1 0 0 0,-4 5 0 15,10 0 56-15,-6 0 6 0,-5 5 2 0,6 0 0 16,0 5-84-16,-12-6-16 0,7 6-3 0,-1 0-790 16,-11-6-159-16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1.8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27 629 1422 0,'0'0'31'0,"0"0"6"0,0 0 2 0,0 0 1 0,-11 0-32 0,5-4-8 15,6 4 0-15,-10-10 0 0,10 0 70 0,0 1 12 16,0-6 2-16,0 1 1 0,5 4-17 0,-5-4-3 0,0 0-1 0,0-6 0 0,0 1 0 0,5 5 0 16,-5-5 0-16,6 4 0 0,-6-4-51 0,5 0-13 15,1 0 0-15,-1-1 0 0,6 1 0 0,0 0 0 16,5-5 0-16,0 5 0 0</inkml:trace>
  <inkml:trace contextRef="#ctx0" brushRef="#br0" timeOffset="346">194 697 1497 0,'0'0'133'0,"0"0"-106"16,0 0-27-16,0 0 0 0,0 0 43 0,0 0 3 0,0 0 1 0,0 0 0 16,0 0-18-16,0 0-3 15,0 0-1-15,5-10 0 0,-5-4-10 0,11-1-3 16,-5 1 0-16,4-1 0 0,1-9-25 0,0 10-6 0,-6-10-1 0,6 10 0 16,0-6 20-16,0 1 0 0,5 5 0 0,-5-5 0 15,-11 4 0-15,11 1 0 16,-6 9 0-16,11-5 0 0,1 10 52 0,-7-4 15 0,1-1 2 0,0 5 1 15,0 5-10-15,5-1-1 0,-5 11-1 0,0-6 0 16,5 6 20-16,-5-6 4 0,5 11 1 0,-11-6 0 16,1 0-31-16,-1 1-5 0,0 4-2 0,6 5 0 0,5 0-36 15,-5-5-9-15,-16-4 0 0,5-1 0 0,5 5 0 0,-5-4 0 16,-5-1 0-16,5 0 0 0,-6 1 0 16,1-6 0-1,0 1 0-15,5-10-783 0,0 0-158 0</inkml:trace>
  <inkml:trace contextRef="#ctx0" brushRef="#br0" timeOffset="517">151 63 1497 0,'0'0'66'0,"0"0"14"0,-6-5-64 0,6 5-16 15,0-10 0-15,0 10 0 0,0-4 106 0,0-6 18 16,-5 5 3-16,10 0 1 0,-5-4-103 0,0 9-25 0,0-10 0 15,0 10-575-15,6-5-120 16</inkml:trace>
  <inkml:trace contextRef="#ctx0" brushRef="#br0" timeOffset="865">707 428 1774 0,'6'9'39'16,"4"6"8"-16,-4-1 1 0,-1 1 3 0,1 4-41 0,-1 5-10 15,0-5 0-15,6 5 0 0,-11 0 92 0,6 5 16 16,10-5 3-16,-11 5 1 0,6-10-48 0,0 0-8 0,5 5-3 0,0-5 0 0,-10-4-21 0,-1-1-5 16,-5-14-1-16,0 10 0 0,11-1-26 0,0-4-14 15,-11-5 2-15,0 0 0 0,5 5 20 0,6-5 4 16,-6-5 0-16,1 5 1 0,-1-10-13 0,1 6-12 15,-1-11 3-15,-5 6 0 0,11-6 9 0,-6-4 0 16,6-5 0-16,-6 5 0 0,1-5 0 0,5 0 0 16,-6 0 0-16,6-5 0 0,0 0 0 0,-1 0 0 15,1 1 0-15,0 4 0 0,5 4 0 0,-5 1 8 0,0 5-8 16,0-5 8-16,5 4-8 0,-5 1 12 0,-11 14-4 16,10-10 0-1,-10 10-20-15,17-9-3 0,-17 9-1 0,0 0-708 0,0 0-141 0</inkml:trace>
  <inkml:trace contextRef="#ctx0" brushRef="#br0" timeOffset="1220">1426 577 1756 0,'0'0'39'0,"0"0"8"0,0 0 1 0,0 0 1 0,0 0-39 0,0 0-10 15,5-10 0-15,-5 5 0 0,0-4 47 0,0-1 7 0,0 0 2 0,-5 1 0 16,-1-6 0-16,1 1 0 0,-6 4 0 0,-5 1 0 15,5 4-8-15,-5 0 0 0,5 5-1 0,0 0 0 16,-5 5-18-16,5 5-3 0,-5-1-1 0,0 1 0 0,5 4-25 0,0 1 0 16,0-1 0-16,6 0 0 0,-6 6 56 15,6-6 7-15,5 5 1 0,0-4 0 0,0-15-52 0,0 9-12 32,5 6 0-32,6-6 0 0,-6-4-48 0,6 5-13 0,-5-10-3 0,4 0 0 15,1 0 52-15,0-5 12 0,-6 0 0 0,6 5 0 0,0-5 0 0,0 0 0 16,0-4 0-16,0 4 0 0,-6 0 0 0,6 0 0 15,-6 1 0-15,6-1 0 16,0 0 0-16,0-5 0 0,-6 10 0 0,6-4 0 0,0-1 0 0,-11 5 0 16,0 0 0-1,0 0 0-15,0 0 0 0,0 0 0 0,0 0 0 16,0 0 0-16,10 9 0 0,1 1 0 0,-5 4 0 0,4-4 0 16,1 0 0-16,0-1 0 0,5 6 0 0,-5-1 0 15,5 0-174-15,0 1-29 0,1-1-5 0</inkml:trace>
  <inkml:trace contextRef="#ctx0" brushRef="#br0" timeOffset="1439">1636 802 864 0,'6'0'76'0,"-6"0"-60"0,0-9-16 0,0 4 0 16,-6-5 144-16,12 1 25 0,-6 4 6 0,5-5 1 31,-5-4-90-31,6-5-18 0,-6 4-3 0,5 1-1 0,0-1 0 0,6 1-1 0,-5 0 0 0,4-6 0 0,1 6 1 0,5 0 1 16,-5-6 0-16,11 6 0 0,-6 4-53 0,0 1-12 15,6-1 0-15,-6 5 0 0,6 5 0 0,-1 0 0 16,-4-4 0-16,4 4 0 31,-5 4-99-31,1 1-23 0,-7 0-5 0,7 5-717 0</inkml:trace>
  <inkml:trace contextRef="#ctx0" brushRef="#br0" timeOffset="1645">2058 903 1036 0,'0'0'46'0,"0"0"10"0,0 0-45 0,0-9-11 15,0-1 0-15,0 0 0 0,0 1 104 0,5-6 20 16,-5-4 3-16,6 5 1 16,-1-6-30-16,-5 1-6 0,5 0 0 0,1 5-1 0,-1-6-30 0,1 1-5 15,-1 0-2-15,6 0 0 0,0 4-35 0,-6 1-7 0,6 0-2 0,0-1 0 31,5 1-30-31,-5 4-5 0,-1 1-2 0,7-1-565 16,-1 5-114-16</inkml:trace>
  <inkml:trace contextRef="#ctx0" brushRef="#br0" timeOffset="1954">2425 793 1364 0,'0'0'60'0,"0"0"13"0,0 0-58 0,0 0-15 0,11-10 0 0,-6 5 0 15,-5 5 84-15,11-9 13 0,-5-1 3 0,-1-4 1 16,0 4-29-16,1-4-7 0,-1-1-1 0,-5 1 0 0,-5 4-51 16,5-4-13-16,-6-1 0 0,1 6 0 0,0-6 37 0,-1 6 5 15,6 4 1-15,0 5 0 0,-11 0-19 0,1-5-3 16,10 5-1-16,-11 5 0 0,0 0-20 0,6 4 0 31,-6-4 0-31,5 5 8 0,-4 4-58 0,4-4-11 0,1 4-3 0,-1 1 0 16,1-1 0-16,0 0 0 0,5-4 0 0,0-10 0 15,0 0 16-15,0 14 2 0,5 1 1 0,-5-15 0 16,0 0 9-16,0 0 1 0,11 5 1 0,0-5 0 0,5 0 34 0,0 0 17 16,0 0-1-1,0 0-1-15,1-5-15 0,4 0 0 0,1 0 0 16,-6 0-663-16</inkml:trace>
  <inkml:trace contextRef="#ctx0" brushRef="#br0" timeOffset="2237">2657 730 1267 0,'0'19'56'0,"0"-19"12"0,0 15-55 0,-5-1-13 16,5 1 0-16,-5 4 0 0,5 0 156 0,0-4 29 0,0-1 6 0,0 0 1 16,0 1-116-16,0-6-24 0,5 6-4 0,-5-15 0 15,0 0-12-15,0 0-3 0,0 0 0 0,0 0 0 16,11 0-33-16,0-5-19 0,10-5 3 0,-10 1 0 16,0-1 28-16,0-4 5 0,-6 4 2 15,6-4 0-15,0-1-31 0,5-4-5 0,0 5-2 0,-5-1 0 16,0-4 19-16,0 0 0 15,-1 4 0-15,7 1 0 0,-7 4 12 16,1 1 5-16,0 4 2 0,0 0 0 0,-6 0-9 0,6 1-2 0,-11 4 0 0,11 0 0 31,-11 0-28-31,0 0-5 0,11 9-2 0,-1 1 0 0,1-1 53 16,-5 1 10-16,-6 0 3 0,10 4 0 0,-4 0-31 0,-1 1-8 0,1-1 0 0,-1 1 0 0,6-1 0 16,-6-4 0-16,6 4 0 0,-6 5 0 15,1-4-79-15,5-6-20 0,-1 6-4 0,1-6-525 16,-5 6-106-16</inkml:trace>
  <inkml:trace contextRef="#ctx0" brushRef="#br0" timeOffset="2455">3214 970 1566 0,'0'0'34'0,"0"0"7"0,0 0 2 0,0 0 1 0,11-9-35 0,-6-1-9 0,0 1 0 0,1-6 0 0,-1 1 63 0,1-5 10 0,5-5 3 0,-6 0 0 16,-5-5-35-16,5 5-6 0,-5-10-2 0,0 0 0 15,6 6-33-15,-6-11 0 0,0-4 0 0,0-5 0 16,0 5 41-16,0-5 2 0,0 5 0 0,0-1 0 31,0 1-35-31,0 9-8 0,0 1 0 0,0-1 0 16,-6 5-100-16,1 10-23 0,-6 0-4 0,6 9-1 0</inkml:trace>
  <inkml:trace contextRef="#ctx0" brushRef="#br0" timeOffset="2667">2933 543 2286 0,'11'10'50'0,"5"-6"10"0,11 6 3 0,0-5 1 16,5 0-51-16,1 4-13 0,5-4 0 0,-1 5 0 0,1-10 72 0,0 4 11 16,0-4 2-16,-6 0 1 0,1 5-67 0,-6-5-19 15,-6-5 0-15,1 1 8 0,0-1 4 0,-6 0 1 16,-5 0 0-16,-6 0 0 15,6-4-113-15,-11-6-22 0,-6 6-5 16,-4-1-581-16,-7 1-116 16</inkml:trace>
  <inkml:trace contextRef="#ctx0" brushRef="#br0" timeOffset="2832">2360 130 1728 0,'0'0'76'0,"0"0"16"0,0 0-73 0,0 0-19 15,17 5 0-15,-7 0 0 16,1-5 106-16,0 0 18 0,0 0 3 0,5 0 1 0,-11 0-52 0,12 0-9 0,-1 4-3 0,0 1 0 16,0 0-51-16,0 0-13 15,-5 0 0-15,5-1 0 0,-10 1-146 0,10 5-32 0,0 4-6 16,-5 1-2-16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0.3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335 1194 997 0,'0'0'21'0,"0"0"5"0,0 0 1 0,0 0 2 0,0 0-29 0,0 0 0 0,0 0 0 0,0 0 0 0,0 0 117 0,0 0 18 16,-5 14 3-16,-1-9 1 0,6-5-27 0,0 0-4 31,0 0-2-31,0 0 0 0,0 0-16 0,0 0-3 16,0 0-1-16,0 0 0 0,11 0-18 0,-11 0-3 0,-5-5-1 0,-1-9 0 0,1 0-51 16,5-1-13-16,0-4 0 0,5-5 0 0,1-10 33 15,-1 10 4-15,1-9 1 0,-6-6 0 16,0 1-28-16,5-5-10 0,0-5 0 0,1 0 9 0,-1-5-9 15,6-14 0-15,-6 9 0 0,6 0 0 0,-11 6 23 16,6 4-1-16,-6 9 0 0,5 5 0 16,-5 1-171-16,0 14-35 0,-5 9-6 0,5-4-2 15</inkml:trace>
  <inkml:trace contextRef="#ctx0" brushRef="#br0" timeOffset="379">152 296 806 0,'0'0'72'0,"-11"5"-58"0,5 0-14 0,6-5 0 16,0 0 156-16,-5 14 29 15,-6-4 6-15,-5 4 1 0,5 0-52 0,-5 6-9 16,0-1-3-16,0-5 0 0,-1 1-80 0,7-1-17 16,-1-4-3-16,5 4-1 0,6-14-4 0,0 0-1 0,0 0 0 0,0 0 0 15,0 0-11-15,0 0-3 0,0 0 0 0,0 0 0 16,11-5 0-16,0-4-8 0,0-11 12 0,5 1-4 15,11 5 9-15,-11-5 2 0,0-10 0 0,-5 5 0 0,5 0-5 16,1 5-1-16,-7-1 0 0,7-4 0 16,-1 0-5-16,0 0 0 0,0-4-8 0,0 4 12 0,1 0-4 15,-1 0 0-15,0 0-8 0,-5 4 12 0,5 1-12 0,-5 5 0 16,0 4 0-16,-1 5 0 0,-10 5 20 0,0 0-3 16,11 0 0-16,5 5 0 0,-5 0 38 0,5 0 7 15,-5 9 2-15,6 5 0 0,-1 1-52 0,0 8-12 16,6 6 0-16,-1 0 0 0,-5-1 0 0,1 1 0 15,-1 4 0-15,0 1 0 0,0-11 0 0,-5 6 0 0,0-5 0 16,0 0 0 0,-6-5-151-1,0 0-33-15,1 19-6 0,5-19-2 0</inkml:trace>
  <inkml:trace contextRef="#ctx0" brushRef="#br0" timeOffset="924">162 1564 1497 0,'0'0'32'0,"0"0"8"0,0 0 0 0,-5-5 4 0,5-5-36 0,-5 1-8 15,-1-6 0-15,1 1 0 0,-1-10 104 0,6 0 20 16,0 0 3-16,0-5 1 0,-10 5-103 0,4-5-25 0,6-4 0 0,0-1 0 0,-16 5 56 0,5 0 7 16,0 5 1-16,6 0 0 0,-6 10-52 0,6-5-12 15,-1 4 0-15,1 1 0 0,-6 4 0 0,0 6 0 16,6-1 0-16,5 5 0 15,0 0 54-15,-5 5 8 0,-1 4 2 0,1 6 0 0,5-1-52 0,0 5-12 16,5 0 0-16,1 5 0 0,-1 5-16 0,6 0-7 16,0-5-1-16,5 5 0 15,0 0-12-15,-5 4-4 0,10-9 0 0,-4 5 0 0,-7-5 40 16,7-5 0-16,-1 1 0 0,-5-6 0 16,-1 0 0-16,1-4 0 0,0 0 0 0,0-1 0 0,-6-4 0 15,11-5 0-15,-5-5 0 0,5 0 0 0,1-4 44 0,-1-6 16 16,0 6 3-16,6-10 1 0,-6-5-9 0,5 4-2 0,1 1 0 15,-6-5 0-15,6 0-21 0,0 0-5 16,-1 0-1-16,-5 0 0 0,6 5-26 0,-6 0-19 16,-5-1 3-1,5 6 1-15,0-5 33 0,1 4 6 0,-7 6 2 0,1-6 0 0,0 6-26 16,0 4 0-16,-6-5 0 0,-5 10 0 16,0 0-228-16,11-9-40 0,-11 9-9 0,16-15-2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5.5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632 1051 748 0,'0'0'67'0,"0"0"-54"0,0 0-13 0,0 0 0 31,0 0 169-31,0 0 31 0,0 0 7 0,0 0 1 0,0 0-64 0,-6-9-13 0,6 9-3 0,0-10 0 16,-10-4-51-16,4-5-10 0,1-1-3 0,5 1 0 16,-6-5-17-16,1-14-4 0,10 4-1 0,-5-4 0 15,6-1-16-15,-6-4-3 0,11 5-1 0,-6 4 0 16,0-4-22-16,1-1 0 0,-6 1 0 0,5-1 0 0,-5 6 0 0,6-6 0 31,-1 1 0-31,0-10 0 16,-5 5 0-16,6 9 0 0,-12 0 0 0,6 10-712 15,-10 0-148-15</inkml:trace>
  <inkml:trace contextRef="#ctx0" brushRef="#br0" timeOffset="332">0 365 1497 0,'5'0'32'0,"1"4"8"0,-1 6 0 0,6-10 4 0,-6 0-36 0,1-5-8 0,-6 5 0 0,10-5 0 15,-4 1 53-15,5-6 9 0,-1-4 2 0,1-1 0 16,5 6 0-16,-5-11 0 0,5 6 0 0,1-10 0 16,-1 0 0-16,5 0 0 0,-4 0 0 0,4 5 0 15,-5-5-52-15,6 5-12 0,-6-1 0 0,6-4 0 16,-6 10 0-16,6-5 0 0,-1 4 0 0,-4 6 0 15,-7-1 0-15,-4 5 0 0,10 0 0 0,-5 1 0 16,0 4 0-16,-1 0 0 0,1 4 0 0,0 1 0 0,0 5 0 16,0 0 0-16,5 4 0 0,0 0 0 15,-5 6 54-15,5-1 8 0,6 5 2 0,-1-5 0 0,1 5-52 0,-1 0-12 16,17-10 0-16,-11 6 0 0,-16-6 34 0,5 0 4 16,11-4 1-16,0 0 0 0,-5-1-19 0,10-4-3 0,-10-5-1 15,5 0 0-15,0 0-16 0,-5 0 0 0,-1 0 0 16,1 0 0-1,-1-5-40-15,-4 5-12 0,4-5-3 0,-5 10-1053 0</inkml:trace>
  <inkml:trace contextRef="#ctx0" brushRef="#br0" timeOffset="871">448 1311 1497 0,'0'0'32'0,"0"0"8"0,0 0 0 0,0 0 4 0,0 0-36 0,-11-10-8 16,6 0 0-16,-6 1 0 0,6-6 53 0,-6 6 9 0,0-6 2 0,0 1 0 15,1-5-52-15,-1 0-12 0,5-1 0 0,-4-4 0 16,4-4 0-16,-5 4 0 0,6-5 0 0,-6 5 0 16,6-5 54-16,-1 10 8 15,1-5 2-15,-1 4 0 0,1 1-52 0,0 0-12 0,-1 0 0 0,1 0 0 16,-6-1 0-16,6 1 0 0,-1 0 0 0,-5 5 0 16,6 4 0-16,-6 0 0 15,6 6 0-15,-1-6 0 0,6 10 0 0,0 0 0 0,0 0 0 0,0 0 0 16,0 0 0-16,6 14 0 0,-1 1 0 0,1 4 0 15,-1 0-100-15,6 5-22 0,0 5-5 16,-1 0-1-16,1 4 103 0,5 6 25 0,-5-1 0 0,5 6 0 16,1-1 0-1,-1-10 0-15,6 1 0 0,-6-5-8 0,-5-5 58 16,5-5 12-16,5-9 2 0,-10 4 1 0,0-4-1 0,5-1 0 16,6-9 0-16,-1 0 0 0,-10 0 0 0,5-5 0 15,-5 1 0-15,5-6 0 0,6 0-51 0,0-4-13 16,-1-5 0-16,-5 0 0 0,-5-1 0 0,11-8 0 15,-6-1 0-15,6 0 0 0,-6-5 54 0,0 6 8 16,6-1 2-16,-6 5 0 0,-5-5-52 0,5 5-12 0,0 5 0 0,-5-5 0 16,5 9 0-16,-5 1 0 0,0-1 0 15,5 6-714-15,0 4-146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7.1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147 255 1728 0,'-5'14'76'0,"-1"-4"16"0,1 0-73 0,5 4-19 31,-6 0 0-31,6 1 0 0,0 4 157 0,6 10 28 16,-6 0 6-16,-6 14 1 0,1 0-103 0,0 0-20 0,-1 5-4 0,1 0-1 0,-6 0-51 0,6-4-13 16,-1-1 0-16,1-5 0 0,-1 1 0 0,1-11 0 15,-6 1 0-15,6-5 0 0,-1-5 0 0,1 1 0 16,0-6 0-16,-1-4 0 0,6-10 0 0,0 0 0 15,0 0 0-15,-11 0 0 0,11 0-13 0,-5-10-3 16,-6 0 0-16,11 1 0 0,0-10 27 0,0-1 5 16,0-4 0-16,0-4 1 15,6-1-17-15,4-10 0 0,-4 6 0 0,5-15 0 16,5 5-48-16,0 4-12 0,6-4-4 0,-1 0 0 0,-10-5 52 0,5 4 12 0,0 1 0 16,6 5 0-16,5-1 0 0,-5 6 0 0,-1-1 0 15,-4 1 0-15,-7 4 0 0,12 5 0 0,-6 4 0 0,6 11 0 16,-6 4 48-16,0 5 13 0,0 0 3 0,-5 5 0 15,0 4-52-15,-6 11-12 0,6-6 0 16,-11 10 0-16,6 0 0 0,-12 5 0 0,-5 0 0 0,1 4 0 16,-12 1 0-1,6 4 0-15,0-9 0 0,-6 5 0 0,-5-5 0 0,5-1 0 16,6-8 0-16,0 4 0 0,-6-10 0 0,11 0 0 0,1-4 0 0,4 0 0 16,1-1-12-16,5-9-6 0,0 0-1 0,0 0 0 15,0 0 1-15,0 0 0 0,0 0 0 0,11-9 0 0,16-11 5 16,-11 6 1-1,-11-5 0-15,1 0 0 0,10-1-95 0,-5 1-18 0,5 0-4 0</inkml:trace>
  <inkml:trace contextRef="#ctx0" brushRef="#br0" timeOffset="299">671 385 748 0,'49'14'67'0,"-49"-14"-54"0,-11 5-13 0,11-5 0 16,22 0 288-16,10 5 54 15,-10-5 11-15,-1 0 3 16,-5-5-223-16,-5 0-44 0,-11 5-9 0,6-10-1 0,-1 1-51 0,-5-1-9 0,5 1-3 0,-5-1 0 31,-5 0-4-31,-6-4-2 0,0 0 0 0,1 4 0 16,-1 0 1-16,0 6 0 0,-5-1 0 0,5 10 0 0,-5-1 1 0,5 1 0 0,-5 5 0 0,5 4 0 16,0 5-2-16,0-4 0 0,0 4 0 0,6 5 0 15,0 0 20-15,-1 0 4 0,6 0 1 0,6-5 0 16,-6 0-35-16,10 1 0 0,7-6 0 0,-1 0 0 15,-5 1-14-15,0-6-10 16,-11 6-1-16,5-1-1 0,6-4 42 0,0-1 8 0,-1 1 1 0,12 0 1 31,-6-6-60-31,6 6-12 0,-1-10-2 0,-4 5-1 0,-1-5-178 0,0 0-35 16,0-5-7-16</inkml:trace>
  <inkml:trace contextRef="#ctx0" brushRef="#br0" timeOffset="488">1055 629 921 0,'-6'5'82'16,"6"-5"-66"-16,-5 5-16 0,5-5 0 0,0-5 130 0,-6 0 22 16,1 1 5-16,5 4 1 0,0 0-74 0,0 0-16 15,5-10-2-15,-10-4-1 0,5-1-51 0,-5-4-14 16,10 0 0-16,-5 0 0 0,5-1 56 0,1-4 7 16,-1 0 1-16,6 0 0 0,-6 5-52 0,12 5-12 15,-1-1 0-15,0 1 0 0,0 4 0 0,6 1 0 16,-6 4 0-16,6 0 0 0,-6 0 0 0,6 5 0 0,-1 0 0 15,1 5-868-15</inkml:trace>
  <inkml:trace contextRef="#ctx0" brushRef="#br0" timeOffset="973">1427 730 1094 0,'-5'5'97'0,"5"0"-77"15,0-5-20-15,0 0 0 16,0 0 93-16,0 0 15 0,-5-5 4 0,5 5 0 0,0-14-11 0,0-1-1 16,0 1-1-16,0 0 0 0,0-6-56 0,5 6-11 15,0-1-3-15,1 1 0 0,-6-5 28 16,0 0 6-16,11-1 1 0,-1 1 0 0,-10 0-52 0,11 0-12 0,0 4 0 0,0 1 0 16,-11 4 11-16,0 10-1 0,21-9 0 0,-4-1 0 15,-17 10-10-15,10-5-14 0,12 10 3 0,-11 0 1 0,-11-5 36 16,0 0 7-16,5 14 2 0,-5-4 0 0,6 4-5 15,-6 1-1 1,0-1 0-16,5 5 0 0,0-4-29 0,-5 4 0 0,0-5 0 0,0 6 0 0,0-6 0 0,6-4 0 16,-6-10 0-1,5 14 0-15,-5-14 0 0,0 0 0 0,11 10 0 0,-11-10 0 0,0 0 0 0,0 0 0 16,11-10 0-16,-6 5 0 0,6-4 0 0,0 4 0 31,0-5 0-31,-1-4 0 0,1-1 0 0,0 1 0 16,5 0 0-16,1-1 0 0,-7 1 0 0,1-5 0 15,5-1 0-15,-5 6 0 0,0-5-11 0,-6 4-8 0,6 6-1 16,0 4-1-16,-6 0 21 0,-5 5 0 0,0 0 0 0,0 0 0 16,6 5 12-16,-6 5 8 0,5 4 0 15,1 10 1-15,-6-10-6 0,0 10-2 0,0 0 0 16,5-4 0-16,-5 4-5 0,0-5-8 0,0 5 11 0,0 0-11 16,0-5-28-16,5 5-13 0,6-9-3 0,-5-1 0 15,4-9-176-15,-4 4-35 0,15-4-7 0,-4-5-509 0</inkml:trace>
  <inkml:trace contextRef="#ctx0" brushRef="#br0" timeOffset="1223">2130 481 1220 0,'0'0'54'0,"0"0"11"15,0 0-52-15,0 0-13 0,0 0 0 0,5 14 0 0,-5 0 137 0,5 1 25 16,-5 4 5-16,6-5 1 0,-6-14-54 0,0 15-10 31,5 4-3-31,-5 5 0 0,6-10-21 0,-1 6-5 16,6-1-1-16,5-5 0 0,-5 1-16 0,5-1-3 15,0-4-1-15,-5-5 0 0,-11-5-43 0,0 0-11 16,22 0 0-16,-1-5 0 16,1 5-49-16,-6-5-12 0,0-5-3 0,-5 1 0 0,0-6 52 0,0 1 12 15,0-1 0-15,5 1 0 0,-5-5 0 0,-1 0 0 16,-4-1 0-16,5 6 0 0,-11-10 19 0,5 5 6 16,-5 0 2-16,0-1 0 0,5 6-27 0,1-5 0 15,-1 4-14-15,1 6 5 16,4-6-162-16,1 11-32 0</inkml:trace>
  <inkml:trace contextRef="#ctx0" brushRef="#br0" timeOffset="1422">2665 774 1450 0,'0'0'32'0,"0"0"6"0,0 0 2 0,0 0 1 0,0 0-33 0,0 0-8 0,0 0 0 0,0 0 0 15,0-5 78-15,0-5 14 0,0-4 2 0,0-5 1 16,5-5-50-16,-5 0-9 0,5-5-3 0,-5-5 0 0,6 0-16 0,-6-9-3 15,0 0-1-15,0 5 0 0,5-10 15 0,-5 4 2 16,0 1 1-16,0 5 0 16,0-10 1-16,0 9 1 0,0 1 0 0,0-1 0 15,0 6-140-15,0-1-28 0,0 5-5 0,0 5-2 0</inkml:trace>
  <inkml:trace contextRef="#ctx0" brushRef="#br0" timeOffset="1613">2513 404 1497 0,'16'14'66'0,"-5"-9"14"0,5 5-64 0,6-6-16 16,-6 6 0-16,11-5 0 0,-5-5 106 0,0 0 18 16,-1 0 3-16,6 0 1 0,-5 0 0 0,-1-5 0 31,1 5 0-31,0 0 0 0,-6-5-88 0,0 5-16 0,0-5-4 0,6 5-1 0,-11 0-19 0,5 0 0 16,5 0 0-16,-4 0 0 15,-7 5-114-15,1-5-26 0,5 5-6 0,-5 0-813 0</inkml:trace>
  <inkml:trace contextRef="#ctx0" brushRef="#br0" timeOffset="1924">3172 610 1206 0,'22'0'53'0,"-22"0"11"0,5-5-51 0,-5 5-13 0,11-4 0 0,-5-6 0 16,-6 10 91-16,5-10 15 15,-5 1 3-15,0-1 1 0,0 1-38 0,-5-1-8 0,-1 0-2 0,-5-4 0 16,1 4-20-16,-1 6-4 0,-5-6-1 0,5 10 0 15,0 0 22-15,0 0 4 16,-5 5 1-16,5 4 0 0,-5 1-52 0,0 4-12 0,5-4 0 0,5 4 0 16,-4-4 28-16,4 4 2 15,6 1 1-15,0 4 0 16,0-9-22-16,6 4-9 0,-1 0 8 0,6 1-8 16,-11-15-23-16,11 10-9 0,-1-1-3 0,1 1 0 15,5-5 35-15,1 4 0 0,-6-9 0 0,5 0 0 0,-5 0 18 0,5 0 10 16,0-5 3-16,0 1 0 0,-5-1-31 0,0 0 0 15,0 0 0-15,-11 5 0 16,10-9 0-16,-10 9 0 0,11-5 0 0,-11 5-10 16,6-10-13-16,-6 10-2 0,16 0-1 0,0 5 0 15,-16-5-30-15,11 10-7 0,0-1-1 0,5 1 0 16,0 4-51-16,-5 1-10 0,-6 4-3 0</inkml:trace>
  <inkml:trace contextRef="#ctx0" brushRef="#br0" timeOffset="2115">3491 913 806 0,'0'0'72'0,"0"0"-58"0,0 0-14 0,0 0 0 0,5-15 95 0,-5 6 16 16,6-1 3-16,-1 1 1 0,1-6-9 0,-6 1-2 0,5-5 0 0,0-1 0 16,1-4-37-16,-6-4-8 0,0-6-2 0,5-4 0 15,1-1-21-15,-6-9-5 0,0 0-1 0,0 0 0 16,5 0-14-16,-5 0-2 0,0 5-1 0,-5-5 0 16,5 5-5-16,0 4 0 0,5 1-8 0,-5 4 12 15,0 0-12-15,0 6 8 0,5 8-8 0,-5-4 0 16,6 5-98-16,-6 5-26 15,0 4-4-15,0 10-627 0</inkml:trace>
  <inkml:trace contextRef="#ctx0" brushRef="#br0" timeOffset="2288">3383 428 1652 0,'0'0'73'0,"11"5"15"0,0-1-70 0,5 1-18 15,0-5 0-15,0 0 0 0,0 0 111 0,6 5 18 16,-6-5 4-16,6-5 1 0,-6 5-38 0,0 0-8 15,0 0-2-15,1 0 0 0,-1 5-44 0,0-5-9 16,-5 0-1-16,5 0-1 0,0 5-22 0,-5 0-9 16,0-1 8-16,5 1-8 0,-10 0 0 0,4 0-19 15,1 0 3-15,0-1 1 16,-6 6-204-16,6 4-41 0</inkml:trace>
  <inkml:trace contextRef="#ctx0" brushRef="#br0" timeOffset="2488">3783 841 1440 0,'0'0'32'0,"0"0"6"0,0 0 2 0,0 0 0 0,0 0-32 0,0 0-8 0,5-10 0 0,1-4 0 16,-6-1 80-16,0-4 14 0,5 0 3 0,0 0 1 0,-5 0-40 0,6-1-8 0,-1 6-2 0,1-5 0 16,-1-1-16-16,0 1-4 0,6 5-1 0,0-1 0 15,-6 6-16-15,6 4-3 0,0-9-8 0,5 4-610 31,0 5-129-31</inkml:trace>
  <inkml:trace contextRef="#ctx0" brushRef="#br0" timeOffset="2723">4166 778 1486 0,'0'0'32'0,"0"0"8"0,0 0 0 0,0 0 3 0,11-4-35 0,-11 4-8 0,0 0 0 0,6-10 0 0,-1-4 60 15,-10 4 11-15,-1-4 1 0,1 4 1 0,-1 0-35 0,-4 1-7 16,-7-1-2-16,12 1 0 0,-11 4 15 0,5 0 2 16,0 0 1-16,11 5 0 0,0 0-21 0,0 0-4 15,0 0-1-15,-11 10 0 0,11-10-10 0,-5 9-3 16,5-9 0-16,-6 15 0 0,1-1-8 0,5 1 0 16,0-1 9-16,-5 0-9 15,5-14-46-15,0 15-14 0,0-6-2 0,5 6-1 16,6-10-129-16,0-1-25 0,0 1-6 0,-1 0-402 0</inkml:trace>
  <inkml:trace contextRef="#ctx0" brushRef="#br0" timeOffset="3039">4409 778 345 0,'0'0'31'0,"0"0"-31"0,0 15 0 0,-5-1 0 16,5 1 180-16,-5 4 29 0,-1-10 7 0,1 6 0 15,5-6-81-15,0 1-17 0,5 0-3 0,-5-10-1 16,0 9-14-16,0-9-4 0,0 0 0 0,11 10 0 15,-11-10-21-15,0 0-5 0,11 0-1 0,0 0 0 0,5 0-21 0,-5-5-5 16,5-5-1-16,0 6 0 0,0-6-30 0,0 0-12 16,1 1 11-16,-1-6-11 0,0 6 8 0,0-6-8 15,1 6 0-15,-7-1 9 16,7 1-9-16,-7-1 0 0,7 0 0 0,-7 1 0 0,1 4 0 16,0 0 0-16,0 0 9 0,0 5-9 0,-11 0 10 15,16 5-2-15,-11 0-8 0,6 0 12 0,-11-5-3 0,11 14-1 16,-6 1 0-16,1-1 0 0,-6 0-8 0,0 1 0 15,-6-6 0-15,1 1 0 0,-1 0 0 0,1 4 0 16,5 0 0-16,0 1 0 0,-5-6-20 0,-1 6 1 16,6-6 0-16,0-9 0 15,0 0-180-15,0 0-36 0,0 0-7 0,0 0-2 0</inkml:trace>
  <inkml:trace contextRef="#ctx0" brushRef="#br0" timeOffset="3174">4247 346 979 0,'0'0'87'0,"0"0"-70"16,0 0-17-16,11-5 0 0,0-4 116 0,-11 9 20 0,0 0 4 15,11-5 1-15,5 5-79 0,-5 5-16 0,5 0-3 0,0-1-1 16,-5 11-106-16,11-1-20 0</inkml:trace>
  <inkml:trace contextRef="#ctx0" brushRef="#br0" timeOffset="3459">4793 1018 691 0,'27'5'30'15,"-11"0"7"-15,-5-5-29 0,5 5-8 0,6 0 0 0,-1-1 0 0,-4-4 230 0,-1 0 45 16,0-4 9-16,0-1 1 0,0 0-160 0,-5 0-32 16,0 0-6-16,-6-4-2 0,1-1-49 0,-1-4-9 15,1-1-3-15,-1 1 0 0,0-5-15 0,1-5-9 16,-6 0 10-16,0 5-10 0,5-5 22 0,-5 0-2 15,0 0 0-15,0 0 0 0,6 0-4 0,-6 4 0 16,0 1-1-16,5 5 0 0,1 4-15 0,-1-4 0 16,6 4 0-16,-6 0 0 0,1 6 9 0,4-1-1 15,-4 0 0-15,5 0 0 0,5 5 0 0,-5 0-8 16,-11 0 12-16,10 5-4 0,7 5-8 0,-7-6 0 16,-10-4-10-16,11 15 10 15,-5-5-135-15,4 4-21 0,-4-4-4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5.6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0 2192 0,'-11'34'48'0,"6"-10"11"0,5 9 1 0,-6 6 1 0,-5-6-49 0,1 1-12 15,-1 4 0-15,0-4 0 0,0 9 29 0,6-5 3 16,-6 1 1-16,6-10 0 16,5-1-53-16,0-8-12 0,0-1-1 0,5-5-1 15,-5 6-126-15,0-20-26 0,0 0-5 0,22-15-1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4.2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1139 1461 0,'0'0'64'0,"6"9"15"0,-1 6-63 0,1-6-16 0,-6-9 0 0,0 0 0 16,0 15 85-16,0-11 15 0,5 6 2 0,-5-10 1 16,0 0-15-16,0 0-2 0,0 0-1 0,0 0 0 15,0 0-57-15,-5-14-11 0,-6-1-2 0,0 6-1 16,6-15 29-16,5 4 5 0,0 1 2 0,0 0 0 0,-11-5-27 16,11 0-6-16,-6-10-1 0,6 1 0 0,-5-6-16 0,5 6 0 15,0-1 0-15,0-9 0 0,0-5 0 16,0 5 0-16,0-15 0 0,0 5 0 0,0 10 0 0,-6-5 0 15,6-10 0-15,0 10 0 0,0 0 0 0,6 10 0 16,-6 4 0-16,0 1 0 0,5-1 0 0,-5 10 0 16,-5 10 0-16,5-6 0 15,0 6 16-15,5-1 7 16,-5 15 1-16,0 0 0 0,0 0 12 0,17 10 4 0,-12 5 0 0,6-6 0 0,0 6-32 16,5 9-8-16,0 0 0 0,-5 9 0 15,10 1 0-15,-10 4 0 16,5 1 0-16,11 4 0 0,0 10 0 0,0-1-15 0,0 1 4 0,-5 0 1 0,5-5 10 0,0 15 14 15,0-15-3-15,11-5-1 0,-22 0-10 0,11-14-16 16,-5 4 4-16,-6-9 1 0,0-4 11 0,-5-1 0 16,5 5 0-16,-5-15 0 0,5 6 9 0,-5-10 1 15,0-1 0-15,-6 1 0 0,6-5-10 0,-6 0 0 16,1-5 0-16,-1 1 0 0,6-1 0 0,-6-5 0 16,1 1 0-16,5-11 0 0,-11 1 0 0,5 5 0 15,0-25 0-15,1 11 0 0,-6-11 0 0,0-4 0 0,5-5 0 16,-5-5 0-16,0 0 0 0,-5 0 0 15,5-4 0-15,0-1 0 0,-6 1 0 0,1 9 0 16,5 0 0-16,0 0 0 0,-5-5 0 0,-1 10 0 0,6-5 0 16,0 4 0-16,-5 1 0 0,5 24 0 15,-6 4 0-15,6 6 0 16,0-10-49-16,0 14-12 0,6-10-3 0,-6 15 0 0,0 0-102 16</inkml:trace>
  <inkml:trace contextRef="#ctx0" brushRef="#br0" timeOffset="278">1141 1018 1681 0,'0'0'74'0,"11"-4"16"0,0-1-72 15,5-10-18-15,-10 11 0 0,4-1 0 0,1-10 65 0,-5 6 10 16,-6-6 1-16,0 6 1 0,5-1-10 0,-10 1-3 16,-6-6 0-16,-5 1 0 0,-1-10 0 0,1 5 0 15,-5-5 0-15,-6 9 0 0,0 6-53 0,-6 4-11 16,1-5 0-16,5 1 0 0,0 4 10 0,5 5 7 15,-5 0 2-15,11 14 0 0,5 10 2 0,-5-9 1 16,5 4 0-16,6 5 0 0,5 5-7 0,5-5-2 16,0 4 0-16,12-4 0 0,-1 0 0 15,0 0 0-15,0 0 0 0,6-4 0 0,-6-1-26 0,6-14-6 16,-6 9-1-16,6-9 0 16,-6 0-4-16,0-5-2 0,6 4 0 0,-6-8 0 15,11 4-96-15,-6-5-19 0,1 0-4 0,0 0-813 0</inkml:trace>
  <inkml:trace contextRef="#ctx0" brushRef="#br0" timeOffset="547">1563 1057 1893 0,'0'0'41'0,"0"0"9"0,0 14 2 0,0-14 2 0,0 0-43 0,0 0-11 0,0 0 0 0,0 0 0 0,-11-5 68 0,11 5 11 16,-5 5 2-16,-6-14 1 0,0-11-52 0,0-8-10 16,-5 4-3-16,11-5 0 15,-6-5 1-15,0-4 0 0,-5-5 0 0,5-5 0 16,0 0 9-16,0-15 1 0,0 15 1 0,1-5 0 0,-1 5-29 0,0 0 0 16,0-5 0-16,6-4 0 0,-6 4 0 0,6 5 0 15,-1 5 0-15,1 4 0 16,-1 11-99-16,6 3-25 0,-5 1-6 0,0 0-814 15</inkml:trace>
  <inkml:trace contextRef="#ctx0" brushRef="#br0" timeOffset="893">1276 889 2188 0,'11'0'48'0,"5"0"11"0,1-10 1 0,4 10 1 0,-5-14-49 0,6 9-12 0,-6 0 0 0,6 5 0 16,16-9 105-16,-11 4 19 0,0-5 3 0,0-9 1 15,5 5-65-15,1-1-13 0,-1-4-2 0,-5 5-1 16,-5-1-35-16,-6-4-12 0,0 5 0 0,6-10 9 16,-6 9-9-16,-5-4 0 15,-1 9 0-15,-4 5 0 16,5-14-43-16,-11 0-4 0,-6 5-1 0,-5 9 0 0,-5-5-9 16,0 10-3-16,-6 10 0 0,1-5 0 0,-1 9-6 15,1 10-2-15,-1-5 0 0,6 10 0 16,-6 10-17-16,6-11-4 0,5 11-1 0,6-1 0 0,-1-4 80 0,6-5 10 0,6 4 14 0,-1-9-3 15,6 10 55-15,5-10 11 0,0 0 3 16,11 0 0-16,-5 0 38 0,5 0 8 0,5-15 2 0,-5 1 0 16,6 0-32-16,5 4-7 0,-1 1-1 15,-4-11 0-15,-1 1-52 0,1 0-12 0,-1 5-1 0,11-10-1 16,-10 0-22-16,-1 0 0 0,1 0 0 0,-1-10 0 16,-16 5-87-16,11 0-21 0,0 1-5 0,-5 4-1 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0.76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1177 2188 0,'0'0'48'0,"0"0"11"0,0 0 1 0,0 0 1 0,0 0-49 0,0 0-12 0,0 0 0 0,0 0 0 16,6-15 89-16,-6-4 15 0,-6-5 4 0,1-5 0 15,0-4-50-15,-6-6-10 0,5-4-1 0,1-5-1 16,0-10-6-16,-1 5-2 0,-5-4 0 0,1-1 0 16,4-4-30-16,1-5-8 15,5-39 0-15,0 10 0 16,0 24-12-16,5 14-3 15,1 10-1-15,4 10 0 16,-4 19-281-16,-6 19-57 0,0 0-11 16,-11 24-3-16</inkml:trace>
  <inkml:trace contextRef="#ctx0" brushRef="#br0" timeOffset="395">329 1153 864 0,'22'9'38'0,"-6"-4"8"0,0-5-37 0,6 0-9 16,-6-10 0-16,6 6 0 15,5-6 296-15,-6 5 58 16,-4-4 11-16,-1-1 3 0,0-4-192 0,0-10-39 0,-5 4-7 0,0-4-2 0,-6 0-51 0,1-5-10 16,-6 1-3-16,0-1 0 15,-6 5-51-15,1-10-13 0,-6 5 0 0,0 10 0 0,-5 0 0 0,5 5 0 16,0 4 0-16,1 5 0 0,-7 5 0 0,7 0 0 16,4 15 0-16,-5 4 0 0,-5-10 0 0,5 11 0 15,-5 4 0-15,11 4 0 0,5 1-8 0,0 5-5 16,5-1-1-16,1 1 0 15,-6-5-29-15,5 5-5 0,0-20-2 0,1 5 0 0,5 0 40 16,5 1 10-16,-5-20 0 0,-1 4 0 0,-10-4 0 0,17 0 0 0,-7 0 0 16,1-4 0-1,0 4 0-15,0-15 0 0,5 6 0 0,-11-11 0 16,6 6-53-16,-5 0-9 0,4-1-2 0,1-4 0 0,-5 4 52 0,-1-4 12 0,6-5 0 0,-6 0 0 16,1 10 0-16,-1-10 0 0,0 9 0 0,-5 15 0 15,6 0 0-15,-1-4 0 0,-5-11 0 0,6 6 0 16,-1 4 48-16,-5 5 13 0,0 0 3 0,0 14 0 15,5 10-52-15,1-5-12 0,-1 5 0 0,1 0 0 0,-1 10 0 16,1 5 0-16,-1-11 0 0,-5 6 0 0,5 0 0 16,1-10 0-16,-1 9 0 0,1-9 0 15,-1 0 0-15,0 0 0 0,1-14 0 0,-1 4 0 16,-5-14-202-16,0 0-43 0</inkml:trace>
  <inkml:trace contextRef="#ctx0" brushRef="#br0" timeOffset="1129">789 120 1036 0,'0'0'46'0,"5"15"10"0,0 4-45 0,-5-5-11 0,0-14 0 0,6 15 0 15,-1 4 258-15,-5 5 50 0,6 5 9 0,-1 4 3 16,0-14-154-16,6 20-30 0,0-1-7 0,0 5-1 15,-6 5-51-15,6 0-10 0,0 1-3 0,0 8 0 16,-6-9-51-16,6 5-13 31,-6 5 0-31,6-1 0 0,-6 1 0 0,1-1 0 0,-6-4 0 0,0-5 0 0,0-4 14 16,0 4 0-16,0-15 0 0,-6-4 0 0,1-5-22 0,0 0-5 0,5-5-1 0,-6-9 0 16,6-10 14-16,0 0 0 0,0 0 0 0,0 0 0 0,-5-10 0 15,5-14 0-15,0 0 0 0,0 0 0 16,0-14-54-16,5-1-8 0,6-4-2 15,0 10 0-15,0-16 52 0,5 16 12 0,0-10 0 16,0 14 0-16,0-10 9 16,6 11 5-16,-6-1 1 0,0 5 0 0,6 0-24 0,0 14-5 15,-6-4-1-15,0 4 0 0,-5 10 23 0,-11 0 5 16,0 0 1-16,5 10 0 0,6 4 2 0,-6 10 0 0,1 0 0 0,-12-5 0 0,1 10-8 0,-11 5 0 16,5-5-8-16,-5 4 12 0,-6 1 12 0,1-1 3 15,4 1 0-15,-4-10 0 16,5 5-43-16,5-10-9 0,0 0-2 0,0 1 0 0,0-6 43 0,6 5 9 15,5-14 2-15,5 5 0 16,1-1-73-16,5 1-14 0,-1-5-4 0,7 4 0 0,-1-9 52 0,5 5 12 16,6 0 0-16,-5 0 0 0,0-10-18 0,-6-5-1 15,0 1 0-15,6-1 0 16,-6 5-21-16,0 5-4 0,0-14 0 0,1 4-1 0,-1-4 33 0,0 4 12 16,0 1 0-16,-5-6-9 15,0-4 9-15,0 5 0 0,-1-1 0 0,1 6 8 0,0-11-8 0,-6 6 0 0,1-1 0 16,5-9 0-16,-6 5 0 0,0 5 0 0,-5-10 0 15,0 0-8-15,6 5 8 0,-6-5 0 0,0 4 0 16,-6-4 8 0,1 5-8-16,5 0 0 0,-11 0 0 0,6 0 0 15,-1 4 25-15,-4 15 4 0,-1-14 1 0,11 14 0 16,-6 5 3-16,1 4 1 0,0 20 0 0,-1-5 0 0,-5 5-34 0,11-5 0 0,-5 0 0 0,10 9 0 16,1 6 58-16,5 4 5 0,-6-5 1 0,11 11 0 15,-5-16-52-15,0 6-12 0,0-1 0 0,5-4 0 16,-5-1 0-16,-1-4 0 0,1-10 0 0,0-4 0 15,0-6 0-15,0-9 0 0,-1 5 0 0,-4-5 0 16,5 5-60-16,-6-10-14 0,6 0-3 0,0-19-730 31,-1 0-145-31</inkml:trace>
  <inkml:trace contextRef="#ctx0" brushRef="#br0" timeOffset="1365">1680 96 1497 0,'5'24'66'0,"-10"-9"14"0,0-6-64 0,5 15-16 15,-6-14 0-15,1 14 0 0,5 5 157 0,-6 4 28 0,1 6 6 0,-1 4 1 16,6-5-52-16,0 10-9 0,0 0-3 0,0 0 0 0,0 0-51 0,6 5-10 16,-1-5-3-16,1 10 0 0,5 4 0 0,-1-4 0 15,-4-10 0-15,-1 0 0 0,6-10-51 0,0 5-13 16,0-14 0-16,-1 0 0 0,1-10 0 0,0 1 0 0,-6-6 0 15,6 0 0 1,0-4-100-16,0 9-22 0,0-9-5 0,-11-10-717 0,0 0-144 0</inkml:trace>
  <inkml:trace contextRef="#ctx0" brushRef="#br0" timeOffset="1677">1928 1032 1324 0,'0'0'118'0,"0"0"-94"16,17-9-24-16,4 4 0 0,-5 5 127 0,-5 0 21 31,-11 0 4-31,16-5 0 0,6 0-22 0,0-9-5 16,-1 0-1-16,1 9 0 0,-6-14-77 0,6 14-16 15,-6-19-3-15,0 9-1 0,0-4 29 0,-10 10 7 16,-1-6 1-16,1 1 0 0,-1-1-64 0,-5 6-10 0,5-6-3 0,-10 6-1 0,0 9 14 0,-6 0 0 16,5-10 0-16,-10 10 0 0,0-9 12 0,0 9-12 15,-1 9 12-15,7 1-12 0,-7-1 11 0,7 6-11 16,-1 9 10-16,0 0-10 0,6 0 0 0,-1 0 0 15,1 0 0-15,5 5 0 0,0-1 19 0,5-4-3 16,-10 5 0-16,10-5 0 0,6-4-5 0,0 4-2 16,0-15 0-1,5 6 0-15,5 4-9 0,-4-5 0 0,4-4 0 0,1 4 0 0,0-9 0 0,-1 0-11 16,-5 9 1-16,1-14 0 16,-1 10-135-16,0-10-27 0,11-5-6 0,-5 5-846 0</inkml:trace>
  <inkml:trace contextRef="#ctx0" brushRef="#br0" timeOffset="2119">2701 1090 806 0,'0'0'36'0,"0"0"7"0,11-5-35 0,0 1-8 0,-1-6 0 0,7 0 0 16,-12 6 228-16,0-11 44 0,1 5 9 0,-1-4 2 0,-5-5-163 0,0 4-32 0,0 6-6 0,-5-10-2 16,-6-1-36-1,6 1-7-15,-12 5-1 0,7-1-1 0,-7 6-12 0,7-1-3 0,-7 5 0 0,7 5 0 16,-1 15 3-16,0-15 0 0,-5 5 0 0,-1 14 0 15,7-10-3-15,-7 11 0 0,7 4 0 0,4 0 0 16,-5 4-5-16,6-4-2 0,5 5 0 0,0-5 0 16,0 0 20-16,0-4 4 0,11 4 1 0,-6-5 0 15,6-5-38-15,0-4-23 0,0-5 3 0,5 4 1 16,-5-18 19-16,10 4-10 0,1 0 10 0,0 0-8 0,-6-9-4 16,5-5 0-16,-4-5 0 15,-1-10 0-15,0-4 12 0,0-1-10 0,0-4 10 0,1-5-10 0,-7 0 10 0,-10 0 0 16,0-10-9-16,6-4 9 0,-6-5 0 0,5 4-9 15,-5-9 9-15,-5 5 0 0,5-5-11 0,0 0 11 16,-6 0-10-16,6 14 10 31,-5 10-68-31,0 0-7 0,5 14-1 0,0 10-1 0,0 10 77 0,0 14 0 16,0 0 18-16,5 24-3 0,0 0 27 0,-5 15 6 0,0 9 0 0,6 9 1 0,-1 1 13 0,1 4 2 16,-1 5 1-16,6 10 0 0,-6-5 32 0,6-4 7 15,-6-1 0-15,6 0 1 16,0 5-117-16,-6-10-23 0,12-9-5 0,-1 5 0 0,5-20 40 0,-4 6 0 15,4-6 8-15,-5 0 0 16,6-9-38-16,0 0-7 0,5-5-2 0,-6 0-798 16,-4-5-160-16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48.1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53 864 0,'0'0'76'0,"0"0"-60"15,11-10-16-15,-11 10 0 0,5-10 92 0,0 1 16 16,1-1 4-16,-6 10 0 0,5-5-39 0,-5 5-7 15,0 0-2-15,0 0 0 0,0-9-51 0,0 9-13 0,0 0 0 0,0 0-663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37.0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2578 595 1036 0,'0'10'92'0,"0"4"-73"0,0-14-19 0,0 15 0 15,0 4 260-15,6 5 48 0,-6 5 9 0,5-5 3 16,1 0-154-16,-1 0-30 0,0 4-7 0,6-4-1 15,-5 5-51-15,-1 0-10 0,0-5-3 0,6 0 0 16,0 5-51-16,-6-5-13 0,6-5 0 0,0-4 0 16,-6-11 0-16,6 11 0 0,-5-10 0 0,-6-5 0 15,0 0 0-15,10 0 0 0,7 9 0 0,-7-23 0 16,1-1 0-16,-5 1 0 0,4 0 0 0,1-1 0 16,-5-4-48-16,-6 5-13 0,5-6-3 0,6 1 0 15,-11-5 52-15,5 5 12 0,-5-5 0 0,0 0 0 16,0 5 20-16,0 4 8 0,0 15 0 0,0-9 1 15,0 4-21-15,0 5-8 0,0 0 0 0,0 0 9 16,0 0-33-16,0 0-6 0,0 0-2 16,0 9 0-16,0 6 32 0,0-6 20 0,0 6-4 15,0-1 0-15,6 1-16 0,-1-1-14 0,-5 0 2 0,5-4 1 16,1 4 2-16,-1 1 0 0,-5-15 0 16,0 0 0-16,0 0 9 0,0 0 0 0,0 0 8 0,0 0-8 15,0 0-8-15,0 0-7 0,0 0-1 16,0 0 0-16,0 0 26 0,0 0 5 0,0 0 1 0,0 0 0 15,6-10-227-15</inkml:trace>
  <inkml:trace contextRef="#ctx0" brushRef="#br0" timeOffset="2897">2503 610 1036 0,'0'0'92'16,"0"0"-73"15,0 0 292-31,0 9 58 0,5 15 12 0,1 0 3 31,-1 0-197-31,0 10-39 0,1-1-8 0,-1 6-2 0,1-1-118 0,-1-4-20 0,6 4-12 0,-6-4 1 16,1 0 60-16,4 4 12 0,7-9 3 0,-12 0 0 15,6-10-103-15,0 0-20 0,-1-9-4 0,7-1-1 16,-7 1 64-16,7-5 26 0,-1-10-2 0,0 5 0 16,0-10-24-1,-5-4-12-15,0-5 0 0,0 4 1 0,5-9-1 0,-5 0-1 16,-1 5 0-16,1-5 0 0,5 0 13 0,-5 0 0 0,-5 0 0 0,-1 0 0 16,0 9 0-16,1-13 0 0,-1 13 0 0,-5 1 0 0,0 14 0 15,6-10 0-15,-6 10 0 0,0 0 0 0,0 0 10 16,0 0-10-16,-6 15 8 0,6 4-8 0,0 0 0 15,0 5 0-15,6 5-12 0,4-5 12 0,1 10 0 0,0-10 13 0,5 0 0 16,0-10 0-16,1 5-13 0,-7-9-18 0,1 4 4 16,6-4 1-16,-7-10 13 0,-10 0 13 0,11-10-2 0,0 10-1 15,-6-14-10-15,6 9 0 0,0 0 0 0,0-4 0 16,-6-11 0-16,1-4 0 0,4-4 0 0,-4-6 0 16,5 0 0-16,-6 5-14 0,6-14 3 0,-6 10 1 15,1 4 10-15,-6-10 12 0,0 6-2 16,0-1-1-16,0 10-9 0,5 0-12 0,0 0 2 0,1 5 1 31,-1 14-249-31,1-9-50 0,-6 14-9 0,0 0-3 0</inkml:trace>
  <inkml:trace contextRef="#ctx0" brushRef="#br0" timeOffset="3183">3248 927 1958 0,'16'-20'43'0,"-5"15"9"0,5-4 1 0,-5-1 3 0,0 5-45 0,0-14-11 15,0 5 0-15,5-1 0 16,0-9 156-16,0 5 28 0,-5-5 7 0,0 0 1 15,-6 0-154-15,1 0-30 0,-6 0-8 0,0 0 0 16,-6 0 52-16,1 0 10 0,-1 0 2 0,-4 5 0 0,10 19-52 0,-11-5-12 16,0-4 0-16,-5-1 0 0,5 5 0 0,11 5 0 15,-11 15 0-15,0 4 0 0,1 5 0 0,-1 14 0 16,5-14 0-16,6 15 0 0,0 4 0 0,0-10 0 16,6 11 0-16,-1-1 0 15,6 0 0-15,5-4 0 0,-5-1 0 0,5-4 0 16,6-1-48-16,-6 1-13 0,6 4-3 0,-6-14 0 0,11-9 103 15,-11-6 20-15,0 1 4 0,6 4 1 16,-6-9-103-16,6 0-20 0,-1-5-4 0,1-5-1 16,5 0-60-16,0-4-12 15,5 4-2-15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8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0 288 0,'0'0'25'0,"10"0"-25"16,1 10 0-16,-11-10 0 0,11 5 296 0,-11-5 53 15,0 0 11-15,5 14 3 0,-5 1-175 0,-5 4-36 16,5 5-6-16,-11-5-2 0,6 5-73 0,-1 0-15 16,1 0-4-16,0 5 0 0,-1-5-31 0,-5 0-6 15,1 0-2-15,4-10 0 0,1 5-13 0,-1-4 0 16,-4-6 0-16,4 6-10 15,6-15-20-15,0 0-4 0,6 5-1 0,-6-5 0 16,0 0-147-16,16 0-30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0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0 763 230 0,'0'15'20'0,"0"-15"-20"0,0 0 0 0,0 0 0 0,0 0 238 16,0 0 43-16,0 0 9 0,10-19 2 15,-4 4-153-15,-1 1-31 0,1-10-5 0,-1-5-2 0,0 5-30 0,1-5-7 0,-6-4 0 0,0-6-1 32,0 6-34-32,0-15-6 0,0-1-2 0,0 1 0 0,-6 0-21 0,6 0 8 0,0 0-8 0,0 5 0 15,0 0 0-15,0 0 0 0,6 9 0 0,-1 1-578 31,1-1-115-31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4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265 641 864 0,'0'0'38'0,"0"0"8"0,0 0-37 0,0 0-9 15,0 0 0-15,0 0 0 0,0 0 60 0,0 0 11 16,-5-5 1-16,-12 1 1 0,1-6 3 0,-6 5 1 16,-5 0 0-16,0 1 0 0,6 4-27 0,-6 0-6 15,0 0 0-15,5-10-1 0,1 5-7 0,4 0-2 16,7 5 0-16,4-4 0 0,6 4 24 0,0 0 5 16,0 0 1-16,16-10 0 0,1-5 14 0,4 1 3 0,6 4 1 15,0-14 0-15,-11 0-45 0,6 5-9 0,5 5-1 0,-5-10-1 16,-1 0-18-16,-4 0-8 0,-1-10 0 0,0 10 8 0,-5 0-8 15,0 0 0-15,-1 0 0 0,-10-9 0 0,0 4 0 0,0 0 0 16,-10 0 0-16,-1 5 0 0,5 0 0 0,-10 0 0 16,0 0 0-16,-6 5 0 15,6 4-31-15,0 15 2 0,0 0 0 0,-1 5 0 16,7 0-139-16,-7 9-27 0,1 10-5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 1296 0,'0'0'28'0,"0"0"7"0,0 0 1 0,0 0 0 0,0 0-36 0,0 0 0 31,11-14 0-31,-1 9 0 0,1 0 112 0,-11 5 16 16,0 0 4-16,0 0 0 0,11-9-45 0,-11 9-9 15,0 0-2-15,0 0 0 0,0 0-46 0,0 0-10 16,0 0-1-16,0 0-635 16,0 0-128-16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6.4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1 807 1821 0,'0'0'40'0,"0"0"8"0,0 0 1 0,0 0 3 0,5-15-41 0,0 6-11 0,-5-10 0 0,0-1 0 16,0 11 80-16,0-15 13 0,-5-10 3 0,5 1 1 16,0-1-22-16,0-4-5 15,0-1-1-15,0-9 0 0,-5-9-55 0,5 8-14 0,0-3 0 0,0 4 0 16,5 4 0-16,-5 1 0 0,0 10 0 0,5-1 0 31,-5 5-47-31,6 5-12 0,-6 0-2 0,0 5-952 16</inkml:trace>
  <inkml:trace contextRef="#ctx0" brushRef="#br0" timeOffset="203">368 476 1958 0,'5'14'43'0,"6"10"9"0,0-5 1 0,0 5 3 0,-1 0-45 0,-15 0-11 15,0 5 0-15,-1 0 0 0,-5 0 78 0,1 4 14 31,-1 1 2-31,-5-1 1 0,-6 6-57 0,0-6-11 0,1 6-3 0,5-1 0 0,-6 6-12 0,6-11-4 16,-6-4 0-16,6 0 0 0,0-5-8 0,0-5-11 16,10 0 3-16,-5-14 0 15,11 14-142-15,0-19-28 0,0 0-6 0,0 0 0 0</inkml:trace>
  <inkml:trace contextRef="#ctx0" brushRef="#br0" timeOffset="579">1173 591 1267 0,'0'0'56'0,"0"0"12"0,0 0-55 0,0 0-13 0,0 0 0 0,0 0 0 0,-16 14 96 0,-6-14 17 15,-10 10 3-15,-1-5 1 0,1 4-41 0,-1-9-8 16,1 0-1-16,-1 0-1 0,12 0-46 0,-6 10-8 15,0-5-3-15,5 4 0 0,6-9 40 0,-6 0 8 32,12 5 2-32,-1-5 0 0,5 5-43 0,6-5-16 15,0 0 11-15,0 0-11 0,0-10 18 0,6 1-2 16,-6-6-1-16,11 1 0 0,-6 4-7 0,6-4-8 16,0-5 11-16,-1 4-11 0,1-9 11 0,0-5-11 15,0 5 10-15,5 0-10 0,-5-4 36 0,0 4 2 16,-1-15 0-16,-4 1 0 0,-1 9-38 0,1-5 0 15,-6 5-12-15,0 1 4 0,-6-1 8 0,1 0 9 16,-11 5-1-16,-1-5-8 0,1 10 22 0,0 5-2 16,0-1-1-16,0 6 0 0,-1-1-30 0,1 5-5 0,0 5-2 15,0 0 0 1,5 5-138-16,-5 5-28 0,0-1-6 0,5 6-694 0</inkml:trace>
  <inkml:trace contextRef="#ctx0" brushRef="#br0" timeOffset="799">1486 533 1335 0,'22'10'59'0,"-17"4"13"0,1-4-58 0,-6 4-14 15,5 10 0-15,-5-14 0 0,-5 9 111 0,-6 5 19 16,0 0 4-16,-5 5 1 0,-6 0-50 0,0-1-9 16,-5 1-3-16,0 5 0 0,6-5-35 0,-1 0-7 15,-5-1-2-15,0 1 0 0,6-5-29 0,-1-5 0 16,6 1 0-16,0-11 0 0,5 6 0 0,5-6 0 15,6-9 0-15,0 0 0 16,0 0-148-16,11-5-35 0,5 1-7 0,6-1-2 0</inkml:trace>
  <inkml:trace contextRef="#ctx0" brushRef="#br0" timeOffset="1251">1897 653 1094 0,'10'0'97'0,"1"0"-77"0,0 5-20 0,5-5 0 32,1 5 166-32,-1 0 30 0,-5 4 5 0,5-9 2 15,0 0-70-15,6 0-13 0,-6 0-4 0,0 0 0 16,0 0-54-16,0 0-11 0,-5-9-3 0,5 4 0 15,-5-5-37-15,0 1-11 0,0-6 0 0,0-4 0 16,-6 0 0-16,0 9 0 0,6-4 0 0,-11 4 0 16,0-9 19-16,0 0-1 0,-11 0 0 0,1 4 0 15,4-4-30-15,-10 5-5 0,-6-10-2 0,-5 0 0 16,0 4 19-16,6 1 0 0,-1 9-8 0,1-9 8 0,-6 10 0 16,5 4 0-16,6-10 0 0,0 11 0 0,16 4 0 0,0 0 0 0,0 0 0 0,0 0 0 0,0 0 8 15,0 0-8-15,0 0 0 0,10-5 0 0,1-10 0 16,0 11 0-1,5-1 0-15,-5-5 0 0,0 1 0 0,0-6 0 16,-1 6 0-16,1-6-10 0,-11 1 10 0,6 4 0 16,-1-4 0-16,-5-1 8 0,-5 6-8 0,-1-1 0 15,-5-14 0-15,1 10 0 0,-12 4 15 0,0-4 1 16,-5 4 1-16,0-9 0 0,0 14-17 0,6-4 0 16,-6-1 0-16,5 5 0 0,0-9 0 0,6 9 0 15,0 0 0-15,11 5 0 16,-6 5-215-16,11-5-46 0,0 0-10 0,0 0-1 0</inkml:trace>
  <inkml:trace contextRef="#ctx0" brushRef="#br0" timeOffset="1458">2631 581 748 0,'0'29'33'0,"0"-10"7"0,-5-14-32 0,5 14-8 0,-5 5 0 0,-6-9 0 15,0 13 241-15,0-4 47 0,-5 0 8 0,0 0 3 0,0-4-181 16,-1 4-36-16,-4-5-7 0,5 0-2 0,-1-4-44 0,1-1-9 16,5 0-1-16,1-4-1 0,-1 0-18 0,0-6 0 15,5 1 0-15,6-5-634 16,0 0-130-16</inkml:trace>
  <inkml:trace contextRef="#ctx0" brushRef="#br0" timeOffset="1640">2972 677 1386 0,'0'0'61'0,"0"0"13"0,5-9-59 0,-5 9-15 16,6-5 0-16,-6 5 0 0,0 0 79 0,10 0 13 15,-10 0 2-15,0 0 1 0,0 0-76 0,0 0-19 16,0 0 0-16,0 0-508 15,0 0-106-15</inkml:trace>
  <inkml:trace contextRef="#ctx0" brushRef="#br0" timeOffset="1829">3253 644 1180 0,'0'0'26'0,"0"0"6"0,10 0 0 0,-10 0 1 0,11 0-33 0,5 0 0 0,-5-5 0 0,0 5 0 16,-11 0 71-16,11 0 7 0,0 0 2 0,-1 0 0 15,1 0-44-15,0-5-9 0,0 0-2 0,5 5-475 16,-5 0-95-16</inkml:trace>
  <inkml:trace contextRef="#ctx0" brushRef="#br0" timeOffset="2002">3696 658 1274 0,'0'0'56'0,"0"0"12"0,0 0-54 0,0 0-14 16,0 0 0-16,21 0 0 0,-5 0 96 0,1 0 17 16,-1-5 3-16,-16 5 1 0,0 0-72 0,0 0-14 15,16 0-3-15,0 0-1 0,-16 0-27 0,0 0-14 16,0 0 2-16,16 0-773 0</inkml:trace>
  <inkml:trace contextRef="#ctx0" brushRef="#br0" timeOffset="2189">4058 586 748 0,'21'0'33'0,"-21"0"7"0,0 0-32 0,6 0-8 0,10 0 0 0,-5 0 0 16,-1-5 260-16,1 10 49 0,-11-5 11 0,6 5 1 15,-6-5-183-15,0 0-37 0,0 0-7 0,0 0-2 16,0 0-59-16,10 0-12 0,-10 0-2 0,0 0-1 16,0 0-18-16,11 0-9 0,-11 0 1 0,11 0-670 15,-6-5-134-15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4.9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0 547 2188 0,'0'19'97'16,"6"-4"20"-16,-1-11-93 0,0 25-24 0,1-14 0 0,-1 9 0 0,1 9 158 15,-1-9 27-15,-5 0 6 0,0 0 1 0,5 0-128 0,-5 0-26 16,6 0-5-16,-12-5-1 0,6-4-19 0,0-1-4 16,0-14-1-16,0 0 0 0,-5 10-8 0,5-10 0 15,0 0-12-15,0-10 12 16,-5 1-35-16,-1-11 1 0,6 1 0 0,0 5 0 0,0-20 34 0,0 10 0 0,6-9 0 0,-1 4 0 0,6 5 0 0,-6-5 9 16,6 0 1-16,0-4 0 0,5 9-10 15,0 4 0-15,0 6 0 0,6 0 0 0,-11-1 9 16,5 6 7-1,6-1 0-15,-6 10 1 0,0 10-33 0,0-6-8 0,6 16 0 0,-1 4-1 0,-10-15 4 0,0 10 1 16,5 1 0-16,1-1 0 0,-7 19 32 0,-4-14 6 16,-1 5 2-16,1 0 0 0,-1-5 5 0,0 0 2 15,-5 0 0-15,6 0 0 32,-1 0-83-32,1 0-17 0,-6-15-3 0,5 6-1 0,0-6-103 0,1 6-21 0,5-10-4 15,-1-1-1-15,1 1 11 0,0-5 3 0,0 0 0 0,0 0 0 16,5 0 108-16,0 0 21 0,6 10 5 0,-12-10 1 0,1-10 91 0,0 1 18 0,5 4 4 31,-5-10 1-31,5 15 42 0,0 0 8 0,-5-9 1 16,5 9 1-16,-5-15-21 0,5 6-4 0,-5-1 0 15,0 5-1-15,-6-4 36 0,6-6 7 0,-11 6 2 0,0-6 0 16,6 6-52-16,-6-10-9 0,-6 4-3 0,-5-9 0 0,1 5-51 0,-1 0-13 0,5 9 0 0,1-4 0 16,-6 4 0-16,0 1 0 0,-5 4 0 0,5 0 0 15,1 0 0-15,-1 10 0 0,11-5 0 0,-11 5 0 16,0 9 0-16,6 1 0 0,-1 4 0 0,6 0 0 15,-5 5 0-15,10 0 0 0,1 5 0 0,5-5 0 16,-1-10-48-16,-4 5-13 16,-1-4-3-16,6 9 0 15,5-15-51-15,-5 6-10 0,5 4-3 0,-5-9-512 0,5 4-102 0</inkml:trace>
  <inkml:trace contextRef="#ctx0" brushRef="#br0" timeOffset="377">1135 840 1659 0,'0'0'36'0,"0"0"8"0,0 0 2 0,5-15 1 0,0 6-38 0,1-6-9 16,-6 6 0-16,0-15 0 0,-6 0 120 0,1 0 21 0,-6 0 5 0,0 0 1 16,-5 5-169-16,5 4-34 0,1-9-6 0,-7 10-2 0,7-1 103 0,-1 11 20 15,-5-11 4-15,5 15 1 0,0 0-27 0,0 5-5 16,0 5 0-1,1 4-1-15,4 5 1 0,1 5 1 0,-1 0 0 0,6 5 0 0,-5 5-33 0,5-1 0 0,0 1 0 32,5-10 0-32,6 5 0 0,-11-1 0 0,6-4 0 15,4-4 0-15,-4-6 0 0,-1-4 0 0,6 4 0 0,-6 1 0 16,-5-15 0-16,17-15 0 0,-1 1 0 0,0-1 0 16,0 1 0-16,-5-10 0 0,5 5 0 0,0-10 0 15,-5 5 0-15,-5-15 0 0,4-4-15 0,1 5 5 16,0-5 10-16,-6 4 12 0,-10-18-2 0,5 9-1 15,0-10-9-15,-5 10 0 0,-1-10 0 0,1 5 0 0,5-4 0 16,-6 9 0-16,1 5 0 16,0 4 0-16,-1 1 0 0,1 19 0 0,5-1 0 0,0 16 0 15,0-16-78-15,0 16-21 0,0-11-4 0,0 15-1 16,0 0-141-16,0 15-29 0</inkml:trace>
  <inkml:trace contextRef="#ctx0" brushRef="#br0" timeOffset="828">1318 667 1494 0,'0'0'66'0,"0"0"14"0,17 10-64 16,4-1-16-16,-5-4 0 0,6-5 0 0,-6 0 157 0,0 0 29 16,1-5 6-16,-1-4 0 0,0-1-136 0,-5 5-28 15,5-4-6-15,-5 4-1 0,0-5 28 0,-1-4 6 0,-4 4 1 16,-1-9 0-16,-5-5-4 0,-5 10-1 0,-1-10 0 0,1 4 0 16,0 1-41-16,-1 10-10 0,-5-6 0 0,1 5 0 15,-1 1 0-15,0 4 0 0,0 0 0 0,-5 10 0 16,0 0 0-16,5 4 0 0,0 1 0 0,0 9 0 15,1 1 0-15,-1 4-12 0,5 0 2 0,1-10 1 16,5 5-34-16,5 5-6 0,1 10-2 0,-1-10 0 31,1-5 7-31,10 5 2 0,-5 0 0 0,5-5 0 0,-5 0 13 0,-1-4 2 0,7-1 1 0,-1-4 0 0,0-1 26 16,0 6 0-16,0-10 0 0,-5-1 0 0,5 11-16 0,1-15 1 0,-1 0 1 16,0 0 0-16,0 0 14 0,-5 0 0 0,0 0 0 15,0 0 0-15,-1-10 13 0,-4 5-1 0,5 5 0 16,-6-9 0-1,-5 9-12-15,5-15 0 0,1 6 0 0,-6-6 0 0,-6 6 54 0,1-6 8 0,5-4 2 0,0-5 0 16,-5 10-52-16,-1-5-12 0,6 4 0 0,-5-9 0 16,5 10 0-16,-6-10 0 0,1 0 0 0,5 5 0 15,0-5 54-15,0 4 8 0,5 1 2 0,1 10 0 0,-6-11-52 16,5 6-12-16,1-1 0 0,4 6 0 0,1-1 0 16,0 5 0-16,0 5 0 15,0-9 0-15,5 4 0 0,-5 5 0 0,5 5 0 0,-5 4 0 16,0-4-48-16,-1 0-13 0,1 0-3 0,-5 4-682 31,4 1-137-31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43.6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459 730 1267 0,'0'19'28'0,"5"-14"5"0,1 14 2 0,-6-4 1 0,5-1-36 0,-5 5 0 15,0-9 0-15,-5 4 0 0,5-9 58 0,0 9 5 16,0-14 1-16,0 0 0 0,0 0 29 0,0 0 7 31,0 0 0-31,0 0 1 0,-11-14-34 0,0 9-7 16,6-14-2-16,-1 5 0 0,1-1-20 0,-1-9-4 0,1-9-1 0,-1 4 0 0,1-10 25 0,0 11 5 16,-1-20 1-16,1-1 0 0,5 1-52 0,0 0-12 15,-6 0 0-15,6-4 0 0,0 4 0 0,-5-5 0 16,-6 0 0-1,0 0 0-15,-5 5-100 0,5 5-22 0,1 9-5 0,-7 15-1 0</inkml:trace>
  <inkml:trace contextRef="#ctx0" brushRef="#br0" timeOffset="533">0 216 1209 0,'37'5'108'0,"-15"-5"-87"15,0 5-21-15,5-5 0 0,-11 0 222 0,11 0 40 0,5 0 8 0,1-5 2 16,4 0-116-1,-4-4-22-15,5 4-5 0,-6 0-1 0,0 0-51 0,6 5-10 0,-11 0-3 0,6-9 0 0,-12-6-64 0,6 15-25 16,-5 5 1-16,-6 5 0 16,0-10 38-16,-5 9 8 15,5 6 2-15,-10 9 0 0,5 9-24 0,-11-9-10 16,5 10 1-16,-5-1 0 0,0 15 9 0,0-4-10 0,5 4 10 0,-5 4-10 0,0-3 0 16,6-1 0-16,-6-10 0 0,0 5 0 0,0-19 27 15,5 0 6-15,1 0 1 0,4-14 0 16,-4 4-71-16,5-4-13 0,-6-5-4 0,11-5 0 0,-10-5 52 15,10 0 12-15,0 0 0 0,-5-14 0 0,5 0 0 0,6 9 0 16,-6-14 0-16,5 10 0 0,-10 4 9 0,5-4 5 16,1 4 1-1,-1-4 0-15,0-1-15 0,0 1 0 0,-5 4 0 0,0 6 0 0,-6-11-9 0,-5 15-5 16,11 0-1-16,0 0 0 0,0 5 33 0,0 5 6 16,-1-10 2-16,1 9 0 0,-5 6 10 0,10-6 1 15,0 1 1-15,-5 4 0 0,0-4-50 0,-1 4-11 0,7-4-1 16,-7 4-1-16,1-14 25 0,5 0-8 0,-5 5 8 0,5-10 0 31,-16 5 16-31,17 0 9 0,-7-9 2 0,7 4 0 16,-7-5-27-16,1 1 0 0,-5-1 0 0,-1-4 0 15,0 4 0-15,-5-4 0 0,0-10 0 0,0 4 0 16,0 16 0-16,0-11 0 0,0 6 0 0,0 9 0 0,0 0 0 0,0 0 8 0,0 0-8 0,0 0 0 16,0 0 0-16,0 0 0 0,0 14 0 0,0 5 0 15,6 0 0-15,-1 5 0 0,1-9 0 0,-1 9 0 16,6-5 50-1,0 5 11-15,-1 0 3 0,7 5 0 0,-7-5-72 0,-4-5-15 16,10 10-2-16,-5-15-1 0,0 5-46 0,5 1-8 0,0-1-3 16,0-10-761-16,6 6-152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4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55 542 403 0,'0'0'17'0,"0"0"5"0,0 0-22 0,0 0 0 0,-5-9 0 0,5 9 0 15,0 0 310-15,0 0 58 0,-16-5 11 0,10 0 2 16,6 5-213-16,0 0-44 0,0 0-8 0,0 0-1 15,0 0-41-15,0 0-8 0,6 10-2 0,-6-10 0 0,-6 9 0 16,1 15 0-16,-6 0 0 0,0 5 0 0,6 0 0 0,5-5 0 16,5 5 0-16,1-1 0 0,-6 1-51 15,0 5-13-15,-6-15 0 0,12 10 0 0,4-5 0 0,-4 0 0 16,-1 10 0-16,11-10 0 0,6-10 0 0,-6 0 0 16,-10 15 0-16,4-19 0 0,7-5 0 0,-1 4 0 15,-5-9 0-15,5 0 0 0,-5-9 0 0,-1-1 0 16,7 5 0-16,-1-14 0 0,-11 5 0 0,1-10 0 15,4 0 0-15,-4 0 0 0,-1-15 0 0,6 5 0 16,0 1 0-16,-6-10 0 0,1 14 0 0,-1-10 0 16,-5 6 0-16,5-1 0 0,-5 10 0 0,0 10 0 15,6 4 0-15,-6 10 0 0,0-14 0 0,0 14 0 16,0 0-9-16,0 0 9 0,0 0 0 0,5 14 0 16,1 10 0-16,-1-9 10 0,0 4-10 0,1 5 0 15,5 9 0-15,-1-4 0 0,1 5 0 0,0-10 0 16,-6 0 0-16,6 9 0 0,0-23 0 0,0 14 0 0,0 15 0 15,-1-15 0-15,-10-24 0 0,11-10 0 0,0 10 9 0,0-5-9 16,-11 5 0-16,5-9 0 0,6-6 0 0,-5 6 0 16,4-16 0-16,1 6 0 0,0 0 0 0,-6 0 0 15,1-20 0-15,-1 6 0 0,1-6 0 0,-6 6 0 16,0-1 0-16,5 1 0 0,-5 4 0 0,0-5 0 16,5-4-18-16,1 4 2 0,-1-9 0 0,1 9 0 15,-1 5-229 1,0-14-46-16,6-29-9 0,-5 15-1 0</inkml:trace>
  <inkml:trace contextRef="#ctx0" brushRef="#br0" timeOffset="607">644 0 1728 0,'0'0'38'0,"5"14"8"0,1 10 2 0,-1 0 0 0,1-5-39 0,-1 5-9 16,0 10 0-16,1-1 0 15,-1-4 104-15,1 10 20 0,4 4 3 0,1-5 1 0,-5 10 1 0,4-4 1 16,-10-11 0-16,6 1 0 0,5 4-67 15,-6-4-14-15,6 4-2 0,-6-9-1 0,1 0-22 0,-6 0-4 16,0-1 0-16,5-4-1 0,0-4-19 0,-5-1 0 16,6 5 0-16,-1-15 0 0,6 15 0 0,-6-24 0 15,-5 0 0-15,0 0 0 0,0-9 0 0,0-10 0 16,6-1 13-16,-1 1-4 0,1 5-9 0,-1-10 0 16,6 0 0-16,0 0-11 0,-1 0 57 15,1-5 11-15,-5 10 3 0,-1-5 0 16,0 0-100-16,1 5-19 0,-1 4-4 0,6 1-1 0,-5 4 52 0,-6 10 12 15,0 0 0-15,0 0 0 0,0 5 0 0,0 0 16 16,5 9-3-16,0-4-1 0,-5 4-12 0,6 10 0 16,-6-9 0-16,5 4 0 0,1 14 0 0,-1-4-8 15,0 5-1-15,1 4 0 0,-6-4 9 0,5-1-8 16,6 1 8-16,0 5-8 16,-6-15-45-16,6 0-9 0,0-10-2 0,0 0 0 0,-1-4 44 0,1 0 8 15,0-10 1-15,0 4 1 0,0-4-4 0,5-4-1 16,-5-6 0-16,5 5 0 0,-5-4 15 0,-1-1 0 15,1 0-10-15,0 6 10 0,0-16 18 0,5 16 8 16,-5-20 2-16,5 9 0 0,-5-4-28 0,0 4 0 0,-6-4 0 16,6 5 0-16,0-1 0 0,-1-4 0 0,-4 5 0 15,5-10 0-15,-6 0 0 0,0 0-17 0,-5 0 2 0,6 0 1 16,-6 5 14-16,0 4 0 0,-6-4 0 0,1 5-9 0,0 4 20 16,-6 5 4-16,11 5 1 0,0 0 0 0,-16 0-16 0,5 0 0 15,0 5 0 1,0 14 0-16,0-9 0 0,6 4 0 0,-6 10 0 0,6-5 0 0,5 10 27 15,0-5 2-15,0 0 1 0,0 10 0 0,5-10-8 0,1 5-2 16,-1-1 0-16,6 6 0 0,5-5-4 0,-5-5-2 16,0-5 0-16,-1 0 0 0,7 1-14 15,-7-11 0-15,1 6 0 0,11-6 0 0,-6 1 17 16,0-5 1-16,1 4 0 0,-1-9 0 16,0 0-95-16,0 0-19 0,-5-9-4 0,0-1-712 15,0 5-143-15</inkml:trace>
  <inkml:trace contextRef="#ctx0" brushRef="#br0" timeOffset="906">1681 653 288 0,'0'0'12'0,"0"0"4"0,11 4-16 0,0 11 0 0,-6-10 0 0,-5 4 0 15,0 6 374-15,0 4 72 16,0-5 14-16,0 10 4 0,0 10-269 0,-5-10-54 0,5 9-10 0,-6 1-3 16,-4 5-51-16,10-15-10 0,-6 4-3 0,1 1 0 15,-1-14-25-15,6-1-6 0,-5 5-1 0,5-19 0 16,0 0-11-16,0-14-2 0,0 14-1 0,0 0 0 0,11-10-8 15,-6 1-2-15,6-6 0 0,0 1 0 0,5-5 46 16,6-5 9-16,-12 0 1 0,7 0 1 31,-1-10-103-31,-5 10-21 0,-1-5-4 0,7 10-1 0,-7 0 52 0,7 4 12 0,-7 1 0 0,1-1 0 16,6 6 0-16,-1 9 0 0,-5 0 0 0,5 0 0 0,-5 9 0 0,-1 6 0 16,1 9 0-16,5-10 0 0,-5 10-18 0,0 5 2 15,-6 10 1-15,6-15 0 16,-5 4-22-16,4 1-5 0,-10 5-1 0,0-10 0 15,6 5-120-15,-6-5-24 0,-6-5-5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7.7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108 67 1728 0,'0'0'38'0,"0"0"8"0,-11 9 2 0,-5-4 0 0,5-5-39 0,0 5-9 0,0 0 0 0,6 9 0 0,5 10 104 0,-6-5 20 16,-10 1 3-16,5-1 1 0,6-5-52 0,5 10-9 15,-5 5-3-15,10 5 0 0,-5-1-51 0,11 11-13 16,5-6 0-16,-5 5 0 0,-6-9 54 0,6 4 8 0,5-9 2 16,-10 0 0-16,4-10-64 0,-4 5-13 0,16 10-3 0,-6-15 0 15,-5-9 26-15,-1-10 5 0,1 4 1 0,5-8 0 16,1-6-16-16,-1-4 0 0,-5 4 0 0,5-4 0 15,-5-11 0-15,5 1 0 0,-5 5 0 0,-1-19 0 16,1 4 0-16,0-4 0 0,-11-1 0 0,5-4 0 16,6 10 0-16,-5-11 0 15,-6 11 0-15,5 4 0 0,0 5 0 0,-5 0 0 16,0 5 0-16,0 4 0 0,0 15 0 0,0 0 0 0,0 0 0 0,0 0 0 16,0 0 0-16,0 0 0 0,11 10 0 0,0 14 0 15,-6 0 12-15,1 0-1 0,-1-5 0 0,6 0 0 16,0 1-11-16,0 4 8 0,-1 0-8 0,7 0 8 15,-1 0-8-15,0 0 0 0,-5-10 0 16,0 0 0-16,-1 1 0 0,1-6-20 16,5 1 3-16,-16-10 1 0,6 5 16 0,-6-5 0 0,11-5 0 0,-11 5 0 0,0 0 22 15,5-10 8-15,6 1 2 0,0-6 0 16,0 1-14-16,-6-5-2 0,6-10-1 0,-6 15 0 0,1-6-7 16,4-4 0-16,-4-9-8 0,-1-1 12 0,6 5-1 15,-6 1-1-15,1-6 0 0,-1 0 0 0,-5 5-10 16,6 1 0-16,4-1 0 0,-4 10 0 0,-6 19 0 0,0 0 0 15,0 0 0-15,0 0 0 16,11-15-49-16,-6 6-12 0,-5 9-3 0,0 0 0 16,16 9-51-16,0 15-10 0,-5-14-3 15,5 9 0-15,-5-5-51 0,0 10-10 16,0 0-3-16,0 0 0 0,-1 1 103 0,1-1 20 0,0-5 4 0,0 0 1 16,10 0 0-16,-4-4 0 0,4-1 0 0,1 0 0 0,-6-4 212 0,0 0 44 0,-5-10 8 15,5 4 1-15,0-4-49 0,1 0-9 0,-1 5-3 0,-5-10 0 16,5 1-78-16,-5-11-16 0,-6 10-3 0,1-4-1 15,-1-1 18-15,-5-4 3 16,5 4 1-16,-10 1 0 0,-6-1-52 0,-5-9-12 0,5 4 0 0,-5 6 0 16,0 4 9-16,-1-5-1 0,1 10 0 0,0 10 0 15,0-5 6-15,0 0 1 0,-1-1 0 0,1 6 0 16,11 4 21-16,-6 6 4 0,11 4 0 0,0 4 1 16,5 1-33-16,1 10-8 0,-1-15 0 0,11 9 0 15,6 1 0-15,0 9 0 0,-1 0 0 0,6-9 0 16,-5-1 29-16,5-4 4 0,-5-9 1 0,-1 4 0 0,6-5-18 0,-5 0-4 15,-1-9-1-15,1 4 0 0,5-14 6 0,-5 5 2 16,-6 4 0-16,5-4 0 31,-4-10-118-31,-7 1-23 0,7-1-5 0,-1 0-1127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46.7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91 576 0,'0'0'12'0,"0"0"4"16,0 0 0-16,0 0 0 0,0 0-16 0,0 0 0 0,0 0 0 0,0 0 0 16,0 0 54-16,0 0 8 0,-11-4 2 0,6 4 0 15,5 0 0-15,0 0 0 0,0 0 0 0,0 0 0 0,0 0 0 0,0 0 0 16,0 0 0-16,0 0 0 0,0 0 0 0,0 0 0 16,0 0 0-16,0 0 0 0,0 0-52 0,0 0-12 15,0 0 0-15,0 0 0 0,0 0 49 0,0 0 7 16,5 9 2-16,1 6 0 0,4-6-18 0,-10 6-4 15,0-1-1-15,-5 5 0 0,5-4 0 0,0-1 0 16,0 0 0-16,0 1 0 0,0 4-35 0,0-5 0 16,0 1 0-16,0-1 0 0,5 1 0 0,1-6 0 15,-6 1 0-15,0-1 0 0,0 6 28 0,5-6 0 16,-5-9-1-16,0 10 0 16,0-10-43-16,0 0-9 0,0 0-2 0,0 0 0 0,0 10 27 0,6-1 0 15,-6-9 0-15,0 0 0 0,0 0 0 0,0 0 0 16,0 0 0-16,0 10 0 0,-6-5 18 0,6-5 9 15,0 0 1-15,0 0 1 0,0 0-21 0,0 0-8 16,0 0 0-16,0 0 0 0,0 0 9 0,0 0-9 0,0 0 8 0,0 0-8 31,11 5-23-31,-11-5-9 0,0 0-3 0,11 14 0 0,0-9 66 0,-11-5 13 0,0 0 2 0,16 5 1 16,0-1-24-16,-5 1-5 16,5 0-1-16,0 0 0 0,0 0 0 0,1-5 0 15,-1 4 0-15,-5 1 0 0,10-5-5 0,-10 5-2 0,5-5 0 0,-5 5 0 16,-11-5-30-16,11 0-5 0,5 0-2 0,0 0 0 15,-10 5 73-15,-6-5 14 0,0 0 4 0,0 0 0 0,11 0-52 0,-11 0-12 16,5 0 0-16,-5 0 0 0,11 0-17 0,-11 0-7 16,0 0 0-16,0 0-1 0,0 0 10 0,0 0 3 15,0 0 0-15,0 0 0 16,0 0-101-16,-11-10-20 0,0 0-4 0,0 1-458 16,-5-1-91-16</inkml:trace>
  <inkml:trace contextRef="#ctx0" brushRef="#br0" timeOffset="294">76 269 806 0,'0'0'17'0,"0"0"4"0,0 0 1 0,0 0 2 0,0 0-24 0,0 0 0 15,0 0 0-15,0 0 0 0,0 0 107 0,0 0 17 16,0 0 3-16,0 0 1 0,16 0-103 0,6 0-25 15,-22 0 0-15,16 0 0 0,0 0 56 0,-16 0 7 0,0 0 1 16,16-5 0-16,-16 5-19 0,17 0-3 0,-17 0-1 0,16 0 0 16,-16 0-14-16,16 0-3 0,-16 0-1 0,16 0 0 15,-5-5-23-15,-11 5 0 0,0 0 0 0,0 0 0 16,0 0-12-16,0 0-8 0,0 0 0 0,0 0-1 16,0 0 21-16,0 0 0 15,0 0 0-15,0 0 0 16,0 0-17-16,-5-4 1 0,-6-1 0 0,11 5 0 0,-5-5-163 0,-12 0-32 0,-15-4-6 15,32 9-2-15</inkml:trace>
  <inkml:trace contextRef="#ctx0" brushRef="#br0" timeOffset="544">0 115 637 0,'0'0'28'0,"0"0"6"16,0 0-34-16,0 0 0 0,0 0 0 0,0 0 0 0,0 0 74 0,11-4 8 15,-11 4 2-15,11-5 0 0,-11 5 5 0,16-5 2 16,0 0 0-16,-5 5 0 16,5 0-22-16,6 0-4 0,-6 0-1 0,0 0 0 0,1 0-51 0,-1 0-13 15,0 0 0-15,0 5 0 0,-5 0 37 0,0 0 5 16,-11-5 1-16,16 0 0 0,-5-5-30 0,-11 5-5 0,11 0-8 0,-11 0 11 16,0 0 3-16,0 0 1 15,11-5 0-15,-11 5 0 16,0 0-115-16,5-5-22 0,-5 5-5 0,0 0-1 0</inkml:trace>
  <inkml:trace contextRef="#ctx0" brushRef="#br0" timeOffset="1109">849 87 950 0,'0'0'42'0,"0"0"9"0,0 0-41 0,0 0-10 16,0 0 0-16,0 0 0 0,0 0 98 0,0 0 18 0,0 0 3 0,0 0 1 15,0 0-7-15,0 0-1 16,0 0 0-16,0 0 0 0,0 0-49 0,0 0-11 15,5-10-1-15,0 5-1 16,-5-4-42-16,6-1-8 16,-1-4 0-16,1-1 0 15,-6 10 46-15,0 5 12 0,0 0 2 0,0-9-676 16,0-1-136-16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4:58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93 1090 1958 0,'0'0'43'0,"0"0"9"0,-6 0 1 0,6 0 3 0,-11 0-45 0,6 5-11 0,0 0 0 0,-1 0 0 0,6-5 104 0,-11 5 20 16,11-5 3-16,-5 0 1 0,-6 0-103 0,11 0-25 15,0 0 0-15,-5-5 0 0,-6-10 0 0,6 1 0 16,-1-1 0-16,1-4 0 0,5 5 0 0,-6-5 0 15,12 4 0-15,-6-4 0 16,5 0-46-16,1 0-14 0,-1-1-4 0,6-8-947 16</inkml:trace>
  <inkml:trace contextRef="#ctx0" brushRef="#br0" timeOffset="308">195 865 1958 0,'6'28'43'0,"-6"-8"9"0,5-1 1 0,0 5 3 0,1 0-45 0,-1 0-11 15,1 0 0-15,4 0 0 0,-4 0 104 0,-1 0 20 0,-5 5 3 0,6 0 1 16,-1-5-52-16,0-10-9 0,-5-14-3 0,0 0 0 16,0 0-51-16,0 0-13 0,0 0 0 0,0-14 0 15,0-6 9-15,0 6-1 0,11-5 0 0,-5 0 0 16,-6-6-8-16,0-3-11 0,5-1 3 0,6 5 0 16,5 0 8-16,0 0 0 0,-10-5 0 0,4 0 0 15,1 10 0-15,5 5 0 0,-5-6 0 0,5 6 0 16,1 4 0-16,4 6 0 0,-10-6 0 0,5 5 0 15,1 10 22-15,-1 5 6 0,0-6 2 0,0 16 0 16,0-16 3-16,-5 16 1 0,5-6 0 0,-5 10 0 16,0 0 24-16,5 5 5 0,-5 0 1 15,-6 4 0 1,-5 1-103-16,0-10-20 0,6 5-4 0,-1-5-1 0,-5 5-20 16,0-10-5-16,-11 0-1 0,6-5-710 0,5-4-141 15</inkml:trace>
  <inkml:trace contextRef="#ctx0" brushRef="#br0" timeOffset="467">163 476 1408 0,'0'0'0'15,"0"0"0"1,0 0 0-16,0 0 0 0</inkml:trace>
  <inkml:trace contextRef="#ctx0" brushRef="#br0" timeOffset="731">1022 1321 1728 0,'0'-10'153'16,"0"-4"-122"-1,-6-5-31-15,6-1 0 0,-5-4 108 0,-6-4 16 0,6-6 4 0,-1-4 0 0,-4-1-67 16,4 1-13-16,1-1-2 0,-1-9-1 0,1-9-21 16,0 9-4-16,-6-10 0 0,5 5-1 15,-5 0-19-15,6 1 0 0,0 3 0 0,-1 11 0 0,1-5 0 16,-1 9 0-16,6-4 0 0,-5-1 0 15,0 6-99-15</inkml:trace>
  <inkml:trace contextRef="#ctx0" brushRef="#br0" timeOffset="934">708 855 2188 0,'22'10'195'15,"0"-6"-156"-15,-1-4-31 0,1 0-8 0,-1 0 104 0,-4 0 19 16,4 0 4-16,-5 0 1 0,1 0-52 0,-1 0-9 16,5 0-3-16,-4 0 0 0,-1 0-56 0,0 5-8 15,6 0 0-15,-1 5-12 16,1-1-37-16,0 1-7 0,-1-5-2 0,-5-1 0 16,6 1-210-16,-6 0-41 0,22 9-9 0,0 6-2 0</inkml:trace>
  <inkml:trace contextRef="#ctx0" brushRef="#br0" timeOffset="1139">1330 1206 1497 0,'0'0'133'0,"0"0"-106"16,-11-10-27-16,0-9 0 0,6 0 108 0,-6 9 16 0,5-19 3 0,-4 0 1 0,4 0-52 16,1 1-9-1,-6 4-3-15,11 0 0 0,-5 0 0 0,5 4 0 0,5 1 0 0,0 5 0 0,1-1 0 16,5 1 0-16,-1 4 0 0,1 6 0 0,0-11-51 0,5 6-13 15,0 9 0-15,6 0 0 16,0 9-102-16,-1-4-23 0,-4 5-5 0,10-10-1 16,-6 4-111-16,-5 1-22 0,28 14-5 0,-17 1-1 0</inkml:trace>
  <inkml:trace contextRef="#ctx0" brushRef="#br0" timeOffset="1372">1832 1153 640 0,'11'-5'256'16,"0"-5"51"-1,-6 6 10-15,0-11 3 0,1 6-171 0,-6-6-33 16,0 5-8-16,0-9 0 0,0 5-19 0,-6-5-3 16,1 4-1-16,-6-9 0 0,0 5-65 0,1 0-12 15,-1 4-8-15,-5 1 8 0,-1 4 41 0,7 1 9 16,-1 4 2-16,0 5 0 0,-5 5-48 0,10 0-12 16,-10-1 0-16,5 11 0 0,1-6 0 0,-1 11 0 15,5-1 0-15,6-5 0 0,-5 10 0 0,10-9 0 0,1 4 0 0,5-5 0 16,-6 1-49-16,6 4-12 15,0-5-3-15,5 6 0 0,0-6-84 16,0-4-16-16,6 4-4 0,5-4-448 0,-6 4-88 0</inkml:trace>
  <inkml:trace contextRef="#ctx0" brushRef="#br0" timeOffset="1733">2453 1153 1497 0,'22'-5'133'15,"-11"5"-106"-15,-6-10-27 0,6 1 0 0,-6-1 108 0,-5-4 16 16,0-1 3-16,0-4 1 0,-5 5-61 0,0-1-12 31,-12-9-3-31,7 5 0 0,-7 0-32 0,-4 9-6 16,5-14-2-16,-6 10 0 0,6-1-12 0,-6 1 0 0,6 4 0 0,0 10 0 0,-1 0 54 0,7 0 8 16,-1 15 2-16,5-6 0 0,-4 11 0 15,10-1 0-15,-6 5 0 0,6-5 0 0,-5 0-64 0,10 5 0 16,1 0-12-16,4 5 2 0,1 0 10 0,5 0 12 15,1-10-2-15,4 5-1 0,1-10-9 0,0 1 0 16,-6-10 0-16,5 4 0 0,1-9 0 0,-6 0 0 16,0-5 0-16,1-4 0 0,-7 4 10 15,1-14-10-15,-5-5 12 0,4-5-12 0,-4-5 0 0,5 1 0 16,-6-1 0-16,0 5 0 0,6-14 0 0,-5 0 0 16,-6 0 0-16,5-5 0 0,0-15 0 0,-5 6 0 15,6-1-8-15,-6-5 8 0,0 1-10 0,0 0 10 16,0 4-10-16,0 0 10 0,0 6-156 0,5 4-24 15,-5 9-6-15,0 6-482 0,-5 13-96 0</inkml:trace>
  <inkml:trace contextRef="#ctx0" brushRef="#br0" timeOffset="2406">2961 629 512 0,'11'20'288'15,"0"-6"57"1,-11-14 12-16,0 0 3 0,0 0-175 0,5 24-34 15,1 0-7-15,-1-5-2 0,0 5-66 0,1 5-12 16,-1 5-4-16,1-6 0 0,-6 1-28 0,5 5-7 31,0-1-1-31,-5 6 0 0,6-1-12 0,-6-9-2 16,5 0-1-16,6-10 0 0,-6 5 3 0,6-9 0 0,-5-1 0 0,4-4 0 16,-4-6-12-16,5-4 0 0,5 0 0 0,0-4 0 0,0-1 32 15,0-10 0-15,1 1 1 0,4-5 0 16,-5-5-33-16,1 0 0 0,-1-5 0 0,0 5 0 15,-5-5-22-15,0 0-8 0,-1 0-2 0,1-4 0 0,-5 4 49 0,4 0 10 16,-10-4 1-16,6 4 1 0,-6 5-29 0,0 0 0 16,0 5-13-16,-11-1 4 15,0 6-104-15,6 0-21 0,-6 4-4 0,6 10-586 0,5 0-116 0</inkml:trace>
  <inkml:trace contextRef="#ctx0" brushRef="#br0" timeOffset="2718">3685 692 806 0,'0'0'72'0,"0"0"-58"31,11-5-14-31,-11 5 0 0,11-10 148 0,-6 1 28 16,0 4 4-16,-5 5 2 0,0-14-77 0,-5 4-15 0,0-9-3 0,-6 14-1 16,0 5-38-16,6 0-8 0,-6-15-2 0,0 6 0 15,0 9-6-15,0 5 0 0,-5-1-1 0,5 11 0 0,1 9 14 0,-1-10 3 16,0 6 1-16,6 4 0 0,-1 0-13 0,1 4-2 15,5-4-1-15,0 10 0 0,0 4-6 0,5-4-2 16,1-10 0-16,10 0 0 0,-5 0 2 0,-1 0 0 16,7 0 0-16,4-5 0 0,-5 5 1 0,1-14 0 15,4 4 0-15,1 1 0 0,-1-6-12 16,1 1-3-16,0 0 0 0,-1-6 0 0,1-4 2 0,0 5 0 16,-6-5 0-16,5 0 0 0,-4-5-15 0,-1 1 0 15,-5 4 0-15,5-10 0 16,-5 5-28-16,-1-5 2 0,1 1 0 0,5-1 0 15,-5-4-215-15,0 4-43 0</inkml:trace>
  <inkml:trace contextRef="#ctx0" brushRef="#br0" timeOffset="3023">4166 841 1364 0,'0'0'60'0,"0"0"13"0,11 0-58 0,5 4-15 0,-5 1 0 0,-1-14 0 16,1-6 100-16,0 6 18 15,0-15 3-15,0 9 1 0,-6 1-64 0,-5-1-13 0,0-4-2 0,-5 5-1 16,-1 9-24-16,1-9-5 0,-6 4-1 0,0-4 0 15,-5 4 1-15,5 10 0 0,-5-14 0 0,5 18 0 16,-5 6 18-16,0 0 3 0,5 4 1 0,0 0 0 16,0 1 3-16,6 9 1 0,-11-5 0 0,16 5 0 0,0 0-12 15,5 10-3-15,-5-10 0 0,6-5 0 0,4 5-4 0,1 0-2 16,5 0 0-16,-5-5 0 0,5 0-5 0,1 5-1 16,-1-9 0-16,5 4 0 0,-4-5 0 0,-1-4-1 15,0-1 0-15,6 1 0 0,-1-10-11 0,1 5 0 16,0 0 9-16,-1 0-9 0,1-5 0 0,-1 0 0 15,-4-5 0-15,4 0 0 16,-5 10-49-16,1-5-5 0,-7-5-1 0,7 0 0 31,4 0-196-31,-10 0-39 0</inkml:trace>
  <inkml:trace contextRef="#ctx0" brushRef="#br0" timeOffset="3438">4722 913 806 0,'0'0'72'15,"0"0"-58"-15,0 0-14 0,11-5 0 0,5-5 145 0,-5 1 27 16,-11 9 4-16,5-10 2 0,1 0-85 0,-6 6-17 15,-6-11-3-15,6 6-1 0,-5-15-36 0,0 9-8 16,-6-4-2-16,0 9 0 0,0 6 0 0,0 4 0 16,-5-5 0-16,0 5 0 0,5 5 15 0,-5-1 3 15,0 16 1-15,5-16 0 0,6 16 13 0,-6-11 2 16,0 6 1-16,6-1 0 0,5 5-29 0,-6-4-5 0,6 4-2 16,11 0 0-16,-11 0-9 0,11 5-1 0,0 0-1 0,5-14 0 15,0 9-5-15,-5 0-1 0,5-9 0 0,0-1 0 16,6-4-8-16,-6 0 12 0,6-5-12 0,-6-5 12 15,-5-4-12-15,5-6 0 0,0-4 0 0,0 0 0 16,1-5 0-16,-1-5-9 0,0-5 9 0,6 6-10 16,-12-11 10-16,7 6 0 15,-1-11-9-15,-5-4 9 0,-1 10 0 0,-4-10-9 16,-6 0 9-16,5-5 0 0,1 0-8 0,-6-9 8 0,5 4 0 0,-10 1 0 16,-6 9-8-16,0-5 8 0,0 5 0 0,6 4 0 0,-1 11-10 15,1-1 10-15,0 10-8 0,-1 10 8 0,1 4-8 16,5-4 8-16,0 14-8 0,0 0 8 0,0 14 0 0,5 10 16 15,1 5-3-15,-1 5 0 0,6 9 0 0,0 5 0 16,5 0 0-16,-5 14 0 0,5 6 7 0,-5-1 0 16,10-5 1-16,-5 5 0 0,1-4-8 0,4-10-1 15,-5-5-1-15,1 5 0 16,-1-5-11-16,5 0 8 0,-4-5-8 0,-1-5 8 16,-5-4-75-16,-1 4-15 0,1-14-3 0,0 5-986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2.5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261 125 1267 0,'0'0'56'0,"0"-14"12"0,-11 4-55 0,0-4-13 0,1 4 0 0,4-5 0 16,-10 15 105-16,5-4 19 0,0 4 3 0,-5 0 1 15,0 4 0-15,5 1 0 0,-5 5 0 0,5-5 0 0,-5 14-52 0,0-5-9 16,0 1-3-16,-1 4 0 0,7 0 0 0,-1 5 0 15,0-5 0-15,0 5 0 0,6 5-51 0,5 0-13 16,0-5 0-16,0 5 0 0,5-5 0 0,-5-5 0 16,6 0 0-16,4-14 0 0,1 14 32 0,-5-14 3 15,-6-5 1-15,10 5 0 0,-10-5-7 0,17 5-1 16,-7-5 0-16,7-5 0 16,-7-5-73-16,1-4-15 0,0 4-4 0,5-14 0 0,0 10 52 0,1-10 12 15,-7-10 0-15,7 1 0 0,4-1 0 0,-5 0 0 0,-5 1 0 0,5 4 0 16,-5-9 0-16,5 9 0 0,-5 0 0 15,0 5 0-15,0 5 12 0,0 9 6 16,-11 10 1-16,0 0 0 0,0 0-31 0,0 0-5 0,0 0-2 0,5 14 0 31,1 6 67-31,-1 4 12 0,0 5 4 0,-5-1 0 16,6 6-55-16,-1-10-9 0,6 10 0 0,-6-1 0 0,1-4 0 0,5 5 0 0,-1-1 0 0,1 1 0 16,-5 4 0-16,4-14 0 15,1 0 0-15,11-14-853 31,-6 4-169-31</inkml:trace>
  <inkml:trace contextRef="#ctx0" brushRef="#br0" timeOffset="281">666 259 2358 0,'0'0'52'0,"-5"20"10"0,5-6 2 0,-6 10 3 0,6-5-54 0,-5 0-13 31,0-4 0-31,-1 4 0 0,1-9 68 0,5-10 10 16,0 0 2-16,0 0 1 0,0 0-65 0,0 0-16 15,0 0 0-15,0 0 0 0,0-15 0 0,5 1 0 16,6-5 0-16,0-5 0 0,0 4 0 0,-1 1 0 16,7-5 0-16,-1 0 0 15,5 5 32-15,-4 0 4 0,-1 0 0 0,0 4 0 16,6 6-23-16,-6-1-4 0,-5 0-1 0,5 6 0 0,0 4 10 0,6 0 2 16,-11 4 0-16,5 6 0 0,0 4-20 0,0 1 0 15,-5 4 0-15,5 0 0 0,-5 5 0 0,0 0 0 16,5 0 0-16,-11 0 0 0,1 0 0 0,-1 0 0 15,1 0 0-15,-1 0 0 16,0 5-87-16,1-10-21 0,-6 5-4 0,5-14-673 16,1-1-135-16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3.4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344 634 576 0,'0'0'51'0,"0"0"-41"0,-5-14-10 0,5 4 0 0,0-4 360 0,0 4 71 0,0 0 13 0,-6-4 4 16,1 0-308-16,-6-1-60 0,-11 1-13 0,1 4-3 31,-1 1-51-31,1 4-13 0,-1 5 0 0,-5 0 0 16,5 5 12-16,1 4 0 0,-1 1 0 0,1 9 0 0,4 0-2 0,-4 5-1 0,5 0 0 0,-1 5 0 16,1 0-9-16,11-5 12 15,-1 14-12-15,6-14 12 0,6 0 20 0,-1 5 4 0,0 0 0 0,6-5 1 16,6 0-29-16,-1 0-8 0,5-14 0 0,6 4 0 15,-5-9 52-15,5 0 10 0,0-5 2 0,-5 0 0 16,-1-5-51-16,6 0-13 0,6 5 0 0,-12-10 0 16,-10 1 0-16,0-10 0 0,5-1 0 0,-5-4 0 15,-6-5 0-15,1 10 0 0,-1-19 0 0,0 9 0 16,-5 5 53-16,6 0 9 0,-6 5 2 0,5 0 0 16,-5-5-254-16,0 0-50 15,-5 9-11-15</inkml:trace>
  <inkml:trace contextRef="#ctx0" brushRef="#br0" timeOffset="673">522 889 1497 0,'11'48'32'0,"-5"-29"8"0,-1 0 0 0,0-5 4 0,1 6-36 0,-1-6-8 0,1-4 0 0,-6-10 0 0,0 0 104 0,0 0 20 16,0 0 3-16,0 0 1 15,0 0 0-15,0 0 0 0,0 0 0 0,0 0 0 0,0 0-103 0,0-5-25 16,0-10 0-16,0 1 0 0,5-5 56 0,-5 0 7 15,0-5 1-15,5-5 0 0,-5 0-52 0,0 0-12 16,6-5 0-16,-1 6 0 0,1-1 0 0,-1 5 0 0,11-5 0 16,-5 5 0-16,-6 0 54 0,6 0 8 0,0 10 2 0,5-10 0 15,0 9-52-15,-5 6-12 0,5-1 0 16,-5 5 0-16,5 0 0 0,-5 1 0 0,0 4 0 0,0 0 0 16,5 0 0-16,-5 0 0 0,0 9 0 0,-1 6 0 15,1-6-100-15,0 6-22 16,0-6-5-16,-6 6-1 15,6-1-51-15,-6 5-10 0,6 0-3 0,0 5 0 0,0-4 52 0,0 4 9 16,-6 9 3-16,6-9 0 0,0 0 0 0,-1 5 0 0,1-5 0 0,0 5 0 0,11-5 153 0,-11-10 31 31,5 6 7-31,-5-1 1 0,5-5 51 0,-5-4 10 16,-1-10 3-16,7 0 0 0,-7-5 0 0,1 5 0 0,5 0 0 0,1-5 0 16,-7-4-103-16,-4-1-25 0,10 0 0 0,-11-4 0 15,1 0 108-15,-1-10 16 0,-5 0 3 0,0 4 1 0,-5 1-76 16,5-5-16-16,-11-5-2 0,0 5-1 0,6 0-1 15,-6 0-1-15,-5 5 0 0,5 5 0 0,-5-6-31 0,0 6 0 16,-6 4 0-16,11 10 0 0,-5-4 0 0,0 4 0 16,5 4 0-16,-5 1 0 0,-1 5 57 0,12 4 6 15,-6-4 1-15,6 9 0 0,-1 10-52 0,1-5-12 16,10 14 0-16,1-14 0 0,-6 5 0 0,5 0 0 16,6 9 0-16,5-4 0 0,-5-24 0 0,0 4 0 15,11-4 0-15,-6-6 0 0,-5 1 0 0,-1 0 0 16,7 0 0-16,-1-5 0 0,0-5 24 0,0 0 3 0,-5-14 0 0,5 5 0 31,0-10-75-31,-5 0-16 0,0-5-2 0,0-5-1 0,0 0 86 0,-6-4 17 0,0-5 3 16,1 4 1-1,-1-9-32-15,1 0-8 0,-1 0 0 0,0-4 0 16,1-1 0-16,-1 5 0 0,6 0 0 0,-6 0 0 0,-5 0 48 0,0 9 9 0,6-14 2 16,-6 10 0-1,0 10-146-15,5-1-29 0,1 20-5 0,-6-10-2 0,0 14-4 16,0 5-1-16,0 5 0 0,0 0 0 0,0 0-51 15,0 24-10-15,0 5-3 0,0 5 0 0,0 4 52 0,0 0 9 16,0 1 3-16,5-1-410 0</inkml:trace>
  <inkml:trace contextRef="#ctx0" brushRef="#br0" timeOffset="954">1365 620 288 0,'16'14'12'0,"-5"-4"4"0,0 4-16 0,5-4 0 0,-5 4 0 0,5-4 0 0,-5-1 272 0,5 1 51 16,6-5 10-16,-6-5 3 0,0-5-167 0,6 0-33 16,-6 0-6-16,0 0-2 0,0-4 0 0,6-6 0 31,-11 6 0-31,0-6 0 0,-1 1-94 0,-4 0-19 15,-1-1-4-15,1 6-1 0,-6-11-10 0,-6 1-14 0,1 0 3 0,-6 5 1 0,0 9 10 0,-5-5 0 16,0-4 0-16,0-1 0 0,-1 6 49 0,1 9 12 31,0 0 3-31,-6 9 0 0,6-4-52 0,5 10-12 16,-5 4 0-16,0 0 0 0,5 5 9 0,6 10-1 0,5-6 0 0,0 6 0 0,0-5-8 0,0 0-11 16,5 4 3-16,11-4 0 0,-5 0 57 0,5 0 12 15,-5 0 3-15,5-1 0 0,1-4-52 0,-1-4-12 16,5 4 0-16,-4-10 0 0,4 5 0 0,1-4 11 15,-1 9-11-15,1-15 10 16,0-9-10-16,-1-5 0 0,1 5-10 0,-1 0 10 16,-4 0-211-16,4 0-36 0,-5-4-7 0,1-1-2 0</inkml:trace>
  <inkml:trace contextRef="#ctx0" brushRef="#br0" timeOffset="1192">1916 999 1728 0,'0'0'38'0,"0"0"8"0,0 0 2 0,0 0 0 15,0 0-39-15,0 0-9 0,0 0 0 0,0 0 0 16,0-10 53-16,0 1 9 16,-5 4 2-16,-1-14 0 0,6 14-8 0,-5-14-2 15,-1 0 0-15,6 9 0 0,6-4-14 0,-6 4-4 16,0-9 0-16,0-1 0 0,5 6 2 0,-5-5 0 0,6 0 0 0,4 4 0 0,1-4-29 0,-5 5-9 16,4-1 0-16,1 6 0 0,6-1 22 0,-1 0-2 15,-5 6-1-15,10 4 0 0,-5-5 19 0,6-5 4 16,-6 5 1-16,0 1 0 0,-16 4-35 0,17-5-8 15,4 0 0-15,1 5 0 16,-6 0-152-16,-5 0-32 0,5 5-6 0,-5-5-795 0</inkml:trace>
  <inkml:trace contextRef="#ctx0" brushRef="#br0" timeOffset="1390">2267 989 1404 0,'0'0'31'16,"0"0"6"-16,6-9 2 0,-6 9 0 0,0 0-31 0,0 0-8 0,10-5 0 0,-10-14 0 15,6 4 73-15,-6 1 14 0,-6-10 2 0,6-5 1 16,-5 5-10-16,10 5-3 0,-5-5 0 0,6 0 0 0,-6 0-77 0,0 5 0 0,5-5-16 0,1 4 3 31,-1 6-41-31,0 0-8 0</inkml:trace>
  <inkml:trace contextRef="#ctx0" brushRef="#br0" timeOffset="1720">2537 797 1728 0,'0'24'76'0,"0"-14"16"16,0 9-73-16,0-4-19 0,6 4 0 0,-6 0 0 0,0 5 157 0,-6-14 28 0,6 4 6 0,0-14 1 0,0 0-118 0,0 0-23 31,0 14-5-31,0-14-1 0,0 0-16 0,0 0-3 0,0 0-1 0,0-9 0 0,6-10-13 0,-1 9-4 15,1-9 0-15,-1 0 0 0,0-1-8 0,1-4 0 16,-1 5 0-16,6 0 0 0,0 0 0 0,0 4 0 31,-6-9 8-31,6 0-8 0,0-5 0 0,-1 5 0 16,1-4 0-16,0 8 0 0,0 16-12 0,5-6 3 0,-5 5 0 0,5 0 0 0,-5 1 9 0,5 4 0 16,0 0 0-16,0 0 0 0,1 0 0 0,-1 0-8 15,-5 9 8-15,5 6-12 0,-5-6 28 0,5 10 6 16,-5 5 1-16,-1 0 0 0,-4 5 14 0,-1-5 3 15,1 5 1-15,4 0 0 0,-4 0-41 0,-1 4-14 16,1 1 0-16,-12-5 0 0,1-5 14 0,5-5 0 0,0 0 0 16,0-9-9-1,-6 4-62-15,6 1-12 0,0-15-2 0,0 0-1 16,0 0-137-16,0 0-27 0</inkml:trace>
  <inkml:trace contextRef="#ctx0" brushRef="#br0" timeOffset="1878">2521 341 806 0,'0'0'72'0,"0"0"-58"0,11 0-14 0,0 0 0 0,-11 0 173 0,11 0 32 31,-1 0 7-31,7 0 0 0,-1 14-132 0,0 1-26 16,0-15-6-16,-5 9 0 0,5 6-34 0,6-5-6 0,-1 4-8 0,6 0 11 16,0 6-133-16,0 4-26 0,6 0-6 0</inkml:trace>
  <inkml:trace contextRef="#ctx0" brushRef="#br0" timeOffset="2406">3213 874 633 0,'32'5'28'0,"-21"0"6"0,-11-5-34 0,11 0 0 16,5-5 0-16,-5 5 0 0,-11 0 204 0,10-5 35 15,-4 0 6-15,5-4 2 0,-1-1-111 0,-4 5-23 16,-6 5-4 0,0 0-1-16,0-14-52 0,0-1-12 0,0-4-1 0,-6 5-1 0,1-5-12 0,0 4-2 0,-1 1-1 0,-5 4 0 31,6-4 1-31,-6 9 1 0,0 0 0 15,6 0 0-15,0-4-4 0,5 9-1 0,-11-5 0 16,11 5 0-16,0 0-7 0,-11 5-1 0,11-5-1 16,-5 9 0-16,-6 6-5 0,5-1-1 0,1 1 0 0,5-1 0 15,0 5-9-15,0-9 8 0,0 4-8 0,5 1 8 16,1-6-8-16,-6-9 0 0,0 10-10 0,0-10 10 0,11 9-8 0,-6 1 8 0,11-5 0 16,-5 5-9-16,0-10 9 0,0 4-8 0,5 1 8 0,0-5-8 15,-5 5 8-15,5 5 0 0,6 4 0 0,-6-4 0 16,0 4 0-16,0-4 9 0,6 14-1 0,-6 0-8 15,0 0 16-15,1 9-3 0,-7 6-1 0,-4 9 0 16,-1-15-1-16,1 10-1 0,-6 1 0 0,0 13 0 16,-6-13-10-16,1 8 0 0,-1-4 0 0,-4 5 0 15,-1 0 0-15,0 0 0 0,-5 0 0 0,0-5 0 0,-12 4 0 0,12 1 0 16,-5-5 0-16,-6-4 0 0,0-11 0 0,0 1 0 16,0-5 0-16,5-10 0 0,0-5-11 15,1-4 11-15,-1-10-8 0,6 0 8 0,0-5-8 16,0-9 8-16,10-6-8 15,-5-4 8-15,17-4 0 0,-1-6-10 0,-5 0 10 0,6-9 0 0,4 0 0 0,7-5 0 16,-1 0 0-16,11 5 9 0,-11-1-9 0,6 6 0 31,5 9 0-31,5-4 0 0,0 9 8 0,-5 0 2 16,11 4 1-16,0 1 0 0,0 10 0 0,5-1 0 0,-5 5 0 0,5 0 0 0,-5 1-11 0,0 4 0 16,-6-5 9-16,6 5-9 15,-6 5-20-15,-5-5-9 0,-5 0-2 0,0 4 0 16,-12 1-174-16,-10-5-35 0</inkml:trace>
  <inkml:trace contextRef="#ctx0" brushRef="#br0" timeOffset="2820">209 1297 1497 0,'0'0'66'0,"0"0"14"0,0 0-64 0,22 0-16 0,5-5 0 0,0 5 0 0,5-5 155 16,0 0 27-16,1 5 6 0,10 0 0 0,6 0-45 0,-1-9-10 15,6 4-1-15,0 0-1 0,11 5-54 0,5 0-10 16,17 0-3-16,10 0 0 0,6 0 13 0,5 5 3 16,5 0 0-16,22 4 0 0,-10-9-80 15,-1 10-10-15,11-5-5 0,5 4-1 0,-5-4 33 16,-21 5 7-16,5-1 0 0,-1-4 1 0,-4 0-25 0,-6 0 0 16,-5 4 8-16,-6 1-8 0,-5-5 0 0,-6 0 0 15,-10-1 0-15,-1 1 0 0,-10 0 0 0,-5-5 0 16,-1 5-10-16,-5-5 10 15,-11-5-35-15,6 5-1 0,-11-5 0 0,0 0 0 16,-6 1-83-16,-10-6-17 0,-1 5-3 0,-5-4-682 0,1 4-137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07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0 629 748 0,'6'15'67'0,"-6"-1"-54"16,0-14 247-16,0 15 50 0,0-1 10 0,0 10 1 15,0 0-194-15,5-10-39 0,1 6-8 0,-1 4-2 16,0-5-14-16,6 0-4 0,-5-5 0 0,4 1 0 16,1 4-32-16,5 0-8 0,1-4 0 0,-7-6-1 15,7-4-27-15,-7-5-6 0,7 0-1 0,-1-5 0 0,0 0 15 0,0 1 0 16,0-16 0-16,1 6 0 0,-1 0 0 16,-5-1 0-16,5 1 0 0,-5 4 0 0,-1-9 0 0,1 0 0 15,-5-10 0-15,-1 5 0 0,-5 5 0 0,5 0 0 16,1 9 0-1,-6-9 0-15,0 4 0 0,0 11 0 0,0 4 9 0,0 0-9 0,-6-5 10 0,6 5-10 16,0 0 10-16,0 9-10 0,0 6 0 0,6 4-10 31,-1-5 0-31,1 6 0 0,-1-1 10 0,1 5 0 16,4-5 0-16,12 0 0 0,0-4 49 0,-12-1 12 0,1-4 3 0,-5-1 0 0,4 1-52 0,7-10-12 16,-12 9 0-16,11-4 0 0,0 0 0 0,1-10 0 15,-17 5 0-15,0-5 0 0,5-9-15 0,0 4-5 16,-5 1-2-16,6-6 0 0,-6 6 35 0,5-10 7 15,-5 4 2-15,-5-4 0 0,-6-5-22 0,6 0 0 16,5 0 0-16,0-5 0 16,-6 5-18-16,1 5-8 0,10 0-2 0,1 4 0 15,-1-4-48-15,-5 0-11 0,5 0-1 0,6 4-956 0</inkml:trace>
  <inkml:trace contextRef="#ctx0" brushRef="#br0" timeOffset="469">773 0 1789 0,'0'0'39'16,"0"0"8"-16,0 0 1 0,0 0 4 0,0 0-42 0,5 15-10 0,6 4 0 0,0 5 0 0,-17-5 142 0,6 0 26 15,11 5 6-15,-11 0 1 0,6 0-85 0,-6 10-17 32,5-10-3-32,-5 10-1 0,0-1-8 0,5 6-1 0,1-6-1 0,-6 6 0 0,11 4-47 0,-6-5-12 15,-5 10 0-15,0-9 0 0,6 4 0 0,-1-9 0 16,0 4 0-16,1-14 0 0,-6 10 20 0,5-15 1 16,1 5 1-16,-1-10 0 0,-5 1-35 0,0-15-7 15,0 0-2-15,0 0 0 0,0 0 22 0,0 0 12 31,11 0-2-31,-6-5 0 0,6-5-10 0,-6-9-14 0,6 0 3 0,0 0 1 0,5-5 10 0,-5 0 0 0,-6-5 0 32,12 0 0-32,-1 0-12 0,0 0 0 0,0 10 0 15,-5 0 0-15,0-5 71 0,0 14 13 0,-6-14 4 16,6 15 0-16,0 4-112 0,-11 5-23 0,0 0-4 0,16 5-1 0,-5-1 52 0,-1 6 12 0,1 9 0 16,-5-4 0-1,-12 9 0-15,12 0 0 0,4 4 0 0,-4 1 0 0,-6 0 0 0,0 0 0 0,0-5 0 0,5 0 0 16,1 0-54-16,-1-5-8 15,-5 0-2-15,11 1 0 0,0-1-102 0,-1-5-21 0,-4 1-4 0,10-1-794 16</inkml:trace>
  <inkml:trace contextRef="#ctx0" brushRef="#br0" timeOffset="672">1421 745 1090 0,'0'0'48'0,"0"0"11"0,0 0-47 0,0-10-12 15,0-4 0-15,0 4 0 0,6-9 84 0,-1 4 14 16,-10-4 3-16,5 5 1 0,0-1-22 0,0-4-4 31,0 5 0-31,0-1-1 0,-6 1-60 0,6 4-15 16,6-4 0-16,-6 14 0 0,0 0 0 0,0 0 0 0,10-10 0 0,-10 10-509 16,17-9-105-16</inkml:trace>
  <inkml:trace contextRef="#ctx0" brushRef="#br0" timeOffset="937">1783 557 1267 0,'0'0'28'0,"0"0"5"0,0 0 2 0,11 0 1 0,-11 0-36 0,0 0 0 0,11 0 0 0,-11 0 0 16,5-14 58-16,-5 14 5 0,-5-10 1 0,-1 1 0 31,6 9 0-31,-11-5 0 0,-5-5 0 0,5 10 0 15,-5 0-30-15,0 5-6 0,5 5 0 0,-5-1-1 16,-6 6 59-16,12 4 12 0,-1 0 2 0,5 5 1 0,1 0-29 16,0 0-7-16,5 5-1 0,0 0 0 0,0-5-51 0,5 0-13 15,6 0 0-15,0 0 0 16,5-10 27-16,5 1 2 0,-4 4 1 0,4-5 0 0,6-14-22 0,-5 15-8 0,0-15 0 0,-1 4 9 16,6-4-85-16,-5-4-16 15,-6-6-4-15,6 5-598 0,5-9-119 0</inkml:trace>
  <inkml:trace contextRef="#ctx0" brushRef="#br0" timeOffset="1267">2226 178 1494 0,'0'14'66'0,"0"1"14"0,0 4-64 0,0 5-16 0,-5-5 0 0,5 10 0 0,-11 5 165 0,5-6 31 15,6 16 5-15,-5-11 2 0,-6 10-68 0,6-4-14 16,5-1-2-16,-6 5-1 0,1-9-94 0,5 5-24 15,0-11 0-15,0 6 0 0,0-20 56 0,5 6 6 16,-5-6 2-16,11 0 0 0,-11-14-56 0,11 5-8 16,0 0 0-1,5-5-10-15,0-5 10 0,0 0-8 0,1-4 8 0,-1-6-8 16,-5 1 0-16,5-10 0 0,0 5 0 0,6-5 0 0,-6 0-9 0,0 0-2 0,-5 0 0 16,5 4 0-1,0 1-10-15,1-5-3 0,-1 5 0 0,0 5 0 0,-5-1 14 0,10 1 2 0,-4 9 1 16,-7 0 0-16,7 5 15 0,-12 5 0 0,6 0 0 15,0 9 0-15,-6 1 13 0,0 9-4 0,6 0-1 0,-5 4 0 32,-1 1-8-32,0 0-11 0,1 5 3 0,-6-5 0 0,-6-1 19 0,6 1 4 0,0 0 1 0,0 0 0 15,-5-10-102 1,5 0-20-16,-5 5-4 0,-1-9-957 0</inkml:trace>
  <inkml:trace contextRef="#ctx0" brushRef="#br0" timeOffset="1454">1551 106 1825 0,'0'0'40'0,"0"0"8"0,0 0 1 0,0 0 3 0,0 0-41 0,11-5-11 16,-6-5 0-16,-5 10 0 0,0 0 32 0,0 0 4 15,0 0 0-15,11 0 1 0,5 0-29 0,-16 0-8 16,0 0 0-16,11 10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4.8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33 787 1497 0,'0'0'66'0,"0"0"14"0,0 15-64 0,-6-1-16 0,6-14 0 0,0 19 0 16,-5-4 157-16,-1 4 28 0,1 5 6 0,5-5 1 16,-5 5-103-16,5 0-20 0,0 5-4 0,-6 0-1 15,6 0 0-15,0-1 0 0,0 6 0 0,6-5 0 16,-1-5-64-16,0 5-20 0,1-5-1 0,5 4 0 0,-6-8 21 15,6-1 0-15,-6 0 0 0,6-9 0 0,-5-1 12 0,-6-9 8 16,10 10 0-16,1-5 1 0,-11-5-21 16,0 0 0-16,11 0 0 0,0-5 0 15,0 0 0-15,-1-5 0 0,1-4 0 0,0-5 0 16,0 4 0-16,0 1 0 0,5 0 0 0,-11-10 0 0,1 0 0 0,-1-5-16 16,0 5 2-16,6 0 1 0,-5-5 21 0,-1 5 4 15,-5-10 0-15,5 6 1 0,1-1-13 0,-1 0 0 16,1 0 0-16,-6 5 0 0,5 0 0 0,-5 5 0 15,5 9 0-15,1-4 0 0,-6 4 0 0,5-4 0 16,-5 14 0-16,0 0 0 16,0 0-202-16,0 0-43 0,0 0-9 0,6 14-2 0</inkml:trace>
  <inkml:trace contextRef="#ctx0" brushRef="#br0" timeOffset="520">486 1301 1706 0,'0'0'37'0,"0"0"8"0,0 0 2 0,0 0 1 0,0 0-38 0,6-10-10 0,-1 1 0 0,1-6 0 16,-1 6 73-16,-5-6 13 0,0 1 2 0,0 0 1 15,6-10-45-15,-6 4-8 0,-6 6-3 0,1 0 0 16,5-6-17-16,-6-4-3 0,1 0-1 0,-1 0 0 0,-4-4 42 0,4 8 8 0,1 6 2 0,-1-15 0 16,1 15-52-16,0-6-12 0,5 6 0 0,-6-5 0 15,6 9 0-15,0-4-13 0,-5 4 2 0,5-4 1 16,0 4 10-16,0 10 0 0,5-9 0 0,-5 9 0 31,6-5 8-31,4-5 1 0,7 10 0 0,-1 0 0 16,0 0-9-16,-5 0 0 0,5 5 0 0,0 0 0 15,6 9-16-15,-11-4-4 0,10 9-2 0,-4 0 0 16,-1-9-54-16,-5-1-10 16,5 6-2-16,-5-1-1 0,-1 1-45 0,1-1-9 15,5-4-1-15,-5-1-1 0,0 1 65 0,0 0 12 0,0 4 4 16,-1-9 0-16,1-5 51 0,0 5 13 0,0-5 0 0,0 0 0 15,-1 0 48-15,1-5 13 0,0 0 3 0,5-9 0 0,-5 9 0 0,5 0 0 16,-5-9 0-16,0 4 0 0,-6 5 0 0,1-4 0 16,-1-1 0-16,-5-5 0 0,0 6 0 0,-5-6 0 15,-1 1 0-15,1 0 0 0,-6-1-52 0,0 1-12 16,0 4 0-16,1-4 0 0,-7 9 32 0,7 0 4 16,10 5 1-16,-11 0 0 0,-5 10-10 0,-1 4-3 0,7-9 0 15,-1 14 0-15,0 5-6 0,0-9-2 0,6 4 0 0,-1 5 0 16,6 0-4-16,0 0 0 0,0 5-1 0,6 0 0 15,5-5 23-15,-6 0 5 0,6 4 1 0,0-4 0 16,5-4-57 0,-5 4-11-16,5 0-3 0,0-10 0 0,0 0 31 0,0 6 0 0,1-11-8 0,4 6 8 15,1-6-40-15,5 1-4 0,-6-1-2 0,7 1-678 16,-7-5-135-16</inkml:trace>
  <inkml:trace contextRef="#ctx0" brushRef="#br0" timeOffset="830">1356 1330 518 0,'0'0'46'0,"0"0"-37"16,0 0-9-16,0 0 0 15,0 0 202-15,0 0 38 0,6-15 8 0,-1 6 2 16,-5-6-120-16,0 1-24 0,0-5-5 0,-5 0-1 0,-1-5-24 0,1 0-6 16,-1-10-1-16,6 0 0 0,-5-4-19 0,0 0-4 15,-1-10-1-15,1 0 0 0,-6-1-36 0,6 6-9 16,-6-5 0-16,11 5 0 0,-6 0 0 0,1 0 0 15,0-5 0-15,-1 4 0 0,6 6 0 0,0-10 0 16,0 9 0-16,6 1 0 0,-1 9 16 0,6-4 0 16,0-6 1-16,5 6 0 0,0 4-27 0,0 5-6 15,0-5 0-15,6 5-1 0,-6 0 56 0,0 10 11 16,6-10 2-16,0 4 1 0,-1 6-33 0,-4 4-8 16,4 1 0-16,-5 9-1 0,6 0-11 0,-6 5 0 15,-5 9 0-15,-6 0 0 16,1 6-162-16,-6 4-34 0</inkml:trace>
  <inkml:trace contextRef="#ctx0" brushRef="#br0" timeOffset="1067">1038 797 1958 0,'16'5'43'0,"-5"4"9"0,5-4 1 0,0 0 3 0,0 0-45 0,6 4-11 0,-6-9 0 0,6-9 0 0,-1 9 104 16,1 0 20-16,-6 0 3 0,6 0 1 0,-1 0-52 0,-5 0-9 15,1 0-3-15,-1 0 0 0,0-5 0 0,0 5 0 16,6 0 0-16,-6 0 0 0,0 0-52 0,6 0-12 16,-6 0 0-16,6 5 0 0,-1-5 0 0,-4 9 0 15,4-9-9-15,-5 0 9 16,6 0-41-16,-6 0-3 0,0 0-1 0,1 0 0 16,-1 0-136-16,0 5-27 0,0 5-6 0,-5-1-771 0</inkml:trace>
  <inkml:trace contextRef="#ctx0" brushRef="#br0" timeOffset="1282">1778 994 1839 0,'0'0'40'0,"0"9"9"0,10 6 2 0,-4 4 1 0,5-9-42 0,-6 4-10 15,6-4 0-15,0-1 0 0,5 1 85 0,-5-1 15 16,-1 11 4-16,1-6 0 0,0 0-23 0,0 1-4 16,0-1-1-16,-1 1 0 0,-4-6-44 0,5 6-10 15,0-6-2-15,-6 6 0 0,-5-15-20 0,0 0 8 16,11 0-8-16,-11 0 0 0,0 0 0 0,11 4 0 15,-11-4 0-15,10-4 8 0,1 4-8 0,0-20 0 16,0 1-8-16,0 0 8 0,-6 0 0 0,6 0-10 16,-6-1 10-16,6-4 0 15,-11-4-35-15,5-1 0 0,-5 0 0 0,6-5 0 16,-1 1-125-16,1-1-26 0,15-19-5 0,-15 5-1 0</inkml:trace>
  <inkml:trace contextRef="#ctx0" brushRef="#br0" timeOffset="1580">2291 0 1170 0,'0'0'52'0,"0"0"10"15,0 0-50-15,11 5-12 0,-6 9 0 0,0-9 0 0,6 9 100 0,-5-4 18 16,-6 9 3-16,0 0 1 0,0 10-42 0,0 5-8 15,0-6-1-15,-6 11-1 0,-5 4 17 0,6 10 3 16,0-5 1-16,-6 5 0 0,5 4-38 0,-4 6-7 16,4-6-2-16,-5 11 0 0,6-1 7 0,0-5 1 15,5 1 0-15,0-6 0 0,0-13-11 0,5 4-1 16,-5 0-1-16,11-5 0 0,-6-5-15 0,1-9-2 16,4 5-1-16,1-10 0 0,0-10-10 0,-6 0-3 15,6 1 0-15,-5-6 0 16,10 6-108-16,-5-6-21 0,-11-9-5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3.8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75 605 806 0,'0'0'72'0,"0"0"-58"16,0 0-14-16,0 0 0 0,0 0 156 0,0 0 28 15,0 0 5-15,0 0 2 0,0 0-50 0,0 0-9 16,0 0-3-16,0 0 0 0,0 0-52 0,0 0-10 15,0 0-3-15,0 0 0 0,-11 0-51 0,1 0-13 16,4-5 0-16,6 5 0 0,6-5 0 0,-6-4 0 16,0-6 0-16,0 1 0 0,0 0 54 0,0-6 8 15,0 1 2-15,5 0 0 0,-10 0 0 0,5 4 0 16,0-4 0-16,0 0 0 0,0 0-28 0,5-5-4 0,0 5-2 0,-5-1 0 0,6 6-18 0,-1-10-4 16,1 5-8-16,-1 0 12 31,0 4-90-31,-5 1-18 0,0 4-4 0,0 0-1 0</inkml:trace>
  <inkml:trace contextRef="#ctx0" brushRef="#br0" timeOffset="199">0 53 2206 0,'0'0'98'0,"16"0"20"16,0 0-94-16,6 0-24 15,-12 0 0-15,-10 0 0 0,-5 0 52 0,0-10 5 0,-1 5 2 0,6 5 0 0,0 0 4 16,-5-4 1-16,-1-1 0 0,6 5 0 0,6-10-52 0,-6 10-12 16,0 0 0-16,0-5 0 15,-6 1-112-15,6 4-24 0,0-10-6 0,0 10-893 16</inkml:trace>
  <inkml:trace contextRef="#ctx0" brushRef="#br0" timeOffset="584">280 653 1497 0,'0'0'66'0,"0"0"14"0,0 0-64 0,11 5-16 15,-11-5 0-15,11 5 0 0,-11-5 106 0,16 9 18 0,-5-4 3 16,-11-5 1-16,11 5 0 0,0-5 0 0,5 0 0 0,-5 0 0 15,0-5-52-15,-1 0-9 0,-4 5-3 0,5 0 0 16,5-9-51-16,-11 4-13 0,1-10 0 0,-1 1 0 16,0 4 0-16,-5 1 0 0,0-6 0 0,-5 1 0 15,0 0 0-15,-1-1 0 0,1 6 0 0,-1-15 0 16,-4 4 9-16,-1 1-1 0,0-5 0 0,0 0 0 16,-5 0-8-16,10 0-11 0,-4 5 3 0,4-5 0 0,1 0 8 15,5 5 12-15,0 4-2 0,0-4-1 0,5 10-9 16,-5-6 10-16,6 5-10 0,4-4 10 0,1 4-10 15,0 1 8-15,0-1-8 0,0 1 8 0,0-1-20 0,5 5-5 16,-5 5-1-16,5 0 0 0,-5 0 18 0,5 0 0 16,0 0 0-16,0 0 0 0,0 5 11 0,-5 0 5 15,0-5 2-15,0 5 0 16,5 4-221-16,-5-4-44 0,-11-5-9 0,0 0-1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7.5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178 1244 1958 0,'0'0'43'0,"0"0"9"0,6 14 1 0,-6-14 3 0,0 0-45 0,0 0-11 0,0 0 0 0,0 0 0 16,0 0 104-16,0 0 20 0,11-14 3 0,-6 4 1 15,-5 10-103-15,-5-33-25 16,5-39 0-16,-6-5 0 16,1 10 0-16,5-29 0 15,5-34 0-15,1 39 0 32,-1 19 0-32,22-15 8 15,27-23-8-15,5 18 0 0,-15 20 55 0,-6 10 5 16,-6 14 2-16,6 0 0 0,0 14 2 0,-11 10 0 15,-6 10 0-15,6 9 0 16,-16 5-103-16,0 10-20 0,0 4-4 0,-11 10-752 16,-6 5-150-16</inkml:trace>
  <inkml:trace contextRef="#ctx0" brushRef="#br0" timeOffset="204">0 764 2545 0,'0'0'56'0,"0"0"11"0,0 0 2 0,6 14 3 0,4-4-57 0,-4-1-15 16,-6-9 0-16,0 0 0 0,16-5 77 0,-5 1 13 0,5 4 2 0,0-10 1 15,0 5-74-15,1 5-19 0,4-5 0 0,-5-4 0 16,6 4 25-16,5 5 2 0,5 5 0 0,-5 0 0 16,0-15-43-16,6 5-9 0,-6 5-2 0,11 0 0 15,0 0-183-15,-6 0-37 0,6 0-7 0,-6 5-770 16</inkml:trace>
  <inkml:trace contextRef="#ctx0" brushRef="#br0" timeOffset="424">870 1033 1497 0,'0'0'66'0,"0"0"14"0,0 0-64 0,11 4-16 0,-11-4 0 0,0 0 0 16,0 0 106-16,0 0 18 0,0 0 3 0,0 0 1 0,0-9-40 0,0-1-8 16,0 1-2-16,-11-1 0 15,0-4-22-15,-5 9-5 0,5 0-1 0,-5-5 0 0,-11-18-40 0,11 4-10 16,-6 9 0-16,0 6 0 0,-5-1 53 0,11 20 9 15,0 14 2-15,5-5 0 0,-5-24 0 0,5 15 0 16,-5 4 0-16,5 5 0 0,0 5-56 0,6-9-8 16,0-1 0-16,5 5-10 0,5 5 10 0,0 0 0 15,12 0 0-15,-7 5 0 16,1-19-49-16,5 4-8 0,-5-4-2 0,5-1 0 16,6 1-3-16,-17-1-1 0,17-4 0 0,0-5 0 15,-1 0-155-15,6 5-31 0</inkml:trace>
  <inkml:trace contextRef="#ctx0" brushRef="#br0" timeOffset="640">1156 1157 921 0,'0'0'82'0,"0"0"-66"16,0 0-16-16,0 0 0 0,0 0 197 0,0 0 36 0,0 0 7 0,0 0 2 16,-11-4-106-16,6-1-20 0,-6 0-5 0,6-14-1 15,-1 4-37-15,1 1-7 0,5-5-2 0,-5 0 0 16,5-1-51-16,5-4-13 0,-5-4 0 0,5 8 0 15,6 6 24-15,0-5 1 0,0 4 1 0,5 1 0 16,6 4-9-16,-1 10-1 0,6 0-1 0,0-4 0 16,0-1-3-16,0 0 0 0,6 0 0 0,-6 5 0 15,-6 5-154-15,1 5-31 0,-6-1-7 0,6 6 0 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18.8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0 524 1958 0,'11'14'174'0,"-6"5"-139"0,1 0-35 0,-1 5 0 0,-5 5 144 0,0-5 23 16,5 5 4-16,6 5 1 0,5-1-71 0,1 1-13 16,-17-10-4-16,0 0 0 15,0-5-67-15,5-5-17 0,6 1 0 0,-6-1 0 16,-5-4 0-16,0-10 0 0,16 0 0 0,-5 0 0 16,0-5-19-16,5-5-7 0,0-9-2 0,6 5 0 0,5-5 16 0,-5 4 4 15,-6-14 0-15,0 5 0 16,0 0-16-16,0-4-4 0,-5 4 0 0,0 0 0 0,0 0 28 0,-6 0 0 15,6 4 0-15,-11 1 0 0,6 5 0 16,-1-1 0-16,-5 15 0 0,0 0 0 0,0 0 0 0,0 0 0 16,0 0 0-16,0 0 0 0,0 15 28 0,0-1 10 15,5 10 2-15,-5 0 1 0,11-5-14 16,-5 5-3-16,4-4-1 0,7-1 0 0,-1 5-23 0,-5-5 0 16,5 0 0-16,0-4 0 0,6-6 0 0,-6 1 0 15,0-5 0-15,0 4 0 0,-5-9 0 0,0 5-18 16,5 0 3-16,-5-10 1 0,5 0 14 0,-5-9 0 0,0 4 0 15,-6-4 0-15,6-1 13 0,-6 1-1 16,1 0 0-16,-1 4 0 0,0-19-12 0,-5 10 0 0,0 0 0 16,0 0 0-16,-5-5 0 0,10 9 0 15,-5 10 0-15,0-14 0 0,0-5 0 0,0 0-16 16,-5 5 3-16,10 0 1 16,-5 9-84-16,0-4-16 0,0 9-3 0,0 5-656 0,0 0-131 15</inkml:trace>
  <inkml:trace contextRef="#ctx0" brushRef="#br0" timeOffset="235">897 874 921 0,'16'19'82'0,"-16"-19"-66"0,0 0-16 0,0 0 0 16,0 0 183-16,0 0 33 0,0 0 6 0,0 0 2 0,0 0-109 0,0 0-22 16,0 0-4-16,0 0-1 15,-11-5-38-15,6-9-8 0,-1 0-2 0,6-1 0 0,-5 1 0 0,5-1 0 16,-5-9 0-16,-1 5 0 0,6-5-12 0,6 5-4 15,-1-10 0-15,0 5 0 0,12 10 2 0,-12-10 0 16,6-5 0-16,5 5 0 0,-5 0-13 0,5 14-2 16,-5-9-1-16,5 10 0 0,6-6-1 15,-6 1 0-15,5 4 0 0,-4 5 0 16,4 5-105-16,-5 0-22 0,1-4-4 0,-7 4-569 16,7 14-113-16</inkml:trace>
  <inkml:trace contextRef="#ctx0" brushRef="#br0" timeOffset="467">1307 879 691 0,'0'0'61'0,"0"0"-49"0,11 14-12 0,-11-14 0 16,0 0 177-16,0 0 33 0,0 0 6 0,0 0 2 16,0 0-67-16,0 0-14 0,0 0-2 0,6-5-1 15,-6-4-56-15,5 4-11 0,-5-9-3 0,0-1 0 16,5 6-51-16,-5-1-13 0,0 10 0 0,6-10 0 15,-6-9 39-15,0-5 5 0,-6 5 0 0,6 0 1 16,6 0-33-16,-1 4-12 0,-5-9 9 0,0 10-707 16,0-1-142-1</inkml:trace>
  <inkml:trace contextRef="#ctx0" brushRef="#br0" timeOffset="729">1772 951 288 0,'0'0'25'0,"0"0"-25"15,0 0 0-15,0 0 0 0,0 0 246 0,0 0 44 16,0 0 9-16,0 0 1 0,0 0-142 0,5-10-29 16,1 1-5-16,-6-1-2 0,0-4-22 0,5-6-4 15,-5-4 0-15,0 0-1 0,-5 0-41 0,-1-9-8 0,6-6-2 16,0 1 0-16,-5 4-23 0,5-9-5 15,-6-5 0-15,-4 5-1 0,4-5-15 0,1 0 8 16,-6 9-8-16,6-4 0 0,-1-5 10 0,1 5-10 0,-6 0 10 16,6 4-10-16,-1 6 0 0,1 4-18 15,-6-5 2-15,6 6-1033 0</inkml:trace>
  <inkml:trace contextRef="#ctx0" brushRef="#br0" timeOffset="912">1486 456 1324 0,'16'10'118'16,"11"-10"-94"-16,-6 5-24 0,12 0 0 0,-1-1 218 0,6 1 39 16,0-10 8-16,0 5 2 0,-6 0-133 0,1 0-26 15,4 0-6-15,-4-4-1 0,-6 4-29 0,0 0-7 16,5-5-1-16,-5 5 0 0,-5-5-7 0,-1 5-1 16,1 0-1-16,-6 0 0 0,0 5-55 0,-16-5 0 15,11 5-8-15,-11-5 0 16,11 0-233-16,-11 0-47 0,0 0-8 0</inkml:trace>
  <inkml:trace contextRef="#ctx0" brushRef="#br0" timeOffset="1176">2323 888 633 0,'0'0'28'0,"0"0"6"0,0 0-34 0,0 0 0 0,0 0 0 0,0 0 0 16,0-9 220-16,0-1 38 0,0-4 7 0,5-1 2 16,-5 1-140-16,6-5-28 0,-1 0-6 0,-5 4-1 15,6-4-15-15,-6 0-3 0,5-5-1 0,0 5 0 16,1-5-58-16,-6 4-15 0,5 1 0 0,6 0-646 15,0 5-132-15</inkml:trace>
  <inkml:trace contextRef="#ctx0" brushRef="#br0" timeOffset="1490">2528 869 1530 0,'-5'24'68'0,"5"-9"13"0,0 4-65 0,0 0-16 0,5 0 0 0,-5-4 0 0,0-15 118 15,0 0 20-15,0 0 4 0,0 0 1 0,0 0-61 0,11 5-12 16,0-5-2-16,-6-5-1 0,1 0-42 0,4-9-8 16,1-6-1-16,0 1-1 15,-6-5-15-15,12 0 8 0,-7 5-8 0,1-5 0 0,-5-5 9 0,4 0-9 16,1 5 8-16,5 5-8 0,-5-10 0 0,0 5 0 16,0-5 8-16,0 10-8 0,-6 0 0 0,6 5 0 15,0-1 0-15,0 6 8 0,5-1-8 0,-11 0 0 16,6 10 9-16,-11 0-9 0,0 0 12 0,11 0-3 15,-11 0 0-15,11 10 0 0,-1 4 5 0,1 6 1 16,0-1 0-16,-6 0 0 0,1 5 9 0,5 5 3 16,-6 0 0-16,6-1 0 0,-6 1-11 0,1-5-1 15,-1 0-1-15,0 5 0 0,1 0-5 0,-1-5-1 16,-5 0 0-16,0 0 0 0,0-10-84 0,0 1-16 16,0-15-4-16,0 0-631 0,0 0-125 0</inkml:trace>
  <inkml:trace contextRef="#ctx0" brushRef="#br0" timeOffset="1655">2658 250 1260 0,'0'0'56'0,"0"0"11"0,0 0-54 0,0 0-13 0,0-10 0 0,0 1 0 0,0 9 61 0,0 0 10 16,0 0 1-16,0 0 1 15,0 0-44-15,16 9-9 0,0 1-1 0,0 4-714 0</inkml:trace>
  <inkml:trace contextRef="#ctx0" brushRef="#br0" timeOffset="2162">3252 874 806 0,'0'0'72'0,"0"0"-58"16,16 5-14-16,-16-5 0 0,0 0 168 0,0 0 32 15,17-5 5-15,-7 0 2 0,-10 5-79 0,0 0-16 16,0 0-4-16,17-9 0 0,-12-1-50 0,6-4-10 15,-6-1-3-15,-5 1 0 0,6-1-9 0,-6-4-3 0,0 5 0 16,0-5 0-16,0 9-13 0,0-14-2 0,-6 14-1 0,6-4 0 16,-5 0-17-16,-1-1 0 15,1 10 0-15,-6-4 0 0,0-1 10 0,1 1-10 0,-1 4 8 0,0 0-8 16,6 5-8-16,-6 0-8 0,0 5 0 0,6 0-1 16,-1-1-15-1,1 6-4-15,5 4 0 0,0-4 0 0,0 4 24 0,0 1 4 0,5-1 8 0,6 1-13 16,0 4 13-16,0 0 0 0,5-5 0 0,-5 6 0 15,10-1 24-15,-10-5-3 0,5-4 0 0,0 9 0 16,1 0 9-16,4-4 2 0,-5 4 0 0,-5 5 0 0,5 5-10 16,1 0-2-1,-1-5 0-15,0 9 0 0,-5-4-7 0,0 5-1 0,-6-1-1 16,6 6 0-16,-6-1-11 0,1 5 0 0,-1 5 9 0,-5-5-9 16,0 1 0-16,-5-1 0 0,-1-5 0 0,1 6 0 15,-6-6 0-15,0 5 0 0,0 0 0 0,-5 1-8 0,-5-11 8 16,4 6 0-16,-4-1 0 0,-1-9-8 0,-5-5 8 0,6-10 0 15,-6 1-9-15,5-6 9 0,0 1-11 0,1-5 3 16,5-5 0-16,-1-5 0 0,6-10 8 0,1-9-10 16,-1-4 10-16,11-1-10 0,-6 0 10 0,12 0 0 15,-6-9 0-15,11-1-8 0,-1-4 8 0,7 0 0 16,-1 5 0-16,11-15 0 0,-5 5 0 0,10 9 0 16,-5 6 0-16,5-1 8 0,1 0 0 0,-1 1 1 15,-10 9 0-15,-1 5 0 0,1-1-1 0,0 1 0 0,-6 10 0 16,0-1 0-1,-5 5-148-15,-11 5-29 0</inkml:trace>
  <inkml:trace contextRef="#ctx0" brushRef="#br0" timeOffset="2363">1183 0 403 0,'0'0'36'0,"0"0"-36"0,0 0 0 15,5 19 0-15,-5-19 301 0,0 0 54 0,0 0 10 0,0 0 3 0,0 0-244 16,11 0-48-16,0 10-9 0,0-5-617 16,0 0-123-16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3.1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1139 1281 0,'-6'10'114'0,"6"-10"-91"16,0 0 67-16,0 0 14 0,-5 0 2 0,5 0 1 16,0 0-37-16,0-5-7 0,-11 0-2 0,11 5 0 0,0-5 19 15,0 5 3-15,0-4 1 0,0-1 0 16,-5-5-84-16,5 5-28 0,0-9 0 0,5 4 0 0,-5 1 44 0,11-1 10 0,-6-9 2 0,6 0 0 16,0 0 39-16,5-5 8 0,-5-5 1 0,11 0 1 15,-6 0-31-15,5-5-6 0,-4-4-2 0,4-5 0 16,1 0-20-16,5-1-4 0,-6 6-1 0,-4-5 0 15,-1 4-13-15,0-4 0 0,0-5 0 0,0 5 0 16,6 0 116-16,-6-1 21 0,0 1 4 0,1-5 1 31,-1 0-213-31,-5 10-42 0,0 4-9 0,-1 1-2 0,-4 9 105 0,-1 9 19 16,6-4 8-16,-6 5-8 0,1 4 38 0,-1 0 1 0,-5 6 0 16,6-6 0-16,-1 5-31 0,-5 5-8 0,0 0 0 0,5 0 0 15,6 10 0-15,0-1 0 0,-6 1 0 0,1 9 0 16,-1-4 0-16,1 9 0 0,4 0 0 15,1 0 0-15,0 9 8 0,0 1 1 0,0-5 0 0,-1 9 0 16,7 0-9-16,-1 15-12 0,5-5 2 0,1-4 1 0,-6-1 17 16,6-5 3-16,-6 5 1 0,0 1 0 0,0-6-12 15,6 0-17-15,-6 1 4 0,0 4 1 0,1-5 12 0,-1-4 13 16,0 5-2-16,0-11-1 0,0 1-10 0,-5-10 0 16,0 1 0-16,0-6 0 0,-6 5 0 0,1-4-14 15,-1-6 5-15,-5-9 1 16,0 0-188-16,0 0-36 0,0 0-8 0</inkml:trace>
  <inkml:trace contextRef="#ctx0" brushRef="#br0" timeOffset="224">130 808 1094 0,'0'0'97'0,"0"0"-77"15,17 0-20-15,-17 0 0 0,5-10 144 0,11-4 26 0,0 4 5 0,6-4 1 16,0 4-29-16,5 1-6 0,-6-1-1 0,6 5 0 16,0-4-81-16,0-1-17 0,0 0-3 0,6 6-1 15,-1 4-22-15,6 4-5 0,5 1-1 0,0-5 0 16,1 0-158-16,-1 5-32 0</inkml:trace>
  <inkml:trace contextRef="#ctx0" brushRef="#br0" timeOffset="439">1411 813 806 0,'0'0'72'0,"0"0"-58"0,5 9-14 0,-5 10 0 0,0 1 204 0,-5 4 39 16,-1-5 7-16,1 5 2 15,0 0-152-15,-1-5-29 0,-5 5-7 0,0 5 0 0,1 0 46 0,-1 0 10 16,5-1 1-16,-4 1 1 0,4 5-89 0,-5-10-17 15,1-5-4-15,-1 5-1 0,5-5 5 0,-4 0 2 16,4-4 0-16,1-1 0 16,-6-4-105-16,11-10-21 0,11 5-4 0,0 4-879 0</inkml:trace>
  <inkml:trace contextRef="#ctx0" brushRef="#br0" timeOffset="968">2027 1096 1317 0,'0'0'28'0,"0"0"7"0,0 0 1 0,0 0 2 0,0 10-30 0,0-10-8 16,0 0 0-16,0 0 0 0,0 0 55 15,0 0 9-15,0 0 3 0,0 0 0 0,0 0-16 0,0 0-3 16,0 0-1-16,0 0 0 0,0 0 13 0,0 0 4 16,0 0 0-16,-6-15 0 0,1 1-52 0,-1-5-12 15,1-5 0-15,0 4 0 0,5-4 46 0,0 0 6 0,0-4 2 0,0-1 0 16,5-5-28-16,-5 0-6 0,0-4 0 0,0 4-1 15,0-4-19-15,-5 0-11 0,5 4 2 16,-6-4 0-16,6-1 9 0,0 6 0 0,0 4 0 16,-5-5 0-16,-1 1 16 0,6-1 4 0,-5 5 2 0,5 0 0 15,-5 5-34-15,5 10-6 0,-11-1-2 0,5 1-640 16,-4 0-128-16</inkml:trace>
  <inkml:trace contextRef="#ctx0" brushRef="#br0" timeOffset="1284">1756 136 691 0,'0'0'61'0,"0"0"-49"16,0 0-12-16,0 0 0 0,0 0 131 0,11-5 23 15,-11 5 5-15,6-5 1 0,-6 5-54 0,16 0-10 16,0-14-3-16,0 9 0 0,-5-5-29 0,0 1-5 15,5-6-2-15,0 6 0 0,6 4-12 0,0 0-2 0,-1-5-1 0,6 6 0 16,6-6-5-16,-1 0-1 0,6 6 0 16,-6-1 0-16,6 0 8 0,-6 0 0 0,6 5 1 0,0 0 0 15,0 5 2-15,0-5 0 0,0 0 0 0,-1 0 0 16,1 5-38-16,-5-5-9 0,-1 0 0 0,-5 5 0 16,0-5 0-16,0 4 0 0,-11-4 0 0,0 5 0 15,1-5 0-15,-7 5 0 0,-10-5 0 16,0 0 0-16,0 0-240 0,0 0-51 15,0 0-9-15,-27 19-3 0</inkml:trace>
  <inkml:trace contextRef="#ctx0" brushRef="#br0" timeOffset="1517">1875 510 1958 0,'0'0'43'0,"0"0"9"0,17 0 1 0,4 5 3 0,1-5-45 0,-1 0-11 16,1 0 0-16,0 0 0 0,5 0 104 0,0 0 20 15,0 0 3-15,0 0 1 0,0 5-52 0,5 0-9 16,-5 4-3-16,0-4 0 0,-5 0-55 0,5 0-9 16,-6-1 0-16,1 1-10 0,-6-5-1 0,0 5 0 15,1 5 0-15,-1-6 0 16,-5-4-200-16,-1 5-40 0,1 0-8 0,-11-5-1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7.7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9 921 0,'0'0'82'0,"0"0"-66"16,0 0-16-16,0 0 0 0,0 0 132 0,0 0 22 15,0 0 5-15,0 0 1 0,0 0-33 0,0 0-7 16,0 0 0-16,0 0-1 0,0 0-88 0,0 0-18 16,0 0-3-16,0-9-1 0,0 9-9 0,0 0 0 15,0 0 0-15,0 0 0 16,0 0-20-16,0 0-5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49.5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0 576 0,'0'0'51'0,"0"0"-41"16,0 0-10-16,0 0 0 0,0 0 138 0,0 0 26 15,6 19 4-15,-6-5 2 0,-6 1-67 0,6-6-14 0,0 6-2 0,-5-1-1 16,5 1-18-16,-6 4-3 0,1-5-1 0,0 5 0 15,-1 1-8-15,6 4-3 0,0-5 0 0,-5 5 0 16,5 5-27-16,-6 0-6 0,1-1 0 0,0 6-1 16,5 0 0-16,0-1 0 0,-6 6 0 0,6-1 0 15,0-4 14-15,0 4 3 0,0 0 1 0,0-4 0 16,0-5-29-16,0-5-8 0,0 0 0 0,0 0 0 16,0 0 0-16,0-5 0 15,0-9 0-15,0 4 0 0,-5 1 0 0,5-6 0 16,0-9 0-16,5 10 0 0,1 4 0 0,-6-4 0 0,0-10 0 0,0 0 0 15,0 0 0-15,0 0 0 0,0 9 0 0,0-9 0 16,0 0 0-16,0 0 0 0,0 0 0 0,0 0 0 16,0 0 0-16,0 0 0 0,0 0 0 0,0 0 0 15,0 0 52-15,0 0 10 0,0 0 2 0,0 0 0 0,0 0-52 0,0 0-12 16,10 5 0-16,1 0 0 0,0 0 0 0,-11-5 0 16,11-5 0-16,0 5 0 0,0 0 0 15,-1-5 0-15,7 5 0 0,-1 0 0 0,5 0 54 0,-4 0 8 16,4 0 2-16,6 0 0 0,0 0-52 0,-5 0-12 15,5 5 0-15,0 0 0 0,0-5 16 0,0 5 1 16,-6-1 0-16,6 1 0 0,-5-5-27 0,-6 5-6 16,0 0 0-16,6-5-1 0,-11 0 17 0,5 5 0 15,-5-5 0-15,5 0 0 0,-16 0 0 0,5 0 0 16,6-5 0-16,-11 5 0 0,0 0-14 0,11-5 1 0,0 0 0 0,-11 5 0 31,0 0-9-31,0 0-2 0,0 0 0 0,-11-9 0 16,6-6-156-16,-1 6-31 0,-5 4-6 0,1-5-683 0</inkml:trace>
  <inkml:trace contextRef="#ctx0" brushRef="#br0" timeOffset="265">136 586 1036 0,'0'0'23'0,"0"0"5"0,0 0 0 0,0 0 1 15,10-5-29-15,-10 5 0 0,11 0 0 0,5 0 0 0,-5-5 79 16,5 0 9-16,11 5 3 0,-5 0 0 0,-6 0 8 0,0 0 1 16,1 0 1-16,-1 0 0 0,5-5-56 0,1 5-11 15,5 0-2-15,-5 0-1 0,-6-4 45 0,5-1 10 16,1 5 2-16,-6 0 0 31,0 0-115-31,1 0-22 0,-7-5-5 0,1 0-1 0,0 5 95 0,-11 0 20 0,0 0 3 0,16-5 1 16,-16 5-103-16,0 0-20 0,6-9-4 0,-6 9-1 15,0-10-51-15,-6 1-10 0,6-1-3 0</inkml:trace>
  <inkml:trace contextRef="#ctx0" brushRef="#br0" timeOffset="530">0 105 288 0,'0'0'25'0,"0"0"-25"0,0 0 0 0,0 0 0 16,11-4 172-16,0-1 28 0,0-5 7 0,5 5 1 15,6 1-71-15,-6-1-13 0,0 0-4 0,6 5 0 16,5-10-38-16,0 10-8 0,5 0-2 0,-5 5 0 16,6-10 45-16,-6 5 9 15,5 5 2-15,-5-5 0 0,5 5-103 0,-5 0-25 16,0-10 0-16,6 0 0 0,-12 5 0 0,-4-5 0 15,4 1 0-15,-5 4 0 0,1 0 0 0,-7 0 0 0,1 0 0 0,0-5 0 16,-6 5-100-16,6-5-21 0,-11-5-5 16,6 1-1-16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29.6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194 5 1036 0,'-38'-5'46'0,"38"5"10"0,0 0-45 0,0 0-11 16,0 0 0-16,0 0 0 0,0 0 104 0,0 0 20 15,0 0 3-15,0 0 1 0,0 10-16 0,0 4-4 16,0 0 0-16,0 1 0 0,-5 4-19 0,0 0-4 15,-6 0-1-15,5 6 0 0,6-6-16 0,-5 10-3 16,0-1-1-16,-1 6 0 0,1 4-23 0,-1 1-5 16,1-1 0-16,5 5-1 0,0-4-5 0,0-1-1 15,-5 1 0-15,5-1 0 16,5 5-50-16,-5-9-11 0,0 0-1 0,0-6-1 16,0 1-134-16,5-5-28 0,1 0-4 0,-1-5-2 0</inkml:trace>
  <inkml:trace contextRef="#ctx0" brushRef="#br0" timeOffset="529">0 922 1497 0,'0'0'32'0,"0"0"8"0,5 10 0 15,-5-10 4-15,0 0-36 0,0 14-8 0,6 5 0 0,4-9 0 0,-10-10 104 0,6 9 20 16,-1 6 3-16,1-6 1 0,4 1-52 0,1 0-9 16,5-1-3-16,1-4 0 0,-1 5-11 0,5-1-2 15,1-4-1-15,5 5 0 0,-5-1-29 0,5 1-5 16,0-15-2-16,-6 5 0 0,12 0 14 0,-6-5 4 16,5 5 0-16,-5-9 0 0,-5-1 0 0,-1-4 0 15,12-1 0-15,-1 1 0 16,-21-5-32-16,11-5 0 0,-1 0 0 0,-5 0 0 15,6 4-20-15,-11 1-9 0,0-5-3 0,-6 0 0 0,0 0 52 0,-10 0 9 16,-6 5 3-16,6-5 0 31,-6 5-77-31,-11 0-15 0,-5 4-4 0,-5 1 0 0,-6-1 52 0,6 1 12 0,-1 9 0 16,-4 5 0-16,4 0 0 0,12 0 0 0,-17 5 0 0,16 0 0 0,0 4 0 0,12-4 0 16,10-5 0-16,0 0 0 15,-6 5 0-15,1 0 0 0,5 4 0 0,0-9 0 0,0 0 0 0,5 0 0 0,1 0 0 16,10 0 0-16,0-4 0 0,0-6 0 0,0 0 0 15,1-9 0-15,4-5 48 0,1 5 13 0,10-5 3 16,-5-5 0-16,-5 0-52 0,0 0-12 16,-6-4 0-16,-5 4 0 0,-1 0 0 0,1-4-13 0,-11-1 2 0,6 0 1 15,-6 6 10 1,0 4 14-16,-6 0-3 0,6 0-1 0,-27 4-10 0,11 1 0 0,-6 0 0 0,-5 0 0 16,6 9 0-16,-1 5 8 15,1 0-8-15,4 1 0 0,7 4-90 0,-12 0-23 0,6 4-5 0,5 6-598 16,0 5-120-16</inkml:trace>
  <inkml:trace contextRef="#ctx0" brushRef="#br0" timeOffset="841">924 663 864 0,'0'0'76'0,"5"14"-60"0,0 5-16 0,1 1 0 0,-1 4 144 0,6 0 25 16,-6 0 6-16,6 0 1 0,-5 0-39 0,4 0-7 16,-4-5-2-16,10 0 0 0,0 0-51 0,-5 0-10 15,0 1-3-15,5-11 0 0,0 1 0 0,6-5 0 16,-6-1 0-16,0-4 0 0,0-4-51 0,-5-1-13 16,0 0 0-16,0 0 0 0,5-4 0 0,-5-1 0 0,0-4 0 15,-6-1 0-15,0 1 0 0,1-5 0 16,5 4 0-16,-11-4 0 0,-6-5 0 0,1 5 0 0,-1 0 0 0,-4-5 0 15,4 4 0-15,-5 6 0 0,6 4 0 16,0-4 0-16,-1 0 0 0,1 4 0 0,5 0 0 0,0 10 0 31,0 0-202-31,0 0-43 0,11-4-9 0,5 4-2 16</inkml:trace>
  <inkml:trace contextRef="#ctx0" brushRef="#br0" timeOffset="1057">1674 1143 1497 0,'0'0'32'0,"0"0"8"0,6-10 0 0,-6-4 4 0,5 0-36 0,-10-15-8 31,-1-24 0-31,1 0 0 16,0 5 104-16,-6-19 20 16,-11-39 3-16,1 10 1 0,-1 19-103 0,0 10-25 15,6 5 0-15,5 4 0 0,1 5 0 0,-1 5 0 16,0 10 0-16,6 4 0 15,-6 5-38-15,5 10-13 0,-4 5-2 0</inkml:trace>
  <inkml:trace contextRef="#ctx0" brushRef="#br0" timeOffset="1217">1134 499 2188 0,'33'0'48'0,"-17"5"11"0,11-5 1 0,5 5 1 0,1-10-49 15,5 5-12-15,-6 5 0 0,6-5 0 16,0 5 105-16,5-5 19 0,0 0 3 0,6 0 1 0,-6 5-52 0,0 4-9 0,0-4-3 0,0 0 0 16,1 0-64-16,-1-5-24 0,-11 4 1 0,6-4 0 15,-5 0-65-15,-1 0-14 0,-10 0-2 0,5 0-662 16,-17-4-132-16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4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157 802 1695 0,'0'0'37'0,"0"0"8"0,0 0 2 0,0 0 1 0,0 0-39 0,0 0-9 0,0 0 0 0,0 0 0 16,0 0 112-16,-5-4 20 0,-1-11 4 0,6 1 0 15,-5-1-57-15,-1 1-12 0,1 0-3 0,5-6 0 16,0 1-51-16,0-5-13 0,0-5 0 0,0 1 0 0,0-1 54 0,5 0 8 15,-5 5 2-15,11 0 0 16,-5 5-103-16,-6-1-20 0,0 6-4 0,5 4-683 16,6-4-137-16</inkml:trace>
  <inkml:trace contextRef="#ctx0" brushRef="#br0" timeOffset="356">319 769 1497 0,'0'0'66'0,"11"14"14"0,0-4-64 0,-11-10-16 31,0 0 0-31,16 9 0 0,-16-9 106 0,16 10 18 16,0-10 3-16,-16 0 1 0,0 0 13 0,17 5 3 15,-1 0 1-15,0-5 0 0,-5-10-90 0,0 0-19 16,-6 10-3-16,11-4-1 0,-5-11-13 0,0 1-3 16,0-5-1-16,-6 4 0 0,6 1 39 0,0-5 8 15,-6-1 2-15,0 6 0 0,-5 0-52 0,0-1-12 16,-5-4 0-16,-6 0 0 0,-5-5 0 0,0-5 0 0,-6 5 0 0,1 0 0 31,-1 5-48-31,-5 4-13 0,0-4-3 0,0 5 0 0,0-10 52 0,5 9 12 0,6 6 0 16,0-6 0-16,11 6 0 0,5 9 0 0,0 0 0 0,0 0 0 15,10-5 0-15,7-5 0 0,-1 5 0 0,5 1 0 16,6-1 0-16,0 0 0 0,0 10 0 0,0 0 0 0,6-5 48 0,-1 0 13 0,-5 0 3 0,0 0 0 31,0 9-52-31,-5-9-12 0,5 0 0 0,-6 0 0 0,-4 5-48 16,-1-5-13-16,0 5-3 0,-11-5-1152 0</inkml:trace>
  <inkml:trace contextRef="#ctx0" brushRef="#br0" timeOffset="545">0 96 2188 0,'0'0'48'0,"0"0"11"0,0-9 1 0,0-1 1 0,6 1-49 0,-6-1-12 16,5 0 0-16,1 6 0 0,4 4 105 0,-4-5 19 16,-1-5 3-16,1 1 1 0,-6-6-103 0,5 10-25 0,-5 5 0 0,0 0 0 31,5 0-97-31,-5 0-25 0,0 0-5 0,6 15-1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2.9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204 490 1728 0,'0'0'38'0,"11"0"8"0,5-5 2 0,-5 5 0 0,-11 0-39 0,0 0-9 0,11-9 0 0,-11 9 0 31,11-15 84-31,-6 1 16 0,-5-1 2 0,6 1 1 15,-6-5-63-15,-6 0-12 0,1 4-2 0,-6 1-1 16,-5-5 31-16,0 4 7 0,-6 6 1 0,6-1 0 16,-11 5-39-16,11 0-7 0,5 5-2 0,-5 5 0 15,-1 0 6-15,-4 5 1 0,5-1 0 0,-1 6 0 16,1 4 1-16,5 0 1 0,6 0 0 0,0 0 0 0,-1 1-25 0,6 4 0 0,6-5 0 0,-1 0 0 16,0 0 0-16,6-4 0 0,0-1 0 15,0 1 0-15,0-6 0 0,-1-4 0 0,7 5 0 0,-1-6 0 16,5 1 0-16,-4 0-12 0,-1 0 0 0,0 4 1 15,0-4 11-15,-5 5 16 16,0-1-4-16,5 6-1 0,-11-1 12 0,1 1 2 0,-1 4 1 0,-5 10 0 0,-5-1 10 16,5 6 1-16,-6 0 1 0,-4 4 0 15,-1 0-52-15,0 1-10 0,0-1-3 16,-5 1 0-16,-11-6 19 0,11 1 8 0,-6 0-8 0,6-1 8 0,5 1 20 0,-5-5 8 16,5-10 3-16,0 0 0 0,1-5-31 0,4-4 0 15,-5 0 0-15,11-10 0 16,0 0-31-16,0 0-12 0,0 0-2 0,-5-15-1 15,0 1-29-15,-1-5-5 0,12-5-2 0</inkml:trace>
  <inkml:trace contextRef="#ctx0" brushRef="#br0" timeOffset="268">523 591 1497 0,'0'0'66'0,"6"5"14"0,4 4-64 0,-10-9-16 16,0 0 0-16,0 0 0 0,0 0 55 0,0 0 7 0,0 0 2 0,0 0 0 16,0-14-4-16,-5 4-1 0,0 1 0 0,-1-1 0 31,6-9-28-31,-5 0-6 0,-1 0-1 0,6-1 0 16,0 1 17-16,0 5 3 0,6-1 1 0,-1 1 0 15,1-1-36-15,-1 6-9 0,6-1 0 0,-6 5 0 16,6 1 53-16,5-6 9 0,0 5 2 0,-5 0 0 0,5 1-52 15,1 4-12-15,10 9 0 0,0-4 0 16,-11-5-160-16,11 5-31 0,-6 0-6 0,1 4-2 16</inkml:trace>
  <inkml:trace contextRef="#ctx0" brushRef="#br0" timeOffset="502">934 490 1195 0,'0'0'52'0,"0"0"12"0,0 0-51 0,16 0-13 16,-5-5 0-16,-11 5 0 0,0 0 121 0,0 0 22 15,11-4 4-15,-1-6 1 0,-4-5-16 0,-6 15-4 16,11-9 0-16,-11-6 0 0,-11 1-94 0,5 0-19 31,-4-1-4-31,4 6-1 0,1-1 20 0,5 10 4 0,-11-5 1 0,11 5 0 0,-5-5-7 0,5 5-2 16,-17 0 0-16,12 5 0 0,-6 5 25 0,0 4 5 31,6 1 0-31,0-1 1 0,5 5-45 0,-6 0-12 16,1-4 0-16,5 4 0 0,5 0 0 0,1-4 0 0,-1 4 0 15,6-5 0-15,-6-4-9 0,1 4-4 0,4-4-1 16,-4-5 0-16,5-5 2 0,-1 0 1 0,1 0 0 0,5 0 0 31,-10-5-22-31,10 0-5 0,0 0-1 0,0-4 0 0,1 4-71 16,-1 0-14-16,-5-4-4 0,5-1-819 0</inkml:trace>
  <inkml:trace contextRef="#ctx0" brushRef="#br0" timeOffset="907">1355 418 1954 0,'0'0'43'16,"11"14"9"-16,-6 1 1 0,1 9 3 0,5 0-45 0,-6 0-11 0,0 10 0 0,1-6 0 15,-1-4 102-15,-5 5 18 0,6 5 4 0,-1-1 1 0,-5 1-45 0,0 4-10 16,-5-9-2-16,5 10 0 0,-6-11-54 0,6 1-14 16,-5-5 0-16,5 0 0 0,-11 0 0 0,11-9 11 31,0-1-11-31,0-14 10 0,0 10-10 0,0-10 0 16,0 0 0-16,0 0 0 0,0 0-15 0,0 0 5 15,0 0 1-15,0-10 0 0,0-4 9 0,0-1 9 16,0-4-1-16,0-5-8 0,0-5 0 0,5 0 0 15,1 1 0-15,-6-11 0 0,5 6 0 0,-5-11 0 16,6 6 0-16,-1 0 0 16,0-1-16-16,1 6-9 0,10-1-3 0,-5 0 0 0,-6 10 28 15,6 0 0-15,5 5 0 0,0 5-8 0,1 4 8 0,-1 0 0 16,5 10 8-16,-4 0-8 0,-1 0 12 0,-5 5-3 0,-11-5 0 0,10 15 0 0,1 4-1 0,-5-5 0 16,-6 10 0-16,0 0 0 0,-6 0-8 0,1-4 0 15,-6 4 0-15,0 0 0 0,-5 0-9 0,5 0 9 16,-5-5-12-1,0 0 12-15,5 0-9 0,0-4 9 0,0-6 0 0,6-4-9 16,5-5-11-16,0 0-1 0,0 0-1 0,0 0 0 16,0 0-186-16,16-10-36 0,0-4-8 0,6-5-2 0</inkml:trace>
  <inkml:trace contextRef="#ctx0" brushRef="#br0" timeOffset="1251">1868 0 403 0,'0'0'36'0,"17"0"-36"0,-1 5 0 0,0 5 0 16,-5-1 317-16,0 1 57 0,-1 4 11 0,-4 6 3 0,-1 4-224 0,1 0-45 15,-6 4-9-15,0 6-2 0,0 0 9 0,0 4 2 16,-6 0 0-16,1 6 0 0,-6 4-66 0,6-5-13 0,-1-5-2 0,1 6-1 0,-1-6-19 16,6-4-4-1,0-10-1-15,-5 0 0 0,5-10-13 0,0 0 9 0,0-14-9 0,0 0 8 0,0 0-8 0,11 5 0 16,5-5 0-16,0-5 0 0,0-9 0 0,1 4-12 15,-1-4 2-15,5-5 1 0,-4 0 9 0,4-5 0 16,-5 4-9-16,6-4 9 0,-6 5 0 0,0 0 0 16,1 0 0-16,4-1 0 0,-5 6 0 0,1 4 0 15,-1 6 0-15,0-1 0 16,0 5 9-16,0 5 0 16,1-1 0-16,-6 11 0 0,-1-1 3 0,7 10 0 15,-7 0 0-15,1 0 0 0,-5 5-12 0,4-5 0 0,1 5 9 16,-5-5-9-16,-1 0 0 0,-5-5-12 0,11 5 2 15,-6-5 0 1,6 1-68-16,-6-6-14 0,1 0-2 0,5 1-686 0,-11-15-138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1.8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524 883 748 0,'0'0'67'0,"0"0"-54"0,0 0-13 0,0 0 0 15,0 0 155-15,0 0 28 16,0 0 5-16,0 0 2 0,0 0-86 0,0 0-18 0,0 0-3 0,0 0-1 16,0 0-14-16,0 0-4 0,0 0 0 0,0 0 0 15,0 0-42-15,0 0-9 0,0 0-1 0,-6-9-1 0,-10-6 4 0,5-4 1 31,1 0 0-31,-1 0 0 0,0-5-35 0,6 0-6 0,5 0-2 0,0-5 0 0,-6-5 73 16,1-4 14-16,5-1 4 0,0 1 0 16,0-5-52-1,-6 0-12-15,1-5 0 0,5 4 0 0,0 1 0 16,0 5 0-16,-11-1 0 0,6-4 0 0,5 5 0 0,-6 4 0 0,-10 10 0 0,5-5 9 16,1-4-67-16,-12 9-14 0,-5 4-2 0,5 11-1 0</inkml:trace>
  <inkml:trace contextRef="#ctx0" brushRef="#br0" timeOffset="579">0 293 2120 0,'0'0'47'0,"16"0"9"0,0 4 3 0,6-4 0 0,-6 0-47 0,6-4-12 16,10 4 0-16,-10-5 0 15,10-5 84-15,0 1 14 0,-5 4 3 0,6-5 1 0,-1 10-102 0,1-9-10 16,-1-1-7-16,-5 0-2 0,-5 6 67 0,-1-6 12 0,12 5 4 0,-6 5 0 15,-6-5-52-15,1 10-12 0,5 0 0 0,0 5 0 16,-11-6-8-16,0 11-5 0,1-1-1 0,-7 10 0 31,7 5 4-31,-7 5 1 0,-4-1 0 0,5 6 0 16,-6-1 25-16,0 1 6 0,6 4 1 0,-5 0 0 0,-1-5-44 16,-5 1-9-16,5-1-2 0,-5-4 0 0,0-5 52 0,11-5 9 15,-11 0 3-15,6-5 0 0,4-5-56 0,-4-9-12 0,5 0-1 16,-6 0-1-16,-5-5 22 0,5 0 4 0,6-5 0 0,0-5 1 15,5-4-1-15,-5-1-1 0,0 6 0 0,0-10 0 16,5 4 13-16,-11 1 0 0,6-1 0 0,5 6-9 0,-10-1 21 16,5 1 5-16,-1-1 1 0,1 5 0 0,-11 5-18 0,6 0 0 31,4 5 0-31,1 5 0 0,0-6 0 0,0 11 0 0,0-1 0 0,-1 5 0 0,-4 1-13 0,5-6-7 16,-1 5 0-16,7 0-1 0,-7-4 21 0,7 4 0 15,-1 0 0-15,0-9 0 0,0 4 0 0,0-9 0 16,1 0 0-16,-1-5 0 0,0 0 8 0,6-10-8 15,-1-4 8-15,-5 4-8 0,1-4 14 0,-1 0-2 32,-5-6-1-32,5 6 0 0,0-5 30 0,-5-1 7 15,0 1 0-15,0 0 1 0,-11 0-39 0,0 0-10 0,0-5 0 16,-6 9 0-16,1-4-18 0,-6 5-6 0,0 4 0 0,0 5-1 0,11 5 25 0,0 0 19 16,-11 5-3-16,1 5-1 0,-1-1 9 0,5 10 1 15,1 1 1-15,0 4 0 0,10 4-18 0,-5 1-8 0,5-5 0 16,6 10 8-16,5-5 1 0,1 4 0 0,4-9 0 15,1 5 0 1,-6-5-9-16,6-5 0 0,-6 1 0 0,0-1 0 0,0-14 0 0,6 9 0 0,-6-4 0 0,6-1 0 16,-6 1-86-1,0-5-10-15,6-1-1 0,-1-4-1023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36.2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276 999 1728 0,'0'0'38'0,"0"0"8"0,0 0 2 0,0 0 0 0,0 0-39 0,0 0-9 0,0 0 0 0,0 0 0 15,0-9 53-15,0 9 9 0,0 0 2 0,0 0 0 16,-6-5 0-16,1 0 0 0,5 5 0 0,0 0 0 0,-11-10 0 15,11 10 0-15,0-14 0 0,5 4 0 0,1 1-16 0,-6-1-4 16,-11 1 0-16,6-1 0 0,-6 0-32 0,11-4-12 16,0 0 0-16,0-1-1143 15</inkml:trace>
  <inkml:trace contextRef="#ctx0" brushRef="#br0" timeOffset="148">0 433 1958 0,'11'-5'43'0,"-11"5"9"0,5-5 1 0,1 5 3 0,10-5-45 0,0 0-11 15,-10 1 0-15,4-1 0 0,1 0 61 0,-5-5 11 16,-1 6 1-16,6 4 1 16,5 0-104-16,-11-5-21 0,1-5-4 0,-1 1-1 0</inkml:trace>
  <inkml:trace contextRef="#ctx0" brushRef="#br0" timeOffset="606">497 750 1036 0,'0'0'46'0,"0"0"10"0,0 14-45 0,0-4-11 15,6-1 0-15,-6 6 0 0,0-6 104 0,0 6 20 16,0-1 3-16,0-4 1 0,0-10-25 0,-11 14-5 0,11 0-1 16,5-4 0-16,11 0-53 0,-16-10-10 0,-10 14-2 0,-1-4-1 15,11-10 26-15,0 0 6 0,0 0 1 16,0 0 0-16,0 0-52 0,0 0-12 0,-16 4 0 0,-1-4 0 16,17 0 40-16,0 0 6 0,0 0 1 0,0 0 0 15,0 0-24-15,0 0-5 0,-5 0-1 0,0-4 0 16,-1-6-29-16,6-4-5 0,-5 4-2 0,10-4 0 15,6 4 31-15,-6-9 5 0,-5 0 2 0,6-1 0 16,5 1-19-16,-6 0 0 0,0 0 0 0,1 0 0 16,5-1 0-16,-6 6 0 15,0-1 0-15,6 1 0 0,5 0-8 0,1 9-6 16,-7-5-1-16,1 5 0 0,0 1 15 16,0-1 0-16,0-5 12 0,-1 10-12 0,1 0 14 0,5 0-4 0,-16 0-1 0,17 5 0 15,-7 5 44-15,7-1 9 0,-7 6 2 0,1 4 0 16,0-5-52-16,-6 5-12 0,1 1 0 0,-1 9 0 15,1-1 8-15,-1-4-8 0,-5 10 11 0,5-10-11 16,-5 0 0-16,6 0 0 0,-6 0-10 0,0-5 10 16,0-4-126-16,5-1-18 0,1-4-3 0,-6-10-548 15,0 0-109-15</inkml:trace>
  <inkml:trace contextRef="#ctx0" brushRef="#br0" timeOffset="1011">1151 817 1447 0,'0'0'64'0,"0"0"13"0,0 0-61 0,0 0-16 0,16-5 0 0,-5 0 0 16,0 0 168-16,-6-9 30 0,6 4 6 0,-6-4 2 16,6 4-165-16,-6-4-33 15,-5-5-8-15,0 4 0 0,0-4 37 0,-5 5 6 0,-6-6 1 0,6 6 0 0,-11 4-32 0,10 6-12 31,-5-6 11-31,-5 5-11 0,0 5 18 0,0 5-2 16,5 5-1-16,-5-1 0 0,0 6-15 0,5-6 0 16,-5 6 0-16,5 4 0 0,-5 5 54 0,10-5 8 15,6 0 2-15,6 1 0 16,-6-1-74-16,10 0-14 0,7 0-4 0,-1-4 0 0,-5-6 45 16,5 1 9-16,-5-5 2 0,10-1 0 0,-5-8-28 0,-5 4 0 15,0-5 0-15,-6-5 0 0,12-4 0 0,-12-5 0 16,11 4 0-16,-5-9 0 0,-6-5 0 0,1 1 0 0,5-1 0 15,-6-5 0-15,-10-4-15 0,5 4-8 16,5 0-1-16,0-4-1 0,-5 0 25 0,0-6 0 0,6-4 0 0,-6 0 0 16,0 0 15-16,0 5 8 0,-6 0 1 15,6 4 1-15,6 1-25 0,-6 4 0 0,5 6 0 16,1 4 0 0,-1 0-148-16,-5 14-36 0,6 0-6 0,-6 10-795 0</inkml:trace>
  <inkml:trace contextRef="#ctx0" brushRef="#br0" timeOffset="1448">1486 601 1036 0,'0'0'92'0,"11"9"-73"16,10-4-19-16,-5 0 0 0,1 0 208 0,-7-5 39 15,7 4 7-15,-1-4 2 0,0 0-154 0,-5-4-30 16,5 4-7-16,-5-5-1 0,0-5 0 0,-1 5 0 16,-10-4 0-16,6-1 0 0,-1 1 0 0,-5-6 0 15,-5 1 0-15,5-1 0 0,0 1-64 0,-6 4-27 16,1 1 2-16,0 4 0 0,-6-5 25 0,11 10 0 15,0 0 0-15,0 0 8 0,-11-4 10 0,0 8 2 0,0 1 1 0,6 5 0 16,-6-5-21-16,6 4 0 0,-1 6 0 16,1-1 0-1,0 0-98-15,5 1-24 0,5-1-5 0,0 5-1 16,-5-4 41-16,6-1 8 0,-1 5 2 0,6 1 0 16,5-1 45-16,-5-10 10 0,0 1 2 0,5 5 0 15,0-6-9-15,-5 1-2 0,5-1 0 0,0 1 0 0,-5-5 31 0,-5 4 0 16,10-4 8-16,-11 0-8 15,-5-5-203-15,11 14-47 0,0-9-10 0,-11-5-1 16,0 0 185-16,11 10 36 0,-6 9 8 0,6-5 2 0,-11-14 69 0,5 10 13 0,6 4 4 0,-5 1 0 16,-6-15 68-16,10 14 13 0,1 1 3 15,5-1 1-15,-5-4-41 0,-5 4-9 0,-1-4-2 0,11 4 0 16,-5 0-20-16,0-4-4 0,0 0-1 0,-1 4 0 16,-4-4 4-16,-6-10 0 0,0 0 0 0,0 0 0 15,0 0-109-15,0 0-22 0,0 0-4 0,0 0-1 16,0 0 106-16,0 0 21 0,0 0 4 0,0 0 1 15,0 0-171-15,0 0-33 0,0 0-8 0,0 0 0 16</inkml:trace>
  <inkml:trace contextRef="#ctx0" brushRef="#br0" timeOffset="2116">2058 591 403 0,'0'0'17'0,"0"0"5"0,0 0-22 0,0 10 0 0,-5 4 0 0,5-4 0 15,5 4 280-15,-5 0 52 0,0 6 11 0,6-1 1 16,-1 5-152-16,-5 0-32 0,0 10-5 0,0-6-2 15,6 6-21-15,-6 0-5 0,5 4-1 0,-10-4 0 0,5 9-101 0,-6 0-25 16,6 0 0-16,-5-4 0 0,-1-1 12 0,6 0-2 16,-5 1-1-16,-6-5 0 0,0-6-9 0,6-4 12 15,0 0-12-15,5-4 12 0,0-6-22 0,-6-4-4 16,6-10-1-16,0 0 0 0,0 0 15 0,0 0 0 16,-11-5 0-16,6-10 0 0,5 1 0 0,0-5 0 15,-5-5 0-15,5-5 0 0,5-9-14 0,0-1 0 16,1-4 0-16,-1 0 0 0,6-10 14 0,-6 5 0 15,-5-5 0-15,6-5-9 0,5 1 9 0,-1 4 0 16,7 0 0-16,-1 5 0 0,-5 10 16 0,10-1-2 16,-5 10 0-16,1 5 0 0,-1 5-14 15,0 5 0-15,0-5 0 0,0 9 0 0,1 10 0 16,-6 0 0-16,-11 0 0 0,0 0 0 16,5 10 24-16,-5 4 1 0,0 0 1 0,-5 10 0 0,-6 5-26 0,0 0 0 15,0 0-12-15,-5 4 12 0,-6-4-23 0,6 0 3 16,0 0 1-16,0 0 0 0,-1-5 19 0,7-5 0 15,4-5 0-15,6 1 0 16,0-15-55-16,0 0-7 0,11 14-2 0,5-4 0 0,0-1 32 0,1-4 5 0,4-14 2 16,1 4 0-1,5 0-35-15,-5-5-6 0,-1 1-2 0,1-6-581 0,-1 1-117 16</inkml:trace>
  <inkml:trace contextRef="#ctx0" brushRef="#br0" timeOffset="2404">2507 673 518 0,'0'0'46'0,"0"0"-37"15,0 0-9-15,0 0 0 0,0 0 271 0,16 0 52 0,0 0 10 0,0 4 3 16,1-8-167-16,-1 4-33 0,-5-5-6 0,5 0-2 16,-5-5-51-16,5 1-10 0,-5-1-3 0,5 5 0 15,-5-4-23-15,-1-1-5 0,-4 1 0 0,-6-1-1 16,5 0-14-16,-10 1-2 0,5 9-1 0,-6-5 0 16,-4 0-6-16,4-4 0 0,-5 9-1 0,-5 0 0 0,0 4-11 0,0 6 0 15,5 0 0-15,-5 4 0 0,0 0 0 0,-1 6 0 16,12-1 0-16,-6 5 0 0,0 0 24 0,6-5 2 15,5 0 1-15,0 5 0 0,5-4-27 0,1 4 0 16,5 0 0-16,-1-5 0 0,7 0 8 0,-1-5-8 16,0 1 8-16,6-6-8 0,-1 1 0 0,1-10 0 0,-1 10 0 15,1-6 0 1,0 1-42-16,-1 0-1 0,6-5 0 0,-5 0 0 16,0 0-190-16,-6-5-39 0,0-4-7 0,0-6-1 0</inkml:trace>
  <inkml:trace contextRef="#ctx0" brushRef="#br0" timeOffset="2696">3009 778 2026 0,'0'0'44'0,"0"0"10"0,0 0 2 0,0 10 1 16,6 4-45-16,-6 6-12 0,-6-1 0 0,6 0 0 16,-5 0 104-16,5-4 18 15,-6-1 4-15,1 5 1 0,0-4-65 0,5-1-13 16,-6-4-2-16,1 4-1 0,-1-9 14 0,6-5 4 0,0 0 0 0,0 0 0 0,0 0-52 0,0 0-12 0,0 0 0 31,0 0 0-31,0 0-17 0,0 0-7 0,11-5 0 0,0-9-1 16,0 4 25-16,0-9-8 0,5 4 8 15,-5-4 0-15,5 0-8 0,-5 0 8 0,-1 0-8 0,1 4 8 16,0 1-32 0,0-1 0-16,0 6-1 0,-1-1 0 0,-4 1 43 0,5 4 9 0,-1 0 1 0,-10 5 1 15,11 0-13-15,-5 10-8 16,4 4 10-16,-4 0-10 0,5 6 11 0,-6-1-11 0,6 5 12 0,0-5-12 16,-6-5 0-16,6 6 0 0,-6-1 0 0,6 0 0 15,-5-5-20-15,4 6-10 0,-4-6-2 16,5-4-1-16,-1 4-83 0,1 0-17 0,0-4-3 0,0 0-1 15,0-10-21-15,-1 0-4 0,1 4-1 0</inkml:trace>
  <inkml:trace contextRef="#ctx0" brushRef="#br0" timeOffset="3182">3539 999 1288 0,'0'0'57'0,"0"0"12"0,5 5-55 0,6-5-14 16,0 0 0-16,5 5 0 0,0 0 118 0,-5-1 21 15,0-4 4-15,-1 5 1 0,7-5-40 0,-7 0-8 16,7-5-2-16,-6 1 0 0,-11 4-22 0,0 0-5 15,0 0-1-15,10-10 0 0,1 0-26 0,0-4-6 0,-6 4-1 16,1 1 0-16,-1-1-13 0,-5 1-4 0,-5-1 0 0,-1 0 0 16,-4 1-16-16,4-1 0 0,-10 1 8 0,5-6-8 15,-11 1 0-15,6-1 0 0,-5 1 0 0,-1 4 0 16,6 1 0-16,-6 4 0 0,1 5 0 0,4 5 0 16,1 0 13-16,16-5-4 0,-5 14-1 0,-1 0 0 15,1 1 4-15,10-1 0 0,1 10 0 0,-1-5 0 16,1 5-4-16,10-4 0 0,0-6 0 0,6 5 0 15,-1-4-8-15,-5-1 12 0,6-4-12 0,-6-1 12 16,0 6-12-16,1-15 0 0,4 0 0 0,-4 0 8 16,-1-5-8-16,-5-5 0 0,5 1 0 0,-5-11 0 15,5 1-12-15,-5 0 12 0,5 5-10 0,0-6 10 16,-5-8-8-16,0-6 8 0,-1 0 0 0,1-4-9 16,-5-5 9-16,-1 0 0 0,0-1 0 0,1-4 0 15,-1 0 0-15,1-5 0 0,-6 1 0 0,0 4-8 0,5-5 8 16,-5 0 0-16,0-5 0 0,0 10 0 0,5 10 0 15,-5 9 0-15,6 10 0 0,-6 4 0 0,0 6 0 0,0 9 11 16,0 0-11-16,0 0 12 0,0 19 4 0,0 15 0 16,0-1 1-16,-6 15 0 0,6-4 2 0,6 4 0 15,-6 9 0-15,5 1 0 0,1 4 3 0,4-4 1 16,1-5 0-16,0 4 0 0,0 1-8 0,5-10-2 16,0 0 0-16,0 0 0 0,1-5-13 0,4 0 0 15,1-4 8-15,-1-1-8 16,-4-14-62-16,-1-5-15 0,0-4-3 0,0-6-744 15,-5-9-149-15</inkml:trace>
  <inkml:trace contextRef="#ctx0" brushRef="#br0" timeOffset="3805">4306 769 1713 0,'5'19'37'0,"-5"-19"8"0,6 5 2 0,-6 4 2 0,5 1-39 0,6 0-10 0,-6-1 0 0,6 1 0 16,0-5 136-16,0-1 24 0,5 6 6 0,0-10 1 16,6-10-59-16,-6 10-12 0,5 0-3 0,6-4 0 15,-5-1-23-15,5 0-5 0,-5-9-1 0,5 4 0 16,-11-4-51-16,5-1-13 0,-4-4 0 0,-1 0 0 16,-5-5 54-16,0 4 8 0,-1 6 2 0,-4-5 0 15,-1 0-64-15,-10-1-28 0,-1 6 3 0,1 0 0 16,-6-1 40-16,0 6 8 15,-5 4 1-15,0 5 1 0,-6 5-25 0,6-1 0 0,0 1 0 0,-6 10 0 16,6-1-46-16,0 5-14 0,0 5-4 0,5 5 0 0,0 5 52 0,6-1 12 16,5 1 0-16,0 0 0 15,0-6 0-15,0 6 0 0,5-5 0 0,6 0 0 16,-6-1 0-16,11-4 0 0,-5 0 0 0,5 0 0 16,1-4 0-16,-1-6 0 0,5 0 0 0,1 1 0 15,0-10-54-15,-1-5-8 0,1 0-2 16,0-10-751-16,-1-4-150 0</inkml:trace>
  <inkml:trace contextRef="#ctx0" brushRef="#br0" timeOffset="4088">4959 807 2142 0,'0'15'47'0,"6"-1"9"0,-6 0 3 0,5 6 1 0,-5 4-48 0,6 0-12 16,-6 0 0-16,0 0 0 0,0 0 116 0,0 4 20 16,0-4 4-16,-6 5 0 0,6-5-96 0,-5-5-20 15,5-4-4-15,0-1-1 0,0-14 61 0,0 0 13 16,0 0 3-16,0 0 0 15,0 0-104-15,0 0-21 0,0 0-4 0,0 0-1 0,16-9 14 0,-5-1 2 0,5 0 1 0,0-4 0 16,0-5 17-16,1 0 0 0,-7-5 0 16,12 4 0-16,0-4-15 0,-6 5 1 15,0 0 0-15,0 0 0 0,1 0 22 0,-1 4 5 16,-5 1 1-16,-1 4 0 0,1 1-14 0,0 4 0 16,-6 0 0-16,-5 5 0 0,11 10 0 0,0-6 0 0,-6 6 0 15,1 4 0-15,-1-4 0 0,1 9 0 0,4-4 0 16,1 9 0-16,-5 4 18 0,4 1 1 0,-4-5 0 15,5 0 0-15,-6 5-106 16,6-5-21-16,0 0-4 0,-1 0 0 0,7-5-143 0,-1 1-28 16,11 18-5-16,11-14-2 0</inkml:trace>
  <inkml:trace contextRef="#ctx0" brushRef="#br0" timeOffset="4278">5673 1211 748 0,'0'0'67'0,"0"0"-54"16,-6-15-13-16,6 1 0 15,-5-1 118-15,5-4 21 0,-6-10 4 0,-4-4 1 16,4-6 1-16,-5 1 1 0,6-10 0 0,-11-5 0 0,10-5-80 0,-10 1-16 16,0-1-3-16,-6-4-1 0,1 9 14 0,4-5 4 15,1 5 0-15,0 5 0 16,-6 5-103-16,12 0-20 0,-1 5-4 0,0 4-1 16,-5 5-51-16,5 10-10 0</inkml:trace>
  <inkml:trace contextRef="#ctx0" brushRef="#br0" timeOffset="4451">5138 591 2178 0,'16'0'48'0,"11"5"9"0,0-5 3 0,0 5 1 0,0-5-49 0,0 0-12 0,11 4 0 0,5-4 0 16,-5-4 108-16,5-1 18 16,0 0 4-16,0 5 1 0,-5 0-54 0,6 0-10 0,-7 0-3 0,1 0 0 15,0 5-51-15,-11-5-13 0,0 0 0 0,-5 5 0 16,-1-1-48-16,1 1-13 0,-6-5-3 0,0 5-751 15,-10-5-150-15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42.6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1142 921 0,'11'5'82'0,"-11"-5"-66"15,0 0-16-15,0 0 0 0,0 0 164 0,0 0 30 16,0 0 6-16,0 0 0 0,-5 10-80 0,5-10-16 15,0 0-3-15,0 0-1 0,-11 0-39 0,11 0-8 16,0 0-1-16,-11-5-1 0,-5-5-41 0,10 1-10 0,-4-6 0 16,4 6 0-16,1-6 55 0,-1 1 9 15,6-10 1-15,6 5 1 0,-1-1-28 0,1 1-6 16,-1-5 0-16,0 0-1 0,-5 0-11 0,6 5-1 0,5-5-1 0,-6 0 0 16,0-5-4-16,6-4-1 0,0 9 0 15,5-15 0-15,0 10-13 0,1 1 0 0,-1 4 0 0,-5 4 0 16,5 6 9-16,-5 4-1 0,5 1 0 0,-5 4 0 15,-11 5-8-15,16 0-12 0,-5 0 2 0,-11 0 1 16,16 14-169-16,-5-4-34 16,-1 4-6-16,-4 1-738 0</inkml:trace>
  <inkml:trace contextRef="#ctx0" brushRef="#br0" timeOffset="296">460 883 1728 0,'0'0'38'0,"11"5"8"0,0 0 2 0,0-5 0 0,5-5-39 0,0 0-9 16,-5 5 0-16,5 0 0 0,-5 0 118 0,0-10 22 15,0 6 4-15,5-6 0 0,-5 0-26 0,-6 1-6 16,1-1 0-16,-6 1-1 0,5-1-89 0,-5-4-22 16,-5-6 0-16,5 6 0 15,-6 0 23-15,-5 4 0 0,6 5 0 0,-6-4 0 16,0-1-37-16,-5 10-7 0,0 0-2 0,0 0 0 0,0 5 59 0,-1 0 11 16,1 9 2-16,5-4 1 0,-10 4-29 0,10 0-5 15,0 6-2-15,0 4 0 0,11 0-14 0,-5 0 0 16,5 0 0-16,0 0 0 0,0 0 0 0,5 0 0 15,6 0 0-15,0-5 0 0,-11 0 0 0,11 0 0 16,-6-4 0-16,11-1 0 0,-5-4 0 0,0-1 0 16,5 1 0-16,-5 0 0 0,5-6 0 0,0 1 0 15,1 0 0-15,-1 0 0 0,0 0 0 0,0-5 0 0,0-5 0 16,6 0 0 0,-6 0-190-16,0 0-41 0,33-9-8 0,-22 4-1 0</inkml:trace>
  <inkml:trace contextRef="#ctx0" brushRef="#br0" timeOffset="594">1049 739 921 0,'0'0'82'0,"0"0"-66"0,0 0-16 0,0 0 0 0,17 0 183 0,-1 0 33 16,0 5 6-16,0 0 2 0,0-5-22 0,1 0-4 16,4 0-1-16,-5 0 0 0,6 4-110 0,0 1-23 15,-6-5-4-15,5 0 0 0,6 0 3 0,-5-5 1 16,0 5 0-16,-6 0 0 16,5 0-52-16,1 5-12 0,-6-5 0 0,0 5 0 0,1-5 0 0,-1 0 0 15,-11 0 0-15,6 5 0 16,-11-5-168-16,0 0-36 0,0 0-7 0,11 5-856 0</inkml:trace>
  <inkml:trace contextRef="#ctx0" brushRef="#br0" timeOffset="905">1979 998 1418 0,'0'0'63'0,"16"0"13"0,-5 0-61 0,-1 0-15 16,7-5 0-16,-12 1 0 0,6-1 123 0,0-5 21 0,-1 5 5 0,1 1 1 16,-5-6-55-16,4 0-11 0,-4-4-3 0,-6 0 0 15,0-1-46-15,0-4-10 0,-6-5-1 0,1 5-1 16,-6-5-11-16,0 5-1 0,-5-1-1 0,5 6 0 16,1-5 0-16,-12 4 0 0,6 11 0 0,-6-1 0 15,1 0 5-15,-1 10 1 0,0 0 0 0,1-1 0 16,4 16-1-16,1-6 0 0,-5-4 0 0,4 4 0 15,1 10 17-15,5 0 4 0,6-5 1 0,0 10 0 0,5-5-29 16,5 0-8-16,6 0 0 0,0 0 0 0,-1-5-16 16,1-4-5-16,0-1-1 0,5 0 0 15,-5 1 22-15,11-5-9 0,-12-6 9 0,12 6 0 16,-6-5-12-16,1 0 4 0,4-1 8 0,-5-4-13 16,6 0-155-16,0 0-30 0,-1 0-6 0</inkml:trace>
  <inkml:trace contextRef="#ctx0" brushRef="#br0" timeOffset="1154">2303 1090 1191 0,'0'0'52'0,"0"0"12"0,0 0-51 0,0 0-13 16,0 0 0-16,-6-15 0 0,1 1 102 0,5 4 18 0,-6-4 3 0,1-6 1 15,0 1-39-15,5 0-7 0,-6 0-2 0,6-5 0 16,-5 5 1-16,10-1 0 0,-5-4 0 0,6 5 0 15,-6 0-47-15,5 0-10 0,0 4-1 0,1 1-1 16,5 4 1-16,-11 10 0 0,0 0 0 0,16-4 0 0,0-1-11 16,0 0-8-1,0 5 12-15,6-5-12 16,5 5-90-16,-5 5-25 0,-6-5-5 0,6 10-800 0</inkml:trace>
  <inkml:trace contextRef="#ctx0" brushRef="#br0" timeOffset="1547">2735 974 288 0,'0'0'25'0,"16"0"-25"16,0 5 0-16,6-5 0 0,-6 0 268 0,6-5 48 16,-6 5 9-16,-5-5 3 0,-1 1-160 0,1-6-31 15,0 0-6-15,0 6-2 0,0-11-50 16,-6 6-11-16,1-6-1 0,-1 6-1 0,-10-11-30 0,5 6-5 16,0-5-2-16,-6 0 0 0,1-1-11 0,-1 6-2 15,-5 0-1-15,6-1 0 0,-6 1-4 0,0 4-1 0,1 5 0 0,-1 1 0 16,-5 4 2-16,5 0 0 15,-5 4 0-15,-1 6 0 0,1 0 0 0,0 4 1 16,5 0 0-16,6 1 0 0,-6 4 3 0,6 5 0 0,-1 0 0 16,6 0 0-16,0 0-16 15,6-5 0-15,-6 5 0 0,5-5 0 0,0-4 0 0,6-1 0 16,0-4 0-16,5-1 0 0,-5-4 0 0,0-5-8 16,5 0 8-16,0-5 0 0,0 1-12 0,-5-6 12 15,11-4-12-15,-1-1 12 0,-10 1-9 0,6-5 9 0,-7-5 0 16,1-5-9-16,0 0 9 0,0-5 0 0,-6-4 0 15,1-5-8-15,-1-5 8 0,6 0 0 0,-6-5 0 16,1 5 0-16,-1-5 0 0,-5 0 0 0,0 5 0 0,0-5 0 16,5 1 0-16,-5 4 0 0,0 0 0 0,0 4 0 15,-5 6-17-15,5 4-8 0,0 5-2 0,0 10 0 32,-5 0-130-32,5 9-27 0,0 10-4 0,0 0-399 0,0 15-79 0</inkml:trace>
  <inkml:trace contextRef="#ctx0" brushRef="#br0" timeOffset="1828">3081 619 460 0,'0'14'41'0,"10"6"-33"16,1-6-8-16,0 0 0 0,0-4 218 0,0 0 42 31,5-6 8-31,-5 6 1 0,5-10-116 0,0 0-23 0,0 0-5 0,6-5-1 16,-6 0-48-16,0 1-9 0,6 4-3 0,-6-10 0 0,-11 0-22 0,6-4-5 16,0 4-1-16,-6-4 0 0,1 4-14 0,-6-4-3 15,0 4-1-15,-6-4 0 0,1 0-5 0,0 4-1 16,-1 0 0-16,-5 1 0 0,-5 4-3 0,5 5-1 15,1 0 0-15,-7 5 0 0,7 4 4 0,-7 1 1 16,7 0 0-16,-1 4 0 0,-5 5-1 0,5 5-1 16,5 5 0-16,1-5 0 0,0 0-3 0,5 0-8 15,0 10 12-15,5-10-4 0,0 4-8 0,6-4 8 16,-5 0-8-16,10 0 8 0,-5 0-8 0,-1-4 0 0,7-1 0 16,-1 0 0-16,0 0-12 0,0-4 3 0,0-6 0 15,1 1 0 1,-1-1-102-16,0 1-20 0,6 0-4 0,-1-5-823 0</inkml:trace>
  <inkml:trace contextRef="#ctx0" brushRef="#br0" timeOffset="2014">3540 1037 345 0,'0'0'31'0,"0"0"-31"0,0 0 0 0,0 0 0 15,0 0 204-15,0 0 34 0,0 0 7 0,0-15 2 16,5 6-105-16,1-6-21 0,4 6-4 0,-4-6-1 15,-1 6-35-15,1-6-7 0,-6 6-2 0,5-6 0 0,6 1-36 0,-6-1-8 16,1 1-2-16,-1 0 0 0,0-1-26 0,6 1 8 16,0 4-8-16,-6-4-592 15,6-1-123-15</inkml:trace>
  <inkml:trace contextRef="#ctx0" brushRef="#br0" timeOffset="2266">3788 989 403 0,'0'0'17'0,"0"0"5"0,0 0-22 0,0 0 0 0,0 0 0 0,0 0 0 16,-5 4 72-16,5-4 9 0,0 0 3 0,0 0 0 15,-11 5-71-15,6-5-13 0,5 0 0 0</inkml:trace>
  <inkml:trace contextRef="#ctx0" brushRef="#br0" timeOffset="2595">3642 989 230 0,'0'0'20'0,"0"0"-20"0,0 0 0 0,0 0 0 0,0 0 199 0,0 0 35 16,0 0 7-16,0 0 2 0,6-10-115 0,-1 0-24 15,-5 10-4-15,6-9 0 0,-1-6-5 0,0 1-1 16,1 4 0-16,-1 1 0 0,1-6-30 0,-1 6-5 15,0-10-2-15,1 4 0 0,-1 1-25 0,-5-1-6 16,6 1-1-16,4 0 0 0,-10-1-13 0,6-4-2 16,5 5-1-16,-6-1 0 0,0 1-9 0,1-1 0 15,5 1 9-15,-1 4-9 0,1-4 12 0,0 4-3 16,-6 1 0-16,12 4 0 0,-7-5 12 0,1 10 3 16,5-9 0-16,-5 9 0 0,0 5 0 0,0-1 1 0,5-4 0 15,-5 0 0-15,0 10-13 0,-6 0-4 0,6 4 0 0,-6-4 0 16,-5-10-23-16,0 0-5 0,6 14 0 0,-6 0-1 15,0-14-210 1,-6 20-41-16</inkml:trace>
  <inkml:trace contextRef="#ctx0" brushRef="#br0" timeOffset="2829">4134 1041 1094 0,'0'0'97'0,"0"0"-77"0,0 0-20 0,0 0 0 0,11-4 116 0,-6-6 20 15,1 0 4-15,-6 1 1 0,5-1-46 0,-5 1-10 16,5-6-1-16,1 6-1 0,-6-6-42 0,0 1-8 16,0-5-1-16,0 4-1 0,11 6-19 0,-11-6-4 15,0 1-8-15,0-5 12 16,0 9-67-16,5-4-13 0,0-6-4 0</inkml:trace>
  <inkml:trace contextRef="#ctx0" brushRef="#br0" timeOffset="3155">4328 902 1382 0,'0'0'61'0,"0"15"13"0,0-1-59 0,-5 0-15 0,5 6 0 15,0-11 0-15,0 6 94 0,0-6 16 16,0 6 3-16,0-6 1 0,0-9-28 0,0 0-6 0,11 10 0 0,-11-10-1 15,0 0-35-15,0 0-8 0,0 0 0 0,11-5-1 16,0 0-23-16,-1 0-12 0,1 1 12 0,5-6-12 16,-5 0 0-16,-5 1 0 0,4-10 0 0,-4 4 0 15,5 6 0-15,-1-6 0 0,1 1 0 0,5-1 0 16,-5-4 0-16,0 0 0 0,0 5 0 16,5-1 0-16,-5 6 12 0,5-1-12 0,-11-4 12 0,1 4-12 15,-1 0 0-15,1 6 0 0,4-1 0 0,-10 5 0 16,0 0 0-16,11 14 13 0,0-4-4 0,0 4-1 15,-6 1 16-15,1 9 2 0,-1-5 1 0,6 5 0 0,-11 0 0 16,5 0 0-16,-5-5 0 0,11 5 0 0,-11 5-19 16,5-10-8-16,-5 0 0 15,0 1 8-15,0-1-8 0,0-5 0 0,0 1-12 16,0-15 12-16,0 0-152 0,0 0-24 0,0 0-4 0</inkml:trace>
  <inkml:trace contextRef="#ctx0" brushRef="#br0" timeOffset="3816">4366 532 748 0,'0'0'67'0,"0"0"-54"15,22 0-13-15,-6 5 0 0,0-5 114 0,1 10 20 16,4-5 4-16,1 9 1 0,-1 1-84 0,-4-1-17 0,-1 5-3 0,5 0-1 16,-4 1-34-16,4-1 0 0,1 10 0 0,-1-1 0 31,1 6-79-31,0 0-22 0,-1-1-5 0,1 6-1 0,-6-6 8 15,6 6 2-15,-1-6 0 0,-5 6 0 0,1-11 87 0,-1 1 18 0,6 0 3 0,-6 0 1 16,0-5 35-16,-5 0 7 0,5-5 2 0,-5 0 0 16,0-4 11-16,5-6 2 15,0 1 1-15,0 0 0 0,0-6-1 0,1-4 0 16,-7 0 0-16,1-4 0 0,0 4-9 0,5-10-3 0,-10 5 0 0,4-4 0 16,-4-1-16-16,-1-4-3 0,6-6-1 0,-11 6 0 15,5-10-9-15,-5 5-3 0,-5-5 0 0,5 0 0 16,-5 0-5-16,5 4 0 0,-6-4-1 0,6 0 0 15,-5 5-5-15,-1 0-1 0,6 0 0 0,-5 0 0 16,-6 4-5-16,6 1-8 0,5 14 11 0,0 0-11 0,-6-10 18 16,6 10-3-16,0 0-1 0,0 0 0 0,0 0 8 0,6 10 2 15,-12 4 0-15,6 10 0 0,0 0-4 0,-5 5-1 16,0 5 0-16,-1-1 0 0,1 1-6 0,-1 9-1 16,1 0 0-16,0 5 0 0,-1 0 3 0,-5 0 0 15,-5 0 0-15,5 5 0 0,-5 0-15 0,0 0-8 16,0-5 8-16,-6 5-13 0,6 4 13 0,-6-9 0 15,1 10 0-15,-1-10 0 0,0 5 0 0,1-5-9 16,-6 0 9-16,0 0 0 0,0-10 0 0,0-4-8 0,0 4 8 16,11-14 0-16,-6-4-9 0,6-11 9 15,0 1-10-15,5-5 10 0,0-1-14 0,6-13 3 16,-1-1 1-16,1-4 0 0,10-1 10 0,-5-9-10 16,0 0 10-16,6-4-10 0,-1-6 10 0,0-5-8 0,6 1 8 15,0 0-8-15,0-1 8 0,5 1 0 0,0-5 0 16,6-1 0-16,5-4 9 0,0 10 4 0,-6-5 1 15,12 4 0-15,-6 1 22 0,5 4 5 0,6 5 1 0,0 5 0 16,0 0 2-16,5 10 1 16,0 0 0-16,-5 14 0 0,-6-5-13 0,1 5-2 0,-1 0-1 0,6 5 0 15,-6 4-15-15,1-4-3 0,-1 5-1 0,-5-1 0 16,0 1-10-16,0-1 0 0,-5-4-12 0,0 5 12 16,-12-5-111-16,7-1-14 0,-7-4-3 15,12 0-566-15,-6-4-113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41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321 351 1440 0,'0'0'32'0,"0"0"6"0,0 0 2 0,0 0 0 0,0 0-32 0,0 0-8 0,11 5 0 15,-11-5 0-15,0 0 85 0,0 0 16 0,0 0 3 0,0 0 1 16,5-5-1-16,-5 5 0 0,0-14 0 0,0 9 0 16,0 5-32-16,6-10-8 0,-6-4 0 0,0 14-1 15,0 0-35-15,0 0-8 0,-6-15 0 0,1 6-1 16,5 9 5-16,-11-10 0 0,-5-9 1 0,5 9 0 16,-5-4-13-16,0 0-2 0,-6-1-1 0,0 1 0 15,1 4 2-15,-1 5 0 0,1 1 0 0,-1 4 0 0,0 4-11 16,6 6 0-16,-11 0 0 0,5 4 0 15,6 0 0-15,5 6 0 0,1 4 0 0,10 0 0 16,-6 0 20-16,6 0 1 0,0 0 1 16,0 0 0-16,6 0-35 0,4 0-7 0,-4 0-2 0,10 4 0 0,-5-4 22 0,5-4 0 15,-5-6 0-15,0-4 0 0,-11-10 47 16,16 4 13-16,-5-4 4 0,5 0 0 0,0-4-52 0,-5-11-12 16,5 1 0-16,0-1 0 0,-5 1 0 0,0 0 0 15,-6-6 0-15,6 1 0 16,-5 0-30-16,4 0-9 0,-4 4-1 0,5-4-1 15,-6-5-139-15,6-9-28 0,-6 9-6 0,6-5-1 0</inkml:trace>
  <inkml:trace contextRef="#ctx0" brushRef="#br0" timeOffset="275">618 505 748 0,'0'0'67'0,"0"0"-54"0,0 0-13 0,0 0 0 16,6 9 220-16,-6-9 42 0,0 0 8 0,0 0 2 15,0 0-116-15,0 0-22 0,-11 0-5 0,11 0-1 16,0 0-153-16,0-9-31 16,0-1-7-16,-6-4-1 0,-4-1 103 0,10-4 20 0,-6 0 4 0,1-5 1 15,-6 0 0-15,11-5 0 0,5-5 0 0,1 6 0 16,-6-6-18-16,11 10-3 0,-1-10-1 0,1 10 0 16,0-5-18-16,5 5-3 0,-10 0-1 0,10 5 0 15,5 5-20-15,-4-5 8 0,-7 4-8 0,7 1 0 16,4 9 0-16,1 0 0 0,-1 0 0 0,-4 5 0 15,10 0 56-15,-6 0 6 0,-5 5 2 0,6 0 0 16,0 5-84-16,-12-6-16 0,7 6-3 0,-1 0-790 16,-11-6-159-16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1.8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27 629 1422 0,'0'0'31'0,"0"0"6"0,0 0 2 0,0 0 1 0,-11 0-32 0,5-4-8 15,6 4 0-15,-10-10 0 0,10 0 70 0,0 1 12 16,0-6 2-16,0 1 1 0,5 4-17 0,-5-4-3 0,0 0-1 0,0-6 0 0,0 1 0 0,5 5 0 16,-5-5 0-16,6 4 0 0,-6-4-51 0,5 0-13 15,1 0 0-15,-1-1 0 0,6 1 0 0,0 0 0 16,5-5 0-16,0 5 0 0</inkml:trace>
  <inkml:trace contextRef="#ctx0" brushRef="#br0" timeOffset="346">194 697 1497 0,'0'0'133'0,"0"0"-106"16,0 0-27-16,0 0 0 0,0 0 43 0,0 0 3 0,0 0 1 0,0 0 0 16,0 0-18-16,0 0-3 15,0 0-1-15,5-10 0 0,-5-4-10 0,11-1-3 16,-5 1 0-16,4-1 0 0,1-9-25 0,0 10-6 0,-6-10-1 0,6 10 0 16,0-6 20-16,0 1 0 0,5 5 0 0,-5-5 0 15,-11 4 0-15,11 1 0 16,-6 9 0-16,11-5 0 0,1 10 52 0,-7-4 15 0,1-1 2 0,0 5 1 15,0 5-10-15,5-1-1 0,-5 11-1 0,0-6 0 16,5 6 20-16,-5-6 4 0,5 11 1 0,-11-6 0 16,1 0-31-16,-1 1-5 0,0 4-2 0,6 5 0 0,5 0-36 15,-5-5-9-15,-16-4 0 0,5-1 0 0,5 5 0 0,-5-4 0 16,-5-1 0-16,5 0 0 0,-6 1 0 16,1-6 0-1,0 1 0-15,5-10-783 0,0 0-158 0</inkml:trace>
  <inkml:trace contextRef="#ctx0" brushRef="#br0" timeOffset="517">151 63 1497 0,'0'0'66'0,"0"0"14"0,-6-5-64 0,6 5-16 15,0-10 0-15,0 10 0 0,0-4 106 0,0-6 18 16,-5 5 3-16,10 0 1 0,-5-4-103 0,0 9-25 0,0-10 0 15,0 10-575-15,6-5-120 16</inkml:trace>
  <inkml:trace contextRef="#ctx0" brushRef="#br0" timeOffset="865">707 428 1774 0,'6'9'39'16,"4"6"8"-16,-4-1 1 0,-1 1 3 0,1 4-41 0,-1 5-10 15,0-5 0-15,6 5 0 0,-11 0 92 0,6 5 16 16,10-5 3-16,-11 5 1 0,6-10-48 0,0 0-8 0,5 5-3 0,0-5 0 0,-10-4-21 0,-1-1-5 16,-5-14-1-16,0 10 0 0,11-1-26 0,0-4-14 15,-11-5 2-15,0 0 0 0,5 5 20 0,6-5 4 16,-6-5 0-16,1 5 1 0,-1-10-13 0,1 6-12 15,-1-11 3-15,-5 6 0 0,11-6 9 0,-6-4 0 16,6-5 0-16,-6 5 0 0,1-5 0 0,5 0 0 16,-6 0 0-16,6-5 0 0,0 0 0 0,-1 0 0 15,1 1 0-15,0 4 0 0,5 4 0 0,-5 1 8 0,0 5-8 16,0-5 8-16,5 4-8 0,-5 1 12 0,-11 14-4 16,10-10 0-1,-10 10-20-15,17-9-3 0,-17 9-1 0,0 0-708 0,0 0-141 0</inkml:trace>
  <inkml:trace contextRef="#ctx0" brushRef="#br0" timeOffset="1220">1426 577 1756 0,'0'0'39'0,"0"0"8"0,0 0 1 0,0 0 1 0,0 0-39 0,0 0-10 15,5-10 0-15,-5 5 0 0,0-4 47 0,0-1 7 0,0 0 2 0,-5 1 0 16,-1-6 0-16,1 1 0 0,-6 4 0 0,-5 1 0 15,5 4-8-15,-5 0 0 0,5 5-1 0,0 0 0 16,-5 5-18-16,5 5-3 0,-5-1-1 0,0 1 0 0,5 4-25 0,0 1 0 16,0-1 0-16,6 0 0 0,-6 6 56 15,6-6 7-15,5 5 1 0,0-4 0 0,0-15-52 0,0 9-12 32,5 6 0-32,6-6 0 0,-6-4-48 0,6 5-13 0,-5-10-3 0,4 0 0 15,1 0 52-15,0-5 12 0,-6 0 0 0,6 5 0 0,0-5 0 0,0 0 0 16,0-4 0-16,0 4 0 0,-6 0 0 0,6 0 0 15,-6 1 0-15,6-1 0 16,0 0 0-16,0-5 0 0,-6 10 0 0,6-4 0 0,0-1 0 0,-11 5 0 16,0 0 0-1,0 0 0-15,0 0 0 0,0 0 0 0,0 0 0 16,0 0 0-16,10 9 0 0,1 1 0 0,-5 4 0 0,4-4 0 16,1 0 0-16,0-1 0 0,5 6 0 0,-5-1 0 15,5 0-174-15,0 1-29 0,1-1-5 0</inkml:trace>
  <inkml:trace contextRef="#ctx0" brushRef="#br0" timeOffset="1439">1636 802 864 0,'6'0'76'0,"-6"0"-60"0,0-9-16 0,0 4 0 16,-6-5 144-16,12 1 25 0,-6 4 6 0,5-5 1 31,-5-4-90-31,6-5-18 0,-6 4-3 0,5 1-1 0,0-1 0 0,6 1-1 0,-5 0 0 0,4-6 0 0,1 6 1 0,5 0 1 16,-5-6 0-16,11 6 0 0,-6 4-53 0,0 1-12 15,6-1 0-15,-6 5 0 0,6 5 0 0,-1 0 0 16,-4-4 0-16,4 4 0 31,-5 4-99-31,1 1-23 0,-7 0-5 0,7 5-717 0</inkml:trace>
  <inkml:trace contextRef="#ctx0" brushRef="#br0" timeOffset="1645">2058 903 1036 0,'0'0'46'0,"0"0"10"0,0 0-45 0,0-9-11 15,0-1 0-15,0 0 0 0,0 1 104 0,5-6 20 16,-5-4 3-16,6 5 1 16,-1-6-30-16,-5 1-6 0,5 0 0 0,1 5-1 0,-1-6-30 0,1 1-5 15,-1 0-2-15,6 0 0 0,0 4-35 0,-6 1-7 0,6 0-2 0,0-1 0 31,5 1-30-31,-5 4-5 0,-1 1-2 0,7-1-565 16,-1 5-114-16</inkml:trace>
  <inkml:trace contextRef="#ctx0" brushRef="#br0" timeOffset="1954">2425 793 1364 0,'0'0'60'0,"0"0"13"0,0 0-58 0,0 0-15 0,11-10 0 0,-6 5 0 15,-5 5 84-15,11-9 13 0,-5-1 3 0,-1-4 1 16,0 4-29-16,1-4-7 0,-1-1-1 0,-5 1 0 0,-5 4-51 16,5-4-13-16,-6-1 0 0,1 6 0 0,0-6 37 0,-1 6 5 15,6 4 1-15,0 5 0 0,-11 0-19 0,1-5-3 16,10 5-1-16,-11 5 0 0,0 0-20 0,6 4 0 31,-6-4 0-31,5 5 8 0,-4 4-58 0,4-4-11 0,1 4-3 0,-1 1 0 16,1-1 0-16,0 0 0 0,5-4 0 0,0-10 0 15,0 0 16-15,0 14 2 0,5 1 1 0,-5-15 0 16,0 0 9-16,0 0 1 0,11 5 1 0,0-5 0 0,5 0 34 0,0 0 17 16,0 0-1-1,0 0-1-15,1-5-15 0,4 0 0 0,1 0 0 16,-6 0-663-16</inkml:trace>
  <inkml:trace contextRef="#ctx0" brushRef="#br0" timeOffset="2237">2657 730 1267 0,'0'19'56'0,"0"-19"12"0,0 15-55 0,-5-1-13 16,5 1 0-16,-5 4 0 0,5 0 156 0,0-4 29 0,0-1 6 0,0 0 1 16,0 1-116-16,0-6-24 0,5 6-4 0,-5-15 0 15,0 0-12-15,0 0-3 0,0 0 0 0,0 0 0 16,11 0-33-16,0-5-19 0,10-5 3 0,-10 1 0 16,0-1 28-16,0-4 5 0,-6 4 2 15,6-4 0-15,0-1-31 0,5-4-5 0,0 5-2 0,-5-1 0 16,0-4 19-16,0 0 0 15,-1 4 0-15,7 1 0 0,-7 4 12 16,1 1 5-16,0 4 2 0,0 0 0 0,-6 0-9 0,6 1-2 0,-11 4 0 0,11 0 0 31,-11 0-28-31,0 0-5 0,11 9-2 0,-1 1 0 0,1-1 53 16,-5 1 10-16,-6 0 3 0,10 4 0 0,-4 0-31 0,-1 1-8 0,1-1 0 0,-1 1 0 0,6-1 0 16,-6-4 0-16,6 4 0 0,-6 5 0 15,1-4-79-15,5-6-20 0,-1 6-4 0,1-6-525 16,-5 6-106-16</inkml:trace>
  <inkml:trace contextRef="#ctx0" brushRef="#br0" timeOffset="2455">3214 970 1566 0,'0'0'34'0,"0"0"7"0,0 0 2 0,0 0 1 0,11-9-35 0,-6-1-9 0,0 1 0 0,1-6 0 0,-1 1 63 0,1-5 10 0,5-5 3 0,-6 0 0 16,-5-5-35-16,5 5-6 0,-5-10-2 0,0 0 0 15,6 6-33-15,-6-11 0 0,0-4 0 0,0-5 0 16,0 5 41-16,0-5 2 0,0 5 0 0,0-1 0 31,0 1-35-31,0 9-8 0,0 1 0 0,0-1 0 16,-6 5-100-16,1 10-23 0,-6 0-4 0,6 9-1 0</inkml:trace>
  <inkml:trace contextRef="#ctx0" brushRef="#br0" timeOffset="2667">2933 543 2286 0,'11'10'50'0,"5"-6"10"0,11 6 3 0,0-5 1 16,5 0-51-16,1 4-13 0,5-4 0 0,-1 5 0 0,1-10 72 0,0 4 11 16,0-4 2-16,-6 0 1 0,1 5-67 0,-6-5-19 15,-6-5 0-15,1 1 8 0,0-1 4 0,-6 0 1 16,-5 0 0-16,-6 0 0 15,6-4-113-15,-11-6-22 0,-6 6-5 16,-4-1-581-16,-7 1-116 16</inkml:trace>
  <inkml:trace contextRef="#ctx0" brushRef="#br0" timeOffset="2832">2360 130 1728 0,'0'0'76'0,"0"0"16"0,0 0-73 0,0 0-19 15,17 5 0-15,-7 0 0 16,1-5 106-16,0 0 18 0,0 0 3 0,5 0 1 0,-11 0-52 0,12 0-9 0,-1 4-3 0,0 1 0 16,0 0-51-16,0 0-13 15,-5 0 0-15,5-1 0 0,-10 1-146 0,10 5-32 0,0 4-6 16,-5 1-2-16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0.3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335 1194 997 0,'0'0'21'0,"0"0"5"0,0 0 1 0,0 0 2 0,0 0-29 0,0 0 0 0,0 0 0 0,0 0 0 0,0 0 117 0,0 0 18 16,-5 14 3-16,-1-9 1 0,6-5-27 0,0 0-4 31,0 0-2-31,0 0 0 0,0 0-16 0,0 0-3 16,0 0-1-16,0 0 0 0,11 0-18 0,-11 0-3 0,-5-5-1 0,-1-9 0 0,1 0-51 16,5-1-13-16,0-4 0 0,5-5 0 0,1-10 33 15,-1 10 4-15,1-9 1 0,-6-6 0 16,0 1-28-16,5-5-10 0,0-5 0 0,1 0 9 0,-1-5-9 15,6-14 0-15,-6 9 0 0,6 0 0 0,-11 6 23 16,6 4-1-16,-6 9 0 0,5 5 0 16,-5 1-171-16,0 14-35 0,-5 9-6 0,5-4-2 15</inkml:trace>
  <inkml:trace contextRef="#ctx0" brushRef="#br0" timeOffset="379">152 296 806 0,'0'0'72'0,"-11"5"-58"0,5 0-14 0,6-5 0 16,0 0 156-16,-5 14 29 15,-6-4 6-15,-5 4 1 0,5 0-52 0,-5 6-9 16,0-1-3-16,0-5 0 0,-1 1-80 0,7-1-17 16,-1-4-3-16,5 4-1 0,6-14-4 0,0 0-1 0,0 0 0 0,0 0 0 15,0 0-11-15,0 0-3 0,0 0 0 0,0 0 0 16,11-5 0-16,0-4-8 0,0-11 12 0,5 1-4 15,11 5 9-15,-11-5 2 0,0-10 0 0,-5 5 0 0,5 0-5 16,1 5-1-16,-7-1 0 0,7-4 0 16,-1 0-5-16,0 0 0 0,0-4-8 0,0 4 12 0,1 0-4 15,-1 0 0-15,0 0-8 0,-5 4 12 0,5 1-12 0,-5 5 0 16,0 4 0-16,-1 5 0 0,-10 5 20 0,0 0-3 16,11 0 0-16,5 5 0 0,-5 0 38 0,5 0 7 15,-5 9 2-15,6 5 0 0,-1 1-52 0,0 8-12 16,6 6 0-16,-1 0 0 0,-5-1 0 0,1 1 0 15,-1 4 0-15,0 1 0 0,0-11 0 0,-5 6 0 0,0-5 0 16,0 0 0 0,-6-5-151-1,0 0-33-15,1 19-6 0,5-19-2 0</inkml:trace>
  <inkml:trace contextRef="#ctx0" brushRef="#br0" timeOffset="924">162 1564 1497 0,'0'0'32'0,"0"0"8"0,0 0 0 0,-5-5 4 0,5-5-36 0,-5 1-8 15,-1-6 0-15,1 1 0 0,-1-10 104 0,6 0 20 16,0 0 3-16,0-5 1 0,-10 5-103 0,4-5-25 0,6-4 0 0,0-1 0 0,-16 5 56 0,5 0 7 16,0 5 1-16,6 0 0 0,-6 10-52 0,6-5-12 15,-1 4 0-15,1 1 0 0,-6 4 0 0,0 6 0 16,6-1 0-16,5 5 0 15,0 0 54-15,-5 5 8 0,-1 4 2 0,1 6 0 0,5-1-52 0,0 5-12 16,5 0 0-16,1 5 0 0,-1 5-16 0,6 0-7 16,0-5-1-16,5 5 0 15,0 0-12-15,-5 4-4 0,10-9 0 0,-4 5 0 0,-7-5 40 16,7-5 0-16,-1 1 0 0,-5-6 0 16,-1 0 0-16,1-4 0 0,0 0 0 0,0-1 0 0,-6-4 0 15,11-5 0-15,-5-5 0 0,5 0 0 0,1-4 44 0,-1-6 16 16,0 6 3-16,6-10 1 0,-6-5-9 0,5 4-2 0,1 1 0 15,-6-5 0-15,6 0-21 0,0 0-5 16,-1 0-1-16,-5 0 0 0,6 5-26 0,-6 0-19 16,-5-1 3-1,5 6 1-15,0-5 33 0,1 4 6 0,-7 6 2 0,1-6 0 0,0 6-26 16,0 4 0-16,-6-5 0 0,-5 10 0 16,0 0-228-16,11-9-40 0,-11 9-9 0,16-15-2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5.5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632 1051 748 0,'0'0'67'0,"0"0"-54"0,0 0-13 0,0 0 0 31,0 0 169-31,0 0 31 0,0 0 7 0,0 0 1 0,0 0-64 0,-6-9-13 0,6 9-3 0,0-10 0 16,-10-4-51-16,4-5-10 0,1-1-3 0,5 1 0 16,-6-5-17-16,1-14-4 0,10 4-1 0,-5-4 0 15,6-1-16-15,-6-4-3 0,11 5-1 0,-6 4 0 16,0-4-22-16,1-1 0 0,-6 1 0 0,5-1 0 0,-5 6 0 0,6-6 0 31,-1 1 0-31,0-10 0 16,-5 5 0-16,6 9 0 0,-12 0 0 0,6 10-712 15,-10 0-148-15</inkml:trace>
  <inkml:trace contextRef="#ctx0" brushRef="#br0" timeOffset="332">0 365 1497 0,'5'0'32'0,"1"4"8"0,-1 6 0 0,6-10 4 0,-6 0-36 0,1-5-8 0,-6 5 0 0,10-5 0 15,-4 1 53-15,5-6 9 0,-1-4 2 0,1-1 0 16,5 6 0-16,-5-11 0 0,5 6 0 0,1-10 0 16,-1 0 0-16,5 0 0 0,-4 0 0 0,4 5 0 15,-5-5-52-15,6 5-12 0,-6-1 0 0,6-4 0 16,-6 10 0-16,6-5 0 0,-1 4 0 0,-4 6 0 15,-7-1 0-15,-4 5 0 0,10 0 0 0,-5 1 0 16,0 4 0-16,-1 0 0 0,1 4 0 0,0 1 0 0,0 5 0 16,0 0 0-16,5 4 0 0,0 0 0 15,-5 6 54-15,5-1 8 0,6 5 2 0,-1-5 0 0,1 5-52 0,-1 0-12 16,17-10 0-16,-11 6 0 0,-16-6 34 0,5 0 4 16,11-4 1-16,0 0 0 0,-5-1-19 0,10-4-3 0,-10-5-1 15,5 0 0-15,0 0-16 0,-5 0 0 0,-1 0 0 16,1 0 0-1,-1-5-40-15,-4 5-12 0,4-5-3 0,-5 10-1053 0</inkml:trace>
  <inkml:trace contextRef="#ctx0" brushRef="#br0" timeOffset="871">448 1311 1497 0,'0'0'32'0,"0"0"8"0,0 0 0 0,0 0 4 0,0 0-36 0,-11-10-8 16,6 0 0-16,-6 1 0 0,6-6 53 0,-6 6 9 0,0-6 2 0,0 1 0 15,1-5-52-15,-1 0-12 0,5-1 0 0,-4-4 0 16,4-4 0-16,-5 4 0 0,6-5 0 0,-6 5 0 16,6-5 54-16,-1 10 8 15,1-5 2-15,-1 4 0 0,1 1-52 0,0 0-12 0,-1 0 0 0,1 0 0 16,-6-1 0-16,6 1 0 0,-1 0 0 0,-5 5 0 16,6 4 0-16,-6 0 0 15,6 6 0-15,-1-6 0 0,6 10 0 0,0 0 0 0,0 0 0 0,0 0 0 16,0 0 0-16,6 14 0 0,-1 1 0 0,1 4 0 15,-1 0-100-15,6 5-22 0,0 5-5 16,-1 0-1-16,1 4 103 0,5 6 25 0,-5-1 0 0,5 6 0 16,1-1 0-1,-1-10 0-15,6 1 0 0,-6-5-8 0,-5-5 58 16,5-5 12-16,5-9 2 0,-10 4 1 0,0-4-1 0,5-1 0 16,6-9 0-16,-1 0 0 0,-10 0 0 0,5-5 0 15,-5 1 0-15,5-6 0 0,6 0-51 0,0-4-13 16,-1-5 0-16,-5 0 0 0,-5-1 0 0,11-8 0 15,-6-1 0-15,6 0 0 0,-6-5 54 0,0 6 8 16,6-1 2-16,-6 5 0 0,-5-5-52 0,5 5-12 0,0 5 0 0,-5-5 0 16,5 9 0-16,-5 1 0 0,0-1 0 15,5 6-714-15,0 4-146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51.2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0 125 1036 0,'0'0'23'0,"0"0"5"0,0 0 0 0,0 0 1 16,0 0-29-16,0 0 0 0,0 0 0 0,0 0 0 0,0 0 108 0,5 4 16 0,6 1 4 0,0-5 0 15,-1 5-52-15,7-5-9 16,-1 0-3-16,0 0 0 0,6 0 52 0,-1 0 9 0,6 0 3 0,0 0 0 16,0 5-103-16,11 0-25 0,0-1 0 0,0-4 0 15,0 10 56-15,-6-5 7 0,0-5 1 0,6 9 0 16,-5-4-52-16,4 5-12 0,7-5 0 0,-7 4 0 16,1 1 54-16,5-1 8 15,-5 1 2-15,5 0 0 0,1-6-52 0,4 1-12 16,1 5 0-16,-6-5 0 0,0 4 0 0,1 1 0 0,-1 0 0 0,0-1 0 15,-5-4 0-15,-6 5 0 0,1-10 0 0,-6 4 0 16,0 1 0-16,-6-5 0 0,1 0 0 0,5 0 0 16,-5 0 0-16,-1 0 0 0,1 0 0 15,-6-5 0-15,0 5 0 0,0-4 0 0,1 4 0 0,-1-5 0 16,0 5 0-16,0-5 0 0,0 0 0 0,11 5 0 0,-10 0 0 16,4 0 0-16,-10-5 0 0,5 1 0 0,-5 4 0 0,0-5 0 15,-6 0 0-15,-5 5 0 0,11 0 0 0,-11 0 0 16,0 0 0-16,0 0 0 0,0-10 0 0,-5 6 0 15,-1-6 0-15,-5-5 0 16,1 6-24-16,-7-1-7 0,1 1-1 0,-5-6-1 16,-1 1 1-16,0-1 1 0,1 6 0 0,-1-6 0 0,-5 6 76 0,11-6 15 15,0 6 4-15,-6-6 0 16,6 6-103-16,0-6-20 0,5 6-4 0,0-6-1 0,0 6 52 0,6-1 12 16,-6 5 0-16,11 5 0 15,0 0 0-15,0 0 0 0,0 0 0 0,-5-9 0 16,5 9 0-16,5-10 0 0,-5 10 0 0,6-5 0 0,-1 1 0 0,-5 4 0 15,5-5 0-15,6 5 0 0,-5 0 48 0,4 0 13 16,1 5 3-16,11 4 0 16,-6-4-103-16,0 5-20 0,6 9-4 0,-1 0-1 0,1 0 52 0,0 5 12 0,-6 0 0 0,0-5 0 15,0 5 48-15,0 0 13 0,-5 5 3 0,5 0 0 16,-5 0-52-16,-5-5-12 0,-1-5 0 0,-5 10 0 16,0-5 0-16,-5 0 0 0,5-5 0 0,-11 5 0 15,5-5 0-15,1 1 0 0,-6-6 0 0,6 0 0 16,-6-4 0-16,6 4 0 0,-6 1 0 0,11-15 0 15,-11 9-28-15,11-9-9 0,0 0-2 0,0 0 0 16,-11 5 11-16,11-5 3 0,0 0 0 0,0 0 0 0,0 0 71 0,0 0 14 16,0 0 4-16,-5 0 0 15,5 0-154-15,0 0-30 0,0 0-7 0,-11 5-922 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5:57.1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147 255 1728 0,'-5'14'76'0,"-1"-4"16"0,1 0-73 0,5 4-19 31,-6 0 0-31,6 1 0 0,0 4 157 0,6 10 28 16,-6 0 6-16,-6 14 1 0,1 0-103 0,0 0-20 0,-1 5-4 0,1 0-1 0,-6 0-51 0,6-4-13 16,-1-1 0-16,1-5 0 0,-1 1 0 0,1-11 0 15,-6 1 0-15,6-5 0 0,-1-5 0 0,1 1 0 16,0-6 0-16,-1-4 0 0,6-10 0 0,0 0 0 15,0 0 0-15,-11 0 0 0,11 0-13 0,-5-10-3 16,-6 0 0-16,11 1 0 0,0-10 27 0,0-1 5 16,0-4 0-16,0-4 1 15,6-1-17-15,4-10 0 0,-4 6 0 0,5-15 0 16,5 5-48-16,0 4-12 0,6-4-4 0,-1 0 0 0,-10-5 52 0,5 4 12 0,0 1 0 16,6 5 0-16,5-1 0 0,-5 6 0 0,-1-1 0 15,-4 1 0-15,-7 4 0 0,12 5 0 0,-6 4 0 0,6 11 0 16,-6 4 48-16,0 5 13 0,0 0 3 0,-5 5 0 15,0 4-52-15,-6 11-12 0,6-6 0 16,-11 10 0-16,6 0 0 0,-12 5 0 0,-5 0 0 0,1 4 0 16,-12 1 0-1,6 4 0-15,0-9 0 0,-6 5 0 0,-5-5 0 0,5-1 0 16,6-8 0-16,0 4 0 0,-6-10 0 0,11 0 0 0,1-4 0 0,4 0 0 16,1-1-12-16,5-9-6 0,0 0-1 0,0 0 0 15,0 0 1-15,0 0 0 0,0 0 0 0,11-9 0 0,16-11 5 16,-11 6 1-1,-11-5 0-15,1 0 0 0,10-1-95 0,-5 1-18 0,5 0-4 0</inkml:trace>
  <inkml:trace contextRef="#ctx0" brushRef="#br0" timeOffset="299">671 385 748 0,'49'14'67'0,"-49"-14"-54"0,-11 5-13 0,11-5 0 16,22 0 288-16,10 5 54 15,-10-5 11-15,-1 0 3 16,-5-5-223-16,-5 0-44 0,-11 5-9 0,6-10-1 0,-1 1-51 0,-5-1-9 0,5 1-3 0,-5-1 0 31,-5 0-4-31,-6-4-2 0,0 0 0 0,1 4 0 16,-1 0 1-16,0 6 0 0,-5-1 0 0,5 10 0 0,-5-1 1 0,5 1 0 0,-5 5 0 0,5 4 0 16,0 5-2-16,0-4 0 0,0 4 0 0,6 5 0 15,0 0 20-15,-1 0 4 0,6 0 1 0,6-5 0 16,-6 0-35-16,10 1 0 0,7-6 0 0,-1 0 0 15,-5 1-14-15,0-6-10 16,-11 6-1-16,5-1-1 0,6-4 42 0,0-1 8 0,-1 1 1 0,12 0 1 31,-6-6-60-31,6 6-12 0,-1-10-2 0,-4 5-1 0,-1-5-178 0,0 0-35 16,0-5-7-16</inkml:trace>
  <inkml:trace contextRef="#ctx0" brushRef="#br0" timeOffset="488">1055 629 921 0,'-6'5'82'16,"6"-5"-66"-16,-5 5-16 0,5-5 0 0,0-5 130 0,-6 0 22 16,1 1 5-16,5 4 1 0,0 0-74 0,0 0-16 15,5-10-2-15,-10-4-1 0,5-1-51 0,-5-4-14 16,10 0 0-16,-5 0 0 0,5-1 56 0,1-4 7 16,-1 0 1-16,6 0 0 0,-6 5-52 0,12 5-12 15,-1-1 0-15,0 1 0 0,0 4 0 0,6 1 0 16,-6 4 0-16,6 0 0 0,-6 0 0 0,6 5 0 0,-1 0 0 15,1 5-868-15</inkml:trace>
  <inkml:trace contextRef="#ctx0" brushRef="#br0" timeOffset="973">1427 730 1094 0,'-5'5'97'0,"5"0"-77"15,0-5-20-15,0 0 0 16,0 0 93-16,0 0 15 0,-5-5 4 0,5 5 0 0,0-14-11 0,0-1-1 16,0 1-1-16,0 0 0 0,0-6-56 0,5 6-11 15,0-1-3-15,1 1 0 0,-6-5 28 16,0 0 6-16,11-1 1 0,-1 1 0 0,-10 0-52 0,11 0-12 0,0 4 0 0,0 1 0 16,-11 4 11-16,0 10-1 0,21-9 0 0,-4-1 0 15,-17 10-10-15,10-5-14 0,12 10 3 0,-11 0 1 0,-11-5 36 16,0 0 7-16,5 14 2 0,-5-4 0 0,6 4-5 15,-6 1-1 1,0-1 0-16,5 5 0 0,0-4-29 0,-5 4 0 0,0-5 0 0,0 6 0 0,0-6 0 0,6-4 0 16,-6-10 0-1,5 14 0-15,-5-14 0 0,0 0 0 0,11 10 0 0,-11-10 0 0,0 0 0 0,0 0 0 16,11-10 0-16,-6 5 0 0,6-4 0 0,0 4 0 31,0-5 0-31,-1-4 0 0,1-1 0 0,0 1 0 16,5 0 0-16,1-1 0 0,-7 1 0 0,1-5 0 15,5-1 0-15,-5 6 0 0,0-5-11 0,-6 4-8 0,6 6-1 16,0 4-1-16,-6 0 21 0,-5 5 0 0,0 0 0 0,0 0 0 16,6 5 12-16,-6 5 8 0,5 4 0 15,1 10 1-15,-6-10-6 0,0 10-2 0,0 0 0 16,5-4 0-16,-5 4-5 0,0-5-8 0,0 5 11 0,0 0-11 16,0-5-28-16,5 5-13 0,6-9-3 0,-5-1 0 15,4-9-176-15,-4 4-35 0,15-4-7 0,-4-5-509 0</inkml:trace>
  <inkml:trace contextRef="#ctx0" brushRef="#br0" timeOffset="1223">2130 481 1220 0,'0'0'54'0,"0"0"11"15,0 0-52-15,0 0-13 0,0 0 0 0,5 14 0 0,-5 0 137 0,5 1 25 16,-5 4 5-16,6-5 1 0,-6-14-54 0,0 15-10 31,5 4-3-31,-5 5 0 0,6-10-21 0,-1 6-5 16,6-1-1-16,5-5 0 0,-5 1-16 0,5-1-3 15,0-4-1-15,-5-5 0 0,-11-5-43 0,0 0-11 16,22 0 0-16,-1-5 0 16,1 5-49-16,-6-5-12 0,0-5-3 0,-5 1 0 0,0-6 52 0,0 1 12 15,0-1 0-15,5 1 0 0,-5-5 0 0,-1 0 0 16,-4-1 0-16,5 6 0 0,-11-10 19 0,5 5 6 16,-5 0 2-16,0-1 0 0,5 6-27 0,1-5 0 15,-1 4-14-15,1 6 5 16,4-6-162-16,1 11-32 0</inkml:trace>
  <inkml:trace contextRef="#ctx0" brushRef="#br0" timeOffset="1422">2665 774 1450 0,'0'0'32'0,"0"0"6"0,0 0 2 0,0 0 1 0,0 0-33 0,0 0-8 0,0 0 0 0,0 0 0 15,0-5 78-15,0-5 14 0,0-4 2 0,0-5 1 16,5-5-50-16,-5 0-9 0,5-5-3 0,-5-5 0 0,6 0-16 0,-6-9-3 15,0 0-1-15,0 5 0 0,5-10 15 0,-5 4 2 16,0 1 1-16,0 5 0 16,0-10 1-16,0 9 1 0,0 1 0 0,0-1 0 15,0 6-140-15,0-1-28 0,0 5-5 0,0 5-2 0</inkml:trace>
  <inkml:trace contextRef="#ctx0" brushRef="#br0" timeOffset="1613">2513 404 1497 0,'16'14'66'0,"-5"-9"14"0,5 5-64 0,6-6-16 16,-6 6 0-16,11-5 0 0,-5-5 106 0,0 0 18 16,-1 0 3-16,6 0 1 0,-5 0 0 0,-1-5 0 31,1 5 0-31,0 0 0 0,-6-5-88 0,0 5-16 0,0-5-4 0,6 5-1 0,-11 0-19 0,5 0 0 16,5 0 0-16,-4 0 0 15,-7 5-114-15,1-5-26 0,5 5-6 0,-5 0-813 0</inkml:trace>
  <inkml:trace contextRef="#ctx0" brushRef="#br0" timeOffset="1924">3172 610 1206 0,'22'0'53'0,"-22"0"11"0,5-5-51 0,-5 5-13 0,11-4 0 0,-5-6 0 16,-6 10 91-16,5-10 15 15,-5 1 3-15,0-1 1 0,0 1-38 0,-5-1-8 0,-1 0-2 0,-5-4 0 16,1 4-20-16,-1 6-4 0,-5-6-1 0,5 10 0 15,0 0 22-15,0 0 4 16,-5 5 1-16,5 4 0 0,-5 1-52 0,0 4-12 0,5-4 0 0,5 4 0 16,-4-4 28-16,4 4 2 15,6 1 1-15,0 4 0 16,0-9-22-16,6 4-9 0,-1 0 8 0,6 1-8 16,-11-15-23-16,11 10-9 0,-1-1-3 0,1 1 0 15,5-5 35-15,1 4 0 0,-6-9 0 0,5 0 0 0,-5 0 18 0,5 0 10 16,0-5 3-16,0 1 0 0,-5-1-31 0,0 0 0 15,0 0 0-15,-11 5 0 16,10-9 0-16,-10 9 0 0,11-5 0 0,-11 5-10 16,6-10-13-16,-6 10-2 0,16 0-1 0,0 5 0 15,-16-5-30-15,11 10-7 0,0-1-1 0,5 1 0 16,0 4-51-16,-5 1-10 0,-6 4-3 0</inkml:trace>
  <inkml:trace contextRef="#ctx0" brushRef="#br0" timeOffset="2115">3491 913 806 0,'0'0'72'0,"0"0"-58"0,0 0-14 0,0 0 0 0,5-15 95 0,-5 6 16 16,6-1 3-16,-1 1 1 0,1-6-9 0,-6 1-2 0,5-5 0 0,0-1 0 16,1-4-37-16,-6-4-8 0,0-6-2 0,5-4 0 15,1-1-21-15,-6-9-5 0,0 0-1 0,0 0 0 16,5 0-14-16,-5 0-2 0,0 5-1 0,-5-5 0 16,5 5-5-16,0 4 0 0,5 1-8 0,-5 4 12 15,0 0-12-15,0 6 8 0,5 8-8 0,-5-4 0 16,6 5-98-16,-6 5-26 15,0 4-4-15,0 10-627 0</inkml:trace>
  <inkml:trace contextRef="#ctx0" brushRef="#br0" timeOffset="2288">3383 428 1652 0,'0'0'73'0,"11"5"15"0,0-1-70 0,5 1-18 15,0-5 0-15,0 0 0 0,0 0 111 0,6 5 18 16,-6-5 4-16,6-5 1 0,-6 5-38 0,0 0-8 15,0 0-2-15,1 0 0 0,-1 5-44 0,0-5-9 16,-5 0-1-16,5 0-1 0,0 5-22 0,-5 0-9 16,0-1 8-16,5 1-8 0,-10 0 0 0,4 0-19 15,1 0 3-15,0-1 1 16,-6 6-204-16,6 4-41 0</inkml:trace>
  <inkml:trace contextRef="#ctx0" brushRef="#br0" timeOffset="2488">3783 841 1440 0,'0'0'32'0,"0"0"6"0,0 0 2 0,0 0 0 0,0 0-32 0,0 0-8 0,5-10 0 0,1-4 0 16,-6-1 80-16,0-4 14 0,5 0 3 0,0 0 1 0,-5 0-40 0,6-1-8 0,-1 6-2 0,1-5 0 16,-1-1-16-16,0 1-4 0,6 5-1 0,0-1 0 15,-6 6-16-15,6 4-3 0,0-9-8 0,5 4-610 31,0 5-129-31</inkml:trace>
  <inkml:trace contextRef="#ctx0" brushRef="#br0" timeOffset="2723">4166 778 1486 0,'0'0'32'0,"0"0"8"0,0 0 0 0,0 0 3 0,11-4-35 0,-11 4-8 0,0 0 0 0,6-10 0 0,-1-4 60 15,-10 4 11-15,-1-4 1 0,1 4 1 0,-1 0-35 0,-4 1-7 16,-7-1-2-16,12 1 0 0,-11 4 15 0,5 0 2 16,0 0 1-16,11 5 0 0,0 0-21 0,0 0-4 15,0 0-1-15,-11 10 0 0,11-10-10 0,-5 9-3 16,5-9 0-16,-6 15 0 0,1-1-8 0,5 1 0 16,0-1 9-16,-5 0-9 15,5-14-46-15,0 15-14 0,0-6-2 0,5 6-1 16,6-10-129-16,0-1-25 0,0 1-6 0,-1 0-402 0</inkml:trace>
  <inkml:trace contextRef="#ctx0" brushRef="#br0" timeOffset="3039">4409 778 345 0,'0'0'31'0,"0"0"-31"0,0 15 0 0,-5-1 0 16,5 1 180-16,-5 4 29 0,-1-10 7 0,1 6 0 15,5-6-81-15,0 1-17 0,5 0-3 0,-5-10-1 16,0 9-14-16,0-9-4 0,0 0 0 0,11 10 0 15,-11-10-21-15,0 0-5 0,11 0-1 0,0 0 0 0,5 0-21 0,-5-5-5 16,5-5-1-16,0 6 0 0,0-6-30 0,0 0-12 16,1 1 11-16,-1-6-11 0,0 6 8 0,0-6-8 15,1 6 0-15,-7-1 9 16,7 1-9-16,-7-1 0 0,7 0 0 0,-7 1 0 0,1 4 0 16,0 0 0-16,0 0 9 0,0 5-9 0,-11 0 10 15,16 5-2-15,-11 0-8 0,6 0 12 0,-11-5-3 0,11 14-1 16,-6 1 0-16,1-1 0 0,-6 0-8 0,0 1 0 15,-6-6 0-15,1 1 0 0,-1 0 0 0,1 4 0 16,5 0 0-16,0 1 0 0,-5-6-20 0,-1 6 1 16,6-6 0-16,0-9 0 15,0 0-180-15,0 0-36 0,0 0-7 0,0 0-2 0</inkml:trace>
  <inkml:trace contextRef="#ctx0" brushRef="#br0" timeOffset="3174">4247 346 979 0,'0'0'87'0,"0"0"-70"16,0 0-17-16,11-5 0 0,0-4 116 0,-11 9 20 0,0 0 4 15,11-5 1-15,5 5-79 0,-5 5-16 0,5 0-3 0,0-1-1 16,-5 11-106-16,11-1-20 0</inkml:trace>
  <inkml:trace contextRef="#ctx0" brushRef="#br0" timeOffset="3459">4793 1018 691 0,'27'5'30'15,"-11"0"7"-15,-5-5-29 0,5 5-8 0,6 0 0 0,-1-1 0 0,-4-4 230 0,-1 0 45 16,0-4 9-16,0-1 1 0,0 0-160 0,-5 0-32 16,0 0-6-16,-6-4-2 0,1-1-49 0,-1-4-9 15,1-1-3-15,-1 1 0 0,0-5-15 0,1-5-9 16,-6 0 10-16,0 5-10 0,5-5 22 0,-5 0-2 15,0 0 0-15,0 0 0 0,6 0-4 0,-6 4 0 16,0 1-1-16,5 5 0 0,1 4-15 0,-1-4 0 16,6 4 0-16,-6 0 0 0,1 6 9 0,4-1-1 15,-4 0 0-15,5 0 0 0,5 5 0 0,-5 0-8 16,-11 0 12-16,10 5-4 0,7 5-8 0,-7-6 0 16,-10-4-10-16,11 15 10 15,-5-5-135-15,4 4-21 0,-4-4-4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21.6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0 432 1497 0,'0'0'32'0,"5"5"8"0,12 0 0 0,-12 0 4 0,6 4-36 0,5-4-8 0,-5 0 0 0,0 5 0 0,-1-1 156 0,1-4 28 16,0 9 7-16,0-9 1 15,0 0-103-15,-1 0-20 0,1 0-4 0,5-5-1 0,-5-5 0 0,0 0 0 31,-6 0 0-31,6-4 0 0,6 4-51 0,-7 0-13 16,1-5 0-16,0 6 0 16,0-6 0-16,-6 0 0 0,6 1 0 0,-6 4 0 0,6-5 12 0,-5 1-1 15,-1-6 0-15,0-4 0 0,6 5-11 0,-11-5 8 0,6 4-8 16,-1 1 8-16,0-1-18 0,-5 6-4 0,0-6-1 0,-5 6 0 16,5-1 15-16,-11 1 0 0,6-1 0 15,-6 0 0-15,0 1 0 0,0 9 0 0,1 0 0 0,-1-5 0 16,5 0 24-16,-4-4 7 0,-1 4 1 0,0 5 1 15,11 0-1-15,0 0-1 0,0 0 0 0,0 0 0 16,0 0-31-16,0 0 0 0,-5-10 0 0,5 1 0 16,5-1 0-16,-5 0 0 0,5 1 0 0,1-1 0 0,-1-4 0 15,-5-1 0-15,0-4 0 0,0 5 0 16,0-1 0-16,-5 1 0 0,-6 0 0 0,0-1 0 0,0 5 12 0,-5 10-4 0,0 0-8 0,-6-4 12 16,1-6-12-16,-1 5-8 0,0 10 8 0,6 0-13 15,5 4 13-15,-5-4 0 0,0-14 0 0,5 4 0 16,11 5 0-16,0 0 0 0,-11 0 0 0,11 0 0 15,0 0-68-15,-5 19-10 0,5-4-2 0,0-15-1 32,0 9-150-32,11 6-29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14.7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1940 1497 0,'5'5'32'0,"-5"0"8"0,6-5 0 0,-1 0 4 0,0 5-36 0,1-5-8 0,-6 0 0 15,0 0 0-15,5-5 104 0,-5 0 20 16,6 0 3-16,-1 1 1 0,-5-1-52 0,5 0-9 15,1-5-3-15,-6 1 0 0,5-1-51 0,6 1-13 0,-6-1 0 0,6 0 0 16,-5 1 54-16,-6-1 8 0,5-19 2 0,-5 5 0 16,0 0-52-16,0 5-12 0,-5 0 0 0,-1 9 0 0,1 6 17 15,-6 4 1-15,0 0 0 0,-5 0 0 0,0 9 22 0,0 1 5 16,-1 4 1-16,1 1 0 0,5 4-37 0,-5 5-9 16,5-5 0-16,-5 5 0 0,5-5 0 0,1 5 0 15,4 10 0-15,1-10 0 0,-1 5 0 0,6 0 0 16,0-1 0-16,6-4 0 0,-1 0 0 0,6-4 0 15,-6-6 0-15,12-4 0 0,-1-1 0 0,0-9 10 16,6 0-10-16,-6 0 10 0,0-9-10 0,-5-6 12 0,10 10-12 31,-4-9 12-31,-7-10-12 0,7 0-16 0,-1 0 4 16,-5 0 1-16,-1-10 11 0,-4 5 0 0,5 10 0 0,-6-5 0 0,-5 5 0 0,-5 0 0 16,-1 4 0-16,-5-4 0 0,-5 5 26 0,0-1 7 15,0 1 2-15,5 9 0 0,-11 5-19 0,6 0-3 16,-5 0-1-16,10 10 0 0,-5-5 4 0,5 4 1 15,0 1 0-15,0 4 0 0,6 1-17 0,-6 4 0 16,11-10 0-16,-5 11 0 0,5-1 0 0,-6 0 0 16,6-19 0-16,6 14 0 0,-6 1 0 0,5-1 0 0,6 1 0 15,-6-6 0-15,6 1 0 0,-11-10 0 0,0 0 0 16,0 0 0-16,0 0 0 0,16-5-17 0,-10-5 3 0,4 1 1 16,-4-6 21-16,-1 11 4 0,-5 4 0 0,11-10 1 15,-11 10-13-15,0 0 0 0,0-14 0 0,0 14 0 31,0-10-25-31,0 10-8 0,0 0-2 0,0 0 0 0,0-14-209 0,0 14-41 0,0 0-9 16,0 0-2-16</inkml:trace>
  <inkml:trace contextRef="#ctx0" brushRef="#br0" timeOffset="418">173 1864 1206 0,'0'0'26'0,"0"0"6"0,0 0 0 0,0 0 3 0,0 0-35 0,0 0 0 16,0 0 0-16,0 0 0 0,0 0 123 0,5-10 17 16,-5 0 4-16,0 10 1 0,0 0-57 0,0 0-11 15,0 0-2-15,0 0-1 0,16 0-5 0,6-4-1 16,5 4 0-16,0-5 0 0,-6 0-7 0,6 0-1 15,-5 0-1-15,16 1 0 0,0-1-3 0,5 5-1 0,6 0 0 0,5 0 0 16,5 0 7-16,17-10 2 16,-6 5 0-16,5 1 0 0,1-1-52 15,0 5-12-15,10 0 0 0,1 0 0 0,4 0 0 0,-10 0 0 16,6-5 0-16,-11 0 0 0,-1 5 0 0,1-5 0 0,-1 1 0 0,6-1 0 16,1 5 0-16,-1 0 0 0,0 0 0 0,-22 0 0 15,0 5 0-15,-5-5 0 0,6 0 0 0,-6 0 0 16,-5 9 0-16,-1 1 0 0,-10-5 0 0,11-1 0 15,-6-4 28-15,-16-4 2 16,0 4 1-16,-6 4 0 0,1 6-50 0,-6-5-9 0,0-5-3 0,-5 5 0 16,0-1-26-16,-6 1-6 15,-5-5-1-15,0 0 0 0,0 0-204 0,0 0-42 0,-16 24-8 16,16-24-2-16</inkml:trace>
  <inkml:trace contextRef="#ctx0" brushRef="#br0" timeOffset="1371">2917 1912 806 0,'22'14'36'0,"-22"-14"7"0,0 0-35 0,0 0-8 0,10 5 0 0,-4 4 0 16,5-9 207-16,-11 0 39 0,5 0 8 0,6 0 2 31,-6-4-154-31,1-1-30 0,4 0-7 0,-10 5-1 16,0 0 18-16,6-5 3 0,-6-9 1 0,5-5 0 0,-5-1-53 0,0 1-10 0,-5-5-3 0,-6 5 0 16,-5 0 2-16,0 0 0 0,-6-10 0 0,0 5 0 15,1 5-22-15,-6 4-15 0,5 1 3 0,-5 4 0 16,0 5 12-16,5 10 16 0,1 0-3 0,-1 9-1 15,1-4 6-15,-1 9 1 0,11 0 0 0,0 1 0 16,1 4-3-16,4 4 0 0,6 1 0 16,0 0 0-16,6-5 11 0,4 5 1 0,-4-10 1 0,10 5 0 15,0 5-29-15,0-10 0 0,1 0 0 0,-1-4 0 16,0-1 0-16,6-4 0 0,-1-10 0 0,1 0 0 16,-6-10 13-16,6 1 0 0,-6-1 0 0,6 0 0 15,-1 1-13-15,-5-6 8 0,1 1-8 0,-1-10 0 0,-5 0 0 16,-1 0-18-16,-4-5 2 0,-6 0 1 0,0-4 15 0,0-1 0 15,-6 5 0-15,-4-4 0 0,-1-1 0 0,-5 10 0 32,-11 5 0-17,0 0 0-15,10 14 0 0,-4 5 0 16,-1 19 0-16,6 0 0 0,5 5 48 0,-5 0 13 16,11 5 3-16,5-10 0 15,0 0-52-15,0 1-12 0,0-1 0 0,5-5 0 16,0 5-21-16,6-4-7 0,-5-1-2 0,4 5 0 0,-4-14 11 0,-1 0 3 15,-5-5 0-15,11 5 0 16,-6 0-156-16,6-5-30 0,-5-5-6 0,4 0-2 0</inkml:trace>
  <inkml:trace contextRef="#ctx0" brushRef="#br0" timeOffset="1793">2852 1734 950 0,'0'0'42'0,"0"0"9"0,0 0-41 0,0 0-10 16,0 0 0-16,0 0 0 0,0 0 72 0,0 0 13 15,0 0 3-15,0 0 0 0,0 0-20 0,0 0-3 16,6-10-1-16,-1 6 0 16,6-6 0-16,-6 0 0 0,6 1 0 0,-6-6 0 0,12-4 0 0,-1 5 0 15,5-5 0-15,12-1 0 0,-6-4 0 0,11-4 0 0,-1-1 0 0,7 0 0 32,-7-10 0-32,7 6 0 0,4-6 0 0,1-4 0 0,5 0 0 0,0 0 0 0,11-5 0 0,0 0 0 31,5-5-55-31,-22 15-9 0,-4-6 0 0,10 1-10 15,0-5 10-15,5 0 8 0,-5-5-8 16,0 5 11-16,-5 10-11 0,-1-1 0 16,-4 11 0-16,-1 4 0 0,-11-5 0 0,1 5 0 0,-6 5 0 0,0-5 0 15,-6-1-15-15,1 6-1 0,-11 5-1 0,-6-1 0 16,1-4-50-16,-1 5-9 0,-5 4-3 0,5-4 0 16,-5 4-116-16,6 1-23 0,-6-1-5 0</inkml:trace>
  <inkml:trace contextRef="#ctx0" brushRef="#br0" timeOffset="2517">4570 418 1260 0,'16'29'56'0,"-16"-29"11"0,0 0-54 0,16 5-13 0,1 0 0 0,-1 4 0 32,5-4 107-32,-4-15 18 0,-7 1 4 0,7-6 1 0,4 15-2 0,-4-9 0 0,-1-6 0 0,5 6 0 15,-10 4-87-15,0 0-17 0,0-9-4 0,5-5-1 16,-11-10 1-16,6 10 0 16,-11-1 0-16,0-4 0 0,0 0-20 0,-5 5 8 0,-1-5-8 0,-4 0 0 15,-7 5 24-15,-10 0-1 0,0 0-1 0,-5 9 0 16,-1 5-22-16,6 5 0 0,-10 5 0 0,4 9 0 15,6 6 0-15,0 4 0 0,6 4 0 0,-1 6 0 16,6 0 0-16,5-1 0 0,0 6 0 0,6-11 0 0,5 6 0 31,0-5 0-31,11-5 0 0,-6-5 0 16,11 5 56-16,6-5 6 0,-1 0 2 0,6 1 0 0,0-6-55 0,6 1-9 0,-6-11 0 0,16 1 0 16,-11 0 0-16,1-5 0 0,-1-5 0 0,-5 0 0 15,6-4 8-15,-1-1-8 0,-5 1 0 0,-5-11 8 16,-1-4-8-16,-4 0 0 0,-1 0 0 0,-5-5 0 15,-6 5 0-15,0-9 0 0,1 4-9 0,-6-5 9 0,-6-4 0 16,-10 4 0-16,5-4 0 0,-5 0 0 0,0 4 0 0,-11 5-13 16,0 5 4-16,5 5 1 0,1-5 8 0,-1 9-10 15,-5 6 10-15,6-1-10 0,-6 5 10 16,10 5-12-16,-4 5 12 0,4 5-12 0,7-1 25 0,-1 6 5 16,0-1 1-16,6 6 0 0,-1-1-19 0,1-5-14 15,5 5 2-15,0 1 1 0,0-1 11 0,5 10 0 16,-5 9 8-16,11 0-8 0,-6-18 0 0,-5-20 9 15,0 0-9-15,6 14 0 0,-1 5 0 0,1-9-12 16,-6-10 0-16,10 14 0 16,-10-14-183-1,0 0-36-15,0 0-7 0,0 0-674 0</inkml:trace>
  <inkml:trace contextRef="#ctx0" brushRef="#br0" timeOffset="2862">4786 260 345 0,'0'0'31'0,"0"0"-31"0,0 0 0 0,0 0 0 16,6-5 155-16,-6 0 25 0,0 5 4 0,0 0 2 15,0 0-42-15,0 0-8 0,0 0-1 0,0 0-1 16,0 0-56-16,0 0-11 16,0 0-3-16,0 0 0 0,0 0 56 0,0 0 12 0,0 0 1 0,0 0 1 0,0 0-126 0,0 10-24 15,0 4-6-15,0 5-1 0,0 5 51 0,0 0 11 16,0 5 1-16,0 5 1 0,0 4-1 0,-6 15 0 15,6 5 0-15,0 4 0 0,6 1 20 16,-1 9 3-16,-5 14 1 0,0 0 0 0,5 6-52 0,1-11-12 31,-1 1 0-31,6-5 0 0,-6 0 72 0,1 4 12 16,-1 6 3-16,1 14 0 0,4-10-87 0,-4 0-24 0,-1-5-2 0,1-9 0 0,-1-9 42 0,-5-1 8 31,5-10 1-31,-5 6 1 0,6-6-39 0,-6 1-8 0,-6-5-2 16,6-5 0-16,0 0 23 0,-5-5 0 0,5-4 0 15,-5-20 0-15,5-19 0 0,0 0 0 0,-6 9 0 0,-5 1 0 16,6-10-272-16,5 0-46 16,-16-24-10-16,5-5-1 0</inkml:trace>
  <inkml:trace contextRef="#ctx0" brushRef="#br0" timeOffset="3310">4824 2685 1728 0,'0'0'76'0,"0"0"16"0,11 9-73 0,0 1-19 0,5 0 0 0,-5 4 0 0,-1-4 55 0,7-1 7 0,-7 6 2 0,7-11 0 16,4 1 51-16,-10 0 10 0,5 0 3 0,-5-5 0 15,0-5-104-15,0 0-24 0,-6-4 0 0,0-1 0 0,1 0 0 0,-1-4 0 16,1 0 0-16,-6-10 0 0,-6 0 0 0,1-10 0 15,-6 5 0-15,0-4 0 0,-5-1 0 0,-6 10 0 16,1 0 0-16,-1 0 0 16,1 9 0-16,-1 1 0 0,0 9 0 0,-5 0 0 0,0 10 20 0,6 0-1 15,-1 9-1-15,1 1 0 0,10 9-29 0,0 0-5 16,-5 0-2 0,10 0 0-16,1 0 66 0,5 5 12 0,5 4 4 0,1 1 0 15,10 0-72-15,6-1-15 0,-6-9-2 0,5-5-1 0,-4 5 42 0,4-4 8 16,6-6 1-16,-5-4 1 0,-1-1-26 0,6-9 0 15,0 0 0-15,-5-5 0 0,-6-4 0 0,6-1 0 0,5-4 0 16,-6-5 0-16,-4-5 0 0,-7 0 0 0,7 4 0 31,-1 1 0-31,-5-10 0 0,-6 5 0 0,0-4 0 0,-5 8 0 16,6 1 0-16,-12 0 0 0,1 9 0 0,0 1 0 16,-6-1-86-16,5 10-22 0,-10 5-5 0,0 0-951 0</inkml:trace>
  <inkml:trace contextRef="#ctx0" brushRef="#br0" timeOffset="3778">2966 1931 1076 0,'0'0'48'0,"0"0"9"0,0 0-45 0,16 0-12 16,-5 5 0-16,5-1 0 0,-5 6 147 0,5 4 27 16,5 1 6-16,6 4 0 0,6 0 10 0,15 10 2 15,-4 0 0-15,10 5 0 0,0-1-103 0,5 6-20 0,11 4-4 0,11 5-1 16,22 9 0-16,-6-4 0 16,1 0 0-16,4-5 0 0,-5 0-29 0,1 0-7 0,15 5 0 0,-10-5-1 15,-6-5-11-15,-11 0-3 0,1-9 0 0,-1 4 0 16,-5-4 9-16,-16-10 2 0,-11 0 0 0,0-5 0 15,-16-4-24-15,0-1 0 0,-11-4 0 0,0-1 0 16,-16 1-47-16,5 0-13 0,0-1-4 0,-11-4-819 31,-5-5-164-31</inkml:trace>
  <inkml:trace contextRef="#ctx0" brushRef="#br0" timeOffset="5342">16 1273 1497 0,'0'0'66'0,"0"0"14"0,0 0-64 0,0 0-16 16,0 0 0-16,0 0 0 0,0 0 104 0,0 0 16 0,0 0 4 0,0 0 1 15,0-5-25-15,0-9-4 0,0-1-2 0,0 1 0 16,5 0-46-16,-5-6-8 0,0 1-3 0,0-10 0 16,0-4 22-16,0-6 4 15,0 6 1-15,0-6 0 0,-5-4-29 0,0-5-6 16,-1-5-1-16,6 10 0 0,0 9-44 0,0 15-10 16,-5-5-2-16,5 0 0 0,0 5 74 0,0 0 14 0,0 0 4 0,0 4 0 15,0 1-103-15,0 4-20 0,0 10-4 0,0 0-752 16,0 0-150-16</inkml:trace>
  <inkml:trace contextRef="#ctx0" brushRef="#br0" timeOffset="6031">2717 1086 1267 0,'-22'24'28'0,"17"-15"5"0,-11-4 2 0,0 0 1 0,-6-5-36 0,-5 0 0 15,5 5 0-15,-5-5 0 0,6 5 109 0,-12-1 15 16,1 1 4-16,10 0 0 0,-5 0-52 0,6 0-9 15,5-1-3-15,5-4 0 0,0 5-2 0,0-5-1 16,6 0 0-16,-1 0 0 16,1-5-38-16,5 1-8 0,0-1-2 0,0 0 0 0,0 0-1 0,5 0-1 15,1-9 0-15,-1 0 0 0,1-10-26 0,4 4-5 16,-4 1 0-16,10-5-1 0,-5-5 68 0,5 5 13 0,-5 0 4 16,0 0 0-16,-6-9-52 0,0 4-12 0,1 0 0 31,-6 0 0-31,0-4 27 0,-6 9 2 0,1 0 1 0,-6 4 0 15,-5 1-19-15,-6 5-11 16,6-1 12-16,-5 6-12 0,-1-1 29 0,0 1-1 0,1 4 0 0,-1-5 0 0,0 10-28 0,1 0 0 0,5 0 0 0,-6 10 0 31,6-5-148-31,0 4-35 16,10 1-7-16,-5 4-795 0</inkml:trace>
  <inkml:trace contextRef="#ctx0" brushRef="#br0" timeOffset="7487">4662 3131 1958 0,'0'0'43'0,"0"10"9"0,5 0 1 0,-5 4 3 0,6 0-45 0,-6 1-11 0,0-1 0 0,0 1 0 16,0 4 53-16,0 5 9 0,5 5 2 0,-5 4 0 0,0-4 28 0,0 5 7 15,0-1 1-15,0 1 0 0,0 4-58 0,0-4-11 0,-5 4-3 0,5 1 0 16,0-1-28-16,0-9 0 0,0 0 0 0,5 0 0 31,-5-5 0-31,0 0 0 0,5 0 0 0,-5-10 0 16,6 0 0-16,-1 1 0 0,1-1 0 0,-1-4 0 15,-5-10-231 1,0 0-52-16,0 0-10 0,0 0-3 0</inkml:trace>
  <inkml:trace contextRef="#ctx0" brushRef="#br0" timeOffset="7781">4624 3463 1036 0,'-16'0'23'0,"-6"0"5"0,1 0 0 0,-6 0 1 0,5-5-29 0,-5 10 0 0,11 4 0 0,-6-4 0 15,1-5 108-15,4 0 16 0,1 5 4 0,0 0 0 16,0 0-52-16,5-1-9 16,0 1-3-16,6 5 0 0,-6 4 8 0,6-4 0 0,-6-5 1 0,5-5 0 0,-4 4-65 0,10-4-8 31,0 10-13-31,0-10 3 0,0 0 59 0,-11 5 12 16,-5 0 3-16,-1-10 0 15,1 0-72-15,5 5-15 0,0-10-2 0,6 6-1 16,0-11-10-16,-1 6-1 0,1-6-1 0,5-4 0 0,0 5 82 0,0-6 16 15,-6-4 3-15,12 5 1 0,-1 0-52 0,1-5-12 16,-1-5 0-16,6 10 0 0,0 0 0 0,-6-1 0 16,6-4 0-16,0 10 0 0,0 0 0 0,-1 4 0 0,1 0 0 15,0 6 0-15,-6-11 0 0,-5 15 0 16,0 0 0-16,0 0-970 0</inkml:trace>
  <inkml:trace contextRef="#ctx0" brushRef="#br0" timeOffset="8829">6034 1739 1267 0,'0'0'28'0,"0"0"5"0,0 0 2 0,-11 5 1 0,0-1-36 0,11-4 0 0,0 0 0 0,0 0 0 15,0 0 109-15,0 0 15 0,0 0 4 0,0 0 0 16,0 0-52-16,0 0-9 16,0 0-3-16,0 0 0 0,17 0 0 0,4 5 0 0,6-5 0 0,6 0 0 0,-12 0 1 0,12-5 0 15,10 5 0-15,16 5 0 0,17-5-1 0,-22 5-1 16,-22-10 0-16,12 5 0 0,4 0 1 0,6 5 0 15,6 5 0-15,5-10 0 0,-1 0-52 0,7 4-12 16,10 1 0-16,0-5 0 0,-6 5 16 0,-4 0 1 16,-1-5 0-16,5 0 0 0,-4 5-17 0,-7-5 0 15,1 4 0-15,-5 1 0 0,-1-5 0 0,-5 0-22 16,0-9 3-16,-5 4 1 0,-6 0 18 0,-5 0 0 0,0-4 0 0,-11 4 0 16,-6 0-55-16,-10-5-7 0,0 6-2 0,0-6 0 15,10 0-109-15,-10 1-23 0,5-1-4 0,-5 1-776 0</inkml:trace>
  <inkml:trace contextRef="#ctx0" brushRef="#br0" timeOffset="9191">8044 1633 806 0,'0'0'36'0,"0"0"7"0,0 0-35 0,0 0-8 0,0 0 0 0,0 0 0 16,0 0 156-16,0 0 28 0,-6-9 7 0,1-1 1 15,-6 5-52-15,-5-9-9 0,-6-1-3 0,-10 1 0 16,-1 4-102-16,-15-4-26 16,-17-5 0-16,6 4 0 15,15 1 0-15,12-1 0 16,0 1 0-16,15 4 0 0,6 6 0 0,6-1 0 0,5 0 0 0,0 5 0 16,0 0 0-16,22-5 0 0,-1 0 0 0,6 5 0 31,-5 0 46-31,10 0 4 0,1 10 1 0,5 4 0 15,-11-4-31-15,10 4-5 0,-4 1-2 0,-1 4 0 0,-5 5 41 16,0 0 8-16,-16 0 2 0,0 0 0 16,5 0-18-16,-5 5-3 0,-6 5-1 0,-5-6 0 0,-5 6-22 0,-6-5-5 15,-11-5-1-15,6 5 0 0,11 4-14 0,-6-4 0 16,-5 0 0-16,0-5 0 0,-6 0 0 16,0-5 12-16,1-4-1 0,5-1-1 0,-1-4-22 0,1 4-4 15,5-4 0-15,11-10-1 16,0 0-75-16,-5 9-16 0,5-9-2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1.1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0 471 979 0,'0'0'43'0,"5"9"9"0,-5-9-41 0,11 10-11 16,-6 0 0-16,6-1 0 0,0-4 208 0,5 0 40 15,-5-5 8-15,5 10 2 0,6 4-144 0,-6-9-29 16,0-5-5-16,-5-5-2 0,5 5-30 0,0-5-7 0,1-4-1 0,-1-1 0 16,0 0-12-16,-5-4-4 0,0 4 0 0,-1-4 0 15,7-5-24-15,-12 4 0 0,-5 1 0 0,0-5 0 16,0 4-8-16,-5 1-8 0,-1-5 0 0,-5 4-1 16,-5 6 27-16,0-6 6 0,0 1 0 0,0 4 1 15,-1 1-17-15,7-1-16 0,-12 5 4 0,11 0 0 16,0 5 12-16,1 0 8 0,-1-4 0 0,11 4-8 15,0 0 10-15,0 0-10 0,0 0 8 0,0 0-8 16,0 0 0-16,0 0 0 0,0 0 0 16,11-5 0-16,-6-5 0 0,0 1 0 0,6-6 0 0,0 6 0 15,-6-6 0-15,6 6 0 0,-5-6-10 16,-6 1 10-16,5-5 0 0,-5 4 0 0,0-4 11 0,-5 5-3 16,5-1-8-16,-6 1-16 0,-5 4 4 0,6-4 0 15,-6-1 12-15,0 10 0 0,-5 1 0 0,5-1 0 16,6 5-44-16,-6-5-8 0,6 0 0 0,-6 10-621 15,0 0-124-15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1.5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329 0 1267 0,'0'0'56'0,"0"0"12"0,0 0-55 0,0 0-13 0,0 0 0 0,-5 10 0 15,-6-1 107-15,6 1 18 16,-6 0 4-16,5 4 1 0,6 5-14 0,0 0-4 0,-5 1 0 0,5 4 0 16,0 4-47-16,-5 16-9 0,5 4-3 0,0 0 0 0,0-5-15 15,-6 0-3-15,6 0-1 0,-5-4 0 0,-1 4-22 0,1-9-12 16,5-6 12-16,-5 1-12 0,5-10 0 0,0 1 0 16,0-20 0-16,0 0 0 0,0 0-8 15,0 0 8-15,0 0-13 0,0 0 5 0,0 0-5 0,0-5-1 16,0-10 0-16,5 1 0 15,6 0-110-15,-6-6-23 0,1-8-4 0,4 4-1 16,-4 0-52-16,-1 0-12 0,1-1-1 0</inkml:trace>
  <inkml:trace contextRef="#ctx0" brushRef="#br0" timeOffset="229">297 351 784 0,'0'0'35'0,"0"0"7"0,-11 4-34 0,-5 1-8 15,5 5 0-15,-5-5 0 0,0-1 55 0,-6 1 9 16,6-5 1-16,-6 10 1 0,6-10-6 0,5 5 0 15,0-5-1-15,1 0 0 0,-7 0-5 0,7 0-1 16,-7 0 0-16,6 0 0 0,1 4-26 0,-7-8-6 16,7-1-1-16,-1 5 0 0,5-5 45 0,6 5 9 15,0 0 2-15,-5-10 0 0,0-4-20 0,5 0-3 0,0-1-1 16,0 6 0-16,0-11 14 0,5 6 2 0,0-5 1 0,1 4 0 16,-1 1-8-16,1 0-1 0,-1-6-1 0,6 1 0 15,0 10-59-15,-6-6-11 0,-5 1-2 16,11-1-1-16,-11 6 22 0,0 9 5 0,0 0 1 0,0 0 0 15,0 0-79-15,0 0-16 16,0 0-3-16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421 470 1497 0,'-37'-4'66'0,"37"4"14"0,0 0-64 0,0 0-16 0,0 0 0 0,0-10 0 0,-6-4 106 0,12-6 18 16,4 6 3-16,-4-5 1 15,-12-5-60-15,6 14-11 0,0 10-2 0,6-24-1 0,-6-14-34 0,0 4-6 16,5-4-2-16,1-1 0 0,-1 1-12 0,-5 4 0 15,5 6 0-15,-5 4 0 0,6-1 0 0,-1 11 0 16,1 0 0-16,-1 9-976 0</inkml:trace>
  <inkml:trace contextRef="#ctx0" brushRef="#br0" timeOffset="462">265 1306 1267 0,'0'0'56'0,"-11"5"12"0,6 0-55 0,5-5-13 0,0 0 0 0,0 0 0 16,-11 4 132-16,5 1 23 0,-4-5 5 15,10 0 0-15,0 0-76 0,0 0-16 0,0 0-4 0,0 0 0 0,0 0-36 0,0 0-7 16,0 0-1-16,0 0-1 0,-6-9-6 0,1-1-1 15,5 0 0-15,0 1 0 0,5-1-12 0,-5-4 0 16,6-1 0-16,4 1 0 0,1 0 54 0,0-10 8 16,0 0 2-16,-6 4 0 0,6 1-64 0,0-5-12 15,-11 0-2-15,0 0-1 0,0 0 15 0,-6 0 0 16,-4 5 0-16,-7-10 0 0,1 5 16 0,-5 5-3 16,-1 0-1-16,0 4 0 0,1 6-12 0,-1 4 0 15,1 0 0-15,-1 5 0 0,0 0 0 0,6 5 0 16,-5 4 0-16,4 6 0 15,7-1-212-15,4 5-44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44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10 633 0,'0'0'28'0,"0"0"6"0,22 0-34 0,-17 0 0 0,-5 0 0 0,0 0 0 15,0 0 147-15,0 0 22 0,11 0 5 0,-6 0 1 0,6 0-65 0,-6 0-13 16,6-5-2-16,0 0-1 16,0 5-10-16,0 0-1 0,5 0-1 0,0 0 0 0,-5 5-21 0,5-5-4 15,6 0-1-15,-1 5 0 16,-10-5-30-16,0 0-6 0,5 0-2 0,-5 0 0 0,5 0-9 0,-5 0-1 16,5 0-8-16,-5 0 12 0,0 0-4 0,5 0 0 15,-5 0-8-15,0 0-648 16,-6 0-136-16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25.0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578 4504 889 0,'0'0'39'0,"0"0"9"0,0 0-39 0,5 15-9 0,6-6 0 0,-6 1 0 16,-5-10 86-16,0 0 15 0,0 0 3 0,0 0 1 16,0 9-33-16,0-9-6 15,0 0-2-15,0 0 0 0,0 0 13 0,0 0 3 16,0 0 0-16,-5 10 0 0,5-10-40 0,0 0-8 16,0 0-2-16,-11 5 0 0,11-5-12 0,-11 0-2 15,1-5-1-15,-7 5 0 0,1 0-15 0,5-5 11 0,1-4-11 0,-1-1 10 16,-5-4-10-16,-1-1 12 0,-4 1-12 0,-1-5 12 15,6-1-12-15,-6-13-11 16,1-6 3-16,-1 1 0 0,-5-5 8 0,0-1 0 0,0-4 0 16,0-9 0-16,5-10 27 0,1-5 7 0,-6 0 2 0,0-5 0 15,0 0-19-15,0-10-3 0,5 1-1 0,6-10 0 16,0-10-5-16,5 10 0 0,6 0-8 0,-1-5 12 16,1 10-3-16,5-5-1 0,0-5 0 0,5 5 0 15,1 0-8-15,-1 10 0 0,6-6 0 0,5 11 0 0,-5 9 0 16,5 0 0-16,0 5 0 0,6-1 0 0,-1 6 0 15,-4-1 0-15,-1 6 0 0,0-6 0 0,6 11 0 16,-1-1 0-16,-5 5 0 0,1 0 0 0,-1 5 0 0,0-1 0 16,0 6 0-1,6 4 0-15,-6 5 53 0,0 5 9 0,-5 0 2 0,5 5 0 16,-5 5-64-16,5-1-21 0,-5 1 0 0,5 4 0 0,-5 1 33 0,-5-1 8 0,4 5 0 0,1 1 1 16,5-1-170-16,-5 5-35 0,-5-5-6 0,4 5-2 0</inkml:trace>
  <inkml:trace contextRef="#ctx0" brushRef="#br0" timeOffset="2724">724 725 1666 0,'0'0'74'16,"0"0"15"-16,0 0-71 0,0 0-18 0,0 0 0 0,0 0 0 0,0 0 80 0,5-10 13 15,-5 10 3-15,-5-14 0 0,5 0-38 0,-6-1-7 16,6-9-2-16,-5 0 0 0,5 5-39 0,0-5-10 15,0 0 0-15,0-5 0 0,0 5 0 0,0-5 0 16,0 0 0-16,-6 1 0 0,6 4 25 0,0 0 3 16,-5 4 1-16,0 6 0 15,5-5-46-15,5 4-10 0,-5 6-1 0,0 9-634 16,0 0-126-16</inkml:trace>
  <inkml:trace contextRef="#ctx0" brushRef="#br0" timeOffset="1178">4738 4543 925 0,'0'0'40'0,"0"0"10"0,0 14-40 0,0 5-10 0,-6-4 0 0,1-6 0 16,-1 10 74-16,6-4 13 0,6-1 2 0,-6 1 1 16,0-15-20-16,0 9-4 0,0-9-1 0,0 0 0 15,0 0-16-15,0 0-3 0,0 0-1 0,0 0 0 16,0 0-3-16,0 0-1 0,0 0 0 0,0 0 0 16,0 0-11-16,0 0-2 0,0 0-1 0,11-9 0 15,-6-11 6-15,6 1 2 0,0-5 0 0,5 0 0 16,-5-5-7-16,-1 1 0 0,1-11-1 0,5-4 0 15,6-10-15-15,0-5-4 0,-6-9 0 0,11-10 0 16,-11-4 17-16,0-6 3 0,0-9 1 0,1-5 0 0,-1 1-29 16,0-11 0-16,-5-4 0 0,-6-10 0 0,-5 5 0 15,0-5 8-15,-5-4-8 0,-1-16 0 0,-10 11-11 16,0 0-5-16,-6-11 0 0,-5 6-1 0,6 10 17 16,-12-1 0-16,6 0 0 0,-5 1 0 0,0 18 13 0,-1 10 7 15,1 15 0-15,-1-1 1 0,6 15-33 0,0 10-8 16,0 0 0-16,0 9-1 15,0 14-35-15,0 11-6 0,-5-1-2 0,10 10 0 16,1 4-100-16,4 10-21 0,-58 20-4 0,21-1-1 0</inkml:trace>
  <inkml:trace contextRef="#ctx0" brushRef="#br0" timeOffset="3205">2117 850 1087 0,'-21'-5'48'0,"10"5"10"0,-5 0-46 0,0 0-12 15,-6 5 0-15,6-5 0 0,-11 0 42 0,0 5 6 16,0-5 2-16,0 4 0 0,5-4 11 0,1 5 3 15,-1 0 0-15,6 0 0 0,-6-5 0 0,11 0 0 16,-5 0 0-16,16 0 0 16,0 0-47-16,0 0-9 0,0 0-8 0,0 0 12 0,6-5 16 0,-6-5 3 15,5 6 1-15,6-6 0 0,-6 0-5 0,1 1-1 16,-1-6 0-16,6-4 0 0,-6 0 15 0,6-5 3 0,0 0 1 16,-6 5 0-16,6-5-21 0,-6 5-4 0,-5-5 0 0,6 4-1 15,-6-4-19-15,-6 0 0 0,1 5 0 16,-6 0 0-16,0-5 0 0,-5 5 0 0,0 4 0 15,0-4 0-15,-6 5 31 0,6 4 2 16,-6 5 1-16,6 0 0 0,5 10-54 16,-5 0-12-16,5-10-1 0,0 10-1 15,11-5-100-15,0 0-20 0,0 0-4 0,0 0-656 0</inkml:trace>
  <inkml:trace contextRef="#ctx0" brushRef="#br0" timeOffset="3706">2787 768 748 0,'11'-5'67'0,"0"1"-54"0,-11 4-13 0,0 0 0 16,16 0 220-16,0-5 42 15,-10 5 8-15,10-5 2 0,0 5-151 0,0-5-29 16,6 0-7-16,-6-4-1 0,-5 4-32 0,0 0-6 16,0-4-2-16,-1-1 0 0,1 5-35 0,-5-4-9 15,-1-1 0-15,-5 0 0 0,-5 1 17 0,-1-1 2 16,1-4 0-16,-6 4 0 0,-5 5-19 0,0-4 0 15,-6-1 0-15,0 1 0 0,6-1 0 0,0 0 0 16,0 6 0-16,5-6 0 0,-5 0-16 0,5 6-1 0,0-1 0 0,11 5 0 16,0 0 17-16,-5-10 0 0,5-4 0 0,0-1 0 15,0 15 21-15,0 0 8 0,16-5 2 0,-11-9 0 16,1 4-31-16,-1 1 0 0,11-1 0 0,-10-4 0 16,-6-5 0-16,0-1 0 0,-6 1 0 0,1 5 0 15,0-1-24-15,-6-4-4 0,-5 5 0 16,-1-1-1-16,7 1 41 0,-12 0 8 0,0 4 1 0,1 5 1 0,-1 5-22 15,6 0 9-15,-11-9-9 0,11-1 0 16,-6 5-13-16,11 5-10 0,0 0-1 0,1 5-1 16,10-5-83-1,0 0-16-15,0 0-3 0,0 0-1 0</inkml:trace>
  <inkml:trace contextRef="#ctx0" brushRef="#br0" timeOffset="4003">3916 101 748 0,'0'0'67'0,"0"0"-54"0,-5 14-13 0,0 15 0 16,-6 5 189-16,5 9 35 0,-4 14 8 0,-1-4 0 15,0-5-80-15,0-5-16 0,6 1-3 0,-1-6-1 16,-4 1-52-16,-1-1-10 0,11 0-2 0,-6-4-1 16,1-5-35-16,5-5-8 15,-5 0 0-15,5 0-1 0,5 0-15 0,-5-15-8 16,0-9 10-16,0 0-10 16,0 0-23-16,0 0-10 0,0 0-3 0,5-9 0 15,-5-6-212-15,6 1-44 0</inkml:trace>
  <inkml:trace contextRef="#ctx0" brushRef="#br0" timeOffset="4261">3916 442 288 0,'0'0'12'0,"0"0"4"0,0 0-16 15,0 0 0-15,0 0 0 0,0 0 0 0,-5-5 182 0,-11 5 34 16,5 0 6-16,-5 0 2 16,-6 0-126-16,1 0-25 0,-6 0-5 0,0 5 0 0,5-10 0 0,-5 5 0 15,0 5 0-15,0-1 0 0,5 1-12 0,1 0-3 16,4-10 0-16,1 0 0 0,0 5-15 0,0-4-3 15,10-1-1-15,6 5 0 0,-5-15-2 0,0 6-1 16,5-1 0-16,0-4 0 0,0-1 10 0,5 1 3 16,-5-5 0-16,0 0 0 0,5-1-15 0,1 1-2 15,-1-5-1-15,-5-5 0 0,6 1-14 16,-1-1-4-16,-5 10 0 0,5-5 0 0,1 4-8 0,-1 1 8 16,-5 0-8-16,0 0 8 0,-5 9-8 0,5-4 0 15,5 4 0-15,-5 0 0 16,0 1-64-16,0 9-19 0,0 0-3 0</inkml:trace>
  <inkml:trace contextRef="#ctx0" brushRef="#br0" timeOffset="24159">886 2982 1054 0,'-6'0'23'0,"1"0"5"0,5 0 0 0,0 0 3 0,0 0-31 0,0 0 0 16,-5 0 0-16,5 0 0 0,0 0 84 0,0 0 10 0,0 0 2 0,0 0 1 0,0 0-5 0,0 0-2 15,0 0 0-15,0 0 0 0,0 0 15 0,0 0 3 0,0 0 1 0,0-5 0 31,-6-4-38-31,1-1-8 0,5 5-2 0,0-5 0 16,-6 1-31-16,1-6-6 0,10 6-2 0,-5-6 0 16,0-4 18-16,0 0 3 0,0-5 1 0,6 0 0 15,-6-5-24-15,0 0-4 0,5-4 0 0,1 9-1 32,-6 0-6-32,0-5-1 0,0 0 0 0,-6 5 0 0,6 0-8 0,0 5 12 0,-5-5-12 0,5 0 12 0,-6 0-12 15,6 9-12-15,-10 6 2 0,10-6 1 0,-6 6 9 16,6 9 0-16,0 0 0 0,0 0 0 15,0 0-53-15,0 0-9 0,0 0-2 0</inkml:trace>
  <inkml:trace contextRef="#ctx0" brushRef="#br0" timeOffset="24986">1891 1993 633 0,'0'0'28'0,"0"0"6"0,10 0-34 0,1 0 0 0,0 0 0 0,-11 0 0 15,0 0 220-15,0 0 38 0,0 0 7 0,0 0 2 16,-16-5-143-16,10-5-29 0,6 10-6 0,-10-5-1 0,-23-9-14 0,6 0-3 16,22-1-1-16,26 1 0 0,28-1-18 0,-27 6-4 15,-33-6-1-15,5-4 0 0,6 0-19 0,-5 0-3 16,-6 0-1-16,6-1 0 0,16 1-24 15,-11 5 0-15,-17-10 0 0,12 5 0 0,10-1 0 0,1 1 0 16,-12 5 0-16,6-1 0 0,0-4 0 0,6 10 0 0,-1-1 0 0,-5 10 0 16,-11-5 0-16,1 0 0 15,4 1 0-15,6 4 0 16,0 0-72-16,0 0-20 0,-5 0-4 0,-6-5-883 0</inkml:trace>
  <inkml:trace contextRef="#ctx0" brushRef="#br0" timeOffset="25597">1026 1513 576 0,'-21'0'25'0,"21"0"6"0,16 0-31 0,-5 0 0 16,-1 0 0-16,1 0 0 0,-11 0 128 0,0 0 20 16,0 0 4-16,0 0 1 0,0 0-61 0,0 0-12 15,0-10-2-15,0 10-1 0,-5-10-3 0,5 10-1 16,0 0 0-16,-6-5 0 0,1-4-15 0,5 9-3 16,0 0-1-16,0 0 0 15,-11-5-11-15,-5 5-3 0,-11 0 0 0,5 5 0 0,6 0-8 0,-11 4-3 16,0 1 0-16,6 4 0 0,4 1-9 0,1-1-3 15,5 1 0-15,1 4 0 0,-7 0-9 0,1 0-8 16,5 5 9-16,0 5-9 0,6-5 10 0,0 10-10 16,-1-1 10-16,12-9-10 0,-1 0 0 0,6-9 0 15,0 4 0-15,0-5 0 0,5-4 0 0,-5-5 0 0,10-5 0 0,1 0-10 16,-6 0 10-16,6-5 0 16,-1 0-9-16,1 0 9 0,-1-4 10 0,1-1 6 0,-6 0 2 15,6-4 0-15,5 0 6 0,-11-1 0 0,0-4 1 0,6 0 0 16,5-5-6-16,-6 0-2 0,-21 0 0 0,6 5 0 15,5-1-9-15,-11 1-8 0,0-5 12 0,-6 5-12 16,-5-5 8-16,6 10-8 0,0-1 0 0,-12 1 0 16,-4 4 0-16,10 0 0 0,6 6 0 0,-6 4 0 15,-11 0 16-15,11 0-1 0,11 0 0 0,0 0 0 16,-5 9-106-16,5-9-21 0,0 0-4 0</inkml:trace>
  <inkml:trace contextRef="#ctx0" brushRef="#br0" timeOffset="63761">329 3577 1735 0,'27'0'38'0,"-16"5"8"0,0-5 2 0,-11 0 0 0,0 0-38 0,0 0-10 0,11 5 0 0,-6 5 0 16,6-1 52-16,-11-9 8 0,0 0 1 0,0 0 1 15,0 0-26-15,0 0-4 0,0 0-2 0,0 0-628 16,0 0-126-16</inkml:trace>
  <inkml:trace contextRef="#ctx0" brushRef="#br0" timeOffset="66027">843 3664 1497 0,'0'0'66'0,"0"0"14"0,0 0-64 0,0 0-16 0,16 0 0 0,-16 0 0 31,5-10 106-31,-5 10 18 0,11-9 3 0,-11 9 1 0,-11-15-64 0,0 6-12 0,11 9-2 0,0-5-1 16,-10-5-27-16,10 1-6 0,0 9 0 0,0 0-1 16,-17 0 40-16,1 0 8 0,-5-5 1 0,-1 5 1 15,0 5-53-15,-5 4-12 0,6 6 0 0,-1-1 0 16,0 0 0-16,1 10 0 0,5 5 0 0,-1 0 0 31,1 0 0-31,5 4 0 0,6 1 0 0,0 4 0 16,5 1 0-16,0-5 0 0,5 4 0 0,0-14 0 0,1-5 52 15,-1-4 9-15,6-6 3 0,5-4 0 0,-5 0-26 0,5-5-5 16,0 0-1-16,6 0 0 0,-6 5 7 0,11-10 1 16,0 0 0-16,6-5 0 0,-6-4-19 0,0-10-3 15,-6-5-1-15,-4 0 0 0,4 1-31 0,1-6-6 16,-17 5-2-16,1 0 0 0,-1 5 22 0,0-5 0 0,-5 1 0 0,0 4 0 16,-5-5-22-16,-6 0 3 0,0 0 1 0,-5 0 0 15,0 5-126 1,0 5-26-16,0 0-5 0,-6 9-555 0,6 6-111 0</inkml:trace>
  <inkml:trace contextRef="#ctx0" brushRef="#br0" timeOffset="66481">961 4461 1504 0,'0'0'33'0,"0"0"7"0,0 0 2 0,0 0 0 0,-5-10-34 0,0 1-8 0,5-1 0 0,-6-4 0 16,-5-1 63-16,1 6 10 0,-1-1 3 0,-5 5 0 15,-1 0 30-15,7 1 6 0,-7 4 2 0,-4 4 0 16,5 1-53-16,-11 5-10 0,5-5-3 0,-11 4 0 16,6 6 26-16,6 4 5 0,5 0 1 0,-1 0 0 15,1 1-64-15,5 4-16 0,6 4 0 0,0 1 0 16,-1 0 0-16,6 5 0 0,6 4 0 0,4 0 0 16,1-9 0-16,5 0-10 0,-10 0 2 0,10-5 0 0,0-5 8 0,0-5 16 15,-5 1-4-15,5-10-1 16,6 0 5-16,0-1 2 0,-1-4 0 0,-4-4 0 0,4-1-9 0,-5 0-1 15,6-5-8-15,0-4 12 16,-6-5-32-16,0-1-6 16,0-4-2-16,0-4 0 15,-5-6 28-15,0 5 0 0,-6-4 0 0,-5-6 0 16,0 1-56-16,-5-1-7 0,0 11-1 0,-1-1-1049 0</inkml:trace>
  <inkml:trace contextRef="#ctx0" brushRef="#br0" timeOffset="66908">297 5037 1267 0,'-33'5'56'0,"33"-5"12"0,11 5-55 0,-11-5-13 15,0 0 0-15,16 0 0 0,1 0 133 0,-17 0 24 16,0 0 5-16,-11-5 1 0,-11-9-70 0,11 4-13 15,11 0-4-15,-10-4 0 0,-12-10 4 0,6 0 1 16,16-5 0-16,-11-4 0 0,-5-6-65 0,-6-4-16 16,6 0 0-16,-6-15 0 0,1 5 55 0,10-4 7 15,-5-11 2-15,5 6 0 0,-5-10-52 0,5 0-12 16,0 0 0-16,11-10 0 0,-5 5 0 0,5 1-10 16,0 4 2-16,0 4 0 15,0 6-39 1,5 4-7-16,6 5-2 0,-6 5 0 15,1 0-160-15,-1 20-32 0,17-35-6 0,-1 25-2 0</inkml:trace>
  <inkml:trace contextRef="#ctx0" brushRef="#br0" timeOffset="68657">2885 1594 1267 0,'0'0'56'16,"0"0"12"-16,0 0-55 0,0 0-13 15,10-5 0-15,-10 5 0 0,0 0 92 0,0 0 16 0,0 0 4 0,0 0 0 16,6-9-26-16,-6 9-5 0,0 0-1 0,-6-10 0 16,-15-4-64-16,-1-1-16 0,1 6 0 0,-1 4 0 15,-5 0 0-15,11 10 0 0,0 0 0 0,-6 4 0 16,-5 6 50-16,0-1 6 0,11 10 2 0,-6 5 0 16,0 5-93-16,6-1-18 0,16 10-4 0,-11-4-1 0,-5-10 149 0,11 4 29 0,-6 6 7 15,11 4 1-15,11-10-52 0,0-4-9 16,5 0-3-16,0-5 0 0,0-5-24 15,0 1-4-15,-5-11-2 0,0 1 0 0,11-5-3 16,-6-5-1-16,0 0 0 0,6-5 0 0,-6-5-30 16,6 1 0-16,-6-6-8 0,5-4 8 0,-4 0 0 0,-1-5 0 15,-5 0 0-15,-1-5 0 16,-4-5 0-16,-1 1 0 0,1-1 8 0,-6-4-8 0,0-1 0 0,0-4 0 16,-6 0 0-16,6 4 0 0,-5 1 0 0,5 4 0 15,-6 6 0-15,6 4 0 0,-5-1-45 0,0 11-15 16,5 14-4-16,0 0 0 0,0 0-153 0,0 0-31 0</inkml:trace>
  <inkml:trace contextRef="#ctx0" brushRef="#br0" timeOffset="69046">3635 1695 460 0,'49'-19'41'0,"-33"14"-33"0,-5-5 214 0,5-4 42 0,-5 4 9 0,-5-4 2 15,-6 14-159-15,5-14-31 0,-5-1-6 0,-5 6-2 0,-1-6 41 0,-5 1 8 16,6 4 2-16,-11-4 0 16,0 4-154-16,-1 1-30 0,-4 4-7 0,-6 5-1 0,5 5 103 0,-5 9 20 0,5 0 4 0,-5 6 1 31,6 4 0-31,-1 4 0 0,1 1 0 0,4 0 0 0,1 5-52 0,5 4-12 0,6 0 0 0,0 1 0 31,5-1 54-31,5 1 8 0,6-6 2 0,5-4 0 16,-5-10-51-16,5-4-13 0,0-6 0 0,6 1 0 15,-1-5 0-15,6-5 0 0,-5 0 0 0,5-5 0 16,-5 0 37-16,-6-4 6 0,0-1 1 0,6-5 0 0,-6 1-20 0,0-5-3 16,6-5-1-16,-6 0 0 0,0 0-20 0,-5-5 0 15,-6 0 0-15,1-4 0 0,-1-1 0 0,1 0 0 0,-6-4 0 16,-6 0 0-16,1 9-112 15,-1-5-26-15,1 10-6 0</inkml:trace>
  <inkml:trace contextRef="#ctx0" brushRef="#br0" timeOffset="70515">1966 2579 1267 0,'0'0'56'0,"0"0"12"0,0 0-55 0,0 0-13 15,0 0 0-15,0 0 0 16,-11-5 93-16,11 5 16 0,27-5 3 0,-5 0 1 0,-22 5-53 0,-22-5-12 16,-21 1-1-16,0-1-1 0,5 0-28 0,0 5-6 15,1 0 0-15,4 10-1 0,1-6 3 0,5 11 1 16,-6-1 0-16,12 1 0 0,-1 9 25 0,0 0 6 0,12-5 1 0,-1 5 0 16,0 0 9-16,6 0 1 15,5 0 1-15,10 9 0 0,1 1-16 0,5-5-3 16,1 4-1-16,4 1 0 15,-10 0 14-15,11-5 4 0,-1-5 0 0,1 0 0 16,5-10-56-16,-5 0-10 0,-1-4-2 0,6 0-1 16,-5-6 21-16,5-4 4 0,-6-4 0 0,6-1 1 15,-5-5-13-15,-6-4 0 0,6-1 0 0,-6-4 0 16,0 0 0-16,-10-5 0 0,4 0 8 0,-4 5-8 16,-6-5 0-16,0 0 0 0,-11-5 0 0,6 0 0 0,-12 0 0 15,7 5 0-15,-1-5 0 0,-5 1 0 0,-1-1-106 0,7 5-18 0,-1 9-3 16,0 6-922-16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7:48.1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 1662 1022 0,'0'0'45'0,"0"0"10"0,0 0-44 0,0 0-11 15,0 0 0-15,0 0 0 0,5-5 73 0,-5 5 13 0,0 0 2 16,0 0 1-16,0 0-13 0,0 0-4 0,0 0 0 0,0 0 0 0,0 0 1 16,-5-5 0-1,5-4 0-15,0 9 0 0,0 0 6 0,-5-10 1 0,5 0 0 16,-6 1 0-16,1-1-11 0,5 1-1 0,0-6-1 0,-6 6 0 16,1-6-19-16,0-4-4 0,10 0-1 0,-5-5 0 15,0-5-16-15,0 0-3 16,5-9-1-16,1-10 0 0,5 4-15 0,-6-4-8 0,-5 5 10 0,5 0-10 15,-5 5 10-15,0-6-10 0,-5 6 10 0,10 4-10 0,6 1 12 0,-5 9-4 16,-1 0-8-16,0 5 12 0,-5 4-2 0,-5 1-1 16,5 4 0-16,0 10 0 0,22 0-25 0,-22 0-6 15,-11 5-1-15,5 5-770 16,6-1-155-16</inkml:trace>
  <inkml:trace contextRef="#ctx0" brushRef="#br0" timeOffset="563">31 2517 1530 0,'0'0'33'0,"0"0"7"0,0 0 2 0,0 0 2 0,0 0-36 16,0 0-8-16,0 0 0 0,0 0 0 0,0 0 97 0,0 0 18 15,0 0 3-15,0 0 1 0,0 0-27 0,0 0-6 16,0 0-1-16,-6-10 0 0,1-4-28 0,5 4-5 16,-5-4-2-16,5-1 0 0,0 1-14 0,-6-1-4 15,1 6 0-15,-1-10 0 0,12-1-12 0,-6-4-2 16,0 5-1-16,0-10 0 0,11 5-6 0,-11-5-2 16,5 5 0-16,0-4 0 0,6 4-9 0,-11-5 8 15,0 5-8-15,0 0 8 0,6 5-8 0,-6-5 12 16,10 0-12-16,-4 9 12 15,-1 1-149-15,1-1-30 0</inkml:trace>
  <inkml:trace contextRef="#ctx0" brushRef="#br0" timeOffset="1240">982 845 806 0,'-6'-28'72'0,"6"28"-58"0,0 0-14 0,0 0 0 0,0-10 152 15,0 10 27-15,0 0 5 0,0 0 2 0,-5-5-49 16,-6-4-9-16,11 4-3 0,0-5 0 0,5-4-26 0,-5 4-6 16,0 1-1-16,0-1 0 15,-5-9-37-15,5 0-8 0,5-5-2 0,1-5 0 16,-6 0 15-16,0-5 4 0,0 1 0 0,0-6 0 16,5 6-52-16,1-6-12 0,4 6 0 0,-4-6 0 0,-1 1 0 0,1-1 0 15,-6 1 0-15,0 4 0 0,-6-4 0 0,12 4 0 16,4 6 0-16,-4-1 0 0,-6 10 17 0,-6-5 1 15,1 9 0-15,5 6 0 0,5-1-29 0,-5 5-5 16,-5 0-2-16,5 5 0 16,0 0-162-16,0 0-33 0</inkml:trace>
  <inkml:trace contextRef="#ctx0" brushRef="#br0" timeOffset="1728">2003 653 1267 0,'0'0'28'0,"0"0"5"0,0 0 2 0,0 0 1 0,0 0-36 0,0 0 0 16,0 0 0-16,0 0 0 0,0 0 111 0,5-9 15 0,0-1 3 0,1 1 1 31,-6-6-30-31,5 6-5 0,1-11-2 0,4 1 0 0,-4 0 3 0,-1-5 1 16,-5 0 0-16,6-5 0 0,-6 0-77 0,5 1-20 16,-5-6 0-16,5 0 0 0,-5 5 0 0,0-4 0 0,0 4 0 0,0 0 0 15,6 5 23-15,-6-5 1 16,0 5 0-16,0 0 0 0,0 0-13 0,0 5-3 0,0 10 0 15,5-6 0-15,-5 1 20 0,0 4 3 0,-5 1 1 0,5 4 0 16,-11 0-180 0,11 5-35-16,0 0-7 0,0 0-2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8:33.4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11 528 230 0,'0'0'20'0,"0"0"-20"0,-11 10 0 0,11-10 0 16,0 0 287-16,0 0 53 15,0 0 10-15,0 0 2 0,0 0-176 0,0-10-36 16,0-4-8-16,0-1 0 0,5 1-27 0,1 0-5 0,-1-1 0 0,1-4-1 16,-1 0-24-16,-5 0-5 0,6-1-1 0,-1-8 0 15,0 4-25-15,1 0-4 0,-1-5-2 0,1 0 0 16,-6 5-19-16,0 0-4 0,5 0-1 0,-5 0 0 15,0 0 14-15,-5 5 4 0,-1 0 0 0,6 4 0 16,0 1-48-16,-5 4-8 0,5 0-3 0,-6 1 0 16,1 4-66-16,0-5-14 0,5 1-2 0,0 4-650 15,0 5-129-15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51.9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189 671 1267 0,'-11'4'28'0,"1"-4"5"0,-1 0 2 0,11 0 1 16,0 0-36-16,0 0 0 0,0 0 0 0,0 0 0 15,-6 10 109-15,6 0 15 0,-5-1 4 0,5 6 0 0,5-6-52 0,-5 6-9 16,0 4-3-16,0 0 0 0,0 0-2 0,6 5-1 0,10 10 0 0,-5 4 0 16,-11-4-46-16,0-1-15 15,-6 6 8-15,6-1-8 0,6 6 55 0,-6-6 7 16,0 0 2-16,0 1 0 0,0-6-64 0,11-4 0 0,-1-5-9 0,-4 5 0 16,-12-10 9-16,6 5-12 0,0-14 12 0</inkml:trace>
  <inkml:trace contextRef="#ctx0" brushRef="#br0" timeOffset="284">286 695 518 0,'0'0'23'0,"11"4"5"0,-11-4-28 0,11 5 0 16,-11-5 0-16,5 10 0 0,6-1 172 0,-5 6 28 15,4-1 7-15,-4 5 1 0,5 1-65 16,-6 4-13-16,0 0-2 0,-5 9-1 0,6-4-50 0,-1 5-9 16,1-6-3-16,-6 11 0 0,0 4-16 0,0-4-3 15,0 4-1-15,-6 0 0 0,1 0-21 0,5-9-4 16,5 4 0-16,-5-4-1 0,6-5-19 0,-6-5-16 0,-6 0 4 0,1-5 0 15,5 0 12-15,0-5-11 0,-6 1 11 0,6-15-10 16,0 0-94-16,0 0-20 16,0 0-3-16,0 0-690 0</inkml:trace>
  <inkml:trace contextRef="#ctx0" brushRef="#br0" timeOffset="854">0 555 576 0,'0'0'51'16,"0"0"-41"-16,0 0-10 0,0 0 0 0,0 0 104 0,0 0 20 15,16-5 3-15,-16 5 1 0,17-4-52 0,-7-1-9 16,-10 5-3-16,17-5 0 0,-1 0 0 0,5 5 0 15,-4 0 0-15,10 0 0 0,-6 0 0 0,12 0 0 16,-1 0 0-16,0 0 0 0,1 5-21 0,-6 5-5 16,5-1-1-16,1 1 0 0,-6 4-8 0,11-4-1 15,-1 0-1-15,-4 4 0 0,-6 0 29 0,0 6 7 16,0-6 1-16,-11 5 0 0,-5-4-52 16,5 4-12-16,-11 0 0 0,6 0 0 15,-11 0 45-15,-5 5 7 0,-1 0 0 0,-4 0 1 16,-7-4-33-16,1 4-8 0,0 0 0 0,-6 0-1 15,12-5-11-15,-7-5 0 0,-4 1-12 0,5-6 12 0,-1 1 0 0,1-1 0 16,0-4 0-16,5 5 12 0,0-1-12 0,11-9 0 16,0 0 0-16,0 0 0 0,0 0 0 0,-5 10-16 0,5 5 4 0,0-15 1 15,0 0 20-15,0 0 4 0,0 0 1 0,11 4 0 16,0 1-14-16,-1 5 0 0,7-5 0 0,-1 4 0 16,0 1 0-16,0-1 0 0,0 1 0 15,6 4 0-15,0 1 0 0,5 4-8 0,0 0 8 0,0 0 0 16,5 5 0-16,-5 0 0 0,5 0 0 0,1 0 0 15,5 0 48-15,-6 0 9 0,0 0 3 0,1 5 0 16,-6-5-45-16,0-5-15 0,0 5 9 0,-5-4-9 16,-6-6 0-16,5 0 0 0,-4 1 0 0,4-5 0 15,-5 4 0-15,-5-4 0 0,5-1 0 0,-5-4 0 0,0 0 0 16,0 0 0-16,0 4 0 0,5-4 0 31,0-5-148-31,-5 0-36 0,21-10-6 0,-16 1-795 0</inkml:trace>
  <inkml:trace contextRef="#ctx0" brushRef="#br0" timeOffset="1375">1189 65 806 0,'0'0'17'0,"0"0"4"15,0 0 1-15,0 0 2 0,0 0-24 0,0 0 0 0,0 0 0 0,0 0 0 0,0 0 107 0,0 0 17 16,0 0 3-16,0 0 1 0,0 0-52 0,0 0-9 15,0 0-3-15,5 10 0 0,0 0 52 0,-5 4 9 16,11-4 3-16,-5 4 0 0,4 5-52 0,-4 1-9 16,-6 4-3-16,5 0 0 0,6 4 0 0,-11 1 0 15,5-5 0-15,-5 0 0 0,11 0-51 0,-5 0-13 16,-6 0 0-16,0-5 0 0,0 5 0 0,5-4 0 0,-5-1 0 0,5-5 0 31,-5-14-48-15,0 0-13-16,-5 10-3 0,5-10 0 0,0 0-138 0,0 0-28 0,0 0-6 0,0 0-500 0</inkml:trace>
  <inkml:trace contextRef="#ctx0" brushRef="#br0" timeOffset="1704">1043 22 806 0,'0'0'17'0,"0"0"4"15,16-5 1-15,-5-4 2 0,5 9-24 0,0 0 0 0,-5 0 0 0,0 0 0 16,10 0 56-16,-4-5 6 0,-7 0 2 0,7 5 0 16,-1 5 0-16,5 0 0 0,1 4 0 0,0 1 0 0,5-5 51 15,0 9 10-15,0 1 3 0,0 4 0 0,5 0-52 0,-10 10-9 16,10 5-3-16,-10-10 0 0,-17 0 0 0,6 0 0 31,5 4 0-31,-5 1 0 0,-11 0-26 0,0-5-6 16,0 5 0-16,-5 0-1 0,-6-1 1 0,0 1 1 0,-5-5 0 0,5 5 0 15,-5-5-33-15,-6-5 0 0,1-4 0 0,-1-6 0 0,6 1 0 0,-1 0 0 16,1-6 0-16,0 1 0 16,5-5-44-16,11 0-16 0,-11 0-4 0,1 0 0 0,10 0 73 0,0 0 15 15,-11-9 2-15,5 4 1 16,1-5-146-16,5 10-29 0,0 0-5 0,0 0-2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8:44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1091 460 0,'0'0'41'0,"0"0"-33"16,0 0-8-16,0 0 0 0,0 0 62 0,0 0 10 15,-16 10 3-15,16-10 0 0,22 4-27 0,-6 1-4 0,-16-5-2 16,0 0 0-16,-5 5 3 0,5-5 1 16,0 0 0-16,0 0 0 15,0 0 12-15,0 0 2 16,0 0 1-16,0 0 0 0,0 0 47 0,0 0 8 16,5 14 3-16,-5-14 0 0,0 10-37 0,0-10-7 0,0 0-2 15,0 0 0-15,0 0-5 0,0 0-2 0,0 0 0 0,0 0 0 0,0 0-27 0,0 0-6 16,0 0-1-16,0 0 0 0,0 0-13 0,0 0-3 15,0 0-1-15,0 0 0 0,0 0 1 0,0 0 1 16,0 0 0-16,0 0 0 0,5-14 13 0,-5-6 2 16,0 6 1-16,0 0 0 0,11-1-6 0,-5-4-2 15,-6 0 0-15,0 0 0 0,-6-6-10 0,6 6-3 0,0-5 0 0,-5 5 0 16,5 5-12-16,0-6 8 16,-6 1-8-16,6 0 0 0,0 5 0 0,0-6 8 0,0 6-8 0,0 0 0 15,0-1 0-15,0 15-16 0,0 0 3 0,6-14 1 16,-12-5 12-16,6 19 0 0,0 0 0 0,0 0-9 15,11-15-178-15,-11 15-35 0,0 0-7 0</inkml:trace>
  <inkml:trace contextRef="#ctx0" brushRef="#br0" timeOffset="803">1140 985 691 0,'0'0'61'0,"0"0"-49"0,0 0-12 0,0 0 124 0,0 0 21 16,0 0 5-16,0 0 1 0,0 0-54 0,0 0-10 0,0-9-3 0,0 4 0 16,0 5-32-16,-11-5-6 0,6 0-2 0,-1-4 0 15,-4 4-20-15,-1 5-4 0,-5-10 0 0,-1 10-1 16,1 0-2-16,0 0 0 0,-6 0 0 0,12 5 0 15,-7 0 3-15,1 0 1 0,5 4 0 0,1 6 0 32,-1-1 5-32,0 5 1 0,6 1 0 0,-6 4 0 0,11-5 9 15,5 10 1-15,-5-5 1 0,11 0 0 16,0 4-18-16,0-4-4 0,5 0-1 0,-5-4 0 16,10-1 20-16,-5-5 4 0,6 1 1 0,-6-6 0 0,6 6-6 15,-1-11-1-15,-4 1 0 0,4-5 0 0,6-5-33 0,-11 1 0 16,1 4-15-16,-1-10 5 15,5 0 26-15,1 1 6 0,0-10 1 0,-1 4 0 0,-10 1-23 16,0-10 0-16,5-5 0 0,0 0 0 0,-5 5 32 0,-5-5 9 16,-23 5 2-16,7 0 0 15,10-4-71-15,-17 4-15 0,-10-5-2 0,6 5-1 16,-1 4-80-16,0-4-16 0,6 5-3 0</inkml:trace>
  <inkml:trace contextRef="#ctx0" brushRef="#br0" timeOffset="1318">503 97 691 0,'0'0'61'0,"0"0"-49"0,0 0-12 0,0 0 0 0,0 0 131 0,-6-10 23 15,1 1 5-15,-1-1 1 0,1 1-41 0,0-1-8 32,-6 0-2-32,-5 1 0 0,5-1-56 0,11 10-11 15,0 0-2-15,-11-10-1 0,-21 1-9 0,10 9-2 16,6-5 0-16,5 10 0 0,-16 0-9 0,11 4-3 0,-6 1 0 0,6 4 0 0,5 6 29 0,-5-1 6 31,5 0 1-31,6 5 0 0,5 0-20 0,0 0-4 16,-6 0-1-16,6 0 0 0,11-5 15 0,0-4 3 15,0-6 1-15,-1 6 0 0,7-1 17 16,-7 5 3-16,1-4 1 0,-5-11 0 0,4 1-67 16,7-5 0-16,4 0-13 0,1-9 1 0,0-6 12 0,-1 1 0 0,1-1 8 0,5 1-8 15,-6 4 0-15,-4 1 0 0,-1-6 0 0,-5-4 0 16,-1 0 8-16,1-5 0 0,-5 5 0 0,-6 0 0 16,5 4-190-1,-5-4-38-15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21.6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0 432 1497 0,'0'0'32'0,"5"5"8"0,12 0 0 0,-12 0 4 0,6 4-36 0,5-4-8 0,-5 0 0 0,0 5 0 0,-1-1 156 0,1-4 28 16,0 9 7-16,0-9 1 15,0 0-103-15,-1 0-20 0,1 0-4 0,5-5-1 0,-5-5 0 0,0 0 0 31,-6 0 0-31,6-4 0 0,6 4-51 0,-7 0-13 16,1-5 0-16,0 6 0 16,0-6 0-16,-6 0 0 0,6 1 0 0,-6 4 0 0,6-5 12 0,-5 1-1 15,-1-6 0-15,0-4 0 0,6 5-11 0,-11-5 8 0,6 4-8 16,-1 1 8-16,0-1-18 0,-5 6-4 0,0-6-1 0,-5 6 0 16,5-1 15-16,-11 1 0 0,6-1 0 15,-6 0 0-15,0 1 0 0,0 9 0 0,1 0 0 0,-1-5 0 16,5 0 24-16,-4-4 7 0,-1 4 1 0,0 5 1 15,11 0-1-15,0 0-1 0,0 0 0 0,0 0 0 16,0 0-31-16,0 0 0 0,-5-10 0 0,5 1 0 16,5-1 0-16,-5 0 0 0,5 1 0 0,1-1 0 0,-1-4 0 15,-5-1 0-15,0-4 0 0,0 5 0 16,0-1 0-16,-5 1 0 0,-6 0 0 0,0-1 0 0,0 5 12 0,-5 10-4 0,0 0-8 0,-6-4 12 16,1-6-12-16,-1 5-8 0,0 10 8 0,6 0-13 15,5 4 13-15,-5-4 0 0,0-14 0 0,5 4 0 16,11 5 0-16,0 0 0 0,-11 0 0 0,11 0 0 15,0 0-68-15,-5 19-10 0,5-4-2 0,0-15-1 32,0 9-150-32,11 6-29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14.7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1940 1497 0,'5'5'32'0,"-5"0"8"0,6-5 0 0,-1 0 4 0,0 5-36 0,1-5-8 0,-6 0 0 15,0 0 0-15,5-5 104 0,-5 0 20 16,6 0 3-16,-1 1 1 0,-5-1-52 0,5 0-9 15,1-5-3-15,-6 1 0 0,5-1-51 0,6 1-13 0,-6-1 0 0,6 0 0 16,-5 1 54-16,-6-1 8 0,5-19 2 0,-5 5 0 16,0 0-52-16,0 5-12 0,-5 0 0 0,-1 9 0 0,1 6 17 15,-6 4 1-15,0 0 0 0,-5 0 0 0,0 9 22 0,0 1 5 16,-1 4 1-16,1 1 0 0,5 4-37 0,-5 5-9 16,5-5 0-16,-5 5 0 0,5-5 0 0,1 5 0 15,4 10 0-15,1-10 0 0,-1 5 0 0,6 0 0 16,0-1 0-16,6-4 0 0,-1 0 0 0,6-4 0 15,-6-6 0-15,12-4 0 0,-1-1 0 0,0-9 10 16,6 0-10-16,-6 0 10 0,0-9-10 0,-5-6 12 0,10 10-12 31,-4-9 12-31,-7-10-12 0,7 0-16 0,-1 0 4 16,-5 0 1-16,-1-10 11 0,-4 5 0 0,5 10 0 0,-6-5 0 0,-5 5 0 0,-5 0 0 16,-1 4 0-16,-5-4 0 0,-5 5 26 0,0-1 7 15,0 1 2-15,5 9 0 0,-11 5-19 0,6 0-3 16,-5 0-1-16,10 10 0 0,-5-5 4 0,5 4 1 15,0 1 0-15,0 4 0 0,6 1-17 0,-6 4 0 16,11-10 0-16,-5 11 0 0,5-1 0 0,-6 0 0 16,6-19 0-16,6 14 0 0,-6 1 0 0,5-1 0 0,6 1 0 15,-6-6 0-15,6 1 0 0,-11-10 0 0,0 0 0 16,0 0 0-16,0 0 0 0,16-5-17 0,-10-5 3 0,4 1 1 16,-4-6 21-16,-1 11 4 0,-5 4 0 0,11-10 1 15,-11 10-13-15,0 0 0 0,0-14 0 0,0 14 0 31,0-10-25-31,0 10-8 0,0 0-2 0,0 0 0 0,0-14-209 0,0 14-41 0,0 0-9 16,0 0-2-16</inkml:trace>
  <inkml:trace contextRef="#ctx0" brushRef="#br0" timeOffset="418">173 1864 1206 0,'0'0'26'0,"0"0"6"0,0 0 0 0,0 0 3 0,0 0-35 0,0 0 0 16,0 0 0-16,0 0 0 0,0 0 123 0,5-10 17 16,-5 0 4-16,0 10 1 0,0 0-57 0,0 0-11 15,0 0-2-15,0 0-1 0,16 0-5 0,6-4-1 16,5 4 0-16,0-5 0 0,-6 0-7 0,6 0-1 15,-5 0-1-15,16 1 0 0,0-1-3 0,5 5-1 0,6 0 0 0,5 0 0 16,5 0 7-16,17-10 2 16,-6 5 0-16,5 1 0 0,1-1-52 15,0 5-12-15,10 0 0 0,1 0 0 0,4 0 0 0,-10 0 0 16,6-5 0-16,-11 0 0 0,-1 5 0 0,1-5 0 0,-1 1 0 0,6-1 0 16,1 5 0-16,-1 0 0 0,0 0 0 0,-22 0 0 15,0 5 0-15,-5-5 0 0,6 0 0 0,-6 0 0 16,-5 9 0-16,-1 1 0 0,-10-5 0 0,11-1 0 15,-6-4 28-15,-16-4 2 16,0 4 1-16,-6 4 0 0,1 6-50 0,-6-5-9 0,0-5-3 0,-5 5 0 16,0-1-26-16,-6 1-6 15,-5-5-1-15,0 0 0 0,0 0-204 0,0 0-42 0,-16 24-8 16,16-24-2-16</inkml:trace>
  <inkml:trace contextRef="#ctx0" brushRef="#br0" timeOffset="1371">2917 1912 806 0,'22'14'36'0,"-22"-14"7"0,0 0-35 0,0 0-8 0,10 5 0 0,-4 4 0 16,5-9 207-16,-11 0 39 0,5 0 8 0,6 0 2 31,-6-4-154-31,1-1-30 0,4 0-7 0,-10 5-1 16,0 0 18-16,6-5 3 0,-6-9 1 0,5-5 0 0,-5-1-53 0,0 1-10 0,-5-5-3 0,-6 5 0 16,-5 0 2-16,0 0 0 0,-6-10 0 0,0 5 0 15,1 5-22-15,-6 4-15 0,5 1 3 0,-5 4 0 16,0 5 12-16,5 10 16 0,1 0-3 0,-1 9-1 15,1-4 6-15,-1 9 1 0,11 0 0 0,0 1 0 16,1 4-3-16,4 4 0 0,6 1 0 16,0 0 0-16,6-5 11 0,4 5 1 0,-4-10 1 0,10 5 0 15,0 5-29-15,0-10 0 0,1 0 0 0,-1-4 0 16,0-1 0-16,6-4 0 0,-1-10 0 0,1 0 0 16,-6-10 13-16,6 1 0 0,-6-1 0 0,6 0 0 15,-1 1-13-15,-5-6 8 0,1 1-8 0,-1-10 0 0,-5 0 0 16,-1 0-18-16,-4-5 2 0,-6 0 1 0,0-4 15 0,0-1 0 15,-6 5 0-15,-4-4 0 0,-1-1 0 0,-5 10 0 32,-11 5 0-17,0 0 0-15,10 14 0 0,-4 5 0 16,-1 19 0-16,6 0 0 0,5 5 48 0,-5 0 13 16,11 5 3-16,5-10 0 15,0 0-52-15,0 1-12 0,0-1 0 0,5-5 0 16,0 5-21-16,6-4-7 0,-5-1-2 0,4 5 0 0,-4-14 11 0,-1 0 3 15,-5-5 0-15,11 5 0 16,-6 0-156-16,6-5-30 0,-5-5-6 0,4 0-2 0</inkml:trace>
  <inkml:trace contextRef="#ctx0" brushRef="#br0" timeOffset="1793">2852 1734 950 0,'0'0'42'0,"0"0"9"0,0 0-41 0,0 0-10 16,0 0 0-16,0 0 0 0,0 0 72 0,0 0 13 15,0 0 3-15,0 0 0 0,0 0-20 0,0 0-3 16,6-10-1-16,-1 6 0 16,6-6 0-16,-6 0 0 0,6 1 0 0,-6-6 0 0,12-4 0 0,-1 5 0 15,5-5 0-15,12-1 0 0,-6-4 0 0,11-4 0 0,-1-1 0 0,7 0 0 32,-7-10 0-32,7 6 0 0,4-6 0 0,1-4 0 0,5 0 0 0,0 0 0 0,11-5 0 0,0 0 0 31,5-5-55-31,-22 15-9 0,-4-6 0 0,10 1-10 15,0-5 10-15,5 0 8 0,-5-5-8 16,0 5 11-16,-5 10-11 0,-1-1 0 16,-4 11 0-16,-1 4 0 0,-11-5 0 0,1 5 0 0,-6 5 0 0,0-5 0 15,-6-1-15-15,1 6-1 0,-11 5-1 0,-6-1 0 16,1-4-50-16,-1 5-9 0,-5 4-3 0,5-4 0 16,-5 4-116-16,6 1-23 0,-6-1-5 0</inkml:trace>
  <inkml:trace contextRef="#ctx0" brushRef="#br0" timeOffset="2517">4570 418 1260 0,'16'29'56'0,"-16"-29"11"0,0 0-54 0,16 5-13 0,1 0 0 0,-1 4 0 32,5-4 107-32,-4-15 18 0,-7 1 4 0,7-6 1 0,4 15-2 0,-4-9 0 0,-1-6 0 0,5 6 0 15,-10 4-87-15,0 0-17 0,0-9-4 0,5-5-1 16,-11-10 1-16,6 10 0 16,-11-1 0-16,0-4 0 0,0 0-20 0,-5 5 8 0,-1-5-8 0,-4 0 0 15,-7 5 24-15,-10 0-1 0,0 0-1 0,-5 9 0 16,-1 5-22-16,6 5 0 0,-10 5 0 0,4 9 0 15,6 6 0-15,0 4 0 0,6 4 0 0,-1 6 0 16,6 0 0-16,5-1 0 0,0 6 0 0,6-11 0 0,5 6 0 31,0-5 0-31,11-5 0 0,-6-5 0 16,11 5 56-16,6-5 6 0,-1 0 2 0,6 1 0 0,0-6-55 0,6 1-9 0,-6-11 0 0,16 1 0 16,-11 0 0-16,1-5 0 0,-1-5 0 0,-5 0 0 15,6-4 8-15,-1-1-8 0,-5 1 0 0,-5-11 8 16,-1-4-8-16,-4 0 0 0,-1 0 0 0,-5-5 0 15,-6 5 0-15,0-9 0 0,1 4-9 0,-6-5 9 0,-6-4 0 16,-10 4 0-16,5-4 0 0,-5 0 0 0,0 4 0 0,-11 5-13 16,0 5 4-16,5 5 1 0,1-5 8 0,-1 9-10 15,-5 6 10-15,6-1-10 0,-6 5 10 16,10 5-12-16,-4 5 12 0,4 5-12 0,7-1 25 0,-1 6 5 16,0-1 1-16,6 6 0 0,-1-1-19 0,1-5-14 15,5 5 2-15,0 1 1 0,0-1 11 0,5 10 0 16,-5 9 8-16,11 0-8 0,-6-18 0 0,-5-20 9 15,0 0-9-15,6 14 0 0,-1 5 0 0,1-9-12 16,-6-10 0-16,10 14 0 16,-10-14-183-1,0 0-36-15,0 0-7 0,0 0-674 0</inkml:trace>
  <inkml:trace contextRef="#ctx0" brushRef="#br0" timeOffset="2862">4786 260 345 0,'0'0'31'0,"0"0"-31"0,0 0 0 0,0 0 0 16,6-5 155-16,-6 0 25 0,0 5 4 0,0 0 2 15,0 0-42-15,0 0-8 0,0 0-1 0,0 0-1 16,0 0-56-16,0 0-11 16,0 0-3-16,0 0 0 0,0 0 56 0,0 0 12 0,0 0 1 0,0 0 1 0,0 0-126 0,0 10-24 15,0 4-6-15,0 5-1 0,0 5 51 0,0 0 11 16,0 5 1-16,0 5 1 0,0 4-1 0,-6 15 0 15,6 5 0-15,0 4 0 0,6 1 20 16,-1 9 3-16,-5 14 1 0,0 0 0 0,5 6-52 0,1-11-12 31,-1 1 0-31,6-5 0 0,-6 0 72 0,1 4 12 16,-1 6 3-16,1 14 0 0,4-10-87 0,-4 0-24 0,-1-5-2 0,1-9 0 0,-1-9 42 0,-5-1 8 31,5-10 1-31,-5 6 1 0,6-6-39 0,-6 1-8 0,-6-5-2 16,6-5 0-16,0 0 23 0,-5-5 0 0,5-4 0 15,-5-20 0-15,5-19 0 0,0 0 0 0,-6 9 0 0,-5 1 0 16,6-10-272-16,5 0-46 16,-16-24-10-16,5-5-1 0</inkml:trace>
  <inkml:trace contextRef="#ctx0" brushRef="#br0" timeOffset="3310">4824 2685 1728 0,'0'0'76'0,"0"0"16"0,11 9-73 0,0 1-19 0,5 0 0 0,-5 4 0 0,-1-4 55 0,7-1 7 0,-7 6 2 0,7-11 0 16,4 1 51-16,-10 0 10 0,5 0 3 0,-5-5 0 15,0-5-104-15,0 0-24 0,-6-4 0 0,0-1 0 0,1 0 0 0,-1-4 0 16,1 0 0-16,-6-10 0 0,-6 0 0 0,1-10 0 15,-6 5 0-15,0-4 0 0,-5-1 0 0,-6 10 0 16,1 0 0-16,-1 0 0 16,1 9 0-16,-1 1 0 0,0 9 0 0,-5 0 0 0,0 10 20 0,6 0-1 15,-1 9-1-15,1 1 0 0,10 9-29 0,0 0-5 16,-5 0-2 0,10 0 0-16,1 0 66 0,5 5 12 0,5 4 4 0,1 1 0 15,10 0-72-15,6-1-15 0,-6-9-2 0,5-5-1 0,-4 5 42 0,4-4 8 16,6-6 1-16,-5-4 1 0,-1-1-26 0,6-9 0 15,0 0 0-15,-5-5 0 0,-6-4 0 0,6-1 0 0,5-4 0 16,-6-5 0-16,-4-5 0 0,-7 0 0 0,7 4 0 31,-1 1 0-31,-5-10 0 0,-6 5 0 0,0-4 0 0,-5 8 0 16,6 1 0-16,-12 0 0 0,1 9 0 0,0 1 0 16,-6-1-86-16,5 10-22 0,-10 5-5 0,0 0-951 0</inkml:trace>
  <inkml:trace contextRef="#ctx0" brushRef="#br0" timeOffset="3778">2966 1931 1076 0,'0'0'48'0,"0"0"9"0,0 0-45 0,16 0-12 16,-5 5 0-16,5-1 0 0,-5 6 147 0,5 4 27 16,5 1 6-16,6 4 0 0,6 0 10 0,15 10 2 15,-4 0 0-15,10 5 0 0,0-1-103 0,5 6-20 0,11 4-4 0,11 5-1 16,22 9 0-16,-6-4 0 16,1 0 0-16,4-5 0 0,-5 0-29 0,1 0-7 0,15 5 0 0,-10-5-1 15,-6-5-11-15,-11 0-3 0,1-9 0 0,-1 4 0 16,-5-4 9-16,-16-10 2 0,-11 0 0 0,0-5 0 15,-16-4-24-15,0-1 0 0,-11-4 0 0,0-1 0 16,-16 1-47-16,5 0-13 0,0-1-4 0,-11-4-819 31,-5-5-164-31</inkml:trace>
  <inkml:trace contextRef="#ctx0" brushRef="#br0" timeOffset="5342">16 1273 1497 0,'0'0'66'0,"0"0"14"0,0 0-64 0,0 0-16 16,0 0 0-16,0 0 0 0,0 0 104 0,0 0 16 0,0 0 4 0,0 0 1 15,0-5-25-15,0-9-4 0,0-1-2 0,0 1 0 16,5 0-46-16,-5-6-8 0,0 1-3 0,0-10 0 16,0-4 22-16,0-6 4 15,0 6 1-15,0-6 0 0,-5-4-29 0,0-5-6 16,-1-5-1-16,6 10 0 0,0 9-44 0,0 15-10 16,-5-5-2-16,5 0 0 0,0 5 74 0,0 0 14 0,0 0 4 0,0 4 0 15,0 1-103-15,0 4-20 0,0 10-4 0,0 0-752 16,0 0-150-16</inkml:trace>
  <inkml:trace contextRef="#ctx0" brushRef="#br0" timeOffset="6031">2717 1086 1267 0,'-22'24'28'0,"17"-15"5"0,-11-4 2 0,0 0 1 0,-6-5-36 0,-5 0 0 15,5 5 0-15,-5-5 0 0,6 5 109 0,-12-1 15 16,1 1 4-16,10 0 0 0,-5 0-52 0,6 0-9 15,5-1-3-15,5-4 0 0,0 5-2 0,0-5-1 16,6 0 0-16,-1 0 0 16,1-5-38-16,5 1-8 0,0-1-2 0,0 0 0 0,0 0-1 0,5 0-1 15,1-9 0-15,-1 0 0 0,1-10-26 0,4 4-5 16,-4 1 0-16,10-5-1 0,-5-5 68 0,5 5 13 0,-5 0 4 16,0 0 0-16,-6-9-52 0,0 4-12 0,1 0 0 31,-6 0 0-31,0-4 27 0,-6 9 2 0,1 0 1 0,-6 4 0 15,-5 1-19-15,-6 5-11 16,6-1 12-16,-5 6-12 0,-1-1 29 0,0 1-1 0,1 4 0 0,-1-5 0 0,0 10-28 0,1 0 0 0,5 0 0 0,-6 10 0 31,6-5-148-31,0 4-35 16,10 1-7-16,-5 4-795 0</inkml:trace>
  <inkml:trace contextRef="#ctx0" brushRef="#br0" timeOffset="7487">4662 3131 1958 0,'0'0'43'0,"0"10"9"0,5 0 1 0,-5 4 3 0,6 0-45 0,-6 1-11 0,0-1 0 0,0 1 0 16,0 4 53-16,0 5 9 0,5 5 2 0,-5 4 0 0,0-4 28 0,0 5 7 15,0-1 1-15,0 1 0 0,0 4-58 0,0-4-11 0,-5 4-3 0,5 1 0 16,0-1-28-16,0-9 0 0,0 0 0 0,5 0 0 31,-5-5 0-31,0 0 0 0,5 0 0 0,-5-10 0 16,6 0 0-16,-1 1 0 0,1-1 0 0,-1-4 0 15,-5-10-231 1,0 0-52-16,0 0-10 0,0 0-3 0</inkml:trace>
  <inkml:trace contextRef="#ctx0" brushRef="#br0" timeOffset="7781">4624 3463 1036 0,'-16'0'23'0,"-6"0"5"0,1 0 0 0,-6 0 1 0,5-5-29 0,-5 10 0 0,11 4 0 0,-6-4 0 15,1-5 108-15,4 0 16 0,1 5 4 0,0 0 0 16,0 0-52-16,5-1-9 16,0 1-3-16,6 5 0 0,-6 4 8 0,6-4 0 0,-6-5 1 0,5-5 0 0,-4 4-65 0,10-4-8 31,0 10-13-31,0-10 3 0,0 0 59 0,-11 5 12 16,-5 0 3-16,-1-10 0 15,1 0-72-15,5 5-15 0,0-10-2 0,6 6-1 16,0-11-10-16,-1 6-1 0,1-6-1 0,5-4 0 0,0 5 82 0,0-6 16 15,-6-4 3-15,12 5 1 0,-1 0-52 0,1-5-12 16,-1-5 0-16,6 10 0 0,0 0 0 0,-6-1 0 16,6-4 0-16,0 10 0 0,0 0 0 0,-1 4 0 0,1 0 0 15,0 6 0-15,-6-11 0 0,-5 15 0 16,0 0 0-16,0 0-970 0</inkml:trace>
  <inkml:trace contextRef="#ctx0" brushRef="#br0" timeOffset="8829">6034 1739 1267 0,'0'0'28'0,"0"0"5"0,0 0 2 0,-11 5 1 0,0-1-36 0,11-4 0 0,0 0 0 0,0 0 0 15,0 0 109-15,0 0 15 0,0 0 4 0,0 0 0 16,0 0-52-16,0 0-9 16,0 0-3-16,0 0 0 0,17 0 0 0,4 5 0 0,6-5 0 0,6 0 0 0,-12 0 1 0,12-5 0 15,10 5 0-15,16 5 0 0,17-5-1 0,-22 5-1 16,-22-10 0-16,12 5 0 0,4 0 1 0,6 5 0 15,6 5 0-15,5-10 0 0,-1 0-52 0,7 4-12 16,10 1 0-16,0-5 0 0,-6 5 16 0,-4 0 1 16,-1-5 0-16,5 0 0 0,-4 5-17 0,-7-5 0 15,1 4 0-15,-5 1 0 0,-1-5 0 0,-5 0-22 16,0-9 3-16,-5 4 1 0,-6 0 18 0,-5 0 0 0,0-4 0 0,-11 4 0 16,-6 0-55-16,-10-5-7 0,0 6-2 0,0-6 0 15,10 0-109-15,-10 1-23 0,5-1-4 0,-5 1-776 0</inkml:trace>
  <inkml:trace contextRef="#ctx0" brushRef="#br0" timeOffset="9191">8044 1633 806 0,'0'0'36'0,"0"0"7"0,0 0-35 0,0 0-8 0,0 0 0 0,0 0 0 16,0 0 156-16,0 0 28 0,-6-9 7 0,1-1 1 15,-6 5-52-15,-5-9-9 0,-6-1-3 0,-10 1 0 16,-1 4-102-16,-15-4-26 16,-17-5 0-16,6 4 0 15,15 1 0-15,12-1 0 16,0 1 0-16,15 4 0 0,6 6 0 0,6-1 0 0,5 0 0 0,0 5 0 16,0 0 0-16,22-5 0 0,-1 0 0 0,6 5 0 31,-5 0 46-31,10 0 4 0,1 10 1 0,5 4 0 15,-11-4-31-15,10 4-5 0,-4 1-2 0,-1 4 0 0,-5 5 41 16,0 0 8-16,-16 0 2 0,0 0 0 16,5 0-18-16,-5 5-3 0,-6 5-1 0,-5-6 0 0,-5 6-22 0,-6-5-5 15,-11-5-1-15,6 5 0 0,11 4-14 0,-6-4 0 16,-5 0 0-16,0-5 0 0,-6 0 0 16,0-5 12-16,1-4-1 0,5-1-1 0,-1-4-22 0,1 4-4 15,5-4 0-15,11-10-1 16,0 0-75-16,-5 9-16 0,5-9-2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1.1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0 471 979 0,'0'0'43'0,"5"9"9"0,-5-9-41 0,11 10-11 16,-6 0 0-16,6-1 0 0,0-4 208 0,5 0 40 15,-5-5 8-15,5 10 2 0,6 4-144 0,-6-9-29 16,0-5-5-16,-5-5-2 0,5 5-30 0,0-5-7 0,1-4-1 0,-1-1 0 16,0 0-12-16,-5-4-4 0,0 4 0 0,-1-4 0 15,7-5-24-15,-12 4 0 0,-5 1 0 0,0-5 0 16,0 4-8-16,-5 1-8 0,-1-5 0 0,-5 4-1 16,-5 6 27-16,0-6 6 0,0 1 0 0,0 4 1 15,-1 1-17-15,7-1-16 0,-12 5 4 0,11 0 0 16,0 5 12-16,1 0 8 0,-1-4 0 0,11 4-8 15,0 0 10-15,0 0-10 0,0 0 8 0,0 0-8 16,0 0 0-16,0 0 0 0,0 0 0 16,11-5 0-16,-6-5 0 0,0 1 0 0,6-6 0 0,0 6 0 15,-6-6 0-15,6 6 0 0,-5-6-10 16,-6 1 10-16,5-5 0 0,-5 4 0 0,0-4 11 0,-5 5-3 16,5-1-8-16,-6 1-16 0,-5 4 4 0,6-4 0 15,-6-1 12-15,0 10 0 0,-5 1 0 0,5-1 0 16,6 5-44-16,-6-5-8 0,6 0 0 0,-6 10-621 15,0 0-124-15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1.5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329 0 1267 0,'0'0'56'0,"0"0"12"0,0 0-55 0,0 0-13 0,0 0 0 0,-5 10 0 15,-6-1 107-15,6 1 18 16,-6 0 4-16,5 4 1 0,6 5-14 0,0 0-4 0,-5 1 0 0,5 4 0 16,0 4-47-16,-5 16-9 0,5 4-3 0,0 0 0 0,0-5-15 15,-6 0-3-15,6 0-1 0,-5-4 0 0,-1 4-22 0,1-9-12 16,5-6 12-16,-5 1-12 0,5-10 0 0,0 1 0 16,0-20 0-16,0 0 0 0,0 0-8 15,0 0 8-15,0 0-13 0,0 0 5 0,0 0-5 0,0-5-1 16,0-10 0-16,5 1 0 15,6 0-110-15,-6-6-23 0,1-8-4 0,4 4-1 16,-4 0-52-16,-1 0-12 0,1-1-1 0</inkml:trace>
  <inkml:trace contextRef="#ctx0" brushRef="#br0" timeOffset="229">297 351 784 0,'0'0'35'0,"0"0"7"0,-11 4-34 0,-5 1-8 15,5 5 0-15,-5-5 0 0,0-1 55 0,-6 1 9 16,6-5 1-16,-6 10 1 0,6-10-6 0,5 5 0 15,0-5-1-15,1 0 0 0,-7 0-5 0,7 0-1 16,-7 0 0-16,6 0 0 0,1 4-26 0,-7-8-6 16,7-1-1-16,-1 5 0 0,5-5 45 0,6 5 9 15,0 0 2-15,-5-10 0 0,0-4-20 0,5 0-3 0,0-1-1 16,0 6 0-16,0-11 14 0,5 6 2 0,0-5 1 0,1 4 0 16,-1 1-8-16,1 0-1 0,-1-6-1 0,6 1 0 15,0 10-59-15,-6-6-11 0,-5 1-2 16,11-1-1-16,-11 6 22 0,0 9 5 0,0 0 1 0,0 0 0 15,0 0-79-15,0 0-16 16,0 0-3-16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421 470 1497 0,'-37'-4'66'0,"37"4"14"0,0 0-64 0,0 0-16 0,0 0 0 0,0-10 0 0,-6-4 106 0,12-6 18 16,4 6 3-16,-4-5 1 15,-12-5-60-15,6 14-11 0,0 10-2 0,6-24-1 0,-6-14-34 0,0 4-6 16,5-4-2-16,1-1 0 0,-1 1-12 0,-5 4 0 15,5 6 0-15,-5 4 0 0,6-1 0 0,-1 11 0 16,1 0 0-16,-1 9-976 0</inkml:trace>
  <inkml:trace contextRef="#ctx0" brushRef="#br0" timeOffset="462">265 1306 1267 0,'0'0'56'0,"-11"5"12"0,6 0-55 0,5-5-13 0,0 0 0 0,0 0 0 16,-11 4 132-16,5 1 23 0,-4-5 5 15,10 0 0-15,0 0-76 0,0 0-16 0,0 0-4 0,0 0 0 0,0 0-36 0,0 0-7 16,0 0-1-16,0 0-1 0,-6-9-6 0,1-1-1 15,5 0 0-15,0 1 0 0,5-1-12 0,-5-4 0 16,6-1 0-16,4 1 0 0,1 0 54 0,0-10 8 16,0 0 2-16,-6 4 0 0,6 1-64 0,0-5-12 15,-11 0-2-15,0 0-1 0,0 0 15 0,-6 0 0 16,-4 5 0-16,-7-10 0 0,1 5 16 0,-5 5-3 16,-1 0-1-16,0 4 0 0,1 6-12 0,-1 4 0 15,1 0 0-15,-1 5 0 0,0 0 0 0,6 5 0 16,-5 4 0-16,4 6 0 15,7-1-212-15,4 5-44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44.7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10 633 0,'0'0'28'0,"0"0"6"0,22 0-34 0,-17 0 0 0,-5 0 0 0,0 0 0 15,0 0 147-15,0 0 22 0,11 0 5 0,-6 0 1 0,6 0-65 0,-6 0-13 16,6-5-2-16,0 0-1 16,0 5-10-16,0 0-1 0,5 0-1 0,0 0 0 0,-5 5-21 0,5-5-4 15,6 0-1-15,-1 5 0 16,-10-5-30-16,0 0-6 0,5 0-2 0,-5 0 0 0,5 0-9 0,-5 0-1 16,5 0-8-16,-5 0 12 0,0 0-4 0,5 0 0 15,-5 0-8-15,0 0-648 16,-6 0-136-16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6:25.0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578 4504 889 0,'0'0'39'0,"0"0"9"0,0 0-39 0,5 15-9 0,6-6 0 0,-6 1 0 16,-5-10 86-16,0 0 15 0,0 0 3 0,0 0 1 16,0 9-33-16,0-9-6 15,0 0-2-15,0 0 0 0,0 0 13 0,0 0 3 16,0 0 0-16,-5 10 0 0,5-10-40 0,0 0-8 16,0 0-2-16,-11 5 0 0,11-5-12 0,-11 0-2 15,1-5-1-15,-7 5 0 0,1 0-15 0,5-5 11 0,1-4-11 0,-1-1 10 16,-5-4-10-16,-1-1 12 0,-4 1-12 0,-1-5 12 15,6-1-12-15,-6-13-11 16,1-6 3-16,-1 1 0 0,-5-5 8 0,0-1 0 0,0-4 0 16,0-9 0-16,5-10 27 0,1-5 7 0,-6 0 2 0,0-5 0 15,0 0-19-15,0-10-3 0,5 1-1 0,6-10 0 16,0-10-5-16,5 10 0 0,6 0-8 0,-1-5 12 16,1 10-3-16,5-5-1 0,0-5 0 0,5 5 0 15,1 0-8-15,-1 10 0 0,6-6 0 0,5 11 0 0,-5 9 0 16,5 0 0-16,0 5 0 0,6-1 0 0,-1 6 0 15,-4-1 0-15,-1 6 0 0,0-6 0 0,6 11 0 16,-1-1 0-16,-5 5 0 0,1 0 0 0,-1 5 0 0,0-1 0 16,0 6 0-1,6 4 0-15,-6 5 53 0,0 5 9 0,-5 0 2 0,5 5 0 16,-5 5-64-16,5-1-21 0,-5 1 0 0,5 4 0 0,-5 1 33 0,-5-1 8 0,4 5 0 0,1 1 1 16,5-1-170-16,-5 5-35 0,-5-5-6 0,4 5-2 0</inkml:trace>
  <inkml:trace contextRef="#ctx0" brushRef="#br0" timeOffset="2724">724 725 1666 0,'0'0'74'16,"0"0"15"-16,0 0-71 0,0 0-18 0,0 0 0 0,0 0 0 0,0 0 80 0,5-10 13 15,-5 10 3-15,-5-14 0 0,5 0-38 0,-6-1-7 16,6-9-2-16,-5 0 0 0,5 5-39 0,0-5-10 15,0 0 0-15,0-5 0 0,0 5 0 0,0-5 0 16,0 0 0-16,-6 1 0 0,6 4 25 0,0 0 3 16,-5 4 1-16,0 6 0 15,5-5-46-15,5 4-10 0,-5 6-1 0,0 9-634 16,0 0-126-16</inkml:trace>
  <inkml:trace contextRef="#ctx0" brushRef="#br0" timeOffset="1178">4738 4543 925 0,'0'0'40'0,"0"0"10"0,0 14-40 0,0 5-10 0,-6-4 0 0,1-6 0 16,-1 10 74-16,6-4 13 0,6-1 2 0,-6 1 1 16,0-15-20-16,0 9-4 0,0-9-1 0,0 0 0 15,0 0-16-15,0 0-3 0,0 0-1 0,0 0 0 16,0 0-3-16,0 0-1 0,0 0 0 0,0 0 0 16,0 0-11-16,0 0-2 0,0 0-1 0,11-9 0 15,-6-11 6-15,6 1 2 0,0-5 0 0,5 0 0 16,-5-5-7-16,-1 1 0 0,1-11-1 0,5-4 0 15,6-10-15-15,0-5-4 0,-6-9 0 0,11-10 0 16,-11-4 17-16,0-6 3 0,0-9 1 0,1-5 0 0,-1 1-29 16,0-11 0-16,-5-4 0 0,-6-10 0 0,-5 5 0 15,0-5 8-15,-5-4-8 0,-1-16 0 0,-10 11-11 16,0 0-5-16,-6-11 0 0,-5 6-1 0,6 10 17 16,-12-1 0-16,6 0 0 0,-5 1 0 0,0 18 13 0,-1 10 7 15,1 15 0-15,-1-1 1 0,6 15-33 0,0 10-8 16,0 0 0-16,0 9-1 15,0 14-35-15,0 11-6 0,-5-1-2 0,10 10 0 16,1 4-100-16,4 10-21 0,-58 20-4 0,21-1-1 0</inkml:trace>
  <inkml:trace contextRef="#ctx0" brushRef="#br0" timeOffset="3205">2117 850 1087 0,'-21'-5'48'0,"10"5"10"0,-5 0-46 0,0 0-12 15,-6 5 0-15,6-5 0 0,-11 0 42 0,0 5 6 16,0-5 2-16,0 4 0 0,5-4 11 0,1 5 3 15,-1 0 0-15,6 0 0 0,-6-5 0 0,11 0 0 16,-5 0 0-16,16 0 0 16,0 0-47-16,0 0-9 0,0 0-8 0,0 0 12 0,6-5 16 0,-6-5 3 15,5 6 1-15,6-6 0 0,-6 0-5 0,1 1-1 16,-1-6 0-16,6-4 0 0,-6 0 15 0,6-5 3 0,0 0 1 16,-6 5 0-16,6-5-21 0,-6 5-4 0,-5-5 0 0,6 4-1 15,-6-4-19-15,-6 0 0 0,1 5 0 16,-6 0 0-16,0-5 0 0,-5 5 0 0,0 4 0 15,0-4 0-15,-6 5 31 0,6 4 2 16,-6 5 1-16,6 0 0 0,5 10-54 16,-5 0-12-16,5-10-1 0,0 10-1 15,11-5-100-15,0 0-20 0,0 0-4 0,0 0-656 0</inkml:trace>
  <inkml:trace contextRef="#ctx0" brushRef="#br0" timeOffset="3706">2787 768 748 0,'11'-5'67'0,"0"1"-54"0,-11 4-13 0,0 0 0 16,16 0 220-16,0-5 42 15,-10 5 8-15,10-5 2 0,0 5-151 0,0-5-29 16,6 0-7-16,-6-4-1 0,-5 4-32 0,0 0-6 16,0-4-2-16,-1-1 0 0,1 5-35 0,-5-4-9 15,-1-1 0-15,-5 0 0 0,-5 1 17 0,-1-1 2 16,1-4 0-16,-6 4 0 0,-5 5-19 0,0-4 0 15,-6-1 0-15,0 1 0 0,6-1 0 0,0 0 0 16,0 6 0-16,5-6 0 0,-5 0-16 0,5 6-1 0,0-1 0 0,11 5 0 16,0 0 17-16,-5-10 0 0,5-4 0 0,0-1 0 15,0 15 21-15,0 0 8 0,16-5 2 0,-11-9 0 16,1 4-31-16,-1 1 0 0,11-1 0 0,-10-4 0 16,-6-5 0-16,0-1 0 0,-6 1 0 0,1 5 0 15,0-1-24-15,-6-4-4 0,-5 5 0 16,-1-1-1-16,7 1 41 0,-12 0 8 0,0 4 1 0,1 5 1 0,-1 5-22 15,6 0 9-15,-11-9-9 0,11-1 0 16,-6 5-13-16,11 5-10 0,0 0-1 0,1 5-1 16,10-5-83-1,0 0-16-15,0 0-3 0,0 0-1 0</inkml:trace>
  <inkml:trace contextRef="#ctx0" brushRef="#br0" timeOffset="4003">3916 101 748 0,'0'0'67'0,"0"0"-54"0,-5 14-13 0,0 15 0 16,-6 5 189-16,5 9 35 0,-4 14 8 0,-1-4 0 15,0-5-80-15,0-5-16 0,6 1-3 0,-1-6-1 16,-4 1-52-16,-1-1-10 0,11 0-2 0,-6-4-1 16,1-5-35-16,5-5-8 15,-5 0 0-15,5 0-1 0,5 0-15 0,-5-15-8 16,0-9 10-16,0 0-10 16,0 0-23-16,0 0-10 0,0 0-3 0,5-9 0 15,-5-6-212-15,6 1-44 0</inkml:trace>
  <inkml:trace contextRef="#ctx0" brushRef="#br0" timeOffset="4261">3916 442 288 0,'0'0'12'0,"0"0"4"0,0 0-16 15,0 0 0-15,0 0 0 0,0 0 0 0,-5-5 182 0,-11 5 34 16,5 0 6-16,-5 0 2 16,-6 0-126-16,1 0-25 0,-6 0-5 0,0 5 0 0,5-10 0 0,-5 5 0 15,0 5 0-15,0-1 0 0,5 1-12 0,1 0-3 16,4-10 0-16,1 0 0 0,0 5-15 0,0-4-3 15,10-1-1-15,6 5 0 0,-5-15-2 0,0 6-1 16,5-1 0-16,0-4 0 0,0-1 10 0,5 1 3 16,-5-5 0-16,0 0 0 0,5-1-15 0,1 1-2 15,-1-5-1-15,-5-5 0 0,6 1-14 16,-1-1-4-16,-5 10 0 0,5-5 0 0,1 4-8 0,-1 1 8 16,-5 0-8-16,0 0 8 0,-5 9-8 0,5-4 0 15,5 4 0-15,-5 0 0 16,0 1-64-16,0 9-19 0,0 0-3 0</inkml:trace>
  <inkml:trace contextRef="#ctx0" brushRef="#br0" timeOffset="24159">886 2982 1054 0,'-6'0'23'0,"1"0"5"0,5 0 0 0,0 0 3 0,0 0-31 0,0 0 0 16,-5 0 0-16,5 0 0 0,0 0 84 0,0 0 10 0,0 0 2 0,0 0 1 0,0 0-5 0,0 0-2 15,0 0 0-15,0 0 0 0,0 0 15 0,0 0 3 0,0 0 1 0,0-5 0 31,-6-4-38-31,1-1-8 0,5 5-2 0,0-5 0 16,-6 1-31-16,1-6-6 0,10 6-2 0,-5-6 0 16,0-4 18-16,0 0 3 0,0-5 1 0,6 0 0 15,-6-5-24-15,0 0-4 0,5-4 0 0,1 9-1 32,-6 0-6-32,0-5-1 0,0 0 0 0,-6 5 0 0,6 0-8 0,0 5 12 0,-5-5-12 0,5 0 12 0,-6 0-12 15,6 9-12-15,-10 6 2 0,10-6 1 0,-6 6 9 16,6 9 0-16,0 0 0 0,0 0 0 15,0 0-53-15,0 0-9 0,0 0-2 0</inkml:trace>
  <inkml:trace contextRef="#ctx0" brushRef="#br0" timeOffset="24986">1891 1993 633 0,'0'0'28'0,"0"0"6"0,10 0-34 0,1 0 0 0,0 0 0 0,-11 0 0 15,0 0 220-15,0 0 38 0,0 0 7 0,0 0 2 16,-16-5-143-16,10-5-29 0,6 10-6 0,-10-5-1 0,-23-9-14 0,6 0-3 16,22-1-1-16,26 1 0 0,28-1-18 0,-27 6-4 15,-33-6-1-15,5-4 0 0,6 0-19 0,-5 0-3 16,-6 0-1-16,6-1 0 0,16 1-24 15,-11 5 0-15,-17-10 0 0,12 5 0 0,10-1 0 0,1 1 0 16,-12 5 0-16,6-1 0 0,0-4 0 0,6 10 0 0,-1-1 0 0,-5 10 0 16,-11-5 0-16,1 0 0 15,4 1 0-15,6 4 0 16,0 0-72-16,0 0-20 0,-5 0-4 0,-6-5-883 0</inkml:trace>
  <inkml:trace contextRef="#ctx0" brushRef="#br0" timeOffset="25597">1026 1513 576 0,'-21'0'25'0,"21"0"6"0,16 0-31 0,-5 0 0 16,-1 0 0-16,1 0 0 0,-11 0 128 0,0 0 20 16,0 0 4-16,0 0 1 0,0 0-61 0,0 0-12 15,0-10-2-15,0 10-1 0,-5-10-3 0,5 10-1 16,0 0 0-16,-6-5 0 0,1-4-15 0,5 9-3 16,0 0-1-16,0 0 0 15,-11-5-11-15,-5 5-3 0,-11 0 0 0,5 5 0 0,6 0-8 0,-11 4-3 16,0 1 0-16,6 4 0 0,4 1-9 0,1-1-3 15,5 1 0-15,1 4 0 0,-7 0-9 0,1 0-8 16,5 5 9-16,0 5-9 0,6-5 10 0,0 10-10 16,-1-1 10-16,12-9-10 0,-1 0 0 0,6-9 0 15,0 4 0-15,0-5 0 0,5-4 0 0,-5-5 0 0,10-5 0 0,1 0-10 16,-6 0 10-16,6-5 0 16,-1 0-9-16,1 0 9 0,-1-4 10 0,1-1 6 0,-6 0 2 15,6-4 0-15,5 0 6 0,-11-1 0 0,0-4 1 0,6 0 0 16,5-5-6-16,-6 0-2 0,-21 0 0 0,6 5 0 15,5-1-9-15,-11 1-8 0,0-5 12 0,-6 5-12 16,-5-5 8-16,6 10-8 0,0-1 0 0,-12 1 0 16,-4 4 0-16,10 0 0 0,6 6 0 0,-6 4 0 15,-11 0 16-15,11 0-1 0,11 0 0 0,0 0 0 16,-5 9-106-16,5-9-21 0,0 0-4 0</inkml:trace>
  <inkml:trace contextRef="#ctx0" brushRef="#br0" timeOffset="63761">329 3577 1735 0,'27'0'38'0,"-16"5"8"0,0-5 2 0,-11 0 0 0,0 0-38 0,0 0-10 0,11 5 0 0,-6 5 0 16,6-1 52-16,-11-9 8 0,0 0 1 0,0 0 1 15,0 0-26-15,0 0-4 0,0 0-2 0,0 0-628 16,0 0-126-16</inkml:trace>
  <inkml:trace contextRef="#ctx0" brushRef="#br0" timeOffset="66027">843 3664 1497 0,'0'0'66'0,"0"0"14"0,0 0-64 0,0 0-16 0,16 0 0 0,-16 0 0 31,5-10 106-31,-5 10 18 0,11-9 3 0,-11 9 1 0,-11-15-64 0,0 6-12 0,11 9-2 0,0-5-1 16,-10-5-27-16,10 1-6 0,0 9 0 0,0 0-1 16,-17 0 40-16,1 0 8 0,-5-5 1 0,-1 5 1 15,0 5-53-15,-5 4-12 0,6 6 0 0,-1-1 0 16,0 0 0-16,1 10 0 0,5 5 0 0,-1 0 0 31,1 0 0-31,5 4 0 0,6 1 0 0,0 4 0 16,5 1 0-16,0-5 0 0,5 4 0 0,0-14 0 0,1-5 52 15,-1-4 9-15,6-6 3 0,5-4 0 0,-5 0-26 0,5-5-5 16,0 0-1-16,6 0 0 0,-6 5 7 0,11-10 1 16,0 0 0-16,6-5 0 0,-6-4-19 0,0-10-3 15,-6-5-1-15,-4 0 0 0,4 1-31 0,1-6-6 16,-17 5-2-16,1 0 0 0,-1 5 22 0,0-5 0 0,-5 1 0 0,0 4 0 16,-5-5-22-16,-6 0 3 0,0 0 1 0,-5 0 0 15,0 5-126 1,0 5-26-16,0 0-5 0,-6 9-555 0,6 6-111 0</inkml:trace>
  <inkml:trace contextRef="#ctx0" brushRef="#br0" timeOffset="66481">961 4461 1504 0,'0'0'33'0,"0"0"7"0,0 0 2 0,0 0 0 0,-5-10-34 0,0 1-8 0,5-1 0 0,-6-4 0 16,-5-1 63-16,1 6 10 0,-1-1 3 0,-5 5 0 15,-1 0 30-15,7 1 6 0,-7 4 2 0,-4 4 0 16,5 1-53-16,-11 5-10 0,5-5-3 0,-11 4 0 16,6 6 26-16,6 4 5 0,5 0 1 0,-1 0 0 15,1 1-64-15,5 4-16 0,6 4 0 0,0 1 0 16,-1 0 0-16,6 5 0 0,6 4 0 0,4 0 0 16,1-9 0-16,5 0-10 0,-10 0 2 0,10-5 0 0,0-5 8 0,0-5 16 15,-5 1-4-15,5-10-1 16,6 0 5-16,0-1 2 0,-1-4 0 0,-4-4 0 0,4-1-9 0,-5 0-1 15,6-5-8-15,0-4 12 16,-6-5-32-16,0-1-6 16,0-4-2-16,0-4 0 15,-5-6 28-15,0 5 0 0,-6-4 0 0,-5-6 0 16,0 1-56-16,-5-1-7 0,0 11-1 0,-1-1-1049 0</inkml:trace>
  <inkml:trace contextRef="#ctx0" brushRef="#br0" timeOffset="66908">297 5037 1267 0,'-33'5'56'0,"33"-5"12"0,11 5-55 0,-11-5-13 15,0 0 0-15,16 0 0 0,1 0 133 0,-17 0 24 16,0 0 5-16,-11-5 1 0,-11-9-70 0,11 4-13 15,11 0-4-15,-10-4 0 0,-12-10 4 0,6 0 1 16,16-5 0-16,-11-4 0 0,-5-6-65 0,-6-4-16 16,6 0 0-16,-6-15 0 0,1 5 55 0,10-4 7 15,-5-11 2-15,5 6 0 0,-5-10-52 0,5 0-12 16,0 0 0-16,11-10 0 0,-5 5 0 0,5 1-10 16,0 4 2-16,0 4 0 15,0 6-39 1,5 4-7-16,6 5-2 0,-6 5 0 15,1 0-160-15,-1 20-32 0,17-35-6 0,-1 25-2 0</inkml:trace>
  <inkml:trace contextRef="#ctx0" brushRef="#br0" timeOffset="68657">2885 1594 1267 0,'0'0'56'16,"0"0"12"-16,0 0-55 0,0 0-13 15,10-5 0-15,-10 5 0 0,0 0 92 0,0 0 16 0,0 0 4 0,0 0 0 16,6-9-26-16,-6 9-5 0,0 0-1 0,-6-10 0 16,-15-4-64-16,-1-1-16 0,1 6 0 0,-1 4 0 15,-5 0 0-15,11 10 0 0,0 0 0 0,-6 4 0 16,-5 6 50-16,0-1 6 0,11 10 2 0,-6 5 0 16,0 5-93-16,6-1-18 0,16 10-4 0,-11-4-1 0,-5-10 149 0,11 4 29 0,-6 6 7 15,11 4 1-15,11-10-52 0,0-4-9 16,5 0-3-16,0-5 0 0,0-5-24 15,0 1-4-15,-5-11-2 0,0 1 0 0,11-5-3 16,-6-5-1-16,0 0 0 0,6-5 0 0,-6-5-30 16,6 1 0-16,-6-6-8 0,5-4 8 0,-4 0 0 0,-1-5 0 15,-5 0 0-15,-1-5 0 16,-4-5 0-16,-1 1 0 0,1-1 8 0,-6-4-8 0,0-1 0 0,0-4 0 16,-6 0 0-16,6 4 0 0,-5 1 0 0,5 4 0 15,-6 6 0-15,6 4 0 0,-5-1-45 0,0 11-15 16,5 14-4-16,0 0 0 0,0 0-153 0,0 0-31 0</inkml:trace>
  <inkml:trace contextRef="#ctx0" brushRef="#br0" timeOffset="69046">3635 1695 460 0,'49'-19'41'0,"-33"14"-33"0,-5-5 214 0,5-4 42 0,-5 4 9 0,-5-4 2 15,-6 14-159-15,5-14-31 0,-5-1-6 0,-5 6-2 0,-1-6 41 0,-5 1 8 16,6 4 2-16,-11-4 0 16,0 4-154-16,-1 1-30 0,-4 4-7 0,-6 5-1 0,5 5 103 0,-5 9 20 0,5 0 4 0,-5 6 1 31,6 4 0-31,-1 4 0 0,1 1 0 0,4 0 0 0,1 5-52 0,5 4-12 0,6 0 0 0,0 1 0 31,5-1 54-31,5 1 8 0,6-6 2 0,5-4 0 16,-5-10-51-16,5-4-13 0,0-6 0 0,6 1 0 15,-1-5 0-15,6-5 0 0,-5 0 0 0,5-5 0 16,-5 0 37-16,-6-4 6 0,0-1 1 0,6-5 0 0,-6 1-20 0,0-5-3 16,6-5-1-16,-6 0 0 0,0 0-20 0,-5-5 0 15,-6 0 0-15,1-4 0 0,-1-1 0 0,1 0 0 0,-6-4 0 16,-6 0 0-16,1 9-112 15,-1-5-26-15,1 10-6 0</inkml:trace>
  <inkml:trace contextRef="#ctx0" brushRef="#br0" timeOffset="70515">1966 2579 1267 0,'0'0'56'0,"0"0"12"0,0 0-55 0,0 0-13 15,0 0 0-15,0 0 0 16,-11-5 93-16,11 5 16 0,27-5 3 0,-5 0 1 0,-22 5-53 0,-22-5-12 16,-21 1-1-16,0-1-1 0,5 0-28 0,0 5-6 15,1 0 0-15,4 10-1 0,1-6 3 0,5 11 1 16,-6-1 0-16,12 1 0 0,-1 9 25 0,0 0 6 0,12-5 1 0,-1 5 0 16,0 0 9-16,6 0 1 15,5 0 1-15,10 9 0 0,1 1-16 0,5-5-3 16,1 4-1-16,4 1 0 15,-10 0 14-15,11-5 4 0,-1-5 0 0,1 0 0 16,5-10-56-16,-5 0-10 0,-1-4-2 0,6 0-1 16,-5-6 21-16,5-4 4 0,-6-4 0 0,6-1 1 15,-5-5-13-15,-6-4 0 0,6-1 0 0,-6-4 0 16,0 0 0-16,-10-5 0 0,4 0 8 0,-4 5-8 16,-6-5 0-16,0 0 0 0,-11-5 0 0,6 0 0 0,-12 0 0 15,7 5 0-15,-1-5 0 0,-5 1 0 0,-1-1-106 0,7 5-18 0,-1 9-3 16,0 6-922-16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7:48.1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 1662 1022 0,'0'0'45'0,"0"0"10"0,0 0-44 0,0 0-11 15,0 0 0-15,0 0 0 0,5-5 73 0,-5 5 13 0,0 0 2 16,0 0 1-16,0 0-13 0,0 0-4 0,0 0 0 0,0 0 0 0,0 0 1 16,-5-5 0-1,5-4 0-15,0 9 0 0,0 0 6 0,-5-10 1 0,5 0 0 16,-6 1 0-16,1-1-11 0,5 1-1 0,0-6-1 0,-6 6 0 16,1-6-19-16,0-4-4 0,10 0-1 0,-5-5 0 15,0-5-16-15,0 0-3 16,5-9-1-16,1-10 0 0,5 4-15 0,-6-4-8 0,-5 5 10 0,5 0-10 15,-5 5 10-15,0-6-10 0,-5 6 10 0,10 4-10 0,6 1 12 0,-5 9-4 16,-1 0-8-16,0 5 12 0,-5 4-2 0,-5 1-1 16,5 4 0-16,0 10 0 0,22 0-25 0,-22 0-6 15,-11 5-1-15,5 5-770 16,6-1-155-16</inkml:trace>
  <inkml:trace contextRef="#ctx0" brushRef="#br0" timeOffset="563">31 2517 1530 0,'0'0'33'0,"0"0"7"0,0 0 2 0,0 0 2 0,0 0-36 16,0 0-8-16,0 0 0 0,0 0 0 0,0 0 97 0,0 0 18 15,0 0 3-15,0 0 1 0,0 0-27 0,0 0-6 16,0 0-1-16,-6-10 0 0,1-4-28 0,5 4-5 16,-5-4-2-16,5-1 0 0,0 1-14 0,-6-1-4 15,1 6 0-15,-1-10 0 0,12-1-12 0,-6-4-2 16,0 5-1-16,0-10 0 0,11 5-6 0,-11-5-2 16,5 5 0-16,0-4 0 0,6 4-9 0,-11-5 8 15,0 5-8-15,0 0 8 0,6 5-8 0,-6-5 12 16,10 0-12-16,-4 9 12 15,-1 1-149-15,1-1-30 0</inkml:trace>
  <inkml:trace contextRef="#ctx0" brushRef="#br0" timeOffset="1240">982 845 806 0,'-6'-28'72'0,"6"28"-58"0,0 0-14 0,0 0 0 0,0-10 152 15,0 10 27-15,0 0 5 0,0 0 2 0,-5-5-49 16,-6-4-9-16,11 4-3 0,0-5 0 0,5-4-26 0,-5 4-6 16,0 1-1-16,0-1 0 15,-5-9-37-15,5 0-8 0,5-5-2 0,1-5 0 16,-6 0 15-16,0-5 4 0,0 1 0 0,0-6 0 16,5 6-52-16,1-6-12 0,4 6 0 0,-4-6 0 0,-1 1 0 0,1-1 0 15,-6 1 0-15,0 4 0 0,-6-4 0 0,12 4 0 16,4 6 0-16,-4-1 0 0,-6 10 17 0,-6-5 1 15,1 9 0-15,5 6 0 0,5-1-29 0,-5 5-5 16,-5 0-2-16,5 5 0 16,0 0-162-16,0 0-33 0</inkml:trace>
  <inkml:trace contextRef="#ctx0" brushRef="#br0" timeOffset="1728">2003 653 1267 0,'0'0'28'0,"0"0"5"0,0 0 2 0,0 0 1 0,0 0-36 0,0 0 0 16,0 0 0-16,0 0 0 0,0 0 111 0,5-9 15 0,0-1 3 0,1 1 1 31,-6-6-30-31,5 6-5 0,1-11-2 0,4 1 0 0,-4 0 3 0,-1-5 1 16,-5 0 0-16,6-5 0 0,-6 0-77 0,5 1-20 16,-5-6 0-16,5 0 0 0,-5 5 0 0,0-4 0 0,0 4 0 0,0 0 0 15,6 5 23-15,-6-5 1 16,0 5 0-16,0 0 0 0,0 0-13 0,0 5-3 0,0 10 0 15,5-6 0-15,-5 1 20 0,0 4 3 0,-5 1 1 0,5 4 0 16,-11 0-180 0,11 5-35-16,0 0-7 0,0 0-2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8:33.4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11 528 230 0,'0'0'20'0,"0"0"-20"0,-11 10 0 0,11-10 0 16,0 0 287-16,0 0 53 15,0 0 10-15,0 0 2 0,0 0-176 0,0-10-36 16,0-4-8-16,0-1 0 0,5 1-27 0,1 0-5 0,-1-1 0 0,1-4-1 16,-1 0-24-16,-5 0-5 0,6-1-1 0,-1-8 0 15,0 4-25-15,1 0-4 0,-1-5-2 0,1 0 0 16,-6 5-19-16,0 0-4 0,5 0-1 0,-5 0 0 15,0 0 14-15,-5 5 4 0,-1 0 0 0,6 4 0 16,0 1-48-16,-5 4-8 0,5 0-3 0,-6 1 0 16,1 4-66-16,0-5-14 0,5 1-2 0,0 4-650 15,0 5-129-15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03.2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1052 490 806 0,'0'0'72'0,"0"0"-58"16,0 0-14-16,0 0 0 16,0 0 131-16,0 0 23 0,0 0 5 0,0 0 1 0,0-9-58 15,0 9-11-15,0 14-3 0,-5-4 0 0,-6-15-49 0,0 0-11 16,-5 5-1-16,-6-5-1 0,1 5-35 0,-1 0-7 16,-10 5-2-16,-1 0 0 0,1 0 18 0,-11 0 0 15,0 4 0-15,-1 6 0 0,1-11 35 0,0 11 10 16,-11 4 3-16,5 5 0 0,-5 0-20 0,6 0-3 15,-1 5-1-15,6 4 0 0,0 1 8 0,5 0 2 0,5-1 0 16,1 6 0-16,5 4-10 0,0-5-1 0,5 10-1 0,1-4 0 16,4-6 0-16,1 10 0 0,0 5 0 0,0 4 0 15,10-4-10-15,-4 0-1 0,4-10-1 0,6 15 0 16,0 4 6-16,6-14 2 0,10 0 0 0,-5-4 0 16,5-1 14-16,5-5 2 0,6 5 1 0,0 1 0 15,6 4 6-15,15 4 2 0,7 1 0 0,4 0 0 16,11-5 1-16,-5 0 1 0,5-9 0 0,0-1 0 15,1-14-24-15,-6-5-5 0,5 0 0 0,-11-9-1 16,-5 0-7-16,0-10 0 0,-5 0-8 0,-11-5 12 16,-1-10-12-16,7 1 0 0,-7-5 0 0,1 9 0 0,6 1 0 15,-12-1 0-15,0-14 0 0,12-5 0 0,-12 0 0 0,-5 1 0 16,-11 4-8-16,0 4 8 0,-5 1 0 0,0-5-12 16,-11 0 12-16,0 0-10 0,0 0 10 0,-5-5 0 15,-6 5-9-15,-11 0 9 0,-10 5-13 0,-1-5 1 16,-4-5 1-16,-12 0 0 0,0-4 11 0,-5 18 0 15,-5 15-9-15,10-4 9 0,6-6 0 0,-11-4 0 16,11 4 0-16,-6 10 0 0,6-10 0 0,11 6 0 16,5 4 0-16,0 0 8 0,0 0 2 0,10 0 0 15,1 0 0-15,5 0 0 0,0 0-2 0,11 0 0 0,0 0 0 16,0 0 0-16,0 0 4 0,0 0 0 0,11 4 0 0,5 6 0 16,6-10-12-16,5 0-16 0,11-10 4 0,0 6 1 15,5-1 34-15,6-5 6 16,5 1 2-16,5-1 0 0,0 0-15 0,6 6-2 15,0-6-1-15,-5 0 0 0,-12 6-1 0,-5-1 0 0,1-5 0 0,-1 10 0 16,0-5-2-16,-5 5-1 0,-11 0 0 0,-6-4 0 16,6-6-9-16,-5-4 12 0,-6 9-12 0,0-5 12 15,1 5-12-15,-1 5 0 0,0-9 0 0,0 9 0 16,-5 0 0-16,0-5 0 0,5 0 0 0,-5 0 0 16,-6-9-8-16,-5 14 8 0,0 0 0 0,0 0 0 15,6-5 0-15,-6 5-9 0,0 0 9 0,0 0 0 0,0 0-12 0,0 0 12 16,0 0-12-16,0 0 12 15,0 0-36-15,0 0 0 0,0 19 0 0,0-4 0 16,-6-1-197-16,6 10-40 0</inkml:trace>
  <inkml:trace contextRef="#ctx0" brushRef="#br0" timeOffset="1117">2743 1254 1267 0,'0'0'28'0,"0"0"5"0,0 0 2 0,0 0 1 0,0 0-36 0,0 0 0 16,0 0 0-16,0 0 0 0,0 0 109 0,0 0 15 16,0 0 4-16,6 5 0 0,-6-5 0 0,10 0 0 15,1 4 0-15,0 1 0 0,0-10-52 0,0 5-9 16,5-4-3-16,5 4 0 0,6-5 0 0,0 0 0 15,0 0 0-15,6 5 0 0,-1 0 0 0,11-5 0 16,1 1 0-16,-1 4 0 0,11-5-51 0,0 5-13 0,-5 0 0 0,-1 0 0 0,1 0 34 0,-6-5 4 16,-5 0 1-16,-6 0 0 0,1 1-11 0,-6-1-3 15,0 5 0-15,-6-5 0 0,1 0-25 16,0 5 0-16,-6 0 0 0,-5 0 0 16,5 0-46-16,-5 0-14 0,-6 0-4 0,-5 0 0 15,0 0 0-15,0 0 0 0,0 0 0 0,0 0 0 31,-11 0-155-31,-10 0-31 0,-6 0-6 0,0 0-2 0</inkml:trace>
  <inkml:trace contextRef="#ctx0" brushRef="#br0" timeOffset="1372">2857 1609 1267 0,'0'0'56'0,"0"0"12"0,0 0-55 16,0 0-13-16,0 0 0 0,16 5 0 0,-5 5 105 0,5-10 19 15,0 0 3-15,0-5 1 16,0 5 0-16,11 5 0 0,0 9 0 0,0-9 0 0,0 0 0 0,11-1 0 0,6-4 0 0,10-4 0 16,0 4-52-16,0 0-9 0,10-5-3 0,-4 5 0 15,-12 0-51-15,1 0-13 0,0 0 0 0,-6 5 0 0,0-1 0 0,0 6 0 16,-5-5 0-16,-5 0 0 0,-1-1 0 0,0 1 0 31,-10 0 0-31,5 0 0 0,-5-5 0 0,-1 0 0 16,-5 0 0-16,1 0 0 15,-1 0-115-15,-5-5-25 0,-1 0-6 0,7-9-1 0</inkml:trace>
  <inkml:trace contextRef="#ctx0" brushRef="#br0" timeOffset="2062">5223 2603 864 0,'0'0'38'0,"0"0"8"0,0 0-37 0,0 0-9 0,0 0 0 0,0 0 0 16,0 0 40-16,-6 15 7 16,-4-6 1-16,-1 1 0 0,0-1 23 0,0-4 5 0,-5 5 0 0,0-5 1 15,0-15-35-15,-6 5-7 0,0 0-2 0,1-4 0 16,-12-1-12-16,6-4-2 0,-5-5-1 0,-1 4 0 15,6 6-18-15,0-11 0 0,-5-13 0 0,5-10 0 16,-16-15 35-16,5 5 3 0,0-5 1 0,0-4 0 16,1 0-15-16,4-1-2 0,1-14-1 0,5 1 0 15,0-1-13-15,0 5-8 0,10-15 8 0,1 6-8 0,0-6 60 16,5 10 8-16,6-24 2 0,-1 10 0 0,6 10-10 0,0-1-1 16,0-14-1-16,6 14 0 0,-1-4-46 0,6-1-12 15,-6 6 0-15,12 4 0 0,-12 5 0 0,6 5 0 16,5 4 0-16,0 1 0 0,-5 14 0 0,5 5 0 15,0-1 0-15,1 16 0 16,-1-1 0-16,0 0 0 0,-5 10 0 0,11-5 0 0,-6 5 53 0,0 9 9 16,0-9 2-16,6-1 0 0,-6 11-52 0,6-1-12 15,-6 5 0-15,0 5-714 16,0 0-146-16</inkml:trace>
  <inkml:trace contextRef="#ctx0" brushRef="#br0" timeOffset="2857">5585 1014 1497 0,'0'0'32'0,"0"0"8"0,0 0 0 0,11-10 4 0,-6 1-36 0,-5 9-8 16,0 0 0-16,0 0 0 15,0 0 104-15,11 4 20 0,-6-4 3 0,-5 0 1 0,6 5-52 0,4-5-9 16,-4 10-3-16,5-1 0 0,-1 6 29 0,1-1 6 0,0 5 1 16,0 5 0-16,5 10-45 0,-5-5-9 0,5 9-2 0,0 10 0 15,0 0 4-15,1 5 0 0,4 0 0 0,1 9 0 16,-1-9-39-16,1-5-9 0,0 0 0 16,-1 5 0-16,6-15-18 0,-5 1-6 0,-1 4 0 0,1-5-1 15,0-4 40-15,-6 4 8 0,0-4 1 16,0-5 1-1,1 9-43-15,-1-18-9 0,-5 4-1 0,-1-5-1 0,-4-5 21 0,5 1 8 0,-11-1 0 0,5-4-9 32,0-1-19-32,1 1-3 0,-1-1-1 0,1 1 0 0,4 14 32 0,-10-14 0 0,6 9 0 0,-6-10 0 15,0-9 14-15,0 0 9 0,0 0 1 0,0 0 1 0,0 0-25 0,0 0 0 16,0 0 0-16,5-9 0 0,1-1-24 0,-6 5 2 16,0 5 1-16,5-14 0 0,6-10 29 0,-6-5 5 15,1 0 2-15,4-9 0 0,-4 4-24 0,5-4-5 16,-1-10-1-16,7 0 0 0,-7-5 39 0,1-9 7 0,5-10 1 0,-5 0 1 15,5 0-21-15,-5 4-4 16,5 1 0-16,1-5-8 0,-12 0 26 0,6 0-2 0,0 10 0 0,-1-6 0 0,7 1-24 16,-1 14 0-16,0-14 0 0,0 19 0 0,6 10 0 0,-6 4 0 31,-5-4 0-31,5 9 0 0,0 0 0 0,-5 5 0 16,0 5 0-16,0 4 0 0,-6 6-24 0,6 4-1 15,-11 5 0-15,0 0 0 16,11 14-214-16,0 6-42 0,5 37-9 0,0 10-2 0</inkml:trace>
  <inkml:trace contextRef="#ctx0" brushRef="#br0" timeOffset="3096">6957 1715 2152 0,'-6'33'48'0,"1"6"9"0,0 4 3 0,-6 10 0 0,0 4-48 0,0 6-12 0,0-5 0 0,1 14 0 16,-1-10 61-16,0 0 11 0,0 1 1 0,6-6 1 15,-1-9-14-15,6-9-2 0,-5 4-1 0,5-14 0 0,5-10-41 0,-5 5-8 16,0-9-8-16,0-6 12 0,0 6-28 0,0-15-4 16,0 0-2-16,0 0 0 15,0 0-166-15,11-5-32 0</inkml:trace>
  <inkml:trace contextRef="#ctx0" brushRef="#br0" timeOffset="3765">7589 918 1036 0,'0'0'46'0,"0"0"10"0,0 19-45 0,0 0-11 16,0 5 0-16,-5 5 0 0,5 5 104 0,-6-1 20 15,6 10 3-15,0 5 1 0,0 5-59 0,-5 10-11 16,-1-11-2-16,1 11-1 0,5-1 14 0,-5 1 3 16,5-6 1-16,0 1 0 0,0-15-58 0,0 5-15 15,5-9 0-15,-5 9 0 0,5-20 37 0,-5 1 5 0,6 5 1 16,-1-10 0-16,1 5-18 0,4 4-3 0,1-18-1 0,-5-1 0 16,4-9 35-16,-4 5 6 15,5-1 2-15,5-4 0 0,-5 0-31 0,-1 0-5 16,7 4-2-16,-1 1 0 15,5 4-42-15,1-14-8 0,0 0-1 0,5-5-1 0,0 1 57 0,0 4 11 16,0 0 2-16,10 0 1 0,1-5-21 0,0 0-5 16,-5 0-1-16,-1 5 0 0,6-9 3 0,0 4 1 15,5-5 0-15,-5 5 0 0,-1 10-6 0,-4-5 0 0,-1-9-1 0,1-1 0 16,-17 0-15-16,5 6 11 0,1-6-11 0,0 5 10 16,-6 0 10-16,-5 5 3 0,5-9 0 0,-5 4 0 15,0 5-37-15,-1-5-7 0,1 5-2 0,0 5 0 16,-11-5 10-16,0 0 1 0,0 0 1 0,0 0 0 15,0 0-138-15,0 0-28 0,-5-14-6 0,-1-1-523 16,-10 5-105-16</inkml:trace>
  <inkml:trace contextRef="#ctx0" brushRef="#br0" timeOffset="4063">7535 1475 1267 0,'0'0'28'0,"5"9"5"0,6 1 2 0,-11-10 1 0,11-10-36 0,-6 10 0 15,12 5 0-15,-7-5 0 0,1-14 109 0,5 9 15 16,1 0 4-16,4 10 0 0,1 0-52 0,5 4-9 16,0-9-3-16,5 0 0 0,6-9 22 0,-6 4 4 15,-5 5 1-15,11 0 0 0,0 0-33 0,5 0-6 16,6 0-2-16,0-5 0 0,-6 0 1 0,16 5 0 15,-5-9 0-15,-5-1 0 0,-17 0-41 0,6 1-10 16,-6-1 0-16,-5 5 0 0,1-9-8 0,-12 4-4 0,5 1-1 0,-10 4 0 16,5-5 13-16,-5 6 0 0,-5-6 0 0,-1 5 0 15,-5 0-80 1,-5-4-11-16,5 9-1 0,-17-5-623 0,-4 0-124 0</inkml:trace>
  <inkml:trace contextRef="#ctx0" brushRef="#br0" timeOffset="4298">7346 1071 921 0,'11'5'82'16,"5"-5"-66"-16,0-9-16 0,-5 4 0 16,5-5 181-16,6 1 33 0,-6-1 6 0,6 0 2 0,5 1-74 0,5-1-14 15,0 1-3-15,12-6-1 0,4 10-53 0,6 5-10 16,16-9-3-16,-5 9 0 0,0-5 0 0,5 0 0 15,6 0 0-15,0 5 0 0,-12-9-52 0,-4 4-12 16,-6 5 0-16,-6 0 0 0,-10 0 0 0,0 0 0 16,-11 0 0-16,0 0 0 15,-5 5-68-15,-6 4-12 0,0-9-1 0,-5 5-653 16,0 0-130-16</inkml:trace>
  <inkml:trace contextRef="#ctx0" brushRef="#br0" timeOffset="4703">8956 2555 1087 0,'0'15'24'0,"5"4"4"0,1-5 2 0,4 5 1 0,1 1-31 0,5-11 0 0,-16-9 0 0,17 15 0 15,-1-1 72-15,0-4 8 0,-5-6 1 0,5 6 1 16,0-10-26-16,0 0-6 0,1 0-1 0,-1 0 0 16,0-10-10-16,-5 6-3 0,-11 4 0 0,16-10 0 0,0-4 19 0,0 4 3 15,1 0 1-15,-7 1 0 0,7-1 3 0,-1-4 1 16,0-1 0-16,0-4 0 0,0-5-10 0,6 0-1 16,-6-5-1-16,6-9 0 15,0-5-18-15,-1-5-3 0,-5-5-1 0,11 5 0 16,-5 0-14-16,0-5-3 0,-1-5-1 0,1 1 0 0,-6-1-11 15,-5 5 0-15,0 0 9 16,-1-9-9-16,-4-5 0 0,-1-10 0 0,-5 0 0 0,-5-4 0 0,-1 4 0 0,-10-19 8 16,-5 4-8-16,-1 6 0 0,0 14 0 0,-5-5 9 15,0 10-9-15,-5-5 0 0,0 9 11 0,4 1-11 16,-4 9 10-16,5 10-10 0,-5 5 0 0,-1 9-15 16,1 5 2-16,-6 5 0 15,6-1-217-15,-1 16-43 0</inkml:trace>
  <inkml:trace contextRef="#ctx0" brushRef="#br0" timeOffset="17524">5066 4457 624 0,'22'9'228'0,"-22"-9"-176"0,5-4-16 16,-10-1 124-1,5 0-96 1,-11-5 72-16,6 6-80 0,-1-1 40 15,12 5-56-15,-6-5 52 16,5 5-56-16,-10-10 44 0,5 6-44 0,-6-1 44 16,1 5-48-16,5-5 36 15,11 10-36-15,-17-10 60 16,6 0-52-16,-5-4 20 16,5 9-40-16,5 4 44 31,6 11-36-31,-11-1 56 15,5 1-48-15,-5 4 64 16,11 5-60-16,-5 9 52 16,4 6-52-16,-4 4 32 15,-1 0-40-15,6 5 24 16,11-5-28-16,-6 5 16 16,5-4-24-16,-10-6 44 15,0 1-36-15,-11-1-16 16,0 0-4-16,5-4-8 0,12 0 0 0,-12-15 0 15,6 0 0-15,-17-5-12 16,6 6 8-16,0-1 20 16,11 0-8-16,-5-5-28 15,4 6 8-15,-10-16 12 16,6 6 4-16,-1-5-4 16,1 0 4-16,-6 4 4 15,0 10-4-15,-6-9-20 16,6 0 8-16,-5-10 4 15,5 4 4-15,-6-4 8 16,12 0-4-16,-6 5-12 16,5 0 4-16,-5-10 4 0,0 0 0 0,0-4 0 15,0 9 0-15,0-10 0 16,6 5 0-16,-6-9 0 31,5 4 0-31,0-14 8 16,6 10-4-16,-5-24-20 0,-1 9 8 0,0-14 20 15,6 9-4-15,5-19-20 32,1 10 4-32,-1-29 4 0,0 5 4 0,-5-25-12 15,5 20 8-15,-5 0 12 16,5 15-4-16,-5 4-4 16,0 15 4-16,-6 4-68 31,0 10 36-31,-5 9-332 0,0 11 200 0,0 13-920 15,0 6 600-15</inkml:trace>
  <inkml:trace contextRef="#ctx0" brushRef="#br0" timeOffset="20291">5655 5043 716 0,'16'9'264'0,"-16"-9"-204"0,6 19-16 16,-6-19 116-16,5 0-96 0,0-9 96 16,1 4-92-16,-1-5 108 31,6 6-100-31,0 4 76 0,5 9-88 0,0-14 92 15,0 5-92-15,1-9 32 16,-1 4-56-16,-5-9-4 16,5-1-24-16,-11-9-24 15,1 5 4-15,-12 5 4 16,6 4 4-16,-11-4 8 31,6 9-4-31,-17 0-20 16,6 10 8-16,-16 4-24 0,10 11 20 0,-5 8 4 15,6 1 8-15,-1 10-28 16,6-1 16-16,10 10 68 16,12 5-32-16,5-5 56 31,5 0-48-31,0-10 72 0,6-9-56 0,-1-10 36 16,1-4-48-16,-1-15 8 31,1 0-28-31,0-10-8 0,5 5-4 0,0-4-32 15,0 4 16-15,0-5-488 16,0 1 272-16</inkml:trace>
  <inkml:trace contextRef="#ctx0" brushRef="#br0" timeOffset="20663">6098 5254 780 0,'5'14'288'0,"-5"-14"-224"0,-10-5-20 0,4 1 180 16,1 4-132-16,-6-15 124 31,0 1-128-31,0-10 72 16,11 9-96-16,0-9 56 15,6 5-68-15,-1-5 24 16,6 10-44-16,-11-15 24 16,5 10-28-16,1-15 16 15,-1 10-24-15,1 0 8 16,10 15-16-16,0-1 12 16,0 5-16-16,-5 0 4 15,0 5-4-15,-6-4-32 16,6 4 12-16,0 4-340 15,5 6 196-15</inkml:trace>
  <inkml:trace contextRef="#ctx0" brushRef="#br0" timeOffset="20915">6514 5244 800 0,'-11'0'296'0,"11"0"-232"0,-5-5-16 0,-1 1 196 15,1 8-144-15,-6-8 100 32,11-1-116-32,-11-14 96 0,6-1-104 0,-6-13 60 15,0 4-80-15,-16-19 12 32,11 5-36-32,-6-20 12 15,6 6-24-15,-5-25-8 16,10 15-8-16,-11-20-24 0,11 20 12 0,-5 0-92 15,5 14 52-15,-10 15-840 16,10 14 488-16</inkml:trace>
  <inkml:trace contextRef="#ctx0" brushRef="#br0" timeOffset="21399">6141 4899 976 0,'11'0'360'0,"-11"0"-280"0,32 4-20 16,-15-4 328-16,4 0-224 15,1 0 128-15,5 0-172 0,5 0 72 16,11 5-108-16,-5-5-56 16,5 10-20-16,1-1-8 15,-6 1 0-15,-6-5-36 16,0 0 20-16,-10-10-92 0,0 5 60 0,-1-5-56 15,1 5 60-15,5-5 4 16,0 10 24-16,-6-10 12 16,1 5 4-16,-17-9 24 31,-5 4-12-31,-16-5 32 31,5 5-28-31,-5 15 128 31,11 4-80-31,-11 1-28 16,10-1-24-16,-10 5 20 16,11 5-16-16,5 10-4 15,5 0-8-15,6-1-16 16,5-4 8-16,-11-10 20 16,6-4-8-16,5-1-4 15,11 5 0-15,6-4-16 16,5-1 8-16,-6-4-324 0,0-1 180 0,1-9-768 31,-1 5 512-31</inkml:trace>
  <inkml:trace contextRef="#ctx0" brushRef="#br0" timeOffset="21618">7103 5254 1016 0,'-11'-15'376'0,"11"15"-292"0,-5-33-20 0,-1 18 236 16,12 11-176-16,-6-16 204 0,10 6-188 0,1-15 108 15,11 5-144-15,-1-5-40 32,1 5-40-32,0-4-12 15,5 4-4-15,-11-5-16 16,5 10 4-16,-10-5-200 16,5 4 112-16,-16 1-500 15,6 5 328-15</inkml:trace>
  <inkml:trace contextRef="#ctx0" brushRef="#br0" timeOffset="21808">7000 4951 1092 0,'0'15'404'0,"0"-15"-316"0,33 14-24 16,-17-9 388-16,5 5-260 0,6-1 136 16,6 1-196-16,5 9 8 15,-1 10-88-15,1-5-4 16,0 5-28-16,5-5-4 31,-5-5-8-31</inkml:trace>
  <inkml:trace contextRef="#ctx0" brushRef="#br0" timeOffset="22698">7940 5148 1100 0,'38'5'408'0,"-38"-5"-316"0,38 10-28 0,-22-10 232 15,6 4-176-15,-1-4 48 16,6 0-100-16,-11-9-8 15,6-1-36-15,-11-14-20 16,0 5-8-16,-11-5-4 16,0 10 0-16,-11-6 16 15,0 6-4-15,-11-10-4 16,1 10 4-16,-6-10 12 16,11 9-8-16,-1-4-12 15,12 9 0-15,0-4 12 16,10 4-4-16,0-4-12 0,12 4 4 0,-1 6-148 31,5 4 84-31,1 0-220 0,5 4 164 0,-5 1-156 16,-1 0 164-16,-5 5 24 31,6 4 56-31,0 0 96 16,-1 1-32-16,1-10 140 15,5-1-92-15,-11-4 104 16,6 0-100-16,-6-4 36 15,5 4-68-15,-10-15 20 16,11 6-40-16,-28-11-28 16,6 11 0-16,-21-6 44 15,5 6-24-15,-1-1 8 0,7 10-16 16,-7 0 0-16,7 5-4 0,-1 9 12 16,5 6-12-16,6 4 24 31,11 0-20-31,0-5-4 0,5 5-4 0,6 0-4 0,-1 0 0 15,12 0 0-15,-6 0 0 0,11-5-56 16,5-5 32-16,0-4-500 16,0 4 288-16</inkml:trace>
  <inkml:trace contextRef="#ctx0" brushRef="#br0" timeOffset="22901">8853 5124 1080 0,'-5'-33'400'0,"5"33"-312"0,-11-39-24 0,5 15 160 15,1 10-136-15,-17-25 88 16,6 1-104-16,-11-29-28 16,11 4-28-16,-11-18 4 15,5 13-12-15,1-4-12 16,5 15 0-16,-11 9-796 15,5 19 432-15</inkml:trace>
  <inkml:trace contextRef="#ctx0" brushRef="#br0" timeOffset="23081">8507 4721 1516 0,'60'19'560'0,"-60"-19"-432"0,86 10-40 0,-43-10 208 16,1 4-180-16,10-4 8 15,-6 0-76-15,1 0-36 16,-6 0-4-16,-10 0-256 16,-1 0 136-16,-16-4-1136 15,0 4 692-15</inkml:trace>
  <inkml:trace contextRef="#ctx0" brushRef="#br0" timeOffset="25105">10004 4010 852 0,'-11'0'316'0,"11"0"-248"0,-11-9-16 0,11 4 200 16,6 5-148-16,-6-5 116 15,0 10-128-15,-6-15 68 16,6 5-96-16,-5-14 4 15,5 5-44-15,-6-15 24 16,6 5-32-16,-10-10 12 16,-1 5-16-16,-5-14 0 15,5 10-4-15,-5-11-8 16,5 11 4-16,-16-6-4 16,10 15 0-16,-10-9-12 15,11 4 8-15,-16-5 20 16,10 10-8-16,-10 0-20 15,5 15 4-15,-11-10 32 16,11 9-16-16,-11-9 16 16,11 9-12-16,-11 0-8 15,11 10 0-15,-16-9-4 16,5 9 0-16,0-10 8 0,11 1-4 16,-5-1-12-16,5 10 4 0,-5-5 20 15,5 5-8-15,-6 0-12 16,6 10 0-16,-5-10 12 15,10 5-4-15,-16-5-4 16,11 4 4-16,-10-4 4 16,4 5-4-16,-10-5-20 15,10 5 8-15,-4-10 12 16,4 5 0-16,-5-5 8 16,6 5-8-16,0-9-20 15,15 4 8-15,-10-9-4 16,11 9 4-16,-5-10 16 15,10 6-4-15,0-10 8 16,6 4-8-16,-6-9 8 16,5 5-8-16,-10-15 24 15,11 10-16-15,-6-14 4 16,11 9-8-16,-5-19 20 16,10 10-16-16,-10-10-4 15,5 14-4-15,-6-4-16 16,6 9 8-16,-5 0 28 15,-1 15-12-15,-4-1-4 16,4 15-4-16,-10 5 12 16,5 5-8-16,-10 9-4 15,10 5 0-15,-16 9 4 0,11 1-4 16,-6 0-4-16,11-1 4 0,-5 1-4 16,10-5 0-16,-10 0 8 31,11-5-4-31,-11-5-4 15,10 5 4-15,-10-10-16 0,11 1 8 16,-1-11-4-16,6 1 0 0,-5-10 8 16,5 5 0-16,-11-14 8 15,11 4-4-15,0-14 24 16,11 0-16-16,-11-9-12 16,5 4-4-16,-5-5 12 15,0 6-4-15,6-6 8 16,4 5-8-16,1-5 8 15,5 15-8-15,-5 0 24 16,0 5-16-16,5-1 40 16,6 6-28-16,5-1 20 15,0 10-24-15,5 0 0 16,1 10-12-16,-1 4-32 16,6 10 12-16,0 0-460 15,-6 5 256-15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9:56.7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532 489 403 0,'21'0'36'0,"-21"0"-36"0,0 0 0 0,0 0 0 0,0 0 76 16,0 0 9-1,0 0 2-15,0 0 0 0,0 0-6 0,17 10-1 16,-1-5 0-16,-5 0 0 0,-11-5-5 0,0 0-2 0,0 0 0 0,0 0 0 15,0 0 2-15,0 0 0 0,0 0 0 0,0 0 0 0,0 0-25 0,0 0-5 16,0 0-1-16,0 0 0 0,0 0-1 0,0 0-1 16,0 0 0-16,0 0 0 0,0 0-11 0,0 0-3 15,-17 0 0-15,17 0 0 0,0 0 1 0,0 0 0 16,0 0 0-16,-5 0 0 0,0-10 19 0,5 0 4 16,5 6 1-16,-5-6 0 0,-5 0 11 0,5-4 3 15,-6-1 0-15,6 1 0 0,0 0-15 0,0-1-2 0,-5-4-1 0,16 5 0 16,5-6-13-16,-5 6-4 15,-22 0 0-15,5-1 0 0,1 6-12 0,5-6-4 0,-5 6 0 16,5-1 0-16,-6 0-2 0,6 6-1 16,0-6 0-16,0 10 0 0,0 0-13 0,0 0-18 0,0 0 4 0,0 0 1 31,-5-5-154-31,5 5-30 0,5-5-7 0</inkml:trace>
  <inkml:trace contextRef="#ctx0" brushRef="#br0" timeOffset="200">521 72 1497 0,'0'0'32'0,"0"0"8"0,0 0 0 0,0 0 4 0,11-5-36 16,-11 5-8-16,11-5 0 0,-11 5 0 0,10-10 84 0,-10 10 14 15,6-9 3-15,-1-1 1 0,-5 10-70 0,0 0-13 16,0 0-3-16,6-9-1 15,-1-1-157-15,-5 10-31 0,0 0-7 0,16-14 0 0</inkml:trace>
  <inkml:trace contextRef="#ctx0" brushRef="#br0" timeOffset="714">721 811 633 0,'0'0'56'0,"0"0"-44"16,0 0-12-16,0 0 0 0,16 0 144 15,-16 0 28-15,0 0 4 0,0 0 2 0,0 0-42 0,0 0-8 16,0 0-1-16,0-5-1 0,22-4-21 0,-12-1-4 16,-15 5-1-16,0-4 0 0,5-6-57 0,10 10-12 15,7 1-3-15,-7-6 0 0,-15 0 16 0,0 1 2 16,5-1 1-16,5 1 0 15,-10-1-34-15,5 0-13 0,-6 1 11 0,12 4-11 0,-1-9 16 0,0 9-4 32,6 0 0-32,-5-5 0 0,-1 6-161 0,1-6-33 0,-1 0-6 0</inkml:trace>
  <inkml:trace contextRef="#ctx0" brushRef="#br0" timeOffset="1088">1067 379 288 0,'0'0'12'0,"10"9"4"16,12-4-16-16,-11 5 0 0,-11-10 0 0,-6 5 0 0,6-5 251 16,0 0 47-16,0 9 10 0,6 1 1 0,-6-1-185 0,0 1-38 15,5 0-7-15,-5 4-2 0,0-4-34 0,0 4-7 16,0 5-2-16,0 5 0 16,0-4 0-16,0 4 0 15,0 4 0-15,0-4 0 0,0 0-20 0,0 5-4 0,-5-5-1 0,5 5 0 16,-6-10-9-16,1 5 0 0,0-5 0 0,-1 1 0 0,1-6 16 0,-1 0 0 15,1 1 1-15,5-15 0 0,0 0-17 0,0 0-9 16,-16 0 1-16,16 0 0 16,0 0-82-16,0 0-16 0,-11 0-3 0</inkml:trace>
  <inkml:trace contextRef="#ctx0" brushRef="#br0" timeOffset="1321">996 129 1432 0,'-5'-5'32'0,"5"5"6"0,0 0 2 0,0 0 0 0,0 0-32 0,5-4-8 15,1-6 0-15,-1 0 0 16,1 6 67-16,-6 4 12 0,0 0 2 0,0 0 1 0,0 0-35 0,0 0-7 0,0 0-2 0,0 0 0 15,5-10-30-15,6 5-8 0,0 5 0 0,-11 0-828 16</inkml:trace>
  <inkml:trace contextRef="#ctx0" brushRef="#br0" timeOffset="1682">1439 662 403 0,'0'0'36'0,"0"0"-36"0,0 0 0 0,0 0 0 0,0 0 199 0,0 0 33 0,0 0 6 0,0 0 2 15,6-9-112-15,-6-1-21 0,0 5-5 0,5-4-1 16,-5-6-42-16,6 6-9 0,-6-6-2 0,0 1 0 16,0-5-18-16,0-5-4 0,-6 0-1 0,6 0 0 15,-5-1-8-15,5 1-1 0,0-4-1 0,-6-1 0 16,6 0-15-16,-5 5 11 0,-6-5-11 0,11 0 10 16,-5 1-10-16,-1-1 10 0,1-5-10 0,0 15 10 15,-1-5-10-15,1 0-9 0,-6 5 9 0,6 0-13 0,-1-1 13 0,-5 6 0 16,1 0 0-16,-7-6-873 15</inkml:trace>
  <inkml:trace contextRef="#ctx0" brushRef="#br0" timeOffset="2041">40 609 925 0,'0'0'40'0,"0"0"10"16,0 0-40-16,-5-9-10 0,-1-6 0 0,6 1 0 0,0 0 83 0,-5-1 14 16,-17-4 3-16,12 0 1 0,20 0-34 0,-4-6-7 15,5-3-2-15,-6-1 0 0,6 5-4 0,-6-10-1 16,6 5 0-16,0 1 0 0,-6-1-37 0,6 0-7 16,-6 0-1-16,6 10-8 0,-5 5 10 0,4-1-10 15,-4 1 8-15,-1-1-517 16,6 1-104-16</inkml:trace>
  <inkml:trace contextRef="#ctx0" brushRef="#br0" timeOffset="2541">1877 144 1594 0,'0'0'35'0,"0"0"7"0,0 0 2 0,0 0 1 15,0 0-36-15,0 0-9 0,16 4 0 0,-16-4 0 0,0 0 134 0,0 15 25 16,11-1 5-16,-6 1 0 0,-10-1-131 0,5 5-33 15,0 0 0-15,-5 5 0 0,5 0 0 0,0 5 0 16,0-5 0-16,0 5 0 0,-6 0 32 0,6 4-1 31,0-4 0-31,0 5 0 0,0-5-31 0,0 0 8 16,0-5-8-16,-5 0 0 16,5-5-23-16,5 0-7 0,-5-5-2 0,0-4 0 15,0-10-25-15,0 0-6 0,6 10-1 0,-6-10 0 16,0 0-153-16,0 0-31 0,0 0-7 0,0 0-1 0</inkml:trace>
  <inkml:trace contextRef="#ctx0" brushRef="#br0" timeOffset="3307">1818 422 633 0,'27'-5'28'0,"-27"5"6"0,0 0-34 0,0 0 0 0,0 0 0 0,16 5 0 31,0 0 199-31,6-5 33 0,-1 5 6 0,6 4 2 0,0-9-141 16,0 0-28-16,0 0-6 0,0 5-1 0,6 0-20 0,-1-5-5 0,-5 0-1 0,0 0 0 15,-5 5-17-15,10-1-3 0,0-4-1 0,1 0 0 0,-1 5-1 16,-5-5-1-16,6 5 0 0,-1 0 0 0,1 0-15 31,-1-5 0-31,6 5-12 0,-6-1 12 0,1-4 27 0,4 5 12 16,-10 0 2-16,6-5 1 0,-6 5-22 0,5 0-5 0,-5-5-1 0,0 0 0 15,0 0-5-15,0 0-1 0,0 0 0 0,0-5 0 0,-5 5-8 16,0-5 0-16,-1 5 0 0,1 0 0 0,5 0 0 0,-6 0 0 16,6 5 0-16,0-5 0 15,0 0 17-15,0 0 2 0,-5 0 0 0,5-5 0 0,0 5-19 0,0 0 0 16,6 0 0-16,-1 5-9 0,0 0 9 0,-5-5 12 16,6 4-2-16,-1 1-1 0,6-5-26 0,-11 5-6 15,5-5-1-15,1 0 0 0,-6 5 71 0,0-5 13 16,0 5 4-16,0-5 0 0,0 4-52 0,-5-4-12 0,-1 0 0 15,1 0 0-15,-1 0 0 0,-4-4 0 16,-1 4 0-16,5-5 0 16,-4 5-9-16,-1-5-5 0,0 5-1 0,0 0 0 0,0-5 15 0,-5 0 0 0,5 1 0 15,-5-1 0-15,0 5 0 0,5-5 0 0,-10 0 0 16,4 0 0 0,-4-4 0-16,-6 9 0 0,0 0 0 0,0 0 0 15,0 0-9-15,-6-10 1 0,-4-4 0 0,-7-1 0 16,1 6 8-16,-5-6 0 0,-1 6 0 0,0-1 0 0,1 0 0 0,-6 1 0 0,0-10 0 0,0 4 0 15,0 1 19-15,5 4 2 0,-5 1 1 0,5 4 0 16,6-5-22-16,0 1 0 0,0-1 0 0,5 5 0 16,6 0 0-16,-1 5 0 0,6 0 0 0,0 0 0 15,0 0 0-15,0-4 0 0,0-1 0 0,0 5 0 16,0 0 0-16,6-5 0 0,10 0 0 0,0 0 0 16,-5 1 0-16,5 4 0 0,0 4 0 0,1 1 0 15,4 0 0-15,-5 5 0 0,6-1 0 0,0 6 0 0,-6 4 11 16,0 0 7-16,6 0 2 0,-6 0 0 0,-5-4-20 15,5 4 0-15,-5 0 0 0,-1 5 0 0,-4-9 0 0,5 4-14 32,-11 0 4-32,0 0 1 0,0 1 17 0,-6-1 3 0,-5 5 1 0,1-5 0 0,-1 0-25 0,0 0-5 15,0 5-1-15,-5-4 0 0,0-1 30 0,5-5 5 32,-5 1 2-32,5-6 0 0,0-4-18 0,0 5 0 15,1-6 0-15,10-4 0 0,0 0 0 0,0 0-22 16,0 0 3-16,0 0 1 0,0 0 18 0,0 0 0 0,0 0 0 0,0 0-723 15,0 0-138-15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8:44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1091 460 0,'0'0'41'0,"0"0"-33"16,0 0-8-16,0 0 0 0,0 0 62 0,0 0 10 15,-16 10 3-15,16-10 0 0,22 4-27 0,-6 1-4 0,-16-5-2 16,0 0 0-16,-5 5 3 0,5-5 1 16,0 0 0-16,0 0 0 15,0 0 12-15,0 0 2 16,0 0 1-16,0 0 0 0,0 0 47 0,0 0 8 16,5 14 3-16,-5-14 0 0,0 10-37 0,0-10-7 0,0 0-2 15,0 0 0-15,0 0-5 0,0 0-2 0,0 0 0 0,0 0 0 0,0 0-27 0,0 0-6 16,0 0-1-16,0 0 0 0,0 0-13 0,0 0-3 15,0 0-1-15,0 0 0 0,0 0 1 0,0 0 1 16,0 0 0-16,0 0 0 0,5-14 13 0,-5-6 2 16,0 6 1-16,0 0 0 0,11-1-6 0,-5-4-2 15,-6 0 0-15,0 0 0 0,-6-6-10 0,6 6-3 0,0-5 0 0,-5 5 0 16,5 5-12-16,0-6 8 16,-6 1-8-16,6 0 0 0,0 5 0 0,0-6 8 0,0 6-8 0,0 0 0 15,0-1 0-15,0 15-16 0,0 0 3 0,6-14 1 16,-12-5 12-16,6 19 0 0,0 0 0 0,0 0-9 15,11-15-178-15,-11 15-35 0,0 0-7 0</inkml:trace>
  <inkml:trace contextRef="#ctx0" brushRef="#br0" timeOffset="803">1140 985 691 0,'0'0'61'0,"0"0"-49"0,0 0-12 0,0 0 124 0,0 0 21 16,0 0 5-16,0 0 1 0,0 0-54 0,0 0-10 0,0-9-3 0,0 4 0 16,0 5-32-16,-11-5-6 0,6 0-2 0,-1-4 0 15,-4 4-20-15,-1 5-4 0,-5-10 0 0,-1 10-1 16,1 0-2-16,0 0 0 0,-6 0 0 0,12 5 0 15,-7 0 3-15,1 0 1 0,5 4 0 0,1 6 0 32,-1-1 5-32,0 5 1 0,6 1 0 0,-6 4 0 0,11-5 9 15,5 10 1-15,-5-5 1 0,11 0 0 16,0 4-18-16,0-4-4 0,5 0-1 0,-5-4 0 16,10-1 20-16,-5-5 4 0,6 1 1 0,-6-6 0 0,6 6-6 15,-1-11-1-15,-4 1 0 0,4-5 0 0,6-5-33 0,-11 1 0 16,1 4-15-16,-1-10 5 15,5 0 26-15,1 1 6 0,0-10 1 0,-1 4 0 0,-10 1-23 16,0-10 0-16,5-5 0 0,0 0 0 0,-5 5 32 0,-5-5 9 16,-23 5 2-16,7 0 0 15,10-4-71-15,-17 4-15 0,-10-5-2 0,6 5-1 16,-1 4-80-16,0-4-16 0,6 5-3 0</inkml:trace>
  <inkml:trace contextRef="#ctx0" brushRef="#br0" timeOffset="1318">503 97 691 0,'0'0'61'0,"0"0"-49"0,0 0-12 0,0 0 0 0,0 0 131 0,-6-10 23 15,1 1 5-15,-1-1 1 0,1 1-41 0,0-1-8 32,-6 0-2-32,-5 1 0 0,5-1-56 0,11 10-11 15,0 0-2-15,-11-10-1 0,-21 1-9 0,10 9-2 16,6-5 0-16,5 10 0 0,-16 0-9 0,11 4-3 0,-6 1 0 0,6 4 0 0,5 6 29 0,-5-1 6 31,5 0 1-31,6 5 0 0,5 0-20 0,0 0-4 16,-6 0-1-16,6 0 0 0,11-5 15 0,0-4 3 15,0-6 1-15,-1 6 0 0,7-1 17 16,-7 5 3-16,1-4 1 0,-5-11 0 0,4 1-67 16,7-5 0-16,4 0-13 0,1-9 1 0,0-6 12 0,-1 1 0 0,1-1 8 0,5 1-8 15,-6 4 0-15,-4 1 0 0,-1-6 0 0,-5-4 0 16,-1 0 8-16,1-5 0 0,-5 5 0 0,-6 0 0 16,5 4-190-1,-5-4-38-15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33.4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2688 0,'32'-5'122'16,"-5"0"-57"0,-5 5-48-16,-1 0-9 0,1 0-8 0,-1 0 9 0,-4 0-9 0,-1 0 0 15,6 0 0-15,-12 0 0 16,-10 0-35-16,11 0-9 0,-11 0-1 0,0 0-1 31,0 0-192-31,0 0-38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33.6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0 864 0,'0'0'76'15,"0"0"-60"-15,0 0-16 0,0 0 0 0,0 0 190 0,0 0 35 16,0 0 7-16,0 0 2 0,5 9-78 0,6 1-16 15,-5-1-4-15,-6-9 0 0,11 5-49 0,-1 5-11 16,1-5-1-16,0 4-1 16,5 6-34-16,6-10-6 0,5 9-2 0,0-14 0 0,-6 0-13 0,1 0-3 15,16 0-1-15,-11 0 0 0,0 5-15 0,0-5 0 0,5 5 0 16,-5-1 0 0,0-4-65-16,0 10-19 0,0-10-4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34.4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1215 403 0,'0'0'17'0,"0"0"5"0,0 14-22 0,0-14 0 0,0 0 0 0,0 0 0 16,0 0 282-16,0 5 52 0,0 5 10 0,0-10 3 15,0 0-195-15,0 0-40 0,6 9-7 0,-6-9-1 16,0 0-44-16,0 0-8 0,0 0-1 0,0 0-1 16,5 0-26-16,6-9-6 0,-5 4-1 0,-1-5 0 15,6 1 1-15,0-6 0 0,-1 1 0 0,1-1 0 16,-5-9-6-16,4 5 0 0,-4 0-1 0,5 5 0 0,-1-20-11 16,1 5 0-1,5-9 0-15,1-1 8 0,-1-9-8 0,11-9 0 0,-6-1 0 0,6 5 0 0,0-14 0 16,-5 9 0-16,0-4 9 0,5 9-9 0,-6 0 0 15,12 5 0-15,-6 10 0 0,-6-10 0 0,1 0 8 0,-11 14-8 16,5 10 10-16,-5-9-10 0,0 9 10 31,-6 0-10-31,6 0 10 0,0 4-10 0,-6 1 0 0,6-5 0 16,0 15 0-16,-1-11 0 0,-4 16 0 0,-6 4 0 0,0 0 0 0,0 0 0 0,5-10 0 0,-5 10 0 16,0 0 0-16,0 0 0 0,6 19 54 0,-1 0 8 15,0 5 2-15,-5-4 0 16,6-6-72-16,-1 5-15 0,-5 5-2 0,6 0-1 0,4 0 26 0,1 0 0 15,-11 5 12-15,11 14-4 0,11 0-8 0,-6 5 11 16,-5 1-11-16,-6-6 12 0,0 10 0 0,1-15 0 16,-1 10 0-16,11 0 0 0,17 0-12 0,-17-5 0 0,-16 0 0 15,0 5 8-15,-5-4 3 0,10-1 0 0,11-5 0 0,-5 1 0 16,-11-1-11-16,5 1 12 0,12 4-12 0,-7-10 12 16,-10-4-12-16,6 5 0 0,5-10 0 0,-1 0 0 31,-4 5 0-31</inkml:trace>
  <inkml:trace contextRef="#ctx0" brushRef="#br0" timeOffset="305">173 787 921 0,'11'5'82'0,"-5"-5"-66"16,-12 5-16-16,12 0 0 0,-6 4 132 0,5-4 24 16,-5-5 4-16,0 0 0 15,0 0-48-15,16 0-9 0,-16 0-3 0,22 5 0 0,5 0-20 0,0 0-5 16,5-1-1-16,1-4 0 0,-1 5-16 0,-5 5-3 0,5-10-1 15,1 5 0-15,-6-5-24 0,0 0-5 0,5 4-1 0,6 1 0 16,5-10-15-16,-5 10-9 0,-11 5 10 0,-11-10-10 31,-16 0 0-31,0 0 0 0,0 0 0 0,17 5-716 16,10 0-145-16</inkml:trace>
  <inkml:trace contextRef="#ctx0" brushRef="#br0" timeOffset="931">1427 1532 1418 0,'0'0'31'0,"0"0"6"0,0 0 2 0,0 0 1 0,0 0-32 0,0 0-8 0,0 0 0 0,0 0 0 0,0 0 85 0,0 0 15 0,0 0 4 0,0 0 0 0,0-10-31 16,0-4-5-16,10-10-2 0,-4 9 0 0,-1 1-30 15,1-10-5-15,-6 0-2 0,0 10 0 0,0-10-15 0,-6 0-3 16,1-5-1-16,5 5 0 0,5-5-10 0,-5 5 10 15,0 0-10-15,-5 0 10 0,-1 0-10 0,6 0 8 32,6 5-8-32,-1-1 8 0,-10-4-8 0,5 10 0 15,5 0 9-15,-10 4-9 0,5 0 12 0,0 6-1 0,0-11-1 0,0 15 0 16,0 0-83-16,0 0-17 0,0 0-3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0 432 1497 0,'0'0'32'0,"5"5"8"0,12 0 0 0,-12 0 4 0,6 4-36 0,5-4-8 0,-5 0 0 0,0 5 0 0,-1-1 156 0,1-4 28 16,0 9 7-16,0-9 1 15,0 0-103-15,-1 0-20 0,1 0-4 0,5-5-1 0,-5-5 0 0,0 0 0 31,-6 0 0-31,6-4 0 0,6 4-51 0,-7 0-13 16,1-5 0-16,0 6 0 16,0-6 0-16,-6 0 0 0,6 1 0 0,-6 4 0 0,6-5 12 0,-5 1-1 15,-1-6 0-15,0-4 0 0,6 5-11 0,-11-5 8 0,6 4-8 16,-1 1 8-16,0-1-18 0,-5 6-4 0,0-6-1 0,-5 6 0 16,5-1 15-16,-11 1 0 0,6-1 0 15,-6 0 0-15,0 1 0 0,0 9 0 0,1 0 0 0,-1-5 0 16,5 0 24-16,-4-4 7 0,-1 4 1 0,0 5 1 15,11 0-1-15,0 0-1 0,0 0 0 0,0 0 0 16,0 0-31-16,0 0 0 0,-5-10 0 0,5 1 0 16,5-1 0-16,-5 0 0 0,5 1 0 0,1-1 0 0,-1-4 0 15,-5-1 0-15,0-4 0 0,0 5 0 16,0-1 0-16,-5 1 0 0,-6 0 0 0,0-1 0 0,0 5 12 0,-5 10-4 0,0 0-8 0,-6-4 12 16,1-6-12-16,-1 5-8 0,0 10 8 0,6 0-13 15,5 4 13-15,-5-4 0 0,0-14 0 0,5 4 0 16,11 5 0-16,0 0 0 0,-11 0 0 0,11 0 0 15,0 0-68-15,-5 19-10 0,5-4-2 0,0-15-1 32,0 9-150-32,11 6-29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 1940 1497 0,'5'5'32'0,"-5"0"8"0,6-5 0 0,-1 0 4 0,0 5-36 0,1-5-8 0,-6 0 0 15,0 0 0-15,5-5 104 0,-5 0 20 16,6 0 3-16,-1 1 1 0,-5-1-52 0,5 0-9 15,1-5-3-15,-6 1 0 0,5-1-51 0,6 1-13 0,-6-1 0 0,6 0 0 16,-5 1 54-16,-6-1 8 0,5-19 2 0,-5 5 0 16,0 0-52-16,0 5-12 0,-5 0 0 0,-1 9 0 0,1 6 17 15,-6 4 1-15,0 0 0 0,-5 0 0 0,0 9 22 0,0 1 5 16,-1 4 1-16,1 1 0 0,5 4-37 0,-5 5-9 16,5-5 0-16,-5 5 0 0,5-5 0 0,1 5 0 15,4 10 0-15,1-10 0 0,-1 5 0 0,6 0 0 16,0-1 0-16,6-4 0 0,-1 0 0 0,6-4 0 15,-6-6 0-15,12-4 0 0,-1-1 0 0,0-9 10 16,6 0-10-16,-6 0 10 0,0-9-10 0,-5-6 12 0,10 10-12 31,-4-9 12-31,-7-10-12 0,7 0-16 0,-1 0 4 16,-5 0 1-16,-1-10 11 0,-4 5 0 0,5 10 0 0,-6-5 0 0,-5 5 0 0,-5 0 0 16,-1 4 0-16,-5-4 0 0,-5 5 26 0,0-1 7 15,0 1 2-15,5 9 0 0,-11 5-19 0,6 0-3 16,-5 0-1-16,10 10 0 0,-5-5 4 0,5 4 1 15,0 1 0-15,0 4 0 0,6 1-17 0,-6 4 0 16,11-10 0-16,-5 11 0 0,5-1 0 0,-6 0 0 16,6-19 0-16,6 14 0 0,-6 1 0 0,5-1 0 0,6 1 0 15,-6-6 0-15,6 1 0 0,-11-10 0 0,0 0 0 16,0 0 0-16,0 0 0 0,16-5-17 0,-10-5 3 0,4 1 1 16,-4-6 21-16,-1 11 4 0,-5 4 0 0,11-10 1 15,-11 10-13-15,0 0 0 0,0-14 0 0,0 14 0 31,0-10-25-31,0 10-8 0,0 0-2 0,0 0 0 0,0-14-209 0,0 14-41 0,0 0-9 16,0 0-2-16</inkml:trace>
  <inkml:trace contextRef="#ctx0" brushRef="#br0" timeOffset="1">173 1864 1206 0,'0'0'26'0,"0"0"6"0,0 0 0 0,0 0 3 0,0 0-35 0,0 0 0 16,0 0 0-16,0 0 0 0,0 0 123 0,5-10 17 16,-5 0 4-16,0 10 1 0,0 0-57 0,0 0-11 15,0 0-2-15,0 0-1 0,16 0-5 0,6-4-1 16,5 4 0-16,0-5 0 0,-6 0-7 0,6 0-1 15,-5 0-1-15,16 1 0 0,0-1-3 0,5 5-1 0,6 0 0 0,5 0 0 16,5 0 7-16,17-10 2 16,-6 5 0-16,5 1 0 0,1-1-52 15,0 5-12-15,10 0 0 0,1 0 0 0,4 0 0 0,-10 0 0 16,6-5 0-16,-11 0 0 0,-1 5 0 0,1-5 0 0,-1 1 0 0,6-1 0 16,1 5 0-16,-1 0 0 0,0 0 0 0,-22 0 0 15,0 5 0-15,-5-5 0 0,6 0 0 0,-6 0 0 16,-5 9 0-16,-1 1 0 0,-10-5 0 0,11-1 0 15,-6-4 28-15,-16-4 2 16,0 4 1-16,-6 4 0 0,1 6-50 0,-6-5-9 0,0-5-3 0,-5 5 0 16,0-1-26-16,-6 1-6 15,-5-5-1-15,0 0 0 0,0 0-204 0,0 0-42 0,-16 24-8 16,16-24-2-16</inkml:trace>
  <inkml:trace contextRef="#ctx0" brushRef="#br0" timeOffset="2">2917 1912 806 0,'22'14'36'0,"-22"-14"7"0,0 0-35 0,0 0-8 0,10 5 0 0,-4 4 0 16,5-9 207-16,-11 0 39 0,5 0 8 0,6 0 2 31,-6-4-154-31,1-1-30 0,4 0-7 0,-10 5-1 16,0 0 18-16,6-5 3 0,-6-9 1 0,5-5 0 0,-5-1-53 0,0 1-10 0,-5-5-3 0,-6 5 0 16,-5 0 2-16,0 0 0 0,-6-10 0 0,0 5 0 15,1 5-22-15,-6 4-15 0,5 1 3 0,-5 4 0 16,0 5 12-16,5 10 16 0,1 0-3 0,-1 9-1 15,1-4 6-15,-1 9 1 0,11 0 0 0,0 1 0 16,1 4-3-16,4 4 0 0,6 1 0 16,0 0 0-16,6-5 11 0,4 5 1 0,-4-10 1 0,10 5 0 15,0 5-29-15,0-10 0 0,1 0 0 0,-1-4 0 16,0-1 0-16,6-4 0 0,-1-10 0 0,1 0 0 16,-6-10 13-16,6 1 0 0,-6-1 0 0,6 0 0 15,-1 1-13-15,-5-6 8 0,1 1-8 0,-1-10 0 0,-5 0 0 16,-1 0-18-16,-4-5 2 0,-6 0 1 0,0-4 15 0,0-1 0 15,-6 5 0-15,-4-4 0 0,-1-1 0 0,-5 10 0 32,-11 5 0-17,0 0 0-15,10 14 0 0,-4 5 0 16,-1 19 0-16,6 0 0 0,5 5 48 0,-5 0 13 16,11 5 3-16,5-10 0 15,0 0-52-15,0 1-12 0,0-1 0 0,5-5 0 16,0 5-21-16,6-4-7 0,-5-1-2 0,4 5 0 0,-4-14 11 0,-1 0 3 15,-5-5 0-15,11 5 0 16,-6 0-156-16,6-5-30 0,-5-5-6 0,4 0-2 0</inkml:trace>
  <inkml:trace contextRef="#ctx0" brushRef="#br0" timeOffset="3">2852 1734 950 0,'0'0'42'0,"0"0"9"0,0 0-41 0,0 0-10 16,0 0 0-16,0 0 0 0,0 0 72 0,0 0 13 15,0 0 3-15,0 0 0 0,0 0-20 0,0 0-3 16,6-10-1-16,-1 6 0 16,6-6 0-16,-6 0 0 0,6 1 0 0,-6-6 0 0,12-4 0 0,-1 5 0 15,5-5 0-15,12-1 0 0,-6-4 0 0,11-4 0 0,-1-1 0 0,7 0 0 32,-7-10 0-32,7 6 0 0,4-6 0 0,1-4 0 0,5 0 0 0,0 0 0 0,11-5 0 0,0 0 0 31,5-5-55-31,-22 15-9 0,-4-6 0 0,10 1-10 15,0-5 10-15,5 0 8 0,-5-5-8 16,0 5 11-16,-5 10-11 0,-1-1 0 16,-4 11 0-16,-1 4 0 0,-11-5 0 0,1 5 0 0,-6 5 0 0,0-5 0 15,-6-1-15-15,1 6-1 0,-11 5-1 0,-6-1 0 16,1-4-50-16,-1 5-9 0,-5 4-3 0,5-4 0 16,-5 4-116-16,6 1-23 0,-6-1-5 0</inkml:trace>
  <inkml:trace contextRef="#ctx0" brushRef="#br0" timeOffset="4">4570 418 1260 0,'16'29'56'0,"-16"-29"11"0,0 0-54 0,16 5-13 0,1 0 0 0,-1 4 0 32,5-4 107-32,-4-15 18 0,-7 1 4 0,7-6 1 0,4 15-2 0,-4-9 0 0,-1-6 0 0,5 6 0 15,-10 4-87-15,0 0-17 0,0-9-4 0,5-5-1 16,-11-10 1-16,6 10 0 16,-11-1 0-16,0-4 0 0,0 0-20 0,-5 5 8 0,-1-5-8 0,-4 0 0 15,-7 5 24-15,-10 0-1 0,0 0-1 0,-5 9 0 16,-1 5-22-16,6 5 0 0,-10 5 0 0,4 9 0 15,6 6 0-15,0 4 0 0,6 4 0 0,-1 6 0 16,6 0 0-16,5-1 0 0,0 6 0 0,6-11 0 0,5 6 0 31,0-5 0-31,11-5 0 0,-6-5 0 16,11 5 56-16,6-5 6 0,-1 0 2 0,6 1 0 0,0-6-55 0,6 1-9 0,-6-11 0 0,16 1 0 16,-11 0 0-16,1-5 0 0,-1-5 0 0,-5 0 0 15,6-4 8-15,-1-1-8 0,-5 1 0 0,-5-11 8 16,-1-4-8-16,-4 0 0 0,-1 0 0 0,-5-5 0 15,-6 5 0-15,0-9 0 0,1 4-9 0,-6-5 9 0,-6-4 0 16,-10 4 0-16,5-4 0 0,-5 0 0 0,0 4 0 0,-11 5-13 16,0 5 4-16,5 5 1 0,1-5 8 0,-1 9-10 15,-5 6 10-15,6-1-10 0,-6 5 10 16,10 5-12-16,-4 5 12 0,4 5-12 0,7-1 25 0,-1 6 5 16,0-1 1-16,6 6 0 0,-1-1-19 0,1-5-14 15,5 5 2-15,0 1 1 0,0-1 11 0,5 10 0 16,-5 9 8-16,11 0-8 0,-6-18 0 0,-5-20 9 15,0 0-9-15,6 14 0 0,-1 5 0 0,1-9-12 16,-6-10 0-16,10 14 0 16,-10-14-183-1,0 0-36-15,0 0-7 0,0 0-674 0</inkml:trace>
  <inkml:trace contextRef="#ctx0" brushRef="#br0" timeOffset="5">4786 260 345 0,'0'0'31'0,"0"0"-31"0,0 0 0 0,0 0 0 16,6-5 155-16,-6 0 25 0,0 5 4 0,0 0 2 15,0 0-42-15,0 0-8 0,0 0-1 0,0 0-1 16,0 0-56-16,0 0-11 16,0 0-3-16,0 0 0 0,0 0 56 0,0 0 12 0,0 0 1 0,0 0 1 0,0 0-126 0,0 10-24 15,0 4-6-15,0 5-1 0,0 5 51 0,0 0 11 16,0 5 1-16,0 5 1 0,0 4-1 0,-6 15 0 15,6 5 0-15,0 4 0 0,6 1 20 16,-1 9 3-16,-5 14 1 0,0 0 0 0,5 6-52 0,1-11-12 31,-1 1 0-31,6-5 0 0,-6 0 72 0,1 4 12 16,-1 6 3-16,1 14 0 0,4-10-87 0,-4 0-24 0,-1-5-2 0,1-9 0 0,-1-9 42 0,-5-1 8 31,5-10 1-31,-5 6 1 0,6-6-39 0,-6 1-8 0,-6-5-2 16,6-5 0-16,0 0 23 0,-5-5 0 0,5-4 0 15,-5-20 0-15,5-19 0 0,0 0 0 0,-6 9 0 0,-5 1 0 16,6-10-272-16,5 0-46 16,-16-24-10-16,5-5-1 0</inkml:trace>
  <inkml:trace contextRef="#ctx0" brushRef="#br0" timeOffset="6">4824 2685 1728 0,'0'0'76'0,"0"0"16"0,11 9-73 0,0 1-19 0,5 0 0 0,-5 4 0 0,-1-4 55 0,7-1 7 0,-7 6 2 0,7-11 0 16,4 1 51-16,-10 0 10 0,5 0 3 0,-5-5 0 15,0-5-104-15,0 0-24 0,-6-4 0 0,0-1 0 0,1 0 0 0,-1-4 0 16,1 0 0-16,-6-10 0 0,-6 0 0 0,1-10 0 15,-6 5 0-15,0-4 0 0,-5-1 0 0,-6 10 0 16,1 0 0-16,-1 0 0 16,1 9 0-16,-1 1 0 0,0 9 0 0,-5 0 0 0,0 10 20 0,6 0-1 15,-1 9-1-15,1 1 0 0,10 9-29 0,0 0-5 16,-5 0-2 0,10 0 0-16,1 0 66 0,5 5 12 0,5 4 4 0,1 1 0 15,10 0-72-15,6-1-15 0,-6-9-2 0,5-5-1 0,-4 5 42 0,4-4 8 16,6-6 1-16,-5-4 1 0,-1-1-26 0,6-9 0 15,0 0 0-15,-5-5 0 0,-6-4 0 0,6-1 0 0,5-4 0 16,-6-5 0-16,-4-5 0 0,-7 0 0 0,7 4 0 31,-1 1 0-31,-5-10 0 0,-6 5 0 0,0-4 0 0,-5 8 0 16,6 1 0-16,-12 0 0 0,1 9 0 0,0 1 0 16,-6-1-86-16,5 10-22 0,-10 5-5 0,0 0-951 0</inkml:trace>
  <inkml:trace contextRef="#ctx0" brushRef="#br0" timeOffset="7">2966 1931 1076 0,'0'0'48'0,"0"0"9"0,0 0-45 0,16 0-12 16,-5 5 0-16,5-1 0 0,-5 6 147 0,5 4 27 16,5 1 6-16,6 4 0 0,6 0 10 0,15 10 2 15,-4 0 0-15,10 5 0 0,0-1-103 0,5 6-20 0,11 4-4 0,11 5-1 16,22 9 0-16,-6-4 0 16,1 0 0-16,4-5 0 0,-5 0-29 0,1 0-7 0,15 5 0 0,-10-5-1 15,-6-5-11-15,-11 0-3 0,1-9 0 0,-1 4 0 16,-5-4 9-16,-16-10 2 0,-11 0 0 0,0-5 0 15,-16-4-24-15,0-1 0 0,-11-4 0 0,0-1 0 16,-16 1-47-16,5 0-13 0,0-1-4 0,-11-4-819 31,-5-5-164-31</inkml:trace>
  <inkml:trace contextRef="#ctx0" brushRef="#br0" timeOffset="10">4662 3131 1958 0,'0'0'43'0,"0"10"9"0,5 0 1 0,-5 4 3 0,6 0-45 0,-6 1-11 0,0-1 0 0,0 1 0 16,0 4 53-16,0 5 9 0,5 5 2 0,-5 4 0 0,0-4 28 0,0 5 7 15,0-1 1-15,0 1 0 0,0 4-58 0,0-4-11 0,-5 4-3 0,5 1 0 16,0-1-28-16,0-9 0 0,0 0 0 0,5 0 0 31,-5-5 0-31,0 0 0 0,5 0 0 0,-5-10 0 16,6 0 0-16,-1 1 0 0,1-1 0 0,-1-4 0 15,-5-10-231 1,0 0-52-16,0 0-10 0,0 0-3 0</inkml:trace>
  <inkml:trace contextRef="#ctx0" brushRef="#br0" timeOffset="11">4624 3463 1036 0,'-16'0'23'0,"-6"0"5"0,1 0 0 0,-6 0 1 0,5-5-29 0,-5 10 0 0,11 4 0 0,-6-4 0 15,1-5 108-15,4 0 16 0,1 5 4 0,0 0 0 16,0 0-52-16,5-1-9 16,0 1-3-16,6 5 0 0,-6 4 8 0,6-4 0 0,-6-5 1 0,5-5 0 0,-4 4-65 0,10-4-8 31,0 10-13-31,0-10 3 0,0 0 59 0,-11 5 12 16,-5 0 3-16,-1-10 0 15,1 0-72-15,5 5-15 0,0-10-2 0,6 6-1 16,0-11-10-16,-1 6-1 0,1-6-1 0,5-4 0 0,0 5 82 0,0-6 16 15,-6-4 3-15,12 5 1 0,-1 0-52 0,1-5-12 16,-1-5 0-16,6 10 0 0,0 0 0 0,-6-1 0 16,6-4 0-16,0 10 0 0,0 0 0 0,-1 4 0 0,1 0 0 15,0 6 0-15,-6-11 0 0,-5 15 0 16,0 0 0-16,0 0-970 0</inkml:trace>
  <inkml:trace contextRef="#ctx0" brushRef="#br0" timeOffset="12">6034 1739 1267 0,'0'0'28'0,"0"0"5"0,0 0 2 0,-11 5 1 0,0-1-36 0,11-4 0 0,0 0 0 0,0 0 0 15,0 0 109-15,0 0 15 0,0 0 4 0,0 0 0 16,0 0-52-16,0 0-9 16,0 0-3-16,0 0 0 0,17 0 0 0,4 5 0 0,6-5 0 0,6 0 0 0,-12 0 1 0,12-5 0 15,10 5 0-15,16 5 0 0,17-5-1 0,-22 5-1 16,-22-10 0-16,12 5 0 0,4 0 1 0,6 5 0 15,6 5 0-15,5-10 0 0,-1 0-52 0,7 4-12 16,10 1 0-16,0-5 0 0,-6 5 16 0,-4 0 1 16,-1-5 0-16,5 0 0 0,-4 5-17 0,-7-5 0 15,1 4 0-15,-5 1 0 0,-1-5 0 0,-5 0-22 16,0-9 3-16,-5 4 1 0,-6 0 18 0,-5 0 0 0,0-4 0 0,-11 4 0 16,-6 0-55-16,-10-5-7 0,0 6-2 0,0-6 0 15,10 0-109-15,-10 1-23 0,5-1-4 0,-5 1-776 0</inkml:trace>
  <inkml:trace contextRef="#ctx0" brushRef="#br0" timeOffset="13">8044 1633 806 0,'0'0'36'0,"0"0"7"0,0 0-35 0,0 0-8 0,0 0 0 0,0 0 0 16,0 0 156-16,0 0 28 0,-6-9 7 0,1-1 1 15,-6 5-52-15,-5-9-9 0,-6-1-3 0,-10 1 0 16,-1 4-102-16,-15-4-26 16,-17-5 0-16,6 4 0 15,15 1 0-15,12-1 0 16,0 1 0-16,15 4 0 0,6 6 0 0,6-1 0 0,5 0 0 0,0 5 0 16,0 0 0-16,22-5 0 0,-1 0 0 0,6 5 0 31,-5 0 46-31,10 0 4 0,1 10 1 0,5 4 0 15,-11-4-31-15,10 4-5 0,-4 1-2 0,-1 4 0 0,-5 5 41 16,0 0 8-16,-16 0 2 0,0 0 0 16,5 0-18-16,-5 5-3 0,-6 5-1 0,-5-6 0 0,-5 6-22 0,-6-5-5 15,-11-5-1-15,6 5 0 0,11 4-14 0,-6-4 0 16,-5 0 0-16,0-5 0 0,-6 0 0 16,0-5 12-16,1-4-1 0,5-1-1 0,-1-4-22 0,1 4-4 15,5-4 0-15,11-10-1 16,0 0-75-16,-5 9-16 0,5-9-2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0 471 979 0,'0'0'43'0,"5"9"9"0,-5-9-41 0,11 10-11 16,-6 0 0-16,6-1 0 0,0-4 208 0,5 0 40 15,-5-5 8-15,5 10 2 0,6 4-144 0,-6-9-29 16,0-5-5-16,-5-5-2 0,5 5-30 0,0-5-7 0,1-4-1 0,-1-1 0 16,0 0-12-16,-5-4-4 0,0 4 0 0,-1-4 0 15,7-5-24-15,-12 4 0 0,-5 1 0 0,0-5 0 16,0 4-8-16,-5 1-8 0,-1-5 0 0,-5 4-1 16,-5 6 27-16,0-6 6 0,0 1 0 0,0 4 1 15,-1 1-17-15,7-1-16 0,-12 5 4 0,11 0 0 16,0 5 12-16,1 0 8 0,-1-4 0 0,11 4-8 15,0 0 10-15,0 0-10 0,0 0 8 0,0 0-8 16,0 0 0-16,0 0 0 0,0 0 0 16,11-5 0-16,-6-5 0 0,0 1 0 0,6-6 0 0,0 6 0 15,-6-6 0-15,6 6 0 0,-5-6-10 16,-6 1 10-16,5-5 0 0,-5 4 0 0,0-4 11 0,-5 5-3 16,5-1-8-16,-6 1-16 0,-5 4 4 0,6-4 0 15,-6-1 12-15,0 10 0 0,-5 1 0 0,5-1 0 16,6 5-44-16,-6-5-8 0,6 0 0 0,-6 10-621 15,0 0-124-15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329 0 1267 0,'0'0'56'0,"0"0"12"0,0 0-55 0,0 0-13 0,0 0 0 0,-5 10 0 15,-6-1 107-15,6 1 18 16,-6 0 4-16,5 4 1 0,6 5-14 0,0 0-4 0,-5 1 0 0,5 4 0 16,0 4-47-16,-5 16-9 0,5 4-3 0,0 0 0 0,0-5-15 15,-6 0-3-15,6 0-1 0,-5-4 0 0,-1 4-22 0,1-9-12 16,5-6 12-16,-5 1-12 0,5-10 0 0,0 1 0 16,0-20 0-16,0 0 0 0,0 0-8 15,0 0 8-15,0 0-13 0,0 0 5 0,0 0-5 0,0-5-1 16,0-10 0-16,5 1 0 15,6 0-110-15,-6-6-23 0,1-8-4 0,4 4-1 16,-4 0-52-16,-1 0-12 0,1-1-1 0</inkml:trace>
  <inkml:trace contextRef="#ctx0" brushRef="#br0" timeOffset="1">297 351 784 0,'0'0'35'0,"0"0"7"0,-11 4-34 0,-5 1-8 15,5 5 0-15,-5-5 0 0,0-1 55 0,-6 1 9 16,6-5 1-16,-6 10 1 0,6-10-6 0,5 5 0 15,0-5-1-15,1 0 0 0,-7 0-5 0,7 0-1 16,-7 0 0-16,6 0 0 0,1 4-26 0,-7-8-6 16,7-1-1-16,-1 5 0 0,5-5 45 0,6 5 9 15,0 0 2-15,-5-10 0 0,0-4-20 0,5 0-3 0,0-1-1 16,0 6 0-16,0-11 14 0,5 6 2 0,0-5 1 0,1 4 0 16,-1 1-8-16,1 0-1 0,-1-6-1 0,6 1 0 15,0 10-59-15,-6-6-11 0,-5 1-2 16,11-1-1-16,-11 6 22 0,0 9 5 0,0 0 1 0,0 0 0 15,0 0-79-15,0 0-16 16,0 0-3-16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421 470 1497 0,'-37'-4'66'0,"37"4"14"0,0 0-64 0,0 0-16 0,0 0 0 0,0-10 0 0,-6-4 106 0,12-6 18 16,4 6 3-16,-4-5 1 15,-12-5-60-15,6 14-11 0,0 10-2 0,6-24-1 0,-6-14-34 0,0 4-6 16,5-4-2-16,1-1 0 0,-1 1-12 0,-5 4 0 15,5 6 0-15,-5 4 0 0,6-1 0 0,-1 11 0 16,1 0 0-16,-1 9-976 0</inkml:trace>
  <inkml:trace contextRef="#ctx0" brushRef="#br0" timeOffset="1">265 1306 1267 0,'0'0'56'0,"-11"5"12"0,6 0-55 0,5-5-13 0,0 0 0 0,0 0 0 16,-11 4 132-16,5 1 23 0,-4-5 5 15,10 0 0-15,0 0-76 0,0 0-16 0,0 0-4 0,0 0 0 0,0 0-36 0,0 0-7 16,0 0-1-16,0 0-1 0,-6-9-6 0,1-1-1 15,5 0 0-15,0 1 0 0,5-1-12 0,-5-4 0 16,6-1 0-16,4 1 0 0,1 0 54 0,0-10 8 16,0 0 2-16,-6 4 0 0,6 1-64 0,0-5-12 15,-11 0-2-15,0 0-1 0,0 0 15 0,-6 0 0 16,-4 5 0-16,-7-10 0 0,1 5 16 0,-5 5-3 16,-1 0-1-16,0 4 0 0,1 6-12 0,-1 4 0 15,1 0 0-15,-1 5 0 0,0 0 0 0,6 5 0 16,-5 4 0-16,4 6 0 15,7-1-212-15,4 5-44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10 633 0,'0'0'28'0,"0"0"6"0,22 0-34 0,-17 0 0 0,-5 0 0 0,0 0 0 15,0 0 147-15,0 0 22 0,11 0 5 0,-6 0 1 0,6 0-65 0,-6 0-13 16,6-5-2-16,0 0-1 16,0 5-10-16,0 0-1 0,5 0-1 0,0 0 0 0,-5 5-21 0,5-5-4 15,6 0-1-15,-1 5 0 16,-10-5-30-16,0 0-6 0,5 0-2 0,-5 0 0 0,5 0-9 0,-5 0-1 16,5 0-8-16,-5 0 12 0,0 0-4 0,5 0 0 15,-5 0-8-15,0 0-648 16,-6 0-136-16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0:01.0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0 800 1267 0,'0'0'56'0,"5"10"12"0,6 4-55 0,-11-14-13 0,5 10 0 0,1 4 0 15,-1 0 90-15,1 1 15 0,5-1 3 0,-1 5 1 16,1-4-29-16,0-1-7 0,-6-4-1 0,6 4 0 16,0 1-48-16,0-1-11 0,-6 0-1 0,11-4-1 0,-10 0 42 0,10-1 9 15,0 1 2-15,-5-5 0 0,-11-5-52 0,11 9-12 16,-11-9 0-16,0 0 0 0,16 5 42 0,-5 0 6 31,-11-5 0-31,0 0 1 0,11-5-27 0,-1 0-6 16,-4 5 0-16,5-5-1 0,-1-4-15 0,-10 9 0 15,11-10 0-15,-5 1 0 0,4-1 0 0,-4-4 0 16,-1-1 0-16,1-4 0 0,-1 5 0 0,-5-1-18 16,5 1 4-16,-5-5 1 15,0-5 13-15,6 0 0 0,-6 0 0 0,0-5-9 0,5 5 17 0,-5 0 3 16,0 0 1-16,6 0 0 0,-1-5-12 0,-5-5 0 0,0-4 9 0,0-1-9 0,0 1 0 0,0 4 0 15,0-4 0-15,0 4 0 0,0 1 0 0,0-6 0 16,-5 1 0-16,5 0 0 0,0 9 0 0,0 0 0 16,0-5 0-16,-6 6 0 0,6 3 0 0,6 6 0 15,-6 0 0-15,5 5 0 0,-5-1 0 0,5 6 0 0,1-6 0 0,5 10 0 32,-11 5 0-32,10-4 0 0,1-6 0 0,0 0 0 15,5 6 56-15,0-1 6 0,1 0 2 0,-1 5 0 31,5 0-103-31,-4 5-20 0,4-5-4 0,1 0-1 0,5 5 103 0,-11-5 20 0,0 4 4 0,1-4 1 16,4 5-52-16,-5-5-12 0,-5 0 0 0,0 10 0 16,5-5-20-16,-5 4-6 0,0-4-2 0,-11-5 0 15,0 0-108-15,-6 14-23 0,-4 1-4 0,-1 4-1 0</inkml:trace>
  <inkml:trace contextRef="#ctx0" brushRef="#br0" timeOffset="232">11 550 1666 0,'0'0'36'0,"0"0"8"0,0 0 2 0,16-5 2 0,-5 1-39 0,10 4-9 16,-4-5 0-16,4 5 0 0,1 0 118 0,5 0 22 16,-6 0 4-16,1 5 0 15,5-1-64-15,0 1-12 0,0-5-4 0,-5 5 0 0,5-5 0 0,-6 5 0 16,1-5 0-16,-1 5 0 0,-4-1-51 0,4 1-13 15,-5 0 0-15,6 0 0 16,-6 0-100-16,6-5-22 0,-6 4-5 0,-5 1-581 16,0-5-116-16</inkml:trace>
  <inkml:trace contextRef="#ctx0" brushRef="#br0" timeOffset="551">751 1165 979 0,'0'0'87'15,"0"0"-70"-15,0 0-17 0,0 0 0 16,0 0 119-16,0 0 20 0,0 0 4 0,0 0 1 15,0 0-77-15,0 0-15 0,-6-5-4 0,1-4 0 32,0-1 6-32,-1 0 1 0,1 1 0 0,5-6 0 0,-6 1-24 0,6 4-5 15,0-4-1-15,0-1 0 0,-5 1 31 0,5 0 7 16,0-1 1-16,0 6 0 0,0 9-52 0,0 0-12 16,0-15 0-16,5 6 0 15,1-6-48-15,-6 15-13 0,0 0-3 0</inkml:trace>
  <inkml:trace contextRef="#ctx0" brushRef="#br0" timeOffset="686">713 728 1324 0,'0'0'118'0,"0"0"-94"15,0 0-24-15,0 0 0 0,11-5 94 0,0 0 14 0,-11 5 4 0,0 0 0 16,0 0-90-16,10-4-22 0,-4-6 0 0,-6 10-508 15,0 0-105-15</inkml:trace>
  <inkml:trace contextRef="#ctx0" brushRef="#br0" timeOffset="957">1021 1064 1558 0,'0'24'34'0,"0"-10"7"0,5 1 2 0,-5-1 1 0,0 1-35 16,0-1-9-16,0 1 0 0,0-1 0 0,6-4 91 0,-1 4 16 31,-10 5 3-31,5 0 1 0,5 5-38 0,-10 0-7 16,-1-4-2-16,1 8 0 16,5-4-73-16,-11 0-15 0,0-4-4 0,1 4 0 0,-7 0 28 0,1-10 0 15,-6 5 0-15,1-4-8 0,-1-11 8 0,1 1-12 16,4 0 12-16,-4 0-12 0,-1 0 12 0,1-5-8 15,4-5 8-15,7 5-8 16,-7-10-76-16,7 1-16 0,4 4-2 0</inkml:trace>
  <inkml:trace contextRef="#ctx0" brushRef="#br0" timeOffset="1173">907 642 1616 0,'0'0'72'0,"0"0"14"0,0 0-69 0,0 0-17 0,6-10 0 0,-1 0 0 16,6 5 80-16,-6-4 12 0,-5 9 2 0,0 0 1 15,0 0-25-15,6-10-5 0,-1 5-1 0,-5 5 0 16,0 0-11-16,6-9-2 0,-6 9-1 0,0 0 0 16,0 0-80-16,0 0-16 0,10 0-3 0,1 5-954 31</inkml:trace>
  <inkml:trace contextRef="#ctx0" brushRef="#br0" timeOffset="1391">1583 1170 1958 0,'0'0'43'0,"0"0"9"0,0 0 1 0,0 0 3 0,16 0-45 0,-16 0-11 16,0 0 0-16,0 0 0 0,0 0 53 0,11 0 9 15,-11 0 2-15,0 0 0 0,16 0-64 0,-16 0-8 16,0 0-4-16,0 0-948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2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578 4504 889 0,'0'0'39'0,"0"0"9"0,0 0-39 0,5 15-9 0,6-6 0 0,-6 1 0 16,-5-10 86-16,0 0 15 0,0 0 3 0,0 0 1 16,0 9-33-16,0-9-6 15,0 0-2-15,0 0 0 0,0 0 13 0,0 0 3 16,0 0 0-16,-5 10 0 0,5-10-40 0,0 0-8 16,0 0-2-16,-11 5 0 0,11-5-12 0,-11 0-2 15,1-5-1-15,-7 5 0 0,1 0-15 0,5-5 11 0,1-4-11 0,-1-1 10 16,-5-4-10-16,-1-1 12 0,-4 1-12 0,-1-5 12 15,6-1-12-15,-6-13-11 16,1-6 3-16,-1 1 0 0,-5-5 8 0,0-1 0 0,0-4 0 16,0-9 0-16,5-10 27 0,1-5 7 0,-6 0 2 0,0-5 0 15,0 0-19-15,0-10-3 0,5 1-1 0,6-10 0 16,0-10-5-16,5 10 0 0,6 0-8 0,-1-5 12 16,1 10-3-16,5-5-1 0,0-5 0 0,5 5 0 15,1 0-8-15,-1 10 0 0,6-6 0 0,5 11 0 0,-5 9 0 16,5 0 0-16,0 5 0 0,6-1 0 0,-1 6 0 15,-4-1 0-15,-1 6 0 0,0-6 0 0,6 11 0 16,-1-1 0-16,-5 5 0 0,1 0 0 0,-1 5 0 0,0-1 0 16,0 6 0-1,6 4 0-15,-6 5 53 0,0 5 9 0,-5 0 2 0,5 5 0 16,-5 5-64-16,5-1-21 0,-5 1 0 0,5 4 0 0,-5 1 33 0,-5-1 8 0,4 5 0 0,1 1 1 16,5-1-170-16,-5 5-35 0,-5-5-6 0,4 5-2 0</inkml:trace>
  <inkml:trace contextRef="#ctx0" brushRef="#br0" timeOffset="1">724 725 1666 0,'0'0'74'16,"0"0"15"-16,0 0-71 0,0 0-18 0,0 0 0 0,0 0 0 0,0 0 80 0,5-10 13 15,-5 10 3-15,-5-14 0 0,5 0-38 0,-6-1-7 16,6-9-2-16,-5 0 0 0,5 5-39 0,0-5-10 15,0 0 0-15,0-5 0 0,0 5 0 0,0-5 0 16,0 0 0-16,-6 1 0 0,6 4 25 0,0 0 3 16,-5 4 1-16,0 6 0 15,5-5-46-15,5 4-10 0,-5 6-1 0,0 9-634 16,0 0-126-16</inkml:trace>
  <inkml:trace contextRef="#ctx0" brushRef="#br0" timeOffset="2">4738 4543 925 0,'0'0'40'0,"0"0"10"0,0 14-40 0,0 5-10 0,-6-4 0 0,1-6 0 16,-1 10 74-16,6-4 13 0,6-1 2 0,-6 1 1 16,0-15-20-16,0 9-4 0,0-9-1 0,0 0 0 15,0 0-16-15,0 0-3 0,0 0-1 0,0 0 0 16,0 0-3-16,0 0-1 0,0 0 0 0,0 0 0 16,0 0-11-16,0 0-2 0,0 0-1 0,11-9 0 15,-6-11 6-15,6 1 2 0,0-5 0 0,5 0 0 16,-5-5-7-16,-1 1 0 0,1-11-1 0,5-4 0 15,6-10-15-15,0-5-4 0,-6-9 0 0,11-10 0 16,-11-4 17-16,0-6 3 0,0-9 1 0,1-5 0 0,-1 1-29 16,0-11 0-16,-5-4 0 0,-6-10 0 0,-5 5 0 15,0-5 8-15,-5-4-8 0,-1-16 0 0,-10 11-11 16,0 0-5-16,-6-11 0 0,-5 6-1 0,6 10 17 16,-12-1 0-16,6 0 0 0,-5 1 0 0,0 18 13 0,-1 10 7 15,1 15 0-15,-1-1 1 0,6 15-33 0,0 10-8 16,0 0 0-16,0 9-1 15,0 14-35-15,0 11-6 0,-5-1-2 0,10 10 0 16,1 4-100-16,4 10-21 0,-58 20-4 0,21-1-1 0</inkml:trace>
  <inkml:trace contextRef="#ctx0" brushRef="#br0" timeOffset="3">2117 850 1087 0,'-21'-5'48'0,"10"5"10"0,-5 0-46 0,0 0-12 15,-6 5 0-15,6-5 0 0,-11 0 42 0,0 5 6 16,0-5 2-16,0 4 0 0,5-4 11 0,1 5 3 15,-1 0 0-15,6 0 0 0,-6-5 0 0,11 0 0 16,-5 0 0-16,16 0 0 16,0 0-47-16,0 0-9 0,0 0-8 0,0 0 12 0,6-5 16 0,-6-5 3 15,5 6 1-15,6-6 0 0,-6 0-5 0,1 1-1 16,-1-6 0-16,6-4 0 0,-6 0 15 0,6-5 3 0,0 0 1 16,-6 5 0-16,6-5-21 0,-6 5-4 0,-5-5 0 0,6 4-1 15,-6-4-19-15,-6 0 0 0,1 5 0 16,-6 0 0-16,0-5 0 0,-5 5 0 0,0 4 0 15,0-4 0-15,-6 5 31 0,6 4 2 16,-6 5 1-16,6 0 0 0,5 10-54 16,-5 0-12-16,5-10-1 0,0 10-1 15,11-5-100-15,0 0-20 0,0 0-4 0,0 0-656 0</inkml:trace>
  <inkml:trace contextRef="#ctx0" brushRef="#br0" timeOffset="4">2787 768 748 0,'11'-5'67'0,"0"1"-54"0,-11 4-13 0,0 0 0 16,16 0 220-16,0-5 42 15,-10 5 8-15,10-5 2 0,0 5-151 0,0-5-29 16,6 0-7-16,-6-4-1 0,-5 4-32 0,0 0-6 16,0-4-2-16,-1-1 0 0,1 5-35 0,-5-4-9 15,-1-1 0-15,-5 0 0 0,-5 1 17 0,-1-1 2 16,1-4 0-16,-6 4 0 0,-5 5-19 0,0-4 0 15,-6-1 0-15,0 1 0 0,6-1 0 0,0 0 0 16,0 6 0-16,5-6 0 0,-5 0-16 0,5 6-1 0,0-1 0 0,11 5 0 16,0 0 17-16,-5-10 0 0,5-4 0 0,0-1 0 15,0 15 21-15,0 0 8 0,16-5 2 0,-11-9 0 16,1 4-31-16,-1 1 0 0,11-1 0 0,-10-4 0 16,-6-5 0-16,0-1 0 0,-6 1 0 0,1 5 0 15,0-1-24-15,-6-4-4 0,-5 5 0 16,-1-1-1-16,7 1 41 0,-12 0 8 0,0 4 1 0,1 5 1 0,-1 5-22 15,6 0 9-15,-11-9-9 0,11-1 0 16,-6 5-13-16,11 5-10 0,0 0-1 0,1 5-1 16,10-5-83-1,0 0-16-15,0 0-3 0,0 0-1 0</inkml:trace>
  <inkml:trace contextRef="#ctx0" brushRef="#br0" timeOffset="5">3916 101 748 0,'0'0'67'0,"0"0"-54"0,-5 14-13 0,0 15 0 16,-6 5 189-16,5 9 35 0,-4 14 8 0,-1-4 0 15,0-5-80-15,0-5-16 0,6 1-3 0,-1-6-1 16,-4 1-52-16,-1-1-10 0,11 0-2 0,-6-4-1 16,1-5-35-16,5-5-8 15,-5 0 0-15,5 0-1 0,5 0-15 0,-5-15-8 16,0-9 10-16,0 0-10 16,0 0-23-16,0 0-10 0,0 0-3 0,5-9 0 15,-5-6-212-15,6 1-44 0</inkml:trace>
  <inkml:trace contextRef="#ctx0" brushRef="#br0" timeOffset="6">3916 442 288 0,'0'0'12'0,"0"0"4"0,0 0-16 15,0 0 0-15,0 0 0 0,0 0 0 0,-5-5 182 0,-11 5 34 16,5 0 6-16,-5 0 2 16,-6 0-126-16,1 0-25 0,-6 0-5 0,0 5 0 0,5-10 0 0,-5 5 0 15,0 5 0-15,0-1 0 0,5 1-12 0,1 0-3 16,4-10 0-16,1 0 0 0,0 5-15 0,0-4-3 15,10-1-1-15,6 5 0 0,-5-15-2 0,0 6-1 16,5-1 0-16,0-4 0 0,0-1 10 0,5 1 3 16,-5-5 0-16,0 0 0 0,5-1-15 0,1 1-2 15,-1-5-1-15,-5-5 0 0,6 1-14 16,-1-1-4-16,-5 10 0 0,5-5 0 0,1 4-8 0,-1 1 8 16,-5 0-8-16,0 0 8 0,-5 9-8 0,5-4 0 15,5 4 0-15,-5 0 0 16,0 1-64-16,0 9-19 0,0 0-3 0</inkml:trace>
  <inkml:trace contextRef="#ctx0" brushRef="#br0" timeOffset="10">329 3577 1735 0,'27'0'38'0,"-16"5"8"0,0-5 2 0,-11 0 0 0,0 0-38 0,0 0-10 0,11 5 0 0,-6 5 0 16,6-1 52-16,-11-9 8 0,0 0 1 0,0 0 1 15,0 0-26-15,0 0-4 0,0 0-2 0,0 0-628 16,0 0-126-16</inkml:trace>
  <inkml:trace contextRef="#ctx0" brushRef="#br0" timeOffset="13">297 5037 1267 0,'-33'5'56'0,"33"-5"12"0,11 5-55 0,-11-5-13 15,0 0 0-15,16 0 0 0,1 0 133 0,-17 0 24 16,0 0 5-16,-11-5 1 0,-11-9-70 0,11 4-13 15,11 0-4-15,-10-4 0 0,-12-10 4 0,6 0 1 16,16-5 0-16,-11-4 0 0,-5-6-65 0,-6-4-16 16,6 0 0-16,-6-15 0 0,1 5 55 0,10-4 7 15,-5-11 2-15,5 6 0 0,-5-10-52 0,5 0-12 16,0 0 0-16,11-10 0 0,-5 5 0 0,5 1-10 16,0 4 2-16,0 4 0 15,0 6-39 1,5 4-7-16,6 5-2 0,-6 5 0 15,1 0-160-15,-1 20-32 0,17-35-6 0,-1 25-2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11 528 230 0,'0'0'20'0,"0"0"-20"0,-11 10 0 0,11-10 0 16,0 0 287-16,0 0 53 15,0 0 10-15,0 0 2 0,0 0-176 0,0-10-36 16,0-4-8-16,0-1 0 0,5 1-27 0,1 0-5 0,-1-1 0 0,1-4-1 16,-1 0-24-16,-5 0-5 0,6-1-1 0,-1-8 0 15,0 4-25-15,1 0-4 0,-1-5-2 0,1 0 0 16,-6 5-19-16,0 0-4 0,5 0-1 0,-5 0 0 15,0 0 14-15,-5 5 4 0,-1 0 0 0,6 4 0 16,0 1-48-16,-5 4-8 0,5 0-3 0,-6 1 0 16,1 4-66-16,0-5-14 0,5 1-2 0,0 4-650 15,0 5-129-15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1091 460 0,'0'0'41'0,"0"0"-33"16,0 0-8-16,0 0 0 0,0 0 62 0,0 0 10 15,-16 10 3-15,16-10 0 0,22 4-27 0,-6 1-4 0,-16-5-2 16,0 0 0-16,-5 5 3 0,5-5 1 16,0 0 0-16,0 0 0 15,0 0 12-15,0 0 2 16,0 0 1-16,0 0 0 0,0 0 47 0,0 0 8 16,5 14 3-16,-5-14 0 0,0 10-37 0,0-10-7 0,0 0-2 15,0 0 0-15,0 0-5 0,0 0-2 0,0 0 0 0,0 0 0 0,0 0-27 0,0 0-6 16,0 0-1-16,0 0 0 0,0 0-13 0,0 0-3 15,0 0-1-15,0 0 0 0,0 0 1 0,0 0 1 16,0 0 0-16,0 0 0 0,5-14 13 0,-5-6 2 16,0 6 1-16,0 0 0 0,11-1-6 0,-5-4-2 15,-6 0 0-15,0 0 0 0,-6-6-10 0,6 6-3 0,0-5 0 0,-5 5 0 16,5 5-12-16,0-6 8 16,-6 1-8-16,6 0 0 0,0 5 0 0,0-6 8 0,0 6-8 0,0 0 0 15,0-1 0-15,0 15-16 0,0 0 3 0,6-14 1 16,-12-5 12-16,6 19 0 0,0 0 0 0,0 0-9 15,11-15-178-15,-11 15-35 0,0 0-7 0</inkml:trace>
  <inkml:trace contextRef="#ctx0" brushRef="#br0" timeOffset="1">1140 985 691 0,'0'0'61'0,"0"0"-49"0,0 0-12 0,0 0 124 0,0 0 21 16,0 0 5-16,0 0 1 0,0 0-54 0,0 0-10 0,0-9-3 0,0 4 0 16,0 5-32-16,-11-5-6 0,6 0-2 0,-1-4 0 15,-4 4-20-15,-1 5-4 0,-5-10 0 0,-1 10-1 16,1 0-2-16,0 0 0 0,-6 0 0 0,12 5 0 15,-7 0 3-15,1 0 1 0,5 4 0 0,1 6 0 32,-1-1 5-32,0 5 1 0,6 1 0 0,-6 4 0 0,11-5 9 15,5 10 1-15,-5-5 1 0,11 0 0 16,0 4-18-16,0-4-4 0,5 0-1 0,-5-4 0 16,10-1 20-16,-5-5 4 0,6 1 1 0,-6-6 0 0,6 6-6 15,-1-11-1-15,-4 1 0 0,4-5 0 0,6-5-33 0,-11 1 0 16,1 4-15-16,-1-10 5 15,5 0 26-15,1 1 6 0,0-10 1 0,-1 4 0 0,-10 1-23 16,0-10 0-16,5-5 0 0,0 0 0 0,-5 5 32 0,-5-5 9 16,-23 5 2-16,7 0 0 15,10-4-71-15,-17 4-15 0,-10-5-2 0,6 5-1 16,-1 4-80-16,0-4-16 0,6 5-3 0</inkml:trace>
  <inkml:trace contextRef="#ctx0" brushRef="#br0" timeOffset="2">503 97 691 0,'0'0'61'0,"0"0"-49"0,0 0-12 0,0 0 0 0,0 0 131 0,-6-10 23 15,1 1 5-15,-1-1 1 0,1 1-41 0,0-1-8 32,-6 0-2-32,-5 1 0 0,5-1-56 0,11 10-11 15,0 0-2-15,-11-10-1 0,-21 1-9 0,10 9-2 16,6-5 0-16,5 10 0 0,-16 0-9 0,11 4-3 0,-6 1 0 0,6 4 0 0,5 6 29 0,-5-1 6 31,5 0 1-31,6 5 0 0,5 0-20 0,0 0-4 16,-6 0-1-16,6 0 0 0,11-5 15 0,0-4 3 15,0-6 1-15,-1 6 0 0,7-1 17 16,-7 5 3-16,1-4 1 0,-5-11 0 0,4 1-67 16,7-5 0-16,4 0-13 0,1-9 1 0,0-6 12 0,-1 1 0 0,1-1 8 0,5 1-8 15,-6 4 0-15,-4 1 0 0,-1-6 0 0,-5-4 0 16,-1 0 8-16,1-5 0 0,-5 5 0 0,-6 0 0 16,5 4-190-1,-5-4-38-15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4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2688 0,'32'-5'122'16,"-5"0"-57"0,-5 5-48-16,-1 0-9 0,1 0-8 0,-1 0 9 0,-4 0-9 0,-1 0 0 15,6 0 0-15,-12 0 0 16,-10 0-35-16,11 0-9 0,-11 0-1 0,0 0-1 31,0 0-192-31,0 0-38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0 864 0,'0'0'76'15,"0"0"-60"-15,0 0-16 0,0 0 0 0,0 0 190 0,0 0 35 16,0 0 7-16,0 0 2 0,5 9-78 0,6 1-16 15,-5-1-4-15,-6-9 0 0,11 5-49 0,-1 5-11 16,1-5-1-16,0 4-1 16,5 6-34-16,6-10-6 0,5 9-2 0,0-14 0 0,-6 0-13 0,1 0-3 15,16 0-1-15,-11 0 0 0,0 5-15 0,0-5 0 0,5 5 0 16,-5-1 0 0,0-4-65-16,0 10-19 0,0-10-4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09:43.1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1215 403 0,'0'0'17'0,"0"0"5"0,0 14-22 0,0-14 0 0,0 0 0 0,0 0 0 16,0 0 282-16,0 5 52 0,0 5 10 0,0-10 3 15,0 0-195-15,0 0-40 0,6 9-7 0,-6-9-1 16,0 0-44-16,0 0-8 0,0 0-1 0,0 0-1 16,5 0-26-16,6-9-6 0,-5 4-1 0,-1-5 0 15,6 1 1-15,0-6 0 0,-1 1 0 0,1-1 0 16,-5-9-6-16,4 5 0 0,-4 0-1 0,5 5 0 0,-1-20-11 16,1 5 0-1,5-9 0-15,1-1 8 0,-1-9-8 0,11-9 0 0,-6-1 0 0,6 5 0 0,0-14 0 16,-5 9 0-16,0-4 9 0,5 9-9 0,-6 0 0 15,12 5 0-15,-6 10 0 0,-6-10 0 0,1 0 8 0,-11 14-8 16,5 10 10-16,-5-9-10 0,0 9 10 31,-6 0-10-31,6 0 10 0,0 4-10 0,-6 1 0 0,6-5 0 16,0 15 0-16,-1-11 0 0,-4 16 0 0,-6 4 0 0,0 0 0 0,0 0 0 0,5-10 0 0,-5 10 0 16,0 0 0-16,0 0 0 0,6 19 54 0,-1 0 8 15,0 5 2-15,-5-4 0 16,6-6-72-16,-1 5-15 0,-5 5-2 0,6 0-1 0,4 0 26 0,1 0 0 15,-11 5 12-15,11 14-4 0,11 0-8 0,-6 5 11 16,-5 1-11-16,-6-6 12 0,0 10 0 0,1-15 0 16,-1 10 0-16,11 0 0 0,17 0-12 0,-17-5 0 0,-16 0 0 15,0 5 8-15,-5-4 3 0,10-1 0 0,11-5 0 0,-5 1 0 16,-11-1-11-16,5 1 12 0,12 4-12 0,-7-10 12 16,-10-4-12-16,6 5 0 0,5-10 0 0,-1 0 0 31,-4 5 0-31</inkml:trace>
  <inkml:trace contextRef="#ctx0" brushRef="#br0" timeOffset="1">173 787 921 0,'11'5'82'0,"-5"-5"-66"16,-12 5-16-16,12 0 0 0,-6 4 132 0,5-4 24 16,-5-5 4-16,0 0 0 15,0 0-48-15,16 0-9 0,-16 0-3 0,22 5 0 0,5 0-20 0,0 0-5 16,5-1-1-16,1-4 0 0,-1 5-16 0,-5 5-3 0,5-10-1 15,1 5 0-15,-6-5-24 0,0 0-5 0,5 4-1 0,6 1 0 16,5-10-15-16,-5 10-9 0,-11 5 10 0,-11-10-10 31,-16 0 0-31,0 0 0 0,0 0 0 0,17 5-716 16,10 0-145-16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18.3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81 418 1036 0,'0'0'23'0,"0"0"5"0,0 0 0 0,0 0 1 0,0 0-29 0,0 0 0 0,0 0 0 0,0 0 0 16,0 0 57-16,0 0 6 15,0 0 1-15,0 0 0 0,-11 0 0 0,11 0 0 16,0 0 0-16,0 0 0 0,0 0-52 0,0 0-12 0,0-9 0 0,0 9 0 16,0 0 31-16,0 0 3 0,0 0 1 0,0 0 0 15,0 0 1-15,0-10 1 0,0 5 0 0,6-9 0 16,-1 4-1-16,-5 10 0 0,0 0 0 0,11-14 0 15,-6 4-5-15,1 10-2 0,5-14 0 0,-1 9 0 16,1 0-2-16,0 5-1 0,0-9 0 0,0-1 0 16,5 5-3-16,-5-4-1 0,5-1 0 0,6 5 0 15,-12 0-12-15,7 1-2 0,-1-6-8 0,-5 5 12 0,5 0 12 16,5 1 3-16,-10-6 0 0,11 5 0 16,-6 5 8-16,0-5 1 0,11 5 1 0,-16-4 0 0,5 4-29 0,0-10-8 15,-5 10 0-15,5 0 0 0,6-5 0 16,-6 5 0-16,0-5 0 0,1 5 0 0,4 0 0 0,1-4 0 15,-11 4 0-15,5-10 0 0,0 5 9 0,0 5 1 16,-5-5 0-16,11 5 0 0,-17 0-10 0,6 5 12 16,5-5-12-1,-5 0 12-15,-11 0-4 0,16 15-8 0,0-11 12 0,1 1-4 16,-7-10-8-16,1 5 12 0,0 0-12 0,0 0 12 0,0 0-4 0,5 0-8 16,-5 5 12-16,-1-5-4 0,7 0-8 0,-7 0 0 0,7 15 9 0,-1-15-9 15,-5 0 8-15,5 0-8 0,-5 0 10 16,5 0-10-16,0 4 9 0,-5 1-9 0,5-5 8 0,0 15-8 15,0-15 18-15,-5 9-2 0,5-9 0 0,-5 0 0 16,0 5-16-16,5 0 0 0,-5-5 0 0,0 5 0 16,5-1 0-16,-5 1 0 0,0 0 0 0,5 0 0 15,-5 0 0-15,0 4 0 0,-1-9 0 0,1 5 0 16,0 0 0-16,-11-5 0 0,0 0 0 0,11 5 0 0,0 4 0 16,-1-9 0-16,-10 0 0 0,11 5 0 0,0 0 16 0,-11-5-1 15,0 0 0-15,0 0 0 0,0 0-24 0,11 14-5 16,0-14-1-1,-11 0 0-15,0 0 15 0,5 10 0 0,-5-10 0 0,0 0 0 0,0 0 0 0,0 0 0 16,0 0 0-16,0 0 0 0,0 0 0 0,0 0 0 31,0 0 0-31,0 0 0 0,0 0 0 0,0 0 0 16,-11 0 0-16,6 0 0 0,-6 0 0 0,6 0 0 0,-6-10 0 0,0 1 0 0,6 4 0 16,-1-5 0-16,-5 10 0 0,-5-14 0 0,0 4 0 15,5-4 0-15,-5-1 0 0,0 6 0 0,5-1 0 0,-5 1 0 16,5-1 0-16,0 5 0 0,0-4 0 0,0 9 0 15,1-15 0-15,4 10 0 0,1-9 0 0,-1 4 0 16,1 6 0-16,5 4 0 16,0 0 0-16,0 0 0 0,0 0 0 0,0 0 0 0,0 0 0 0,0 0 0 15,0-10 0-15,0 10 0 0,0-5 0 0,5 0 0 0,-5 5 0 16,6-4 0 0,-1 4 0-16,6 0 0 0,0 0 0 0,0-10 0 0,-1 10 0 0,7 10 0 0,-1-10 0 15,0 0 0-15,0 9 0 0,1-4 0 0,-1 5 0 0,0-1 0 16,0 6 27-16,-5-11 8 0,0 16 1 0,5-11 1 15,0 6-8-15,-5-6-1 0,0 1-1 0,5 4 0 16,-5 10-27-16,0-14 0 0,-11-10 0 0,5 14 0 16,0-4 0-16,-5 4 0 15,0 1 0-15,0-1 0 16,-5 5-20-16,0-9-8 0,5 4-3 0,-11 1 0 16,0-6-1-16,6 1-1 0,-12-1 0 0,7 6 0 0,-1-10 33 0,0 4 0 15,0 1 0-15,0-10 0 0,1 5 0 0,-1-5 0 0,-5 4 0 0,5-4 0 16,0 0 0-16,11 0 0 0,-11 0 0 0,6 5 0 15,-6 5 0-15,11-10 0 0,0 0 0 0,0 0 0 16,-11 0-160-16,11 0-26 0,-11 0-5 0</inkml:trace>
  <inkml:trace contextRef="#ctx0" brushRef="#br0" timeOffset="670">70 250 806 0,'-10'19'36'0,"10"-19"7"0,0 0-35 0,0 10-8 16,0-10 0-16,0 0 0 0,0 0 53 0,-11 10 9 0,5-1 2 0,6-9 0 15,-5 10 0-15,0 4 0 0,-1-9 0 0,6-5 0 0,-5-5 0 16,5-14 0-16,-6 14 0 0,6 5 0 0,0 0 0 0,-5-9 0 15,0-1 0-15,5 0 0 0,0 10-52 16,0-9-12-16,-6-1 0 0,6 1 0 0,0 9 45 0,6-20 7 31,-1 6 0-31,0 0 1 0,1-1 18 0,-1 6 3 16,6-15 1-16,-6 14 0 0,12 0-19 0,-12 6-3 0,6-16-1 0,0 6 0 0,-1 4-32 0,1 1-6 16,0 4-2-16,0-5 0 15,0-4 24-15,-1 4 5 0,1-4 1 0,-5 14 0 0,-6 0-16 0,0 0-3 16,5-15-1-16,-5 15 0 0,0 0-22 0,0 0 0 15,0 0 0-15,0 0 0 0,0 15 0 0,0-6 0 16,-11 6 0 0,0-10 0-16,1-1 0 0,-1 11 0 0,0 4 0 0,0 5-12 0,-5 0-4 0,5-5-2 15,-5 1 0-15,5 4 0 0,0 0 0 0,1-10 0 16,-1 5 0-16,5 0 0 0,1 1-4 0,0-1-1 0,5 0 0 0,0 0 0 16,0-9 23-16,0-10 0 0,0 0 0 0,0 0 0 15,5 14 40-15,0 1 13 0,-5-15 3 0,6 9 0 16,-6-9-39-16,0 0-7 15,11 10-2-15,-1-5 0 0,1 4 45 0,0-4 9 0,5 0 2 0,-5 0 0 16,-11-5-52-16,16 0-12 0,0 4 0 0,1 1 0 31,-7 0 0-31,7-5 0 0,-1 5 0 0,-5 0 0 16,-1-1 0-16,7-4 0 0,-6 0 0 0,5 15-1277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20.2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721 482 1324 0,'0'0'118'0,"0"0"-94"0,0 0-24 0,0 0 0 0,-11 9 52 15,0-4 5-15,0 5 2 0,0-6 0 0,1 6 25 16,-1-5 6-16,0-10 1 0,-5 0 0 0,0-4-51 0,-1 4-9 16,7 0-3-16,-7 0 0 0,-4 0-28 0,5 1 0 15,-6-1 0 1,0 0 0-16,1-9 0 0,-1 9 0 0,1 0 0 0,4-9 0 0,-15 4 0 15,16 5 0-15,-11-4 0 0,11 9 0 0,-6-5 0 0,0 5 0 16,6 0 0-16,0 5 0 0,0-1 0 0,16 6 0 16,-11 0 0-16,0-1 0 15,6 1 0-15,5-10 0 0,-6 14 0 0,6-14 0 16,0 0 47-16,0 0 9 0,0 0 3 0,0 0 0 0,0 0 8 16,0 0 1-16,16 5 1 0,1-5 0 0,-7-5-55 0,1 0-14 15,0-9 0-15,5 4 0 0,-5-4 54 0,5 0 8 16,1 4 2-16,-7-9 0 0,7 0-64 0,-7-1-24 0,1 1 0 0,-5 0 1 15,4-5 23-15,1-5 0 0,5 0 0 0,-16 5 8 16,0-5-8-16,-16 1 0 0,5-1 0 16,-5 0 8-16,-5 5-8 0,-6 0 8 0,5 10-8 0,-5-1 8 15,0 6 4-15,11 9 1 0,-11 9 0 0,5 1 0 16,-5 4-13-16,11-4 0 16,-11-5 0-16,11 4 0 0,-6 6 0 15,6-1 0-15,5 5 0 0,-5 5 0 0,5-5 0 0,0 10 0 0,11-9 0 0,-5 4 0 16,10-10-151-16,1 5-33 15,-1-9-6-15,11 4-479 0,-5-4-96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20.8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70 457 1234 0,'0'0'55'0,"0"0"11"0,0 0-53 0,0 0-13 16,0 0 0-16,0 0 0 0,0 0 97 0,0 0 17 15,0 0 3-15,0 0 1 0,0 0-28 0,0 0-6 16,-5-10 0-16,-1-4-1 0,1-6-15 0,0 1-4 16,5 0 0-16,0-5 0 15,-6 0 0-15,1-5 0 0,-1-4 0 0,6 9 0 16,-5-5-10-16,5 10-2 0,-5-1-1 0,5 6 0 0,0 0-31 0,0-6-5 0,-6 6-2 0,1 0 0 16,5-1-13-16,0-4 0 0,-6 9 0 15,1 1 0-15,5-1 0 0,0 0 0 0,0 6 0 0,0 4 0 31,0-5-164-31,0 5-36 0,0 0-8 16,11-15 0-16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23.44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97 341 518 0,'0'0'46'0,"0"0"-37"15,0 0-9-15,0 0 0 0,0 0 94 0,0 0 17 16,0 0 3-16,0 0 1 0,0 0-69 16,0 0-14-16,0 0-2 0,0 0-1 0,0 0 27 0,0 0 4 0,0 0 2 0,0 0 0 15,0 0-6-15,0 0-2 0,0 0 0 0,0 0 0 31,0 0-2-31,0 0-1 0,0 0 0 0,0 0 0 16,0 0-21-16,6-5-4 0,-1-5-1 0,-5 10 0 16,5-5 8-16,-5 5 2 0,0 0 0 0,6-4 0 15,-6-6-11-15,11 5-1 0,-11-4-1 0,5-1 0 16,6 5-12-16,-6-4-2 0,1-1-8 0,-1 5 12 0,6-4-12 0,0-1 0 16,-6 0 0-16,6 6 0 0,5-6 36 0,-5 0 4 0,0 6 0 0,-1-1 1 15,1-5-26-15,5 1-6 0,-5 9-1 0,0-5 0 16,0-5-8-16,0 5 10 0,-6 1-10 0,6-1 10 15,-6 0 0-15,6 0 0 0,5 0 0 0,-5 5 0 16,0-4-10-16,0-1 0 16,0 0 0-16,-1 5 0 0,7-5 0 0,-7 5 0 0,7-5 0 0,-1 5 0 15,0 0 33-15,0-4 5 16,0 4 1-16,-5 0 0 0,0 0-11 0,5 4-3 0,-5-4 0 0,5 0 0 0,0 0-25 16,-5 0 0-16,5 0 0 0,1 0 0 0,-1 0 0 0,0 0 0 15,-5 0 0-15,5 0 0 0,-5 0 0 16,5 0 0-16,-5 0 0 0,5 0 0 15,-5 5 0-15,0-5 0 0,0 5 0 0,5-5 0 0,-5 0 56 0,-1 0 7 16,1 5 1-16,-5-5 0 0,10 5-52 0,-5-1-12 31,-1 1 0-31,1 0 0 0,0-5-11 0,-6 5-5 16,6 0 0-16,-5-1-1 0,4 1 27 0,1-5 6 0,-5 5 0 0,4 0 1 0,-10-5-17 0,6 5-17 16,-1 4 3-16,6-4 1 0,-6 5 21 0,6-10 4 15,-11 0 0-15,0 0 1 16,0 0-13-16,6 9 0 0,-1-9 0 0,6 10 0 0,-11-10 0 0,5 5-18 15,-5-5 4-15,0 0 1 0,0 0 13 0,0 0 0 0,0 0 0 16,0 0 0-16,11 0 0 0,-11 0 16 0,0 0-1 16,0 0-1-16,0 0-27 0,0 0-6 0,0 0-1 0,0 0 0 15,0 0 20-15,0 0-12 0,-11-5 12 0,0-5-10 16,1 1 10-16,4 4 0 16,-5-5 0-16,6 5 0 0,5 1 0 0,-11-11-8 15,6 6 8-15,-1-1 0 0,-4 0 0 0,10 6 0 0,-6-1 0 0,-5 0 0 16,11-5 0-16,-5 6 0 0,0-6 0 0,-1 0 0 15,6 1 0-15,-5-1 0 0,5 1 0 0,0 9 0 16,-6-5 0 0,6 5 0-16,0 0 0 0,0 0 0 0,0-10 0 0,0 10 8 15,6-5-8-15,-6 5 0 0,0-4 8 0,0 4-8 16,11-5 8-16,-6 5-8 0,6 0 8 0,-6 5-8 16,6-5 10-16,0 4-10 0,-6-4 9 0,1 10-9 15,-1-5 8-15,6 4-8 0,-6 1 12 0,6 0-2 16,-6-1-1-16,1 1 0 0,-1-1-9 0,1 1 0 15,-1 0 0-15,0 4 0 0,-5-4 0 0,0 9 0 16,0-5 0-16,0-4 0 0,0 4 0 0,0-4 0 16,0 4 0-16,0 5 0 0,-5-4 0 0,0-1 0 0,-1 5 0 15,-5 1 0-15,1-6 12 0,10 0-4 16,-6-4 0-16,6-10 0 0,0 0-8 0,-11 5-11 0,11-5 3 0,0 0 0 16,0 0 8-16,0 0 0 0,0 0 0 0,0 0 0 15,0 0-248 1,0 0-47-16,0 0-9 0,0 0-3 0</inkml:trace>
  <inkml:trace contextRef="#ctx0" brushRef="#br0" timeOffset="765">65 221 345 0,'0'0'31'0,"0"0"-31"15,0 0 0-15,0 0 0 0,0 0 193 0,0 0 33 0,0 0 6 0,-11 4 2 32,0 1-72-32,0-5-14 0,11 0-4 0,-10 5 0 0,4 0-59 0,6-5-12 0,0 0-2 0,0 0-1 15,0 0-5-15,0 0-1 0,0 0 0 0,0 0 0 16,0 0-5-16,0 0-2 0,0 0 0 0,0-10 0 16,0 1-40-16,6-1-8 0,-6-4-1 0,10 4-8 15,-4-4 0-15,-1-1 0 0,6 1 0 0,0-1 0 16,0 6 0-16,-1-6 0 0,1 1 0 0,0 4 0 31,0-4 0-31,0 4 0 0,-6 1 0 0,6 4 0 16,-6-5 58-16,1 6 5 0,-6-6 1 0,5 5 0 15,0-4-103-15,-5 4-20 0,0 5-4 16,0 0-1-16,0 0 103 0,0 0 20 0,0 0 4 0,0 0 1 16,0 0-103-16,0 0-20 0,-16 14-4 0,0 1-1 0,0-1 52 0,5-4 12 0,-5 9 0 0,0 0 0 31,-1-5-54-31,7 1-8 0,-1-1-2 0,0 1 0 0,0-6 52 15,0 6 12-15,6-6 0 0,5 6 0 0,0-1 28 0,0 5 9 16,0-4 2-16,5-6 0 0,6 6-15 0,0-6-2 16,0-4-1-16,-6 5 0 0,11-1 18 15,-5 1 3-15,0-1 1 0,0 1 0 0,5-5-8 0,-5 9-2 0,5-9 0 16,0 5 0-16,0-6-13 0,1 1-2 0,4 0-1 0,-5 0 0 16,1 0-17-16,-7-5 10 0,7 0-10 15,-1 4 8-15,-5-4-8 0,0 0 0 0,-11 0 0 0,0 0 0 31,16 0-182-31,-5-4-29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8:06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1349 345 0,'0'0'15'0,"0"0"4"0,0 10-19 0,-6 4 0 0,12-4 0 0,-6-10 0 15,0 0 201-15,0 0 37 0,0 0 7 0,0 0 2 16,-11 5-139-16,11-5-28 0,0 0-6 0,0 0-1 31,0 0 18-31,-11-5 3 0,0 0 1 0,6-4 0 16,-6-1-28-16,6-4-6 0,5-6-1 0,-6 1 0 0,1-10 0 16,0 1-1-16,5-1 0 0,-6-10 0 0,1 1-16 15,-1-5-3-15,6-5-1 0,0-5 0 16,-5 10-19-16,5-10-3 0,0 5-1 0,0-10 0 0,0-9-16 0,0 0-17 0,0 4 3 0,0 6 1 15,5-6 13-15,-5 10 0 0,0 1 0 0,0 4 0 16,0 9 48-16,6 6 13 16,-6 9 3-16,5 4 0 0,-5-4-152 0,0 10-31 0,0 4-5 0,0 1-585 31,0 4-117-31</inkml:trace>
  <inkml:trace contextRef="#ctx0" brushRef="#br0" timeOffset="1001">416 255 288 0,'0'0'25'0,"0"0"-25"0,0 0 0 0,0 0 0 15,0 0 223-15,0 0 39 0,0 0 8 0,0 0 2 16,0 0-116-16,0 0-22 0,0 0-5 0,-5 9-1 16,5 6-51-16,-6-6-10 0,1 6-3 0,-1-1 0 0,1 10 16 0,5-10 2 15,-5 10 1-15,-1 5 0 0,6 5-40 0,-5 4-8 16,-6 1-2-16,5 4 0 16,1 0-17-16,5-5-3 0,0 1-1 0,0-1 0 0,0-9-12 0,5 10 0 15,-5-11 0-15,6 1 0 0,-6 0 0 0,5-5 0 16,1 0 0-16,-1-5 0 0,6 0 0 0,-6-4 0 15,6-6 0-15,-5 6 0 0,-6-1 0 0,0-14 0 16,16 5 0-16,-11 5 0 0,-5-10 0 0,0 0 0 31,11 9 0-31,-11-9 0 0,11 15 0 0,0-15 0 0,5 9 0 16,0-4 0-16,0 5 0 0,0-10 0 0,6 0 0 0,5 0 0 16,-5 0 54-16,5 0 8 0,-6-15 2 15,12 10 0-15,-12 10-52 0,12 0-12 0,-12 5 0 16,1-10 0-16,-1 0 0 0,1 0 0 0,-6 0 0 0,6 0 0 15,-6 0 0-15,0 0 0 0,1 0 0 0,-1-10 0 16,-5 10 0-16,-1-5 0 0,1 0 0 0,-11 5 0 16,0 0-122-16,0 0-24 0,0-14-5 0,0 4-541 15,-5 1-109-15</inkml:trace>
  <inkml:trace contextRef="#ctx0" brushRef="#br0" timeOffset="1202">448 643 1393 0,'0'0'61'0,"0"0"14"0,6 0-60 0,10 0-15 15,0-4 0-15,0-1 0 0,-5 0 118 0,0 0 21 16,5 0 4-16,6 5 1 0,5-9-54 0,0 9-10 16,-6-5-3-16,1 5 0 0,0-5-61 0,-6 5-16 15,0 0 0-15,0 0 0 0,0 0 0 0,-5 0 0 16,0 5 0-16,0-10 0 0,-6 0-48 0,-5 5-13 0,0 0-3 0,0 0-546 15,-11-4-110-15</inkml:trace>
  <inkml:trace contextRef="#ctx0" brushRef="#br0" timeOffset="1375">281 327 864 0,'16'0'38'0,"-5"0"8"0,5-10-37 0,0 5-9 0,17-4 0 15,-12-1 0-15,1 0 245 0,-6 6 47 16,11-11 10-16,11 10 2 0,-6-4-161 0,1 4-32 0,-1 0-7 0,-5 0 0 15,0 1-64-15,-5-1-12 16,-1 5-2-16,-4 0-1 0,4 0-25 0,-5 0 0 0,1 0 0 0,-1-5 0 31,0 5-97-31,6 0-25 16,-12-5-5-16,7 5-820 0</inkml:trace>
  <inkml:trace contextRef="#ctx0" brushRef="#br0" timeOffset="1687">1367 1128 1267 0,'0'0'56'0,"0"0"12"0,0 0-55 0,0 0-13 31,0 0 0-31,0 0 0 0,16 0 105 0,-16 0 19 16,0 0 3-16,0 0 1 0,11 0-52 0,-6-9-9 15,1-10-3-15,-1-1 0 0,-5 1 0 0,0-5 0 16,0-9 0-16,0-6 0 0,-5 1-33 0,-6-5-7 16,-5-5-2-16,5 0 0 0,-5-5 0 0,10 0 0 15,-5 0 0-15,6-5 0 0,5 10-2 0,-6-4 0 0,6 8 0 16,-5-4 0-16,0 10-20 0,5-10 0 0,-6 10 0 0,12-6 0 16,-6 6 0-16,0 4 0 0,-6 5 0 0,6-4 0 31,6 14-47-31,-6-1-13 0,-6-4-4 0,6 10-614 0,0 14-123 0</inkml:trace>
  <inkml:trace contextRef="#ctx0" brushRef="#br0" timeOffset="1937">1815 447 1728 0,'11'0'38'0,"0"4"8"0,0-4 2 0,5 5 0 0,0-5-39 0,0 5-9 15,6-5 0-15,-1 5 0 0,6-5 104 0,0 0 20 16,6 5 3-16,-1-1 1 0,-5 1-103 0,6-5-25 16,-6 0 0-16,0 0 0 0,0 5 28 0,-11 0 1 15,5-5 0-15,1 0 0 16,-22 0-46-16,11 0-10 0,-11 0-1 0,0 0-634 0,0 0-126 0</inkml:trace>
  <inkml:trace contextRef="#ctx0" brushRef="#br0" timeOffset="2142">1837 706 1861 0,'11'5'40'0,"-1"4"9"0,7-9 2 0,-1 0 2 0,11 0-42 0,-6 0-11 0,1 0 0 0,5 0 0 15,0 5 126-15,5-5 23 0,1 5 5 0,5-5 1 16,-6 0-73-16,0 0-14 0,-5 0-4 0,0 0 0 16,0-5-64-1,0 5-28-15,1 0 1 0,-7 0 1 0,1 0-10 0,-6 0-1 0,0 0-1 0,0 0-697 16,1 0-139-16</inkml:trace>
  <inkml:trace contextRef="#ctx0" brushRef="#br0" timeOffset="2992">3009 1100 975 0,'0'0'43'0,"0"0"9"0,0 0-41 0,-5 4-11 15,5-4 0-15,0 0 0 0,-6 0 92 0,6 0 16 0,0 0 3 0,0 0 1 16,-5 0-12-16,5 0-3 0,0 0 0 0,0 0 0 16,-16 0-41-16,5-4-8 0,5-1-1 0,1-5-1 15,5 1-22-15,0-1-5 0,-5 5-1 0,5-4 0 16,-6-6 14-16,6 1 4 0,-5-1 0 0,-1 1 0 16,1 0-22-16,5-1-4 0,0-4-1 0,0 5 0 15,0-1-9-15,0-4 8 0,0 0-8 16,0 0 8-16,-5-10 6 0,5 5 1 0,5 0 0 0,-5 5 0 0,0-5-15 0,0 4-13 0,5-4 2 15,-5-5 1-15,11 5 10 0,-11 0 0 0,6-4 0 0,4-1 8 32,-4 10-8-32,-1-5 8 0,6-10-8 0,0 5 8 15,-6 5-8-15,6 5 0 0,-6 0 8 0,6 0-8 16,5 9 10-16,-5-14-2 0,-5 10-8 0,4-1 12 16,-4 6-12-16,5 4-8 0,-11 5 8 0,0 0-13 15,10-10 25-15,-10 10 6 0,0 0 1 0,0 0 0 16,0 0-31-16,0 0-5 0,0 0-2 0,0 0 0 15,0 0 37-15,11 5 7 0,-11-5 2 0,0 0 0 0,0 0-27 0,11 10 8 16,5-6-8-16,-5 6 0 0,-11-10 0 0,11 10 8 16,0 4-8-16,-6-9 0 0,-5-5 8 0,11 19-8 15,0-14 0-15,-1 4 8 16,-4 1-33-16,-1 4-7 0,1 1-2 0,4-1 0 0,-4 1 55 0,-1 4 11 16,-5 0 3-16,0 0 0 15,6 0-27-15,-1 1-8 0,0-1 0 0,1 0 0 0,-1 0 28 0,1 0 0 16,-6 5-1-16,5 0 0 0,-5 5-42 0,0-14-8 0,6 4-1 0,-6-5-1 0,-6 1 25 0,6-1-8 15,0-4 8-15,0-10 0 16,0 0-35-16,0 0-1 0,0 0-1 0,0 0 0 0,0 0 57 0,0 0 11 16,0 0 2-16,0 0 1 15,0 0-54-15,11-10-12 0,-11 1-1 0,5-6-1 0,1 1 34 0,5-1 0 32,-6-9 0-32,0-5 0 0,1 5 16 0,-1 0 11 15,1 0 1-15,4 0 1 16,-4 5-46-16,-1-5-10 0,6-5-1 0,-6 5-1 0,6 5 49 0,-5 0 9 0,4 5 3 0,1-1 0 31,0 1-52-31,0-1-9 0,0 1-3 0,5 0 0 0,0 4 77 0,0-4 15 0,0-1 4 0,1 10 0 16,-1 1-64-16,-5-1-15 0,5 5-1 0,-5 0-1 15,-1 0 27-15,7 5 6 0,-1 4 0 0,0 6 1 16,-5 9-17-16,0 0 0 0,-1 9 0 0,1 1 0 16,-5 4 20-16,4 1 1 0,-4 4 0 0,5 5 0 15,-6-5-5-15,0 0-2 0,1 1 0 0,-1-1 0 16,1-5 12-16,-1-4 2 0,0-5 1 0,1 4 0 15,-6-9-29-15,5 0-21 0,1 0 3 0,-6-5 1 0,5-4 17 0,-5-1 0 0,0 1-8 0,0-6 8 32,0 6-64-32,0-15-8 0,0 0-3 0,0 0-997 15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25.4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346 994 1036 0,'0'0'92'0,"0"0"-73"0,0 0-19 0,0 0 0 0,0 0 55 0,0 0 7 0,0 0 2 0,0 0 0 0,0 0-18 16,0 0-3-16,0 0-1 0,-11 0 0 0,0-5-17 16,11 5-3-16,-11-5-1 0,6 0 0 0,5 5-21 0,-11-9 0 15,6-1 0-15,-6 1 8 0,6 4 52 16,-6-5 12-16,0 1 1 0,0-1 1 0,6 0-16 0,-1 1-3 15,1-1-1-15,-1-4 0 0,6 4-43 16,-5-4-11-16,-6-1 0 16,11 1 0-16,-5-5-20 0,-1 0-5 0,-4-1-2 0,4-4 0 0,6 5 27 15,-5 0 14-15,-1 0-2 0,1 0 0 0,10-6 3 0,1 1 0 16,-12 0 0-16,6 0 0 0,0-4 1 0,0 8 1 0,11 1 0 0,-5 5 0 0,-6-5-27 16,0 4-6-16,5-4 0 0,6 0-1 15,-17 4 4-15,12 1 1 0,-1 0 0 0,6 4 0 0,5-4 70 0,-10 4 14 16,-6 10 4-16,11-10 0 0,-1 1-49 0,1-1-10 15,-5 1-1-15,4-1-1 0,12 5 11 16,-6-4 2-16,-10 4 1 16,-6 5 0-16,10-5-3 0,1-5-1 0,0 6 0 0,0-1 0 0,0-5-9 0,-6 5-3 15,6 1 0-15,-11 4 0 0,0 0 27 0,0 0 4 16,0 0 2-16,0 0 0 0,0 0-37 0,0 0-9 0,0 0 0 16,0 0 0-1,0 0-106-15,0 0-23 0,0 0-5 0,0 0-570 0,0 0-113 0</inkml:trace>
  <inkml:trace contextRef="#ctx0" brushRef="#br0" timeOffset="503">178 221 1087 0,'-5'9'96'0,"5"-9"-76"0,0 0-20 0,-6 5 95 16,1 0 15-16,5-5 3 0,0 0 1 0,0 0-91 0,0 0-23 15,0 0 0-15,0 0 0 0,0 0 56 16,0 0 6-16,0 0 2 0,0 0 0 0,0 0 0 0,5-14 0 0,1 4 0 15,-6 10 0-15,0-14-52 0,5 4-12 0,1-4 0 16,10-1 0-16,-5 1 0 0,-1 4 0 0,1 0 0 16,0 1 0-16,5-1 0 0,1 1 0 0,-7 4 0 15,7-5 0-15,-1 1 0 0,0 4 0 16,-5 0 0-16,0 0 0 0,-11 5 40 0,10-5 6 0,1 1 1 0,0-1 0 0,0-5-24 0,0 5-5 16,5 1-1-16,-5-1 0 0,-1 0-17 0,1 0 0 0,-11 5 0 0,11-5 0 15,-11 5 0-15,11-4 0 0,-11 4 0 0,11 0 0 16,-1-5 55-16,-10 5 7 0,0 0 2 0,0 0 0 31,0 9-52-31,0 1-12 0,0 0 0 0,-5 4 0 16,0-4 0-16,-1 4 0 0,1 5 0 15,-1-4 0-15,1-1 54 0,0 5 8 0,-1 0 2 0,6-4 0 16,0 4-52-16,0-4-12 0,6-1 0 16,-6 0 0-16,5 1-48 0,0-6-13 0,1 1-3 0,-1 4 0 15,1-4 0-15,4 0 0 0,-4-6 0 16</inkml:trace>
  <inkml:trace contextRef="#ctx0" brushRef="#br0" timeOffset="1328">292 1023 1062 0,'11'4'94'0,"-11"-4"-75"0,0 0-19 0,0 0 0 0,0 0 54 16,-6 10 7-16,1 0 2 15,-6-1 0-15,11-9-5 0,0 0-1 0,0 0 0 0,0 0 0 0,0 0-4 16,0 0-1-16,0 0 0 16,0 0 0-16,0 0-3 0,0 10-1 0,0-10 0 0,0 0 0 0,0 0-15 15,0 0-3-15,0 0-1 0,0 0 0 0,0 0 3 0,-5 9 1 32,-6-4 0-32,0 5 0 0,0-15-1 15,0 0-1-15,6 0 0 0,-6 1 0 0,0-6-42 0,6 0-8 16,-6 6-1-16,0-11-1 0,0 6 21 0,-10-1 0 15,-6-4 0-15,5 4 0 0,17-4 0 0,5 4 0 16,-11 0 0-16,0 1 0 16,0-1-46-16,1 1-11 0,-1-6-3 0,5 6 0 0,-4-1 104 15,4 5 20-15,6 5 4 0,-5 0 0 0,-1-9-48 0,6 9-9 0,0 0-3 16,0 0 0-16,-5 0-8 0,5 0 0 0,0 0 0 16,0 0 8-16,0 0-8 0,0 0 0 0,0 0 0 0,0 0 0 15,11 14 0-15,0 0 0 0,-11 1 0 0,5-1 0 16,6-4 37-16,5 4 6 0,-5 1 1 0,0-1 0 15,5-4-32-15,-11-1-12 16,6 6 11-16,-6-6-11 0,-5 6 18 0,11-6-2 0,11 6-1 0,-1-6 0 0,-10-4-26 16,0 0-5-16,0 0 0 0,-11-5-1 0,0 0 17 15,0 0 0-15,11 9-8 0,-11-9 8 0,0 0 0 0,0 0-8 16,0 0 8-16,10 5 0 0,7-5-8 16,-12 0 8-16,-5 0 0 0,0 0 0 0,11-5 0 31,-11 5 0-31,0 0 0 0,5 0 9 0,6-9 6 0,0-6 17 0,-6 6-16 0,-5-1-16 15,6 0 8-15,-1 1-8 0,1-6 0 0,-1 1 18 16,0 0-2-16,1 4-1 0,5-4 0 0,-6 4-24 16,6 0-5-16,-6 1-1 0,6 4 0 0,-11 5 15 15,11-10 0-15,0 6 0 0,-11 4 0 0,0 0 0 0,0 0 0 16,0 0 0-16,5 0-1078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0:31.13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454 583 1267 0,'0'0'112'0,"0"0"-89"0,0 0 33 0,0 0 6 0,0 0 2 0,0 0 0 15,0 0 0-15,-11 5 0 0,5-5 0 0,6 0 0 16,0 0-52-16,0 0-12 15,0 0 0-15,-10 0 0 0,-1-10 16 0,-11 0 0 0,1 1 0 0,-1-1 0 16,6 1-26-16,-6-1-5 0,1 0-1 0,-1 1 0 16,-5-1 16-16,0 1 0 0,0 4 0 0,5 0 0 15,1 5 29-15,-1 0 9 0,0 5 2 0,6-5 0 0,5 5-24 0,-5-1-4 16,5-4 0-16,-5 10-1 0,5-10 1 0,1 5 1 16,-1 0 0-16,11-5 0 0,0 0 41 0,0 0 8 15,0 0 2-15,0 0 0 0,5 4-64 16,6 1-15-16,-11-5-1 0,0 0-1 0,16-5 27 0,-10 5 6 15,-1-4 0-15,6-1 1 0,5 0 10 0,0-5 1 16,0 1 1-16,1-1 0 16,-1-4-18-16,0-1-11 0,-5 1 12 0,5 0-12 0,-5-1 8 0,0-4-8 15,-1-5 0-15,1-10 0 0,-5 5 0 0,-1 1 0 16,0 8 0-16,-10-4 0 0,5-4 0 16,-11-1 0-16,0 0 0 0,-5 5 0 0,0 5 0 0,0 0 0 0,0-1 0 0,-1 6 0 15,1-5 28-15,0 9 0 0,-6 5-1 16,6 1 0-16,5-1-27 0,1 0-9 0,10 5 0 0,0 0 0 15,-11 10 9-15,0-6 11 0,6 6-3 0,-1 4 0 16,6-4-8-16,0 4-14 0,0-4 3 0,0-10 1 16,0 0-34-16,0 0-8 0,0 0 0 0,0 0-621 15,11 10-124-15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1.55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34 523 1468 0,'0'0'32'0,"0"0"8"0,0 0 0 0,0 0 1 0,0 0-33 0,0 0-8 16,0 0 0-16,0 0 0 0,0 0 60 0,0 0 9 0,0 0 3 0,0 0 0 15,0 0 44-15,0 0 10 0,0 0 2 0,0 0 0 16,0 0-52-16,0 0-9 0,0 0-3 0,0 0 0 15,0 0-12-15,0 0-4 0,0 0 0 0,0-9 0 16,-6 4-6-16,1-5-2 0,5 1 0 0,0-6 0 16,-11 6 0-16,11-6 0 0,-5 6 0 0,5-6 0 15,-6-4-32-15,6 0-8 0,0-5 0 0,6 5 0 16,-6-5 9-16,0 0 0 0,5 4 0 0,-5-4 0 16,6 0-1-16,-6-4-8 0,0-1 12 0,0 9-4 15,5 1 0-15,0 0 0 0,-10-5 0 0,5 0 0 16,0 5 26-16,0 4 5 0,0 1 1 0,0 14 0 0,0 0-49 15,0-10-10-15,-5 1-1 0,5 9-1 0,0 0 33 16,0 0 8-16,0 0 0 0,0 0 1 0,0 0-21 0,0 0-18 16,0 0 3-16,0 0 1 15,0 0 14-15,0 0 0 0,0 0 0 0,0 0 0 16,0 0-96-16,0 0-14 0,0 0-2 0,0 0-1 16,-6 9-105-16,6-9-21 0,0 0-4 0,0 0-1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2.3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49 524 460 0,'0'0'41'0,"0"0"-33"0,0 0 224 0,0 0 45 0,5 9 9 0,-5-9 2 16,0 0-128-16,0 0-26 0,0 0-5 0,0 0-1 15,0 0-51-15,0 0-10 0,0 0-3 0,0 0 0 16,0-5 0-16,0-4 0 0,0-1 0 0,0 1 0 0,0-6 0 16,6 1 0-16,-6 14 0 0,0-15 0 15,-6-4-51-15,6 0-13 0,0 0 0 0,6 0 0 16,-6 9 0-16,0-4 0 0,0-6 0 0,0-4 0 0,0 0 54 15,0 0 8-15,5 0 2 0,-5 0 0 16,-5 0-73-16,5 5-15 0,0-10-2 0,0 10-1 16,0 5 43-16,0-6 9 0,-6 1 2 0,6 0 0 15,-5 9-27-15,5-4 0 0,0 4 0 0,-6 6 0 16,6 4-46-16,-5-10-14 0,0 5-4 0,5 5 0 16,-11 0-102-16,0 0-21 0,0 5-4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2.91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233 61 1483 0,'0'0'32'0,"0"0"8"0,0 0 0 0,0 0 2 0,0 0-34 16,0 0-8-16,0 0 0 0,0 0 0 0,6-5 109 0,-6 5 20 15,0 0 4-15,0-9 1 0,0-6-88 0,0 15-18 16,-6-5-3-16,6 5-1 0,-5-9 12 0,-6-1 1 16,6 10 1-16,-6-5 0 0,5 1-28 0,-4 4-10 15,-1 0 0-15,0 4 9 0,0 1-9 0,0 0 0 16,-5 5 0-16,0-1 0 0,0 6 0 0,-1-1 16 15,7 5 0-15,-7 0-1 0,7 1-7 0,-1 4 0 16,0 0-8-16,6 0 12 0,-1 5-27 0,1-5-5 16,5 0-2-16,0 0 0 0,5 4 70 0,1-4 13 15,-1 0 3-15,6 0 1 0,-6 0-17 0,6-4-3 16,-6-11-1-16,12 1 0 0,-7-1-5 0,1-4-2 16,5-5 0-16,-5 0 0 0,5 0-15 0,1 0-3 15,-1-5-1-15,0 1 0 0,0-6-8 0,1 0-2 16,-7 1 0-16,7-6 0 0,-1-4-8 0,-5 5 0 0,-6 4 0 15,6-4 0-15,-6-5 20 0,11-1 0 0,-10 11-1 16,-1-10 0-16,-10-1-32 0,-1 1-7 0,6 5 0 0,-10-10-1 16,-1-5 21-16,0 0-11 0,6 10 11 0,-6-5-8 15,0 5-25-15,0 4-5 0,6 1-1 0,-1-1 0 16,1 6-71-16,5 9-14 0,0 0-4 0,0 0-921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3.5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309 103 1497 0,'0'0'32'0,"0"0"8"0,0 0 0 0,0 0 4 0,0-10-36 0,0 0-8 0,-6 1 0 0,1-1 0 16,-6 5 53-16,0-4 9 0,0-6 2 0,1 6 0 15,-12 4 0-15,6-5 0 0,0 1 0 0,-6 9 0 16,6 0-52-16,-6 0-12 0,1 0 0 0,4 9 0 0,1 6 54 0,-5-1 8 15,10-4 2-15,-5 9 0 0,-1 0-52 0,7 5-12 16,4 0 0-16,1 5 0 0,5 0 0 0,0 0 0 16,5-5 0-16,1 0 0 0,-1 0 54 15,0 0 8-15,6-5 2 0,0 0 0 0,-6-9-52 0,12-6-12 16,-7 1 0-16,7 0 0 0,-7 0 54 0,1-5 8 16,0-5 2-16,0 5 0 0,-6-5-52 0,11 0-12 15,-5-4 0-15,0-1 0 0,0 1 0 0,-6-1 0 16,1-4 0-16,4-6 0 0,-4 6 0 0,-1-5 0 15,1-5 0-15,-6 5 0 0,0-1 0 0,5 1 0 16,-10 0 0-16,5 0 0 0,-6 0 0 0,1-1 0 16,-1 11 0-16,6-6 0 15,-5 1-48-15,0 4-13 0,-1 1-3 0,6 9-1049 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5.18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60 586 1054 0,'0'0'47'0,"0"0"9"0,0 0-44 0,0 0-12 15,0 0 0-15,0 0 0 0,0 0 94 0,0 0 17 16,0 0 3-16,0 0 1 0,0 0-35 0,0 0-6 16,0 0-2-16,0 0 0 0,0 0-6 0,0 0-2 15,0 0 0-15,0 0 0 0,0 0-1 0,0 0-1 16,0 0 0-16,0-5 0 0,-6-4 3 0,6-1 1 16,0 10 0-16,0-9 0 0,0-6-53 0,-5-4-13 15,5 5 0-15,0-6 0 0,-6 1 0 0,6 0 0 16,-5 0 0-16,5-5 0 0,-5-5 54 0,5 0 8 15,-6 0 2-15,1 1 0 0,5-6-52 0,0 10-12 0,0-5 0 16,0 0 0-16,-6 0 0 0,6 5-18 0,-5 0 4 0,0 5 1 16,5-5 13-16,0 10 0 0,-6-5 9 15,6 9-9-15,0 0 11 0,0 10-11 0,0 0 12 0,0 0-12 16,0 0 8-16,0 0-8 0,0 0 0 0,0 0 0 16,0 0-96-16,0 0-25 0,0 0-6 0,0 0-922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5.7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71 620 288 0,'0'0'25'0,"0"0"-25"0,0 0 0 0,0 0 0 15,0 0 217-15,-6-10 39 0,6 0 7 0,0 1 1 0,0-6-110 0,0-4-22 16,-5 5-5-16,5-1-1 0,-6-4-29 0,6 0-5 16,0-5-2-16,0 5 0 0,0-5-29 0,0 0-5 15,0-5-2-15,0 5 0 0,0 0-23 0,0 0-5 16,-5-5-1-16,5 0 0 0,-5 5-13 0,5-4-4 16,0 8 0-16,-6-4 0 0,1 0-8 0,5 0 8 15,0 10-8-15,0-5 8 0,-6 4-8 0,1 1 10 16,0 4-10-16,5 10 10 0,0-9-26 0,0 9-4 15,0 0-2-15,-11-5-666 16,5-5-132-16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6.77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135 254 806 0,'11'-19'17'0,"-11"19"4"0,0 0 1 0,0 0 2 0,11-10-24 0,0 5 0 16,-11 5 0-16,0 0 0 0,0-9 107 0,5 4 17 16,-5 5 3-16,0 0 1 15,0-10-103-15,0 6-25 0,0-6 0 0,0 0 0 0,-11 1 56 16,0 4 7-16,6 0 1 0,-6-4 0 0,0 4 0 0,1 0 0 16,-1 5 0-16,0 5 0 0,-5 0-52 0,0 4-12 15,16-9 0-15,-11 10 0 0,-5-5 54 0,5 9 8 16,0-4 2-16,6 9 0 0,-1 0-20 0,6-5-4 0,0 6-1 15,6 4 0-15,-1 0-15 0,6 0-4 16,0 0 0-16,-1 0 0 0,7-5-12 0,-7 5-8 0,1-5 10 16,5 0-10-16,6-4 0 0,-6-1 0 0,0-4 0 15,1-1 0-15,-1 1 44 0,-5 0 2 0,10-10 1 16,1 0 0-16,-6-5-29 0,0 0-6 0,-5-5 0 0,5-4-1 16,1 0-11-16,-1-6 0 0,-5-4 0 0,-1 5 0 15,-4 0 0-15,5-5 0 0,-11-5 0 0,5 5 0 16,-5-5 0-16,-5 0 0 0,-6 1-11 0,0-6 11 15,0 0 0-15,0 1 12 0,-5 4 0 0,0 5-1 0,5 10-11 16,-5-6 0-16,5 6 0 0,0 0 0 0,-5 4 0 0,11 0 0 16,-6 6 0-16,11 4 0 31,0 0-100-31,0 0-23 0,0 0-4 0,5 19-1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7.2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254 43 1094 0,'0'0'97'0,"-17"5"-77"32,-10 4-20-32,0-4 0 0,11-5 93 0,-5 0 15 15,-1 0 4-15,-5 10 0 0,11-1-26 0,-1 6-5 16,1-6-1-16,0 10 0 0,0 5-25 0,10 0-6 0,-4-4-1 0,10 4 0 16,0-5 0-16,5 5-1 0,0-5 0 0,6 0 0 15,0 0-24-15,0 1-5 0,5-6-1 0,-5 0 0 16,5-4-17-16,-5 0 0 0,5-1 0 0,0-4 0 15,1 0 28-15,-1-10 3 0,0 0 0 0,0 1 0 0,-5-1-31 0,5-10 0 16,-5 1 0-16,0-1 0 0,0-4 0 16,-6 0 0-16,0 5 0 0,1-10-10 0,-6 4 10 0,5-4-8 15,-10-4 8-15,5-1-8 0,0 5 8 16,-6 5 0-16,1-5 0 0,-6 4 0 0,6 1 0 16,-6 5 0-16,0-1 0 0,6 6 0 0,-6 4-15 0,0 0 3 15,0-4 0-15,11 9-983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1:14.0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1046 270 1497 0,'0'0'66'0,"5"-9"14"0,-5 4-64 15,6-5-16-15,-6 1 0 0,0-1 0 16,-6 0 0-16,1 1 0 0,-1-6 0 0,1 1 0 0,-6 0 85 0,6 4 14 15,-6-4 2-15,6 4 1 0,-12-4-61 0,7-6-12 0,-7-18-2 0,1 19-1 0,0 19-26 0,-6 0-11 16,1-10 1-16,-6 10 0 0,0 0 81 0,0-5 16 16,5-4 3-16,-10-1 1 0,-1 5-91 0,-5 5-9 15,-5 5-7-15,0 0 0 0,-6 5 64 0,6 4 12 16,0 5 4-16,0 5 0 0,0 0-52 0,5 0-12 16,0 15 0-16,6-6 0 31,-1 15-48-31,6 0-13 0,0-9-3 0,5-1 0 0,-10 5 64 0,5-4 26 0,5 4-2 0,12 5 0 0,-1 10-24 0,-5-20 8 15,-1 0-8-15,7 6 0 16,4-1-16-16,6 5-8 0,-5 9-1 0,5 1-1 0,5-19 26 0,1 9 0 16,-1 0 0-16,0 4 0 15,1 1 27-15,5-5 10 16,5-5 3-16,0-4 0 0,6-1-14 0,5-9-2 0,0 0-1 16,16 5 0-16,-5-10 33 0,5 9 8 0,11-4 0 15,0 0 1-15,0-10-57 0,0-9-8 0,0-6-10 0,0 1 10 16,-5 0 105-16,-1-5 29 0,1-19 6 0,-17 4 0 15,1 1-207-15,-1-10-41 0,-5 0-9 0,0 0-2 0,-5 5 98 0,-1-5 21 0,-4 5 0 16,4-10 0-16,-10 5-12 0,-6-5-4 0,-5 5-2 0,0 0 0 16,-5 0 66-16,-11-5 12 0,0 5 4 0,-11-5 0 15,-6 5-103-15,1-5-20 0,-6 1-4 0,-5 4-1 16,0 0 52-16,10 4 12 0,6 6 0 0,-5 0 0 16,10 18-16-16,-5-4 0 0,5-4 0 0,6 4 0 0,0-5 26 0,16 5 5 31,0 0 1-31,0 0 0 0,0 0-16 0,0 0 0 15,0 0 0-15,0 0 0 0,11 9 0 0,5 1 0 16,0 0 0-16,-5 4 0 0,5-14 0 0,6 0 0 16,-1 5 0-16,6 4 0 0,6-4 21 0,5 5 2 15,5 4 0-15,-5-4 0 0,0-1-37 0,-6-4-7 16,-5-5-2-16,0 0 0 0,5-14 70 0,-10 14 13 16,0 14 4-16,-1-4 0 0,1-5-52 0,-6-1-12 15,0-13 0-15,0 4 0 0,1 0 0 0,-7 0 0 16,7 1 0-16,-7 4 0 0,7 9-48 0,-1 1-13 0,0-1-3 0,0-4-751 15,1-5-150-15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29.00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28 523 1364 0,'0'0'30'0,"0"0"6"0,0 0 2 0,0 0 0 0,0 0-30 0,0 0-8 16,0 0 0-16,0 0 0 0,0 0 88 0,0 0 17 0,0 0 3 0,0 0 1 15,0 0-37-15,0 0-8 0,0-4-2 0,-6-6 0 16,6 10-17-16,0-10-3 0,-5-4-1 0,5-1 0 16,-5 1-4-16,-1 0-1 0,6-1 0 0,0-4 0 15,0 0 0-15,0 0 0 16,0 4 0-16,0-4 0 0,0-5-13 0,0 0-3 0,0 5-1 0,0-5 0 16,0 5-9-16,0-10-2 0,0 0 0 0,0 5 0 15,0 0-8-15,0 5 10 0,0 0-10 0,0-1 10 16,-5 6-26-16,5 4-6 0,0 1-1 0,0 4 0 15,0-5 35-15,0 6 8 0,0-6 0 0,0 10 1 16,0 0-152 0,0 0-30-16,0 0-7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30.15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11 500 1036 0,'0'0'23'0,"0"0"5"0,0 0 0 0,0 0 1 0,0 0-29 0,0 0 0 16,0 0 0-16,0 0 0 0,0 0 108 0,0 0 16 15,0 0 4-15,0 0 0 0,0 0-20 0,0 0-4 16,0 0-1-16,0 0 0 0,0 0-11 0,0-5-3 0,-6-5 0 0,6-4 0 16,0 4-21-16,-5 0-4 0,5-4 0 0,0-5-1 15,0 0 1-15,0-1 1 0,0 1 0 0,0-5 0 16,0 0-52-16,5-5-13 0,-5 5 0 0,0-4 0 15,0 4 0-15,0 0 0 0,6 0 0 0,-6 0 0 16,0 0 0-16,0 4 0 0,0 1 0 0,0 5 0 0,0 4 0 16,0 1 0-16,0-6 0 0,0 1 0 15,0 4-100-15,0 10-22 0,0 0-5 0,0 0-922 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30.65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236 77 1497 0,'6'-14'32'0,"-6"14"8"0,0 0 0 0,0 0 4 0,0 0-36 0,0 0-8 0,0 0 0 0,0 0 0 16,0 0 53-16,0 0 9 0,0 0 2 0,-11 0 0 0,-5-5 0 0,-1 5 0 15,1 0 0-15,0 0 0 0,0 5-52 0,-6 0-12 16,6 4 0-16,-6 1 0 0,6 4 54 0,0 1 8 15,0-1 2-15,0 5 0 0,10 0-52 0,-5 1-12 16,6-6 0-16,0 5 0 16,5-4 0-16,5 4 0 15,0 0 0-15,1 5 0 0,5-10 54 0,-1 6 8 16,-4-11 2-16,10 6 0 0,-5-6-52 0,0 1-12 0,5-5 0 0,0 0 0 16,-5-5 54-16,0 0 8 0,5-5 2 0,0 0 0 0,0 0-52 15,-5-4-12-15,5-6 0 0,-5 1 0 0,0-1 0 16,0 1 0-16,-1-1 0 0,-4 1 0 0,-1-10 0 0,-5 0 0 15,0 5 0-15,0-5 0 0,-5 5 0 0,-1-5 0 16,1 4 0-16,-6-4 0 0,0 0 0 0,6 5 0 16,-6 5 0-16,0-1 0 15,1 6-48-15,4 4-13 0,-5-5-3 0,6 10-682 16,-6 0-137-16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31.04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276 227 1443 0,'0'0'32'0,"0"-5"6"0,11 1 2 0,-11-1 0 0,0-10-32 0,0 6-8 0,0-6 0 0,-6 1 0 15,1-5 65-15,-6 4 11 0,0-9 3 0,1 5 0 16,-7 0-39-16,1 0-7 0,0 4-1 0,0 6-1 16,0-6 17-16,-6 10 3 0,6 5 1 0,-6 5 0 0,6 5-6 15,0-1-1 1,0 1 0-16,-1 4 0 0,7 6-2 0,-1-1-1 0,0 10 0 0,6-5 0 0,5 5-16 0,0 4-3 16,5 1-1-16,0-1 0 15,1-9-2-15,-1 5-1 0,6-10 0 0,5 5 0 0,-10-4-31 0,10-6-5 16,-5 5-2-16,-1-4 0 0,7-11 19 0,-7 1 0 15,7-5 0-15,-1 5 0 0,0-5 0 0,-5-5 0 16,5-4 0-16,-5-1 0 0,5-4 0 0,-5-6 0 16,5 6 0-1,0-5 0-15,-5 0-14 0,0-1 1 0,-6-4 0 16,1 10 0-16,-1-10 13 0,1 10 0 0,-6-6 0 0,-6 6-706 16,6-5-138-16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39.03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0 1094 0,'16'19'48'0,"-16"-19"11"0,6 15-47 0,-6-15-12 0,0 0 0 0,0 0 0 16,0 9 245-16,0 11 47 0,0-1 10 0,0 10 2 16,0 4-141-16,0 1-28 0,-6-5-6 0,6-1-1 15,-5 11-84-15,5 4-16 0,-5 5-4 0,-1 0-1 16,6 10-2-16,0-5 0 0,-5 9 0 0,5 5 0 31,-6 5-10-31,6 0-3 0,0-9 0 0,0-10 0 16,6-1 13-16,-6-13 3 0,0-1 0 0,0-9 0 15,0-10-24-15,-6 0-15 0,12-9 3 0,-6-10 0 16,0 0 24-16,0 0 4 0,0 0 2 0,0 0 0 0,0 0-18 0,0 0-11 0,0 0 2 0,0 0 0 16,0-10 1-16,5-4 0 15,-5-5 0-15,6-5 0 0,-1-10 8 0,0 1 0 0,1-6 0 0,5 1 0 0,-1-10 0 16,1 0 0-16,0 5 0 0,0 9 0 0,0 5 0 15,-1 5 0-15,1 5 0 0,0 4 0 0,0 6 0 0,5 9 0 16,0 9 0-16,0-4 0 0,-5 0 0 0,5 9 0 31,1 6 0-31,-6-1 0 0,-1 0 32 0,1 10 12 16,-5 5 3-16,-6-1 0 0,5 15-24 0,-10-5-5 16,-1-4-1-16,-5-1 0 0,1 1-33 0,-7-11-8 15,1 1 0-15,0 5-1 0,-6-10 25 0,6-5-8 16,0 0 8-16,5-4 0 0,0-6-12 0,6 1 2 15,-6-5 1-15,11-5 0 16,0 0-15-16,0 0-4 0,0 0 0 0,0 0 0 16,11-20-28-16,-6 6-7 0,11-5-1 0,1 4 0 15,4-9-125-15,6 0-26 0,0 5-5 0,0-5-736 0</inkml:trace>
  <inkml:trace contextRef="#ctx0" brushRef="#br0" timeOffset="473">451 951 2228 0,'0'0'49'0,"5"10"11"0,-5 9 1 0,0-5 1 0,6 5-50 0,-1-4-12 0,0 9 0 0,1 0 0 31,-1-10 96-31,1 5 17 0,4 1 3 0,1-1 1 16,0-14-93-16,0-1-24 0,0 1 0 0,-1 0 0 15,1-5 0-15,5 0 0 0,1 0 0 0,4-10 0 16,-5 1 0-16,1-1 0 0,4-4 0 0,1 4 0 0,-6-4 0 0,0-1 0 16,-5-4 0-16,0 0 0 0,5-10 0 0,-5 0 0 15,-6-9 0-15,6 4 0 0,-5 6 0 0,-6 8 0 16,0-4 0-16,0 10 0 0,0 4 0 0,0 10 0 15,-6 20 0-15,1-1 0 0,5-19 0 0,-11 14 0 16,6 10 0-16,-6 0 0 0,0 10 0 16,0-1 0-16,6 6 0 0,-6 9 0 0,0 0 0 0,6 5 0 15,-6-5 0-15,5 5 0 0,-4-5 0 0,4 4 0 16,-5 6 0-16,6-5 0 0,0 0 0 0,-1-5-16 16,1-5 2-16,-1-5 1 0,1-4 13 0,0 0 0 15,-1-1 0-15,-5-9 0 0,6 0 0 0,0-9 0 16,-6 4 0-16,5-5 0 0,1-4-9 0,-6-5 1 15,0-5 0-15,1 4 0 16,-1-8-28-16,0-1-6 0,-5-5-1 0,5 1 0 0,6-1 43 0,-6-4 22 16,5-10-2-16,1 0-1 15,5-5-41-15,0-5-8 0,0 5-2 0,0-4 0 0,5-1 32 0,6 5 15 0,-5 0-2 0,10 5 0 16,-5 5-13-16,10 0 0 0,1 5 0 0,5 4 0 16,0 5 0-16,5 0 0 0,6 1 0 0,0 4 0 15,5 4 54-15,-10 1 8 0,4 0 2 0,1 0 0 16,0 4-52-16,0-4-12 0,-6 5 0 0,6-5 0 15,-6-1 0-15,6 1-13 0,-11 0 2 0,0-5 1 16,0 0-69-16,-11-5-13 16,6-4-4-16,-6-1-969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35.70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259 408 1803 0,'5'29'40'0,"-5"-5"8"0,0-9 1 0,0 9 2 0,0 9-41 0,0 6-10 0,0-6 0 16,0 1 0-16,0 4 72 0,0 1 13 0,0-11 3 0,0 6 0 15,6 4-56-15,-6 6-10 0,0-11-2 0,0-4-1 16,-6-5-19-16,6 0 0 0,-5 0 0 0,5-5 0 16,0 1 0-16,0-6 0 0,-6 0-13 0,6 1 5 31,0-6-202-31,0-4-40 0</inkml:trace>
  <inkml:trace contextRef="#ctx0" brushRef="#br0" timeOffset="515">0 120 460 0,'0'0'20'0,"0"0"5"0,0 0-25 0,16 0 0 15,5 5 0-15,-4-5 0 0,-1-5 287 0,5 0 52 16,-4 10 10-16,-1-5 3 16,5 10-163-16,1-10-32 0,0 5-6 0,5-1-2 0,-6 6-53 0,6 0-12 15,0-1-1-15,6 10-1 0,-6-4-46 0,0 4-8 16,0-5-3-16,-6 10 0 0,-4-4 31 0,4 4 7 0,-21 0 1 15,6 4 0-15,-6-4-52 0,-6 10-12 0,6 5 0 0,-11-11 0 32,1 6-24-17,-7-5-8-15,7 0-2 0,-7-1 0 0,1 1 13 0,5-10 2 0,-10 1 1 0,5-1 0 16,5-5 5-16,0 1 1 0,6-6 0 0,5-9 0 0,0 0 12 0,0 0 0 0,0 0 0 16,0 0 0-1,0 0-44-15,0 0-7 0,5 10-1 0,6-10 0 16,-6 0 17-16,6 0 3 0,0 0 1 0,0 0 0 0,-1-5 19 0,-4 5 3 0,5 0 1 0,-1 0 0 15,-4 5 28-15,5-5 5 16,-1 5 2-16,1-1 0 0,0 6-27 0,5-5 0 0,-16 0 0 0,16-1 0 16,-5 11 56-16,0 4 7 0,5-5 1 0,-5 6 0 15,5-1-52-15,6 10-12 0,-6 4 0 0,6-4 0 16,-6 0 0-16,0-5 0 0,0-5 0 0,0 0 0 0,-5-4 54 16,0-1 8-16,5-4 2 0,-5 4 0 15,0-4-103-15,5-5-20 0,-5-5-4 16,0 0-1-16,-6 0-155 0,11-5-31 0,1-14-6 0,4-1-2 0</inkml:trace>
  <inkml:trace contextRef="#ctx0" brushRef="#br0" timeOffset="817">1010 860 979 0,'0'0'87'0,"11"4"-70"16,-1-4-17-16,7 5 0 15,-7 0 170-15,1-5 30 0,0-5 7 0,0 5 1 0,0-5-64 0,-11 5-13 16,10-9-3-16,-4-1 0 0,-1 1-102 0,1-6-26 0,-6 1 0 15,0-1 0-15,-6-4 0 0,1 5 0 0,-6 4 0 0,0 1 0 16,0 4 0-16,-5-5 0 0,0 5 0 0,5 1 0 16,-5-1 56-16,0 14 7 0,5 1 1 0,0 4 0 15,0 1-52-15,6-1-12 16,0 5 0-16,-1 5 0 16,6 0 54-16,6 5 8 0,-1 5 2 0,0 0 0 15,1-10-52-15,5 0-12 0,5 0 0 0,-5 4 0 16,5-4 0-16,-5-9 0 15,5-6 0-15,0 1 0 0,0-5 0 0,6 0 0 0,-1-1 0 0,1-8 0 16,-6-1 0-16,11-5 0 0,0 1 0 0,-5-6 0 16,-6-4-100-16,6 0-22 0,-1-5-5 15,-4-5-581-15,-1 0-116 0</inkml:trace>
  <inkml:trace contextRef="#ctx0" brushRef="#br0" timeOffset="1020">1528 58 518 0,'0'0'46'0,"0"14"-37"15,0 10-9-15,0 0 0 16,-5 5 318-16,5 0 62 0,5 4 12 0,-5 6 2 0,-5 4-209 0,5 5-41 16,-5 5-9-16,5 0-2 0,0-5-55 0,0 0-11 15,0 0-3-15,5 0 0 0,-5 0-51 0,5-5-13 16,6 0 0-16,-5 0 0 0,-1-9 0 0,6 4 0 16,-6-9 0-16,6 0 0 0,-6-5 0 0,6 0 0 15,-5-5 0-15,4-4 0 16,1-10-151-16,0-1-33 0,0 1-6 0,5-10-2 0</inkml:trace>
  <inkml:trace contextRef="#ctx0" brushRef="#br0" timeOffset="1409">2015 773 1267 0,'0'0'56'0,"5"-5"12"0,0 1-55 0,-5 4-13 0,0 0 0 0,0-10 0 16,0-9 54-16,-5 9 8 15,5 10 2-15,-5-5 0 0,-6-19 0 0,0 0 0 0,0 10 0 0,0 4 0 16,-5 6-52-16,5 4-12 0,-5 4 0 0,0 6 0 16,0 4 54-16,5 1 8 0,6 4 2 0,-6 5 0 0,0 0 0 15,6 5 0-15,-6-5 0 0,11 0 0 16,0 5-52-16,5-1-12 0,-5-13 0 0,6 4 0 0,-1-4 0 0,6-1 0 16,-6-4 0-16,6-1 0 0,-11-9 0 0,11 0 0 15,0 0 0-15,-1 0 0 0,-10 0 0 0,17-5 0 16,-7-4 0-16,1-6 0 0,0-4 0 0,0 0 0 15,0 4 0-15,-1-9 0 0,1 5 0 0,0 5 0 16,5-5 0-16,-5 4 0 0,0 1 0 0,-6-1 0 31,6 6 0-31,-6 4 0 0,-5 5 0 0,11-10 0 16,-5-4 0-16,-1 4 0 0,-5 10 0 0,0 0 0 16,11 15 0-16,0-1 0 0,-6 1 54 0,-5-1 8 15,5 0 2-15,6 6 0 0,-5 8-64 0,-1-4 0 16,6 0-9-16,-6 0 0 0,-5 1 9 0,0-1 12 0,6-5-2 15,4 0-1-15,1 0-9 0,0-4 0 0,-5-6 0 16,4 1 0 0,-10-10-159-16,0 0-33 0,0 0-8 0,17 0 0 0</inkml:trace>
  <inkml:trace contextRef="#ctx0" brushRef="#br0" timeOffset="1656">2350 0 1958 0,'5'15'43'0,"-5"4"9"0,0 0 1 0,0 0 3 15,0 0-45-15,0 1-11 0,0 8 0 0,0 6 0 0,0 4 83 0,5 6 14 0,1 8 3 0,-1 6 1 16,-5 0-33-16,11 14-8 0,0-10 0 0,0-4-1 0,-6-10-35 0,6 0-8 31,-6-15 0-31,6 6-1 0,0-6 1 0,-6-4 1 0,1-5 0 0,-1-5 0 0,6 1-17 0,-6-6 0 16,1-4 0-16,-6-10 0 15,5 9-156-15,-5-9-34 0,0 0-7 0,0 0-782 16</inkml:trace>
  <inkml:trace contextRef="#ctx0" brushRef="#br0" timeOffset="2075">2220 567 1728 0,'0'0'38'0,"5"9"8"0,6 1 2 0,-5 0 0 0,4-1-39 0,1 1-9 0,5 4 0 0,-5-4 0 16,0-5 104-16,5 4 20 16,0 1 3-16,1-1 1 0,-1-4-77 0,-5 0-15 0,10 0-4 0,1 0 0 15,-11-1-21-15,10-4-11 0,-5 10 10 0,6-5-10 16,-6-5 28-16,11 0-1 0,-11 5 0 0,6-5 0 16,0-5-73-16,-1 5-14 0,-5 0-4 0,6-5 0 0,5 0 79 0,-11 0 15 0,1 1 3 0,-1-1 1 15,0-5-34-15,0 1 0 0,-5-1-10 16,0 5 10-16,5 0-12 0,-11-4 12 0,6-1-10 0,-11-4 10 15,6-1-10-15,-6 1 10 16,5 4-10-16,-5-4 10 0,-5 0-8 0,-6-1 8 0,0 6 0 0,0-1-9 16,0 5 9-16,-5 10 0 0,11 14 0 0,-6 0 0 15,0-9 10-15,11-10 4 0,-16 5 1 0,5 4 0 0,0 6 15 16,6-1 3-16,0 5 1 0,-1 5 0 0,6-4-26 16,0 4-8-16,6-5 0 0,-1 5 0 0,6-5 35 15,0 5 3-15,5 0 1 0,-5-5 0 0,5-4-17 0,0-1-3 16,0 0-1-16,0 6 0 0,6-1-9 0,0 0-1 15,-1-9-8-15,1-1 12 0,-1-4-12 0,-4 0 0 32,4 5 0-32,-5-6 0 15,1-4-48-15,-7 5-13 0,7-5-3 0,-1 0-682 16,0 0-137-16</inkml:trace>
  <inkml:trace contextRef="#ctx0" brushRef="#br0" timeOffset="2524">3365 797 1213 0,'0'-24'53'0,"0"24"12"0,0 0-52 0,0-9-13 0,0-1 0 15,0 0 0-15,0-4 66 0,0 14 10 16,0 0 3-16,-11-5 0 0,1-9-21 0,-1-1-4 0,5 11-1 0,-4-1 0 16,-7 0-4-16,7 5-1 0,-1 5 0 0,0 4 0 15,0-4 4-15,0 5 1 0,1-1 0 0,4 6 0 16,-5 9-5-16,6-10 0 47,0 1-1-47,-1 4 0 0,6-10-47 0,6 11 0 15,10 4-12-15,-5-10 2 16,-11-14 26-16,16 0 4 0,-5 0 2 0,5-10 0 0,-5-4-22 16,-1 0-15-16,1-6 3 0,0-4 0 0,0-4 12 0,0-6-11 15,-6-9 11-15,6-5-10 0,-6-10 10 0,-5-4-10 16,6-5 10-16,-6 18-10 0,0-3 10 0,0-1 0 15,0 5 0-15,-6 5 0 16,6-1-32-16,0 11-4 0,0-1 0 0,0 5-1 16,0 20-3-16,0 9 0 0,0 0 0 0,0 0 0 0,0 24 40 0,0 0 12 0,6 5 0 15,-1 14 0-15,0 5 16 0,1 5 3 0,5 9 1 0,-6 0 0 16,6-4 4-16,-6-5 2 0,6 5 0 0,0-15 0 16,5-5-15-16,0-4-3 0,0-5-1 0,1-1 0 15,10-4-9-15,-6 0-2 0,6 0 0 0,11 5 0 16,-5-10-87-16,-6 1-17 15,-6-6-4-15,6-4-824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47.79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265 105 1036 0,'0'0'23'0,"5"5"5"0,6-10 0 0,-6 0 1 0,-5 5-29 0,0-9 0 15,6 4 0-15,-1-5 0 16,-5 1 96-16,0 4 12 0,0-5 4 0,0 10 0 0,0 0 25 0,0 0 6 16,0 0 1-16,0 0 0 0,6-14-76 0,-6 14-14 15,0 0-3-15,0 0-1 0,0 0 22 0,0 0 5 0,0 0 1 16,0 0 0-16,5 14-11 0,-5 1-3 0,5-1 0 0,1 0 0 16,-6 10-51-16,0-4-13 0,5 8 0 0,-5 1 0 15,0 5 105-15,0 4 19 16,0 6 3-16,0 8 1 15,6 6-154-15,-6 0-30 0,-6-1-7 0,6 6-1 0,6-1 52 16,-6-4 12-16,0-1 0 0,5 1 0 0,-5-10-16 0,0 0 0 0,5-5 0 0,-5-4 0 16,6-1 26-16,-6-9 5 15,5-5 1-15,-5-10 0 16,-5 1-116-16,5-6-22 0,5 1-5 0,-5-10-1 0,0 0-102 0,0 0-21 0</inkml:trace>
  <inkml:trace contextRef="#ctx0" brushRef="#br0" timeOffset="357">0 297 460 0,'0'-24'41'0,"5"14"-33"0,1-4-8 0,5 0 0 0,-6-6 148 16,0 6 27-16,1-5 5 0,5 0 2 0,-1-1-61 0,1 1-12 15,0 5-2-15,0-1-1 0,0 6 18 0,5-6 4 16,5 1 1-16,-4 4 0 0,4-9 0 0,12 5 0 0,-1 9 0 0,0 0 0 15,1 0-53-15,5 5-12 0,5 5-1 16,0 5-1-16,6 14-2 0,-6-10 0 0,0 1 0 16,0 4 0-16,-5 0 7 15,0 5 1-15,-6 5 0 0,-10-10 0 0,0 5-68 16,-6 0-14-16,0 0-2 0,-5 0-1 16,0 10 27-16,-11-5 6 0,5-1 0 0,-10 11 1 0,-11-1-17 0,-1 1-16 15,1-1 4-15,-6 0 0 0,-10-4 12 0,0-5-12 16,-1-5 12-16,6 0-12 15,-5-5-28-15,5-5-4 0,11-4-2 0,-6 0 0 0,-10-6 37 0,10 1 9 16,11-5 0-16,0 5 0 0,1-5 0 0,10 0 0 16,0 0 0-16,0 0 0 15,0 0-104-15,5-10-18 0,17 1-4 0,-6-1-1027 0</inkml:trace>
  <inkml:trace contextRef="#ctx0" brushRef="#br0" timeOffset="710">1232 336 1497 0,'0'0'66'0,"0"0"14"0,0 0-64 0,0 0-16 16,21 4 0-16,-10 1 0 0,-11-5 157 0,16 5 28 16,1 0 6-16,4-5 1 0,-10 0-52 0,5 5-9 15,0-5-3-15,1 4 0 16,4-4-51-16,6 0-10 0,0 0-3 0,6 0 0 0,-1 0-51 0,0 0-13 16,6 0 0-16,0 0 0 0,0 0 0 0,-6 0 0 0,-5 0 0 0,0 0 0 15,-10 0 0-15,-1 5-18 0,-16-5 4 0,0 0 1 31,0 0-82-31,0 0-16 0,0 0-3 0,0 0-1 16,0 0-164-16,-6 5-33 0,-31 19-6 0,9-5-2 0</inkml:trace>
  <inkml:trace contextRef="#ctx0" brushRef="#br0" timeOffset="873">1291 672 1728 0,'0'0'38'0,"11"4"8"0,-11-4 2 0,0 0 0 0,0 0-39 0,0 0-9 0,27 10 0 0,0-5 0 16,0-5 140-16,-5 5 25 0,-1-5 6 0,6-5 1 15,0 5-74-15,6-5-14 0,-6 5-4 0,0 0 0 16,0-5-60-16,0 0-20 0,0 5 10 0,0 0-10 16,-6-4 0-16,1-1 0 0,0 5 0 0,-1 0 0 15,-5-5-46-15,6 5-14 0,-6 0-4 0,0 0-682 16,-5-10-137-16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44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67 816 1094 0,'0'0'48'0,"0"0"11"0,0 0-47 0,0 0-12 0,-5 0 0 0,-1 0 0 15,-5 0 168-15,1-5 31 0,4 1 6 0,1-6 2 16,5 0-126-16,-6-4-25 0,1 0-4 0,0-11-2 15,-1 1-25-15,6 0-5 0,0 0 0 0,0-4-1 16,6-11-19-16,-1 6 10 0,0-1-10 0,1-4 8 16,-1 4-8-16,1 0 0 0,-1 1 9 0,0 4-9 15,6 10 13-15,0 0-1 0,-6 4-1 0,1 6 0 16,-1 4 5-16,-5 5 0 0,0 0 1 0,11 9 0 16,0 6 7-16,-6-1 0 0,1 10 1 0,-1-9 0 15,6 9 6-15,-11-5 1 0,5 5 0 0,1 5 0 0,-1-5-18 0,-5 0-3 16,0-5-1-16,-5 5 0 0,5-5-10 15,0-19-14-15,0 0 3 0,5 14 1 0,6-4 10 16,-11-10 0-16,0 0-9 0,5-5 9 0,6 0-14 0,0 1 2 16,10-11 0-16,-4 1 0 15,-7-5 2-15,7-1 1 0,-1 1 0 0,-5 0 0 16,-6-5 9-16,0 0 0 0,6 5 0 0,5-5 0 0,-5 9 0 16,0 1 0-16,0 4 0 0,-6 1 0 0,1 4 0 0,-1 0 9 15,-5 5-1-15,11 0-8 0,-11 0 28 0,0 0 0 16,0 0-1-16,5 10 0 0,6 4 23 0,0 5 5 15,-6-4 1-15,6 4 0 16,-11 0-26-16,5 5-5 0,-5 0-1 0,0 5 0 0,6 0-14 0,-1-5-10 16,6 5 12-16,0-5-12 15,11-5-68-15,-6 0-21 0,-11-5-4 0,6 1-670 16,11-6-133-16</inkml:trace>
  <inkml:trace contextRef="#ctx0" brushRef="#br0" timeOffset="317">845 600 1152 0,'0'0'102'0,"0"0"-82"0,0 0-20 0,0 0 0 16,0 0 164-16,0 0 29 16,0 0 6-16,11-10 1 0,-11 1-90 0,0-6-18 0,-6 6-3 0,1-10-1 15,-1-1-43-15,1 1-9 0,-6 5-1 0,6-5-1 16,-6 9-9-16,6 0-1 0,-6 1-1 0,0-1 0 16,11 10 9-16,0 0 1 0,-11 5 1 0,11-5 0 15,-16 10-10-15,11-1-3 0,-6 10 0 0,5-4 0 0,6-15-4 0,-5 14-1 16,5 5 0-16,0-4 0 0,0-1-16 0,5 1 0 15,1-1 0-15,-1 0 0 0,1-4 0 0,4 0-9 16,-10-10 1-16,11 4 0 0,-5 1 8 0,4-5 11 16,-10 0-3-16,11 0 0 15,0 0-57-15,-6 0-12 0,-5 0-3 0,11 0 0 0,0-5 52 0,-6 1 12 16,6-1 0-16,-5 0 0 16,-1 0-62-16,-5 5-10 0,11-5-1 0,-6 5-1 15,-5 0-42-15,11 0-8 0,0 5-1 0,0 0-1 16,-11-5-41-16,10 5-8 0,1 4-1 0</inkml:trace>
  <inkml:trace contextRef="#ctx0" brushRef="#br0" timeOffset="485">1120 739 748 0,'0'0'33'0,"0"0"7"0,0 0-32 0,0 0-8 15,0 0 0-15,11 5 0 0,-11-5 204 0,0 0 40 16,11 0 7-16,-11 0 1 0,0 0-135 0,11-10-27 16,-6-4-6-16,1 0 0 0,-6-6 9 0,5 6 3 0,-5-5 0 0,0-5 0 15,0-5-54-15,-5-5-10 16,5 1-3-16,-6-10 0 0,1-1-21 0,-1 1-8 0,-4 0 0 0,4-10 9 15,6 5-9-15,-5 14 0 16,-1-4 0-16,1 4 0 0,5 1 0 0,-5-1 0 0,-1 1 0 16,1 4-713-16,-1 5-147 0</inkml:trace>
  <inkml:trace contextRef="#ctx0" brushRef="#br0" timeOffset="688">856 283 1958 0,'27'19'87'0,"-17"-9"17"0,1-5-83 0,5 4-21 16,-5-4 0-16,0 0 0 0,0 0 117 0,5 0 19 16,6-1 4-16,-1 1 1 15,-4 0-54-15,4 0-11 0,6-5-3 0,-5 5 0 16,-1-5-47-16,1 4-10 0,5 1-1 0,0-10-1 0,-5 5-14 0,-1-4 0 16,1 4 0-16,5 0 0 15,-6 0-124-15,-4 0-19 0,-1 0-3 0,-5 0-938 16</inkml:trace>
  <inkml:trace contextRef="#ctx0" brushRef="#br0" timeOffset="953">1585 653 1267 0,'0'0'56'0,"0"0"12"0,0 0-55 0,0 0-13 0,0 0 0 0,0 0 0 16,-5-10 105-16,5 5 19 0,0 1 3 0,0-6 1 15,-6-4-52-15,6-1-9 0,0 6-3 0,-5-6 0 16,5 1 32-16,0-1 5 0,5 6 2 0,1-6 0 16,-6 1-61-16,0 0-12 0,5-1-2 0,-5 1-1 15,5-5-27-15,-5 4 0 16,6 1 0-16,-1 4 0 0,6-4 8 0,-6 4 4 0,6 1 0 0,-5 4 0 16,4-5-12-16,7 10-17 0,-1 0 4 0,-5 0 1 15,-1-5-4-15,1 5 0 0,0 0 0 0,0 5 0 16,5 5-144-16</inkml:trace>
  <inkml:trace contextRef="#ctx0" brushRef="#br0" timeOffset="1141">1974 667 1450 0,'0'0'32'0,"0"0"6"0,0 0 2 16,0 0 1-16,0 0-33 0,0 0-8 0,0 0 0 0,0 0 0 0,0 0 104 0,0-9 18 15,5-6 4-15,-5 6 1 0,0-6-42 0,0 1-8 16,0-5-1-16,0-1-1 0,0 6-58 0,0-5-17 16,0 0 8-16,0-1-8 0,0 6 44 0,0-5 5 15,6 4 1-15,-1 1 0 0,-5-5-29 0,6 9-5 16,-1-4-2-16</inkml:trace>
  <inkml:trace contextRef="#ctx0" brushRef="#br0" timeOffset="1421">2266 725 1267 0,'0'0'56'0,"0"0"12"0,0 0-55 0,0 0-13 0,5-5 0 0,-5 5 0 15,5-10 87-15,-5 1 14 0,0-1 3 0,6-4 1 0,-6-1 47 16,0 1 10-16,0-5 2 0,0 4 0 0,5-4-132 0,-5-5-32 15,0 5 0-15,6-5 0 0,-1 0 45 0,0-5 6 16,1 5 1-16,-1 0 0 0,1 5-29 0,4-5-6 16,-4 5-1-16,5 4 0 15,-6-4-6-15,6 5-2 0,0 4 0 0,-1 1 0 16,1-1-8-16,0 0 0 0,0 1 0 0,0 4 0 16,0 0-127-16,-6 0-17 0,-5 5-4 0,0 0-812 15</inkml:trace>
  <inkml:trace contextRef="#ctx0" brushRef="#br0" timeOffset="1656">2168 384 1094 0,'0'0'97'0,"17"5"-77"16,-1 4-20-16,0 1 0 0,0-5 211 0,0 4 38 15,-5 1 8-15,5 0 2 0,6-1-120 0,-6 1-24 0,6 4-5 0,5-4-1 16,-6 4-36-16,7 5-7 0,-1-4-2 0,0-1 0 15,-6 1 0-15,6-1 0 0,0 0 0 0,0 6 0 32,-5-1-84-32,-1-5-16 0,-4 1-4 0,4-1-1 0,-10 0 21 0,5-4 4 15,-10-5 0-15,-6-5 1 16,10 9-155-16,-10-9-31 0,0 0-7 0,0 0 0 0</inkml:trace>
  <inkml:trace contextRef="#ctx0" brushRef="#br0" timeOffset="1891">1812 81 345 0,'0'0'31'0,"0"0"-31"16,0 0 0-16,0 0 0 0,0-9 211 0,0-1 36 15,0 10 7-15,0 0 2 0,-6-9-52 0,1 4-9 16,5-5-3-16,0 10 0 0,0 0-81 0,0-9-17 15,0 9-3-15,0 0-1 0,0 0-13 0,0 0-2 16,0 0-1-16,11-5 0 0,-11 5-37 0,5 0-7 16,6 0-2-16,0 5 0 0,0-1-28 0,5 1 0 15,-5 5 0-15,10-1 0 16,-5 6-45-16,1-6-15 0,-1 11-4 0,6-1-1049 0</inkml:trace>
  <inkml:trace contextRef="#ctx0" brushRef="#br0" timeOffset="2225">3054 672 921 0,'0'0'82'0,"0"0"-66"0,0 0-16 0,0 0 0 16,0 0 121-16,0 0 21 0,6-10 4 0,-6 1 1 16,0-1-35-16,0 1-8 0,5-6 0 0,-5 6-1 15,0-6-13-15,0 1-2 0,0-1-1 0,0 6 0 0,6-10-55 0,-6 4-12 16,-6 1-1-16,6-1-1 15,0 1-113-15,0 4-22 0</inkml:trace>
  <inkml:trace contextRef="#ctx0" brushRef="#br0" timeOffset="2353">2990 139 1094 0,'0'0'48'0,"5"-5"11"0,11 0-47 0,-5 5-12 0,0-4 0 0,-11 4 0 15,11-5 132-15,-11 5 25 0,5-5 5 0,-5 5 1 16,0 0-120-16,0 0-24 0,5-10-5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40.24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237 379 345 0,'0'0'31'0,"0"0"-31"16,0 0 0-16,0 0 0 0,0 0 223 0,0 0 38 15,0 0 8-15,0 0 2 0,0 0-75 0,0 0-16 16,0 0-2-16,0 0-1 0,6 10-39 0,-6 4-8 0,0-14-2 16,0 10 0-16,0 9-33 0,0-4-7 0,0 4-2 15,0 5 0-15,0 14-35 0,5 1-7 0,-10-6-2 0,5 6 0 16,5 4-34-16,-5-5-8 0,0 6 0 0,0-11 0 16,0 6 0-16,0-1 0 0,0 1 0 15,5-1 0-15,-10 0 0 0,5 1 0 0,5-6 0 0,-5 6 0 16,0-10 0-16,-5-10 0 0,5 0 0 0,0-19 0 15,0 0-203-15,0 0-42 16,-11-5-9-16,0-4-446 0,6-6-88 0</inkml:trace>
  <inkml:trace contextRef="#ctx0" brushRef="#br0" timeOffset="286">0 365 1267 0,'0'0'28'16,"5"-10"5"-16,0 1 2 0,6-1 1 0,-5-4-36 0,10 4 0 0,0-4 0 0,0 4 0 15,-5-4 89-15,5 4 11 0,-5-4 3 0,5 4 0 0,-5 5 9 0,5-4 3 16,0 9 0-16,6 0 0 0,0 9 1 0,-6 1 1 16,5 4 0-16,1 1 0 0,0-1-54 0,-1 5-11 15,6 5-3-15,-5 0 0 0,0 0 18 0,5 15 3 16,-11-1 1-16,0 1 0 0,-11-1-63 0,1-4-8 31,-12 4-9-31,1-9 9 0,-6 0 0 0,0 0 0 16,-5-1 0-16,-5-4 0 0,-1-9 0 0,0 4 0 15,6 0 0-15,0-9 0 16,0-5-59-16,-1-1-4 0,1-4-1 0,5 0 0 16,-5 0-51-16,5-4-10 0,6-1-3 0,5-5 0 15,0 1 0-15,5-6-1 0,6 1 0 0,5-1 0 16,-5 1-101-16,11-5-20 0,5-20-4 0,0 15-1 0</inkml:trace>
  <inkml:trace contextRef="#ctx0" brushRef="#br0" timeOffset="587">529 581 403 0,'22'5'36'0,"-1"0"-36"16,-5 0 0-16,1-5 0 0,-7 0 250 0,7 4 43 0,-1-4 9 0,5 5 2 16,1-10-141-16,5 5-28 0,-5-4-6 0,-1-1-1 15,6 0 0-15,-5-5 0 0,-6 1 0 0,6-1 0 16,-6-4-102-16,-5 4-26 0,0-4 0 0,-6 4 0 0,6-4 0 16,-11 4 0-16,5-4 0 0,-5 4 0 15,-5-4 0-15,-1-1 0 0,1 11 0 0,-6-6-11 0,0 5 11 16,1 5 0-16,-1 0 10 0,-5 5-10 15,5 5 16-15,-6-1-2 0,1 1-1 0,5 4 0 0,-5 1-13 0,11 9-18 16,-6 0 4-16,6 4 1 0,-1-4 61 0,1 0 13 16,5 0 3-16,5 0 0 0,1 0-52 0,4-4-12 15,1-1 0-15,-5-5 0 0,-1 1 0 0,0-6 0 16,6 6 0-16,0-6 0 0,5 1 0 0,-5-1 0 16,11-4 0-16,-1 5 0 0,-4-5 0 0,4-1 0 15,6 1 0-15,-5 0 0 16,-1-5-100-16,1 0-22 0,0 0-5 0,-1-5-581 0,-5 0-116 15</inkml:trace>
  <inkml:trace contextRef="#ctx0" brushRef="#br0" timeOffset="786">1204 788 1497 0,'0'0'32'0,"0"0"8"0,0 0 0 0,0 0 4 0,-11-10-36 0,1 5-8 0,4 0 0 0,-5-4 0 15,6 4 53-15,5-5 9 0,-5 6 2 0,5-11 0 0,-6 6 0 16,1-6 0-16,5 6 0 0,5-6 0 0,1 1-8 0,-6-1 0 15,5 1-1-15,6 4 0 0,-6-4-37 0,11 4-7 16,-5-4-2-16,0 4 0 0,5 1 44 0,-5-1 9 16,5 1 2-16,0 4 0 15,1-5-52-15,-1 5-12 0,0 1 0 0,6-1 0 0,-6 5-48 0,0-5-13 0,-5 5-3 0,5 0-614 16,-5 5-123-16</inkml:trace>
  <inkml:trace contextRef="#ctx0" brushRef="#br0" timeOffset="1302">1534 807 1497 0,'0'0'66'0,"0"0"14"0,0 0-64 0,0 0-16 16,0 0 0-16,0 0 0 0,0 0 106 0,0 0 18 16,0 0 3-16,0 0 1 0,0 0-52 0,0 0-9 15,0 0-3-15,0 0 0 0,0-10-51 0,0 1-13 16,0-1 0-16,0 0 0 0,0 1 39 0,5-6 5 15,1 1 0-15,-6 0 1 0,5-1-21 0,0 1-4 16,6-1 0-16,-5 6-1 0,4-1-19 0,-4 1 0 16,5-1 0-16,-11 10 0 0,0 0 0 0,10-5 0 15,1 5 0-15,0 0 0 0,-6 5 18 0,6 0 0 16,0 4 0-16,-6 6 0 0,-5-15-7 0,6 9-2 16,-1 6 0-16,1 4 0 15,-1 0-29-15,0 0-5 0,1-4-2 0,-1-1 0 0,-5 1 27 0,6-1 0 0,-1-4 0 0,-5-10 0 16,5 9 16-16,-5-9 9 0,11 5 2 0,-11-5 0 15,0 0-27-15,11 0 0 0,0-5-14 0,5 0 5 16,-11-4 9-16,1 4 0 0,5-5 0 0,-6-4 0 16,1 4-17-16,-1-4-2 0,6-5 0 0,-6 0 0 15,1-1 31-15,-1 1 5 0,6 5 2 0,-6-1 0 16,1 1-31-16,-1 4-5 0,0 1-2 0,1-1 0 16,-6 10 29-16,0 0 6 0,5-9 0 0,-5 9 1 15,0 0-2-15,0 0-1 0,0 0 0 0,6 9 0 16,-1 6 5-16,0 4 1 0,-5-5 0 0,6 1 0 0,-1 4-6 0,1 0-1 15,-1-5 0-15,-5 6 0 0,5-1 5 0,6 0 1 16,-5 0 0-16,4-4 0 16,1-1-51-16,-5 0-9 0,4-4-3 0,7 0 0 15,-7-6-134 1,1-4-27-16,0 0-6 0,0 0-420 0,0-4-84 0</inkml:trace>
  <inkml:trace contextRef="#ctx0" brushRef="#br0" timeOffset="1537">2198 658 1335 0,'16'0'59'0,"-16"0"13"0,0 0-58 0,0 0-14 15,0 0 0-15,0 0 0 0,0 0 156 0,6 10 28 16,-1-6 5-16,1 11 2 0,-6-6-75 0,5 6-16 16,-5 4-2-16,5-5-1 0,1 1-16 0,-6 4-3 15,11 0-1-15,-1 0 0 0,1 1-46 0,0-6-10 16,0 0-1-16,-6 1-1 0,6-6-9 0,-5-4-2 16,10 0 0-16,-5 0 0 0,-1-5-8 0,1 0-12 15,5 0 2-15,-5-5 1 0,-11 5-7 0,11-10-2 16,0-4 0-16,-6 4 0 0,1-9 18 0,-1 5 0 15,-5-1 0-15,5-4 0 0,-5 0 0 0,-5-5 0 0,5 0 0 0,-5 0 0 16,5-5-12-16,0 0-1 0,-6 5-1 0,6-4 0 16,0 4 14-16,0 4 0 0,0 1 0 0,-5 10 0 15,5-1-46 1,0 0-3-16,5 1-1 0,-5 9 0 0,0 0-142 16,11 5-28-16,5 4-5 0</inkml:trace>
  <inkml:trace contextRef="#ctx0" brushRef="#br0" timeOffset="1726">2766 855 1220 0,'0'0'27'0,"10"5"5"0,-10-5 2 0,0 0 0 0,6-5-34 0,5 0 0 16,-6-5 0-16,0 6 0 0,1-6 93 0,-6 0 12 15,5 1 3-15,-5-10 0 0,0-1-13 0,0 1-3 16,0 0 0-16,0-15 0 0,0 6-18 0,0-6-4 16,-5-4-1-16,-1-1 0 0,1 1-55 0,0-5-14 15,-6-5 0-15,5-1 0 0,-4 1 24 0,4 5 3 16,-5 0 0-16,0 0 0 0,6 0-27 0,-6 4 0 15,0 1 0-15,6 9-674 16,-6-5-138-16</inkml:trace>
  <inkml:trace contextRef="#ctx0" brushRef="#br0" timeOffset="1927">2468 548 1818 0,'17'19'80'0,"-1"-14"17"0,0-1-77 0,0-4-20 0,6 0 0 0,-1 0 0 31,1-4 112-31,-6 4 18 0,11-10 4 0,-5 5 1 0,-1 5-59 0,1-9-12 16,5-1-3-16,-5 5 0 16,-1 5-39-16,1-9-8 0,0 4-2 0,-1 0 0 15,-5 0-12-15,6 0-12 0,0 1 3 0,-1 4 0 16,-5 0-155 0,1 4-32-16,4 6-5 0,1 0-723 0</inkml:trace>
  <inkml:trace contextRef="#ctx0" brushRef="#br0" timeOffset="2429">3252 624 1220 0,'0'0'54'0,"5"0"11"16,6-4-52-16,0-1-13 0,0 0 0 0,-1 0 0 15,-4-4 89-15,-1-1 15 0,1-4 4 0,-6-1 0 0,5-4-48 0,-10 5-8 16,-1-1-3-16,-5 6 0 0,6-6 6 0,0 6 1 16,-6 4 0-16,0 0 0 0,0 0 0 0,0 0 0 15,0 1 0-15,1 4 0 0,-7 4-30 0,7 1-6 16,-1 10 0-16,5-1-1 0,-4 0-6 0,4 1-1 15,6 9 0-15,0-5 0 0,0 0-2 0,6-4-1 16,4 4 0-16,-4-5 0 0,5-4-9 0,-6-1 0 16,6 1 0-16,0 0 8 0,-1-6-8 0,7-4 0 15,-17 0 0-15,11 5 0 0,5-5-13 0,0-5 5 16,-11 5 8-16,12-4-13 0,-7-1 13 0,1 5-11 16,0-5 11-16,-11 5-10 0,5-5 10 0,12 0 0 15,-7 5 0-15,1 0 0 0,-11 0 0 0,0 0 0 16,11 5 8-16,5 5-8 15,-10-5-24-15,4-1-10 0,1 6-2 0,0 0 0 16,-6-1-22-16,6 1-5 0,-5-1-1 0,-1 6 0 0,6-10-43 16,0-1-9-16,-1 1-1 0,-4 5-1 0,5-10-8 15,-6 0-2-15,6 5 0 0,-6-5 0 0,6-5 29 16,0 5 6-16,-11 0 1 0,11-5 0 0,-6 0 72 0,0 0 20 0,-5 5 0 0,0 0-9 16,6-4 42-16,-6 4 9 0,5-10 2 0,-5 10 0 15,6-10 32-15,-6 6 8 0,5-11 0 0,-5 6 1 16,0-1-12-16,0-4-2 0,0-6-1 0,-5 6 0 15,5-5-9-15,-6-10-1 0,1 0-1 0,5 5 0 16,-6-5-13-16,1 1-2 0,0-11-1 0,-6 5 0 0,5-9-11 0,1 5-1 16,-6 4-1-16,6 1 0 0,-6-6-14 0,0 10-2 15,0-4-1-15,6 9 0 0,-6 0-3 0,6 0-1 16,-1 0 0-16,1 0 0 16,0 5-173-16,-1 4-34 0</inkml:trace>
  <inkml:trace contextRef="#ctx0" brushRef="#br0" timeOffset="2631">3473 379 1674 0,'0'0'36'0,"0"0"8"0,16-4 2 0,-5 4 2 0,5 0-39 0,-5-5-9 16,5 0 0-16,-5 5 0 0,5 0 99 0,1-5 17 15,-7 0 4-15,7 5 1 0,-7-4-48 0,7 4-9 16,-1 0-3-16,5 4 0 0,-4 6-29 0,4-5-5 0,1 4-2 0,0-4 0 15,5 0-25-15,-6 0 0 0,-5 0 0 0,6-1 0 32,-6 11-251-32,0-5-55 0,22 4-11 0,-11 10-3 0</inkml:trace>
  <inkml:trace contextRef="#ctx0" brushRef="#br0" timeOffset="2817">3949 653 403 0,'0'0'17'0,"0"0"5"0,0 0-22 15,0 0 0-15,0 0 0 0,0 0 0 16,0 0 223-16,-6-14 40 0,6 4 8 0,-5-4 1 0,-1-1-133 0,6 1-27 16,-5 0-6-16,5-1-1 15,0 1-16-15,0-5-3 16,5-5-1-16,-5 0-658 31,6 9-132-31</inkml:trace>
  <inkml:trace contextRef="#ctx0" brushRef="#br0" timeOffset="3061">4289 644 576 0,'0'0'25'0,"0"0"6"0,0 0-31 0,5-10 0 16,1-4 0-16,-1 4 0 0,-5 10 180 0,0-10 29 16,0-4 7-16,0 0 0 0,0-1-104 0,0 1-20 15,0-5-5-15,-5 4-1 0,5 15-17 0,-6-9-3 0,-4 4-1 16,10 5 0-16,0 0-39 0,0 0-8 0,-11 0-2 15,0 0 0-15,0 0 28 0,0 9 4 0,1 1 2 0,4 4 0 16,1 1-30-16,-1-1-7 0,1 10-1 0,5-5 0 31,0 5-52-31,5-4-12 0,-5-6-1 0,6 0-1 16,-1 1-58-16,6-6-12 0,0 1-3 0,-11-10 0 16,11 0 7-16,5 0 0 0,0-5 1 0,0 0 0 0,0-4 13 0,6-1 2 15</inkml:trace>
  <inkml:trace contextRef="#ctx0" brushRef="#br0" timeOffset="3334">4581 538 518 0,'0'0'23'0,"0"14"5"0,-6 1-28 16,6 4 0-16,-11 0 0 0,11 0 0 15,-5 1 251-15,0-1 45 0,-1-5 8 0,6 5 3 0,0-19-170 0,0 0-33 16,0 0-8-16,0 0 0 0,0 0-40 0,0 0-7 16,0 0-1-16,0 0-1 0,0 0-26 0,16 0-5 15,-5-9 0-15,11 4-1 0,-6-5-15 0,0 1 11 16,6-10-11-16,-1-1 10 0,-4 1-10 0,-1 5 0 15,6-10 0-15,-6 9 8 0,0-4-8 0,6 5 10 16,-6 4-10-16,-5 5 10 0,-6-4-10 0,-5 9 0 16,11-5 9-16,0 0-9 0,-11 5 9 0,10 5-9 15,7 0 12-15,-1 9-12 0,-5 1 11 0,-1 4-11 16,1 5 10-16,0 0-10 0,-11 0 0 0,5-5 8 16,1 10-8-16,-6-10 0 0,5 0 0 0,-10 0 0 15,5 1 0-15,-6-1 0 16,1-5-98-16,0-4-13 0,-6-1-2 0</inkml:trace>
  <inkml:trace contextRef="#ctx0" brushRef="#br0" timeOffset="3492">4213 96 576 0,'0'0'51'15,"0"0"-41"-15,0 0-10 0,0 0 0 16,11 0 208-16,-11 0 39 0,11 0 8 0,-11 0 1 15,11 0-187-15,-11 0-37 0,11 0-8 0,-1 5-713 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5:11:53.0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0 121 0,'0'0'0,"43"-121"0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1:15.3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62 1267 0,'5'10'28'0,"6"-5"5"0,0 9 2 0,-11-14 1 0,0 0-36 0,0 0 0 16,0 0 0-16,0 0 0 0,11 0 109 0,-11 0 15 31,0 0 4-31,10-9 0 0,7 4-52 0,-7 0-9 16,1-5-3-16,0 1 0 0,0-1 0 0,0 5 0 15,5-4 0-15,0 9 0 0,6-5 0 0,-1 0 0 16,1 0 0-16,-1 1 0 0,1-1-51 0,0 5-13 0,-6-5 0 0,5 5 0 16,-4 5 55-16,-1 0 8 15,0-1 1-15,0-4 1 0,-16 0-53 0,11 0-12 0,5 5 0 16,-16-5 0-1,0 0-102-15,6 10-21 0,5 9-4 0,-11-19-581 0,0 0-116 0</inkml:trace>
  <inkml:trace contextRef="#ctx0" brushRef="#br0" timeOffset="264">38 298 1497 0,'0'0'66'0,"0"0"14"0,0 0-64 0,10 0-16 16,1 5 0-16,5-1 0 0,11 6 106 0,-10-10 18 16,-17 0 3-16,0 0 1 0,5 0 0 0,11-14 0 15,-5 4 0-15,5 10 0 0,0-10-52 0,1 6-9 16,-7-6-3-16,12 10 0 0,-6 0-51 0,6 0-13 16,-6 0 0-16,6 0 0 0,-6 5 0 0,-5 0 0 15,-1-5 0-15,7 0 0 0,-6 0 0 0,-1 0 0 16,-10 0 0-16,11 14 0 0,0-9-151 0,0 0-33 0,-11-5-6 0,11 14-2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49.66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421 2708 288 0,'0'0'25'0,"0"5"-25"15,5 0 0-15,-5 0 0 0,0-5 193 0,6 9 34 0,-6-4 6 0,0 0 2 0,0-5-107 16,-6 5-20-16,1-5-5 0,5 0-1 0,-5 5-20 0,-1-5-4 16,-5 0-1-16,1 0 0 0,-1 0-21 0,0-5-5 15,0 0-1-15,6 0 0 0,-6 0-8 0,0-4-2 16,0-6 0-16,-5 1 0 0,0-5-18 0,0 0-4 15,5-10-1-15,-5 0 0 0,0 0-17 0,-1-5 0 16,-4 1 8-16,-1-10-8 0,1-5 0 16,4 0 0-16,-4-5 0 0,-1-5 0 15,0 1 0-15,6-1 0 0,5-5 0 0,-5-4 0 16,11-5 0-16,-6 0 0 0,11 0 0 0,-5-5 0 0,5 1 11 16,0-1-2-16,5 5 0 0,6-5 0 0,0 10 19 0,-6 14 4 15,6 0 1-15,0-5 0 0,-6 6-3 0,6-1-1 16,0-5 0-16,5 0 0 0,-5 6-13 0,0-1-2 15,5 5-1-15,0 0 0 0,-5 5-4 0,5-1-1 0,-5 6 0 16,0 4 0-16,-1 5 27 0,7-9 5 16,-1 4 0-16,0 10 1 0,-5 0-33 0,0 5-8 0,-1 0 0 0,1 5 0 15,0-1-28-15,-6 6-7 16,6-1-1-16,-5 5-1 0,-6 0-112 0,0 5-23 0,0 0-4 0</inkml:trace>
  <inkml:trace contextRef="#ctx0" brushRef="#br0" timeOffset="2592">146 576 1087 0,'0'0'48'0,"10"5"10"16,-10-5-46-16,0 0-12 0,0 0 0 0,0 0 0 15,0 0 112-15,0 14 20 0,0-14 4 0,0 0 0 16,0 0-36-16,0 0-7 0,0 0-1 0,11 10-1 0,-5 0-48 0,4 4-10 15,-10-14-1-15,0 0-1 0,0 0-23 0,0 0-8 16,0 0 0-16,0 0 9 0,0 0-9 0,0 0 0 16,0 0 0-16,0 0 0 15,0 0 0-15,0 0 0 0,0 0 0 0,0 0 0 16,0 0 0-16,0 0 0 0,0 0 0 0,6-14 0 16,-6 14 0-16,11-15 0 0,-11 15 0 0,5-19 0 0,-5 5 19 0,5-6 8 0,-5-4 1 0,6 10 1 15,10 4 15-15,0-4 4 16,-5 0 0-16,5-1 0 0,-5-4-11 0,0 0-1 0,0 0-1 0,-6-1 0 15,0 6-13-15,6 0-2 0,5-6-1 0,1 1 0 16,-7 5-9-16,1-1-2 0,0-4 0 0,0 5 0 16,-6-5-8-16,6 4 0 0,0 1 9 0,0-5-9 15,5 4 30-15,-5-4 2 0,5 9 0 0,-5 1 0 16,-6-1-49 0,6-4-10-16,-11-1-1 0,5 1-1 0,6-1 29 0,0 6 0 0,-6-1 0 0,-5 10 0 0,11-9 0 0,-11 9 0 15,6-5 0-15,-6 5 0 0,0 0 27 0,10-10-2 16,-10 10 0-16,0 0 0 0,0 0-25 0,0 0 0 15,0 0 0-15,11-14 0 0,-11 14 0 0,11-5 0 16,5 5 0-16,-5 0 0 0,-11 0-8 0,0 0-8 31,0 0 0-31,0 0-1 0,0 0 17 0,0 0 8 0,0 0-8 16,0 0 12-16,0 0-1 0,0 0-1 0,0 0 0 0,-11 5 0 16,0 4-10-16,1-4 0 0,-7 0 0 0,7 0 0 0,-1 4 0 0,0-4 0 15,5 0 0-15,-10 9 0 0,0-4 0 0,11-5 0 16,-6 4 0-16,5 1 0 0,-4 0 0 0,4 4-9 15,1 0 9-15,-6 6-13 0,0-1 13 0,0 0 0 16,6 0 9-16,0 1-9 0,-1-1 0 16,6 0 8-16,-11 0-8 0,6 5 0 0,0-5 0 0,-1 5 8 15,-5 5-8-15,6-5 0 0,0 5 0 0,-1-5 8 0,1 5-8 16,-6 4 0-16,0-4 0 0,0 5 8 0,6-1-8 16,0 6 0-16,-1-1 8 0,1-9-8 0,-6 0 0 15,0 0 9-15,0 9-9 0,-5-4 0 0,11 4 0 16,-1-4 8-16,-4 9-8 0,-1-5 0 0,5-4 0 0,1 0 0 15,10-6 0-15,-5 6 0 0,6-10 0 0,-6 5 0 16,5-5-72 0,1 0-11-16,-1-5-1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1:55.7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475 96 345 0,'0'0'15'0,"17"0"4"0,-17 0-19 0,0 0 0 15,11-4 0-15,5-1 0 0,0-5 128 0,0 1 21 16,-16 9 5-16,6-10 1 0,-6 10-106 0,10-10-21 0,-4-4-4 16,-6 14 0-16,0 0 11 0,0 0 2 0,11-10 1 0,-11 10 0 15,0-9-25-15,0 9-5 0,0-10 0 16,0 10-8-16,0 0 24 0,0 0-1 0,0 0-1 0,0 0 0 16,0 0 13-16,0 0 2 0,-6-5 1 0,6 5 0 15,0 0 11-15,0 0 3 0,0 0 0 0,0 0 0 16,0 0-6-16,-5 5-1 0,-1 5 0 0,-4-1 0 15,-1 1-9-15,-5 0-3 0,5 4 0 0,-5-4 0 16,5-1-9-16,-6 6-3 0,1 4 0 0,5 0 0 16,1-5-4-16,-1 6-1 15,-5-1 0-15,-1 0 0 0,7-5-2 0,-7 6-1 16,1-1 0-16,5 0 0 0,1-5 3 0,4 10 0 0,1-4 0 0,-1 4 0 16,-10-5 7-16,11 0 1 0,-6 5 1 0,6 5 0 15,-6-10-5-15,5 5-2 0,1 10 0 0,-6-10 0 16,6 0-5-16,-1 0-1 0,1 0 0 0,0 5 0 0,-1-5 0 15,1-5 0-15,-1 5 0 0,1 0 0 0,0-5-4 16,-6 0-8-16,5 0 11 0,-4-4-11 0,-1 4 12 0,0 0-4 16,6-4 0-16,-1-1-8 15,1 5 17-15,-1 0-3 0,-4-4-1 0,4 4 0 0,-5-5-4 0,6 6-1 16,5-1 0-16,0 0 0 0,-5 0 1 0,-1-4 0 16,6 9 0-16,0-10 0 0,0 5 1 0,-5 1 0 15,5 4 0-15,0-5 0 0,0 0 0 0,0 0 0 16,0 0 0-16,-6 5 0 0,6-9 1 0,-5 4 0 0,0 0 0 15,5 0 0 1,-6 5-11-16,1 0 12 0,-1 0-12 0,1 0 12 0,-6 0-12 0,0-4 0 0,6-6 9 16,-1 5-9-1,6-4 13-15,0-1-1 0,0 5-1 0,0-4 0 16,0-1-11-16,0 5-14 0,0-4 3 0,0-1 1 0,0 5 10 0,0-4 0 0,-5 4 10 0,10-5-10 16,1 1 15-16,-1 4-3 0,-5-5-1 0,0 6 0 15,0-1-1-15,0-5 0 0,0 5 0 16,0-4 0-16,-5-6-10 0,5 6 10 0,0-6-10 0,5 6 10 15,-10-1-10-15,-1 1 0 16,6-6 0-16,0 6 0 0,0-6 0 0,6 6 0 16,-6-6 0-16,5 6 0 0,-5-6 0 0,6 1 0 0,-6 4 8 0,5-4-8 0,1 4 0 15,-1-4 0-15,0 4 0 0,-5 1 8 0,6-1-8 16,-6 1 0-16,5-1 9 0,1 0-9 0,-6 1 8 0,5-1-8 16,0 1 10-16,-5 4-10 0,0-5 9 0,6 1-9 15,-1 4 8-15,1 0-8 0,-6-5 8 0,5 6-8 16,0-6 8-16,-5 0-8 0,6 1 8 0,-6-6-8 15,0 11 8-15,5-6-8 0,1-4 0 0,-6 4 0 16,5-4 0-16,0-1 0 0,1 6 0 0,-6-1 0 31,5 1 0-31,1-1 0 0,-1 0 0 0,0 1 0 16,1-1 0-16,-1-4 0 0,-5-10 0 0,6 14 8 0,-1 5-8 0,0-4 8 0,6 4-8 0,-5-5 8 16,4 1-8-16,1-1 8 0,0 1-8 0,0 4 0 15,-6-5 9-15,11 5-9 0,-5-4 8 0,-5 4-8 16,10-5 8-16,-5 10-8 0,-1-4 0 0,-4-1 8 15,10 0-8-15,-5 0 0 0,5 5 20 0,-5-5 0 16,5 6 0-16,0-6 0 0,-5 5-20 0,5-5-18 16,0 0 3-16,-5 5 1 0,5-5 14 0,-5 5 0 15,0-4 0-15,0-1 0 0,0-5 0 0,0-4 0 0,-6 4 8 16,6-4-8-16,0-1 0 0,-6 1 0 0,-5-10 0 16,11 5 0-16,-6 4-12 0,6-4 3 0,-11-5 1 0,16 5 0 15,-5 0-181 1,0-5-36-16,0-10-7 0</inkml:trace>
  <inkml:trace contextRef="#ctx0" brushRef="#br0" timeOffset="2988">1037 1407 633 0,'0'0'56'0,"0"0"-44"15,0 0-12-15,0 0 0 16,0 0 170-16,0 0 32 0,0 15 6 0,0-15 2 0,0 0-68 0,0 0-14 0,0 0-2 0,0 0-1 0,0 0-29 0,0 0-5 16,0 0-2-16,0 0 0 0,0 0-10 0,0 0-3 15,0 0 0-15,0 0 0 0,0 0-5 0,-5-15-2 16,0 1 0-16,5 14 0 0,0-10-21 0,-6-9-5 15,1 9-1-15,5-9 0 0,5 5-17 0,6-10-3 16,16 5-1-16,-5-1 0 0,-17-4-21 16,-5 0-8-16,-11-4 0 15,0 4 0-15,6-5 8 0,0 5 0 0,5 0 0 0,0 0 0 0,-6 0 0 0,6 0 0 16,0 5 0-16,0 4 0 0,0 15 12 0,0 0 4 0,-5-19 0 0,5 19 1 31,5-19-187-31,-5 19-38 0,0 0-7 0</inkml:trace>
  <inkml:trace contextRef="#ctx0" brushRef="#br0" timeOffset="3737">2188 687 1728 0,'0'0'38'0,"0"0"8"0,0 0 2 0,0 0 0 0,0 0-39 0,0 0-9 16,0 0 0-16,0 0 0 0,0 0 104 0,0 0 20 0,0 0 3 0,0 0 1 0,-5 0-52 0,5 0-9 16,0-10-3-16,5 1 0 0,-10-1 0 0,5 1 0 15,-6-1 0-15,6-4 0 0,6-1-10 0,-1-4-2 16,-10-5-1-16,5 0 0 0,0-5-30 0,0 5-5 15,0 0-2-15,0-5 0 0,0 0 4 0,0 1 1 16,0-6 0-16,0 10 0 0,0-10-19 0,5 10 0 16,-5 0 0-16,0 0-9 0,0 0 9 0,-5 5 0 15,10 5 0-15,-10 4 0 0,5-4 38 0,-6 4 10 16,6 10 1-16,0 0 1 16,0 0-195-16,-5-5-39 0,-6 1-8 0,0 4-616 15,0 0-122-15</inkml:trace>
  <inkml:trace contextRef="#ctx0" brushRef="#br0" timeOffset="4330">1470 58 288 0,'0'0'25'0,"0"0"-25"0,0 0 0 0,0 0 0 0,0 0 252 0,0 0 44 16,16-5 10-16,-16 5 2 0,0 0-164 0,0 0-32 15,0 0-6-15,0 0-2 16,0 0-36-16,-6-5-8 0,1-4-2 0,-6 4 0 0,0 0-25 0,0 0-5 0,-10 5 0 0,-6 0-1 31,11 0-11-31,-6 5-1 0,-5 0-1 0,5 0 0 16,1 4-14-16,-1 1 0 0,-5 0 0 0,11 4 0 0,5 5 19 0,-5 0-3 0,5-4 0 0,-10 9 0 16,-1-5-16-16,0 0 0 15,6 0 0-15,11 5 0 0,-6-4 57 0,6 4 5 16,5 0 1-16,0 0 0 0,0 0-51 0,5-5-12 0,-5 0 0 15,11 0 0-15,-6-4 35 0,6-1 4 0,0-4 1 0,0-1 0 16,5 1-13-16,-5-5-3 0,5-5 0 0,0 0 0 16,0 0-24-16,6 0 0 0,-1-5 8 0,-4 0-8 31,4-5 40-31,6-4 5 0,-5 0 2 0,-1-1 0 0,1-4-23 0,0 5-5 0,-6-6-1 0,-11 6 0 31,1-5-18-31,-1 4 0 0,-5-9 0 0,5 5 0 0,-5-5-14 0,0 5 0 0,0 0 0 0,-5-10 0 16,5 5 74-16,-5 5 14 0,5 4 3 0,-6 1 1 15,1 0-114-15,5 14-22 0,0 0-5 0,0 0-1 16,0 0 0-16,0 0 0 0,0 0 0 0,0 0 0 31,0 0-152-31,-11 0-32 0,11 0-5 0,-11 9-2 0</inkml:trace>
  <inkml:trace contextRef="#ctx0" brushRef="#br0" timeOffset="4830">2161 1042 1184 0,'0'0'52'0,"0"0"12"31,0 0-52-31,0 0-12 0,0 0 0 0,0 0 0 0,0 0 124 0,0 0 21 16,-5-9 5-16,-1-1 1 0,1-4-70 0,-6 4-13 0,0 1-4 0,-5-6 0 16,5 5 0-16,-5 6 0 0,-6-6 0 0,6 5 0 15,0 0-19-15,-6 1-4 0,1-1-1 0,5 5 0 0,-6 9 0 16,0-4 0-16,6 5 0 0,-6 4 0 0,6-4 7 0,5 4 1 15,1 1 0-15,4-1 0 0,-5 10-36 0,6-5-12 16,0 10 0-16,5-5 9 0,0 0-9 16,5 0 0-16,0 5 0 0,6-5 0 0,-5-5 0 15,-1 5 0-15,6-5 0 0,0-4 0 0,-1 4 10 16,1-9 10-16,0 4 1 0,0-9 1 0,0 0-4 0,5-1-1 16,-5-4 0-16,5-4 0 15,0-1-5-15,0 0 0 0,1-5-1 0,-1 1 0 0,-5-6-11 0,5 6 10 16,-5-6-10-16,-1 1 10 0,1-5-10 0,0-5 0 15,0-5 9 17,0 0-9-32,-6 5 0 0,0 0 0 15,1-5 0 1,-1 10-1265-16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04.0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303 121 1515 0,'-22'-19'33'0,"22"19"7"0,0 0 2 0,0 0 1 0,0 0-35 0,0-10-8 16,0 10 0-16,0 0 0 0,0-10 100 0,0 1 17 16,-5-1 4-16,-6 1 1 0,6 4-61 0,-12-5-12 15,1 1-2-15,5 4-1 0,-5-5-22 0,5 5-4 0,-5-4 0 16,-5 9-1-16,4-5-2 0,1 10 0 0,0-5 0 0,5 9 0 16,-5-4 19-16,0 10 4 0,5-1 1 0,0 0 0 15,0 1 7-15,1 9 2 0,4-5 0 0,1 10 0 16,-1 0-13-16,6-1-2 0,0 6-1 0,0-5 0 15,0 4-34-15,6-4-11 0,-1 0 0 0,6-5 0 16,-6-5 58-16,6-4 11 0,0-1 2 0,5-4 1 16,-5-1-26-16,11-4-6 0,-6-5-1 0,0-5 0 15,0 1-28-15,0-1 0 0,1 0-8 0,-1-5 8 16,-5-4 0-16,5 0 0 0,0-6 8 16,-5 1-8-16,0-5 8 0,0 0-8 0,-6 0 0 0,6 5 9 0,-11-5-9 15,0 5 0-15,0-1 0 0,-6 1 0 0,1 5-36 16,5 14-13-16,-5-15-3 0,5 15 0 0,-11-9-168 0,11 9-35 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08.0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173 377 1969 0,'0'0'43'0,"0"0"9"0,11 0 1 0,-11 0 3 0,0 0-44 0,16-5-12 0,-5 0 0 0,-1 1 0 16,1-11 51-16,-5 1 8 0,4 4 1 0,-4-9 1 16,-1 0 3-16,1 0 0 0,-12-5 0 0,6 0 0 15,-5-5-52-15,-6 0-12 0,0 0 0 0,0 0 0 0,-5 5 0 0,5 0 0 16,-5 5 0-16,-5 5 0 0,4-1 21 0,1 10 2 16,-5 5 0-16,4 0 0 0,1 10 14 15,0 0 3-15,5 4 1 0,0 1 0 16,-5 4-33-16,11 0-8 0,-1 5 0 0,1 0 0 0,5 0 0 0,0 5 0 15,5-5 0-15,6 5 0 0,0-1 0 16,5-4 0-16,0 0 0 0,1-4 0 16,4-1-101-16,1 0-23 0,5-5-4 15,0 1 0-15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03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48 3362 1659 0,'0'0'36'0,"0"0"8"0,0 0 2 0,0 0 1 0,0 0-38 0,6 14-9 0,-6-14 0 0,0 0 0 15,0 0 120-15,0 0 21 0,0 0 5 0,0 0 1 16,0 0-74-16,0 0-14 0,0 0-3 0,0 0-1 0,-11-9-3 0,5-1 0 0,1-4 0 0,0-6 0 16,-1 1-24-16,6-5-6 0,-5 0-1 0,5-5 0 31,0-4 27-31,-6 4 6 0,6 0 1 0,-5-4 0 15,5-1-37-15,0 0-7 0,0 5-2 0,0-4 0 16,0 9-9-16,-5 0 0 0,5 0 0 0,0 5 0 16,5-1 0-16,-5 6 0 0,0-5 0 0,0 4 0 15,0 1-203-15,5-5-42 0,-5-5-9 16,6 5-2-16</inkml:trace>
  <inkml:trace contextRef="#ctx0" brushRef="#br0" timeOffset="1567">437 658 1728 0,'0'0'38'0,"0"0"8"0,0 0 2 0,11 5 0 0,-6-5-39 0,6 0-9 0,-5-5 0 0,-1 1 0 16,-5-1 104-16,5-5 20 0,1 5 3 0,-1-4 1 16,6-1-52-16,-11-4-9 0,0-1-3 0,0-4 0 15,0 5 0-15,0-6 0 0,-5-4 0 0,-1 0 0 16,-5 0-51-16,1 0-13 0,-7 0 0 0,-4 5 0 16,5 5 0-16,-6-1-10 0,0 6 2 0,-5 4 0 15,0 5 20-15,0 5 4 0,0 4 0 0,0 6 1 0,0-1 3 16,0 10 1-16,0 0 0 0,6 5 0 0,4 5-6 15,1 4-2-15,0 0 0 0,5 6 0 0,0-6-13 16,6-4 11-16,5 9-11 0,0-14 10 0,5-10-10 0,-5-5 12 16,6 1-12-16,5-6 12 0,5 1 0 0,-5-5 1 15,-1 0 0-15,7-5 0 0,-1-5-3 0,0 0-1 16,0-5 0-16,0 1 0 0,6 4-9 0,-6-5 0 16,0-4 0-16,1 0 0 0,-1-1 0 0,0 1 0 15,-5-5 0-15,0-1 0 0,-6 1-22 0,1 5 0 0,-1-1 0 16,0 6 0-1,-5-6-229-15,0 15-45 0,0 0-10 0,-27-9-2 0</inkml:trace>
  <inkml:trace contextRef="#ctx0" brushRef="#br0" timeOffset="2063">43 1969 1036 0,'0'0'23'0,"5"-5"5"0,6-4 0 0,-6-6 1 0,1 1-29 0,5 4 0 0,-1-4 0 0,1 4 0 31,-5 1 108-31,4-1 16 0,-4 1 4 0,5-1 0 16,-6 0 0-16,6 1 0 0,-6-1 0 0,1 5 0 15,-6 5-52-15,0 0-9 0,0 0-3 0,10-4 0 16,1-1 0-16,-5 5 0 0,-6 0 0 0,0 0 0 16,0 0 0-16,0 0 0 0,5-10 0 0,-5 10 0 15,0 0-51-15,0 0-13 0,0 0 0 0,11-5 0 0,0 5 0 16,-1-4 0-16,-4-6 0 0,5 5 0 0,-6-4 0 16,0-1 0-16,6 0 0 0,0-9 0 0,0 0 0 0,-6 0 0 15,6 0 0-15,-6-1 0 0,1-4 28 0,-6 0 4 16,0 0 0-16,0 0 0 0,-11 0-32 0,6 0 0 15,-6 5 0-15,-5 0 0 0,-1 4 8 0,1 1-8 16,5 4 0-16,-10 6 9 0,-1 4-9 0,1 0 12 16,-1 4-12-16,6 6 12 0,-6 4-12 0,6 6 0 15,0-6 0-15,5 10 0 0,0 0 0 0,0 0-17 16,1-5 4-16,-1 5 1 16,11-4-14-16,0-1-2 0,0 0-1 0,5 0 0 0,1-4 29 0,-1 4 0 15,6-5 0-15,0 1 0 0,-1-6 0 0,1 6 0 0,0-1 0 16,5-4 0-1,-5-6-57-15,0 1-6 0,-11-5-1 0,11 5-1049 0</inkml:trace>
  <inkml:trace contextRef="#ctx0" brushRef="#br0" timeOffset="2467">210 2531 1724 0,'0'0'38'0,"0"0"8"0,6 10 2 0,4-1 0 0,-10-9-39 0,17 10-9 16,-7-5 0-16,-10-5 0 0,0 0 97 0,11 0 18 16,5 0 3-16,-5-5 1 0,-5 0-87 0,4-4-18 15,-4 4-3-15,5-5-1 0,-6-9 30 0,6 4 5 16,-11 1 2-16,0-5 0 0,-5-5-24 0,5-5-5 15,-11 5-1-15,5-5 0 0,-10-4-17 0,5 4 0 0,0 0 0 16,-5 10 0-16,-5-5 0 0,4 9 0 16,1 1 0-16,0 9 0 0,-6 0 55 0,6 5 7 15,0 0 2-15,0 10 0 0,0 0-52 0,5 4-12 0,0 5 0 0,0 10 0 0,0 0 0 0,11-5 0 16,-5 5 0-16,0-1 0 0,5-4 0 0,5 5 0 16,-5 0 0-16,5 0 0 0,1-5 0 0,-1-5 0 15,1-4 0-15,4-1 0 0,-10-14 0 0,11 14 0 16,0-4 0-16,0 0 0 31,-11-10-100-31,11 4-22 0,5 1-5 0,-16-5-1 0</inkml:trace>
  <inkml:trace contextRef="#ctx0" brushRef="#br0" timeOffset="5115">691 3770 864 0,'0'0'76'16,"0"0"-60"-16,0 0-16 0,16-5 0 16,-5 0 157-16,5-4 29 0,-5 4 6 0,5 0 0 0,0-9-75 0,-5 4-15 15,0-4-3-15,0 4-1 16,0-9-27-16,0 5-6 0,-1-10-1 0,7 0 0 16,-1 0-16-16,-5 0-3 0,5-10-1 0,0 0 0 0,0-4-25 15,0-5-6-15,6-10-1 0,-6-5 0 0,6 1-3 0,-6-6-1 16,0-9 0-16,6 0 0 0,-6-5 18 15,0 0 3-15,0-4 1 0,1-10 0 0,-7-1-30 16,1-4 0-16,-5 0 0 0,-1-9 0 0,-5 4-10 16,0 0-5-16,0 0-1 0,-5-14 0 0,-12 4 16 0,-4-4 0 15,-6 0 0-15,0-5 0 0,-6 9 0 0,6 6 0 16,-5-10 0-16,0 9 0 0,-1 10 0 0,6 5 0 16,0 4 0-16,0 6 0 15,0 18-54-15,5 1-8 0,1 4-2 0,5 10 0 0,-6 5 52 0,0 4 12 16,12 6 0-16,-1 4 0 15,0-5-54-15,6 6-8 0,5-1-2 0,-6 0 0 0,6 0 52 0,-5 5 12 0,-6 10 0 0,6-6 0 32,-1-4-156-32,1 5-29 0,-1 0-6 0,6 9-1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06.55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350 35 1267 0,'-21'-5'56'0,"21"5"12"15,-11-5-55-15,-5 5-13 0,0-9 0 0,-1 4 0 0,7 5 105 0,-1-5 19 16,-5 0 3-16,5 5 1 0,-5 0 0 0,-1 5 0 16,1 0 0-16,-5-5 0 0,4 5-52 0,1 4-9 15,0 1-3-15,5 0 0 0,-11 4 0 0,12 0 0 16,-7 6 0-16,12-6 0 0,-11 10-51 0,5 0-13 16,6 0 0-16,-1 5 0 15,6 0 0-15,6-5 0 0,4-5 0 0,1 0 0 0,0-4 0 0,-6-1 0 16,1-4 0-16,5-6 0 0,5 6 0 0,-5-5 0 15,-1 4 0-15,7-9 0 0,-1 0 0 0,0-4 0 16,0-6 0-16,1 5 0 0,-7-4 0 0,1-6 0 16,0 1 0-16,0-1 0 0,0-4 0 0,-1-5 0 15,1 5 0-15,0 5 0 16,-6-1 0-16,-5-4 0 0,6 0 0 0,-1 0 0 0,-5 4 0 0,0 1 0 16,0-1 0-16,0 1-782 15,0 14-159-15</inkml:trace>
  <inkml:trace contextRef="#ctx0" brushRef="#br0" timeOffset="362">1069 146 1958 0,'0'0'43'0,"0"0"9"0,0 0 1 0,0 0 3 0,-6-10-45 0,1 0-11 0,0 1 0 0,-1-1 0 0,12 5 46 0,-17 1 7 16,0-11 2-16,-11 10 0 16,6 0-37-16,0 1-7 0,-6-1-2 0,1 5 0 15,-1 0 44-15,1 9 9 0,4 1 2 0,1 5 0 16,0-1-52-16,5 5-12 0,-5-4 0 0,11 9 0 0,-1 4 0 0,1 1 0 16,5-5 0-16,0 10 0 0,-6-10 54 0,6 5 8 15,11-1 2-15,0 1 0 0,5-10-52 0,0-4-12 16,11 4 0-16,-5-5 0 0,-6-9 0 0,0 5 0 15,1-10 0-15,-1 0 0 0,0-5 0 0,6-5 0 16,-6 10 0-16,0-9 0 0,-5-6 54 0,5-4 8 16,-5 5 2-16,-6-1 0 0,6-4-52 0,-5 0-12 15,10 0 0-15,-11 0 0 16,-16-1-48-16,1 1-13 0,-1 5-3 0,0-1-1152 0</inkml:trace>
  <inkml:trace contextRef="#ctx0" brushRef="#br0" timeOffset="789">188 1260 1666 0,'0'0'74'0,"0"0"15"16,17 0-71-16,-1-5-18 0,-5 0 0 0,-1 0 0 15,-10 5 120-15,11-9 20 0,0-1 4 0,0 0 0 0,-6-4-61 0,1 0-13 16,-1-10-2-16,0 4-1 0,-5-4-56 0,0-4-11 16,0-1 0-16,-5 5 0 0,0-5 0 0,-6 10 0 15,5-1 0-15,-4 6 0 0,-7 0 46 0,1 9 14 16,0 0 4-16,0 5 0 0,5 0-46 0,0 5-9 15,-5 0-1-15,0 4-8 0,5 6 0 0,-5-1 0 16,5 5-10-16,-5 5 10 0,10-5 0 0,1 6 0 16,10 3 0-16,1 1 0 0,-17-5 16 0,5 10 12 15,12-1 1-15,5-4 1 16,10-5-48-16,-10-5-10 0,-11 1-1 16,6-6-1-16,-1-4 42 0,0-1 9 0,6-4 2 0,0 0 0 0,0-5-23 0,0 0-8 15,5 0 0-15,5-10 0 16,-10 5-108-16,11-4-22 0,-1 4-4 0,-4-5-1 0</inkml:trace>
  <inkml:trace contextRef="#ctx0" brushRef="#br0" timeOffset="1151">1209 1255 1918 0,'0'0'42'16,"0"0"9"-16,0 0 1 0,0 0 3 0,0 0-44 0,0 0-11 0,6-10 0 0,-6 10 0 0,0-9 70 0,0 9 12 16,-6-10 2-16,6-4 1 15,0-6-25-15,-5 6-6 0,5 0-1 0,-5-1 0 16,-6-9-41-16,5 5-12 0,-4 5 0 0,-1-6 0 0,0 1 56 0,6 5 6 16,5-1 2-16,0 15 0 15,-6-9-52-15,-10 4-12 0,-11 5 0 0,0 0 0 16,11 5 0-16,-6-1 0 0,-5 6 0 0,5 4 0 0,-5 1 0 0,6 4 0 15,-1 5 0-15,6 0 0 0,5 0 0 16,0 5 0-16,6 0 0 0,5 0 0 0,0-5 54 0,0 0 8 16,11 0 2-16,0 0 0 0,-1-10-52 0,-4 0-12 15,5 1 0-15,-1-6 0 0,7 6 0 0,-7-6 0 16,7-4 0-16,-1 0 0 16,0 0-48-16,6 0-13 0,-1-5-3 0,6-5 0 15,-5 5-51-15,5-10-10 0,-5 5-3 0,5-4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02.87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76 1197 1911 0,'0'0'42'0,"0"0"9"0,0 0 1 0,0 0 2 0,0 0-43 0,0 0-11 15,0 0 0-15,0 0 0 0,0 0 115 0,0 0 21 16,0 0 4-16,0 0 0 0,0 0-60 0,0 0-13 31,0 0-3-31,-11-9 0 0,6-1-15 0,5 0-3 0,-5 1-1 16,-1-6 0-16,1-9-10 0,5 0-3 0,0 0 0 0,0-9 0 0,0-1-12 0,0 5-4 16,0-4 0-16,5-1 0 0,1 1-8 0,-1-1-8 15,0 5 12-15,6-4-12 0,-11 9 11 0,0-5-11 16,0 5 10-16,0 4-10 15,0-4 10-15,0 15-10 0,0-6 10 0,0 6-10 16,-11-1-81-16,11 10-23 0,0 0-4 0,0 0-728 0,0 0-145 0</inkml:trace>
  <inkml:trace contextRef="#ctx0" brushRef="#br0" timeOffset="1635">163 352 1926 0,'0'0'42'0,"0"0"9"0,0 0 1 0,0 0 3 0,0 0-44 0,0 0-11 15,0 0 0-15,10-5 0 0,1 1 60 0,-11 4 11 0,0-10 1 0,6 0 1 16,-1 1-3-16,1-6-1 0,-6-9 0 0,0 0 0 15,0-5-38-15,-6 5-8 0,1-9-2 0,-6 4 0 16,0 5-13-16,0 0-8 0,6 0 8 0,-6 5-8 16,0 0 11-16,0 9-3 0,-5 0 0 0,5 6 0 15,1-1 9-15,-1 10 2 0,11-5 0 0,-11 14 0 16,-5 0 8-16,10 6 1 0,-4 4 1 0,-1 4 0 16,0 1-18-16,6 0-11 0,5 5 12 0,0-1-12 15,0-4 36-15,0 5 0 0,5-5 0 0,-5-1 0 16,5-4-80-16,1-4-16 15,-1-6-4-15,1 0 0 0,-6-14 52 0,0 0 12 0,16 5 0 0,0 0 0 16,0-10 0-16,0 5 0 0,-5-9 0 0,5 4 0 16,6-10-105-16,-6 1-19 0,0 0-3 0,-5-1-1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14.60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238 182 806 0,'-6'-5'36'0,"6"5"7"15,0 0-35-15,0 0-8 0,-5 0 0 0,5 0 0 16,11 0 76-16,-6-5 14 0,-10 5 2 0,-1-4 1 15,1 4-23-15,-1-5-5 0,6 5-1 0,6-5 0 0,-6 0-23 0,5 5-5 16,-10 0 0-16,5-5-1 0,0 5 16 0,0-4 3 16,5 4 1-16,-5 0 0 0,6-5-9 0,-6 5-2 15,0-5 0-15,-6 5 0 0,6 5 2 0,0-5 0 16,0 0 0-16,-5 0 0 0,10-5 1 0,-10 5 0 16,-1 5 0-16,1-5 0 0,0 0-7 0,5 0 0 15,-6 5-1-15,1-5 0 0,-1 4-11 0,6 1-3 16,0-5 0-16,0 15 0 0,-10-6-25 0,4 1 0 15,6-5 0-15,-5 9 0 0,5-4 38 0,0 4 2 16,0 0 1-16,0 1 0 0,0 9-14 0,0-10-3 0,0 10-1 16,-6 0 0-16,6 5-23 0,-5 9 0 15,5 6 0-15,0-11 0 0,0 1 0 16,-5 4 0-16,5-4 0 0,5 4 0 0,17-9 0 0,-17 5 0 16,-16-1 0-16,0 1 0 0,1 0 13 0,4-6-1 15,1 1-1-15,-1-5 0 0,6-5-11 0,0-4-16 0,0 4 4 16,0-4 1-1,0-6-145-15,0-9-28 0,6 5-7 0</inkml:trace>
  <inkml:trace contextRef="#ctx0" brushRef="#br0" timeOffset="449">0 72 1022 0,'0'0'91'0,"0"0"-73"0,0 0-18 0,0 0 0 0,0 0 64 0,0 0 10 16,5-5 2-16,-5 0 0 15,0 0-8-15,0 5 0 0,0 0-1 0,0 0 0 0,11-9-11 16,0 4-3-16,-6 0 0 0,12-5 0 0,-1 6 23 0,-16 4 4 0,16-5 0 15,-16 5 1-15,16-5-19 0,0 0-4 16,1 0-1-16,-1 1 0 0,0 4-9 0,6 0-3 0,-6 4 0 16,11 1 0-16,-11 0-29 0,11 5-5 0,-5 4-2 0,5-4 0 15,0 4 31-15,-6 0 5 0,6 6 2 16,6-1 0-16,-1-5-19 16,0 10-4-16,-5 0-1 0,1 5 0 0,-7-5-3 0,-5-5-1 15,-5 0 0-15,0 1 0 0,5-1 16 0,-5 5 3 16,-6-5 1-16,-5 0 0 0,0 0-31 0,-16 10-8 0,-11-5 0 0,0 0 0 15,-5-4-20-15,-1-1-6 0,1 0-1 16,-6-5 0-16,6 1-8 0,-1-6-1 0,6 1-1 0,6-5 0 31,-1 0 53-31,0-5 10 0,1 0 2 0,-1 0 1 0,6 0-29 0,5 0-10 16,0 0 0-16,1-5 0 0,-1 0-30 0,11 5-5 16,0 0-2-16,0-5-730 0,-6-4-147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20.4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0 231 1497 0,'0'0'32'0,"0"0"8"0,0 0 0 0,16 5 4 0,6 0-36 0,-22-5-8 16,0 0 0-16,16 5 0 0,16-5 104 0,-10 0 20 16,-22 0 3-16,16 0 1 0,6 0-52 0,-6 0-9 15,0 0-3-15,1-5 0 0,-12 0-51 0,6 0-13 16,0 1 0-16,-1-1 0 16,7 0 54-16,-1-5 8 0,0 1 2 0,-5-6 0 0,5 1-52 0,-11 0-12 15,6-1 0-15,0 6 0 0,-6-6 0 0,1 1 0 16,-1-1 0-16,-10 1 0 0,-1 0 0 0,1-1 0 0,0 6 0 0,-6-1 0 15,0 0 0-15,-5 6 0 0,-6-6 0 0,6 10 0 16,0 0 0-16,-6 10 0 0,1-1 0 0,-1 6 0 16,-5 4 0-1,5 0 0-15,1 5 0 0,-6 0 0 0,10 5 0 16,1-5 0-16,0 5 0 0,5 4 0 0,6 1 0 0,5-5 0 0,0 0 0 0,5-1 0 16,1-4 0-1,4 0 0-15,1 5 0 0,0-10 0 0,5 1 0 0,0-6 0 0,1 0 0 0,4 1 0 16,1-6 54-16,-6 1 8 0,6 4 2 0,-1-4 0 0,-4 0-52 15,4-6-12-15,-5 1 0 0,1-5 0 0,-1 10 0 0,0-5 0 16,0-5 0-16,0 4 0 0,1 1 0 0,-1-5 0 16,0 0 0-16,0 0 0 15,0 0-151-15,1-5-33 16,-1 1-6-16,0-1-2 0</inkml:trace>
  <inkml:trace contextRef="#ctx0" brushRef="#br0" timeOffset="345">1113 779 1566 0,'0'0'34'0,"0"0"7"0,-11-5 2 0,-5 5 1 0,-6 0-35 0,1 0-9 0,-1 0 0 0,-10 0 0 15,-1 0 89-15,-5 0 16 0,11 0 3 0,6 0 1 16,-1 0-87-16,1 0-22 0,4 0 0 0,1 0 0 15,5-5 56-15,-5 0 6 0,5 5 2 0,6-4 0 16,5 4-64-16,0 0 0 0,0 0-9 0,5-15 0 16,12 1 9-16,-1 4 12 0,0-9-2 0,0 0-1 15,6-5-9-15,-6 5 0 0,0-1 0 0,6 1 0 16,-6-5 53-16,0 0 9 16,-5 0 2-16,5 0 0 0,-5-5-52 0,-6 1-12 0,1-6 0 0,-6 5 0 0,0 5 0 15,0-5-18-15,-11 5 4 0,0 10 1 0,0-1 13 0,-5 1 0 16,-11 0 0-16,11 4 0 0,0 5 8 15,-6 0 4-15,1 1 0 0,-1-1 1 16,0 5-113-16,1 5-22 0,5 4-5 0,-1 1-513 31,7-5-102-31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18.23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0 181 907 0,'0'0'40'0,"0"0"8"0,0 0-38 0,0 0-10 16,0 0 0-16,0 0 0 15,0 0 82-15,0 0 14 0,0 0 4 0,10 5 0 0,-4 0-29 0,-6-5-6 16,0 0-1-16,0 0 0 0,16 4-15 0,-16-4-3 16,0 0-1-16,0 0 0 0,0 0-4 0,0 0-1 15,5 5 0-15,-5-5 0 0,11 5-8 0,0 0-1 16,0-5-1-16,-11 0 0 0,16 0-2 0,-5 0 0 0,0 0 0 16,5 0 0-16,-5 0-28 0,-1 0-18 15,1-5 2-15,0 5 1 0,5-5 55 16,0 0 12-16,-5 1 1 0,5-1 1 0,1 5-31 15,-1-10-7-15,0 5 0 0,-5-4-1 0,5-1 2 0,0 1 1 16,0-1 0-16,-5 5 0 0,0-4-33 0,0-6-6 16,-11 6-2-16,0-6 0 0,0 6 23 15,-6-6 0-15,6 6 0 0,0-1 0 16,-10 0 20-16,-1 1 9 0,0-1 2 0,-5 5 0 0,-6 5-19 0,1 0-4 0,4 0-8 0,1 5 12 16,0 0-12-16,-6 0 0 15,6 4 0-15,-5 1 0 0,-6 0 0 0,5 4 0 0,11 0 0 0,0 1 0 16,1-1 10-16,-1 5-10 0,5 1 10 0,6-6-10 15,0 5 0-15,0 0 8 0,-5 5-8 0,10-4 0 16,1-6 14-16,-1 5 0 0,17 5 0 0,-11-5 0 0,-1 1 44 0,-4-1 9 16,5 5 1-16,5 0 1 0,0 0-55 0,6 0-14 15,-1-10 0-15,6 6 0 0,0-6 35 16,0 0 4-16,0-9 1 0,6 5 0 0,4-1-13 16,1-4-3-16,6-5 0 0,-17 0 0 15,5 0-24-15,-10 0 0 0,-6 0 0 0,5 0 0 0,-4 0 0 0,-1-5 0 16,5 1 0-16,-4-1 0 15,4-5-46-15,-5 5-14 0,-5 1-4 0,0-6-751 16,0 0-150-16</inkml:trace>
  <inkml:trace contextRef="#ctx0" brushRef="#br0" timeOffset="1124">1107 849 1267 0,'0'0'56'0,"0"0"12"0,0 0-55 16,0 0-13-16,0 0 0 0,0 0 0 0,0 0 105 0,0 0 19 15,0 0 3-15,0 0 1 0,0 0-27 0,0 0-5 16,-5-5 0-16,5 5-1 0,-6-5-50 0,-5-5-9 31,6-4-3-31,5 4 0 0,-11-9 25 0,11 5 5 0,-5-1 1 0,5-9 0 16,-6 5-52-16,1 0-12 0,0-5 0 0,5 5 0 0,0-1 0 0,-6 1 0 16,6 5 0-16,0-5 0 0,-5 9 0 0,5 0 0 15,5 1 0-15,1-1 0 16,-6 10-48-16,0-9-13 0,0 9-3 0,5-5-947 15</inkml:trace>
  <inkml:trace contextRef="#ctx0" brushRef="#br0" timeOffset="1526">1393 109 1267 0,'0'0'56'0,"0"0"12"0,0 0-55 0,0 0-13 16,0 0 0-16,0 0 0 0,0 0 54 0,0 0 8 16,0 0 2-16,0 0 0 0,0 0 51 0,11 0 10 15,-11 0 3-15,11 0 0 0,5 0-103 0,-5 0-25 16,5 0 0 0,0 5 0-16,-5-5 56 0,11 0 7 0,-6 0 1 0,6 0 0 0,-1 5 0 0,-5-5 0 15,-16 0 0-15,22 4 0 0,-22-4-52 0,0 0-12 16,0 0 0-16,16 5 0 0,6 0-9 0,-22-5-5 15,0 0-1-15,0 0 0 16,0 0-93-16,0 0-18 0,0 0-4 0,0 0-790 0</inkml:trace>
  <inkml:trace contextRef="#ctx0" brushRef="#br0" timeOffset="1689">1399 296 403 0,'0'0'17'0,"0"0"5"0,10 5-22 0,1 0 0 0,0 4 0 0,0-4 0 15,0-5 350 1,0 5 66-16,-11-5 12 0,10 5 4 0,12 0-244 0,-6 0-48 0,-5-5-9 0,5 0-3 16,0 0-102-16,1 0-26 0,-17 0 0 0,10 4 0 15,1 1 0-15,0 0 0 16,0-5 0-16,0 0 0 0,-1 5-28 0,1-5-12 0,0 5-1 0,0-5-651 16,-11 0-129-16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1:17.5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 39 1036 0,'5'-29'46'0,"-5"29"10"0,0 0-45 0,0 0-11 15,0 0 0-15,0 0 0 0,0 0 92 0,0 0 16 16,0 0 3-16,0 0 1 0,0 0-26 0,0 0-5 15,-11-10-1-15,11 10 0 0,0 0-64 0,0 0-16 16,0 0 0-16,0 0 0 0,0 0 55 0,0 0 7 16,0 0 2-16,0 0 0 15,0 0-103-15,0 0-20 0,0 0-4 0,0 0-1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21.48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102 129 896 0,'-5'14'0'0,"5"0"0"15,-6 1 204-15,1-1 42 16,0 5 8-16,5 5 2 0,-6 5-103 0,6-5-20 0,6 5-4 0,-6 0-1 16,-6 5-51-16,6-6-10 0,6 6-3 0,-6 4 0 15,0-4 0-15,0 9 0 0,5 0 0 0,-5-4 0 16,0 4-51-16,0 0-13 0,0-4 0 0,0 4 0 16,5-9 0-16,-5 4 0 0,0-9 0 0,-5 0 0 15,5-10-12-15,0-5-4 0,-5-4-2 0,5-5 0 31,0-1-132-31,0-4-26 0,0 0-6 0,0 0-474 0,0-19-94 0</inkml:trace>
  <inkml:trace contextRef="#ctx0" brushRef="#br0" timeOffset="278">0 177 1267 0,'0'0'28'0,"10"-5"5"0,-4-5 2 0,5-4 1 0,5-1-36 0,-5 1 0 16,-1 4 0-16,7-4 0 15,-1 0 58-15,5-6 5 0,-4 6 1 0,4 0 0 0,-5-1 0 0,6 6 0 16,-6 4 0-16,6 0 0 0,-6 5 0 0,6 5 0 16,-6 0 0-16,0-1 0 0,0 6 51 0,-5 4 10 15,0 6 3-15,5-1 0 0,-11 5-52 0,6 5-9 0,-5-5-3 0,-12 9 0 32,1-4-51-32,-6 5-13 0,0-1 0 0,-5 1 0 0,-6 0 0 0,1-1 0 0,-1-4 0 15,-5 5 0-15,0-6 8 0,6 1-8 0,-6-5 11 16,5-5-11-16,0 1 0 0,6-11-11 0,0 1 0 15,5-1 0 1,6-4-25-16,-6 0-6 0,6-5-1 0,-1 0 0 0,6 0-199 16,0 0-40-1,0 0-8-15,0 0-2 0</inkml:trace>
  <inkml:trace contextRef="#ctx0" brushRef="#br0" timeOffset="719">750 700 806 0,'-10'14'36'0,"4"-9"7"0,1 5-35 0,5-5-8 0,-6 4 0 0,12-4 0 16,-1 5 254-16,6-1 49 0,-6 1 9 0,1 0 3 15,-1-6-197-15,1 6-39 0,15 0-8 0,-5-6-2 16,1 6 2-16,-17-10 0 0,0 0 0 0,0 0 0 0,16 0-44 16,5-5-9-16,6-4-2 0,-5 4 0 15,-17-10-31-15,1 6-6 16,-6-1-2-16,5 1 0 0,1-6 35 0,-6 5 8 0,5-4 0 0,-5 0 1 0,0-1-33 0,-5 1-8 16,-6-5 0-16,5 4-1 0,-10 1 21 0,5 4 0 0,-5 1 0 0,5 9 0 15,11 0 47-15,-21 4 13 0,-1 1 4 16,-5 10 0-16,6 4-64 0,-1 0-28 0,6 0 3 0,5 5 0 15,6 0 25-15,-6 5 8 0,0 0 0 16,6 5 0-16,5-10-8 0,0 4 0 0,0 1 8 0,5-5-8 16,0-5 0-16,1 1 9 0,-1-1-9 0,1 0 0 15,4-5 8-15,1 1-8 0,5-1 0 0,-5 1 0 16,0-1 0-16,0-4 0 16,5-1 8-16,0 1-8 0,0 4 0 15,1-9 0-15,4 5 0 0,1-6 0 0,-6 1-94 16,6 5-22-16,-6-5-5 0,0-1-922 0</inkml:trace>
  <inkml:trace contextRef="#ctx0" brushRef="#br0" timeOffset="1061">1523 1267 864 0,'0'0'76'0,"0"0"-60"16,0 0-16-16,-5-5 0 15,-12 0 92-15,7 0 15 0,-7-4 3 0,1 4 1 0,-5 0-37 0,-1 0-7 16,0-4-2-16,-5 4 0 0,-5-5-1 0,5 10 0 16,0-5 0-16,5 1 0 0,1 4-2 0,4-5-1 15,1 5 0-15,5 0 0 0,11 0-46 0,0 0-15 16,0 0 8-16,0 0-8 0,0 0 55 0,0 0 7 16,11 5 2-16,0-5 0 0,5 0-52 0,-5-5-12 0,5 5 0 15,0-10 0-15,1 5 0 0,-1-4 0 0,0-1 0 0,0-4 0 16,-5-1 0-16,5 1 0 15,-5-5 0-15,0 9 0 0,-6-4 0 0,1-5 0 0,5 4 0 16,-11 1 0-16,-6-10 15 0,-5 5 0 0,6-5 0 0,-6 0 0 16,-11 4-15-1,6 6 0-15,0 0 8 0,-6 9-8 16,6-5 0-16,-5 1 11 0,-1 4-11 0,6 5-664 0,0 0-140 0</inkml:trace>
  <inkml:trace contextRef="#ctx0" brushRef="#br0" timeOffset="1378">1674 666 633 0,'0'0'28'0,"0"0"6"0,0 0-34 0,11 5 0 16,5-5 0-16,0 0 0 15,-16 0 250-15,17 0 43 0,-1 0 9 0,5 0 2 16,1 0-164-16,-6 0-32 0,6 0-6 0,-6 0-2 0,11 0-34 0,-11 0-7 16,6 0-2-16,-6 0 0 0,6 0-28 0,-6 0-5 0,0 0-2 0,0 0 0 15,1 0-14-15,-7 0-8 0,1-5 8 0,-11 5-8 16,0 0 12-16,0 0-3 0,0 0 0 0,0 0 0 31,0 0-161-31,0 0-32 0,-16 5-6 0,-6 0-693 0</inkml:trace>
  <inkml:trace contextRef="#ctx0" brushRef="#br0" timeOffset="1540">1712 878 1742 0,'0'0'38'0,"11"5"8"15,0-1 2-15,5 6 1 0,-5-5-39 0,5 0-10 0,5-1 0 0,-4-4 0 0,4 5 50 16,1 0 8-1,0-5 2-15,-1 0 0 0,-10 0 3 0,0-5 1 0,-11 5 0 0,16 0 0 0,0-5-39 0,-5 1-7 16,-6 4-2-16,6 0 0 31,0-5-106-31,-6 0-22 0,-5 5-4 0,11-5-765 0</inkml:trace>
  <inkml:trace contextRef="#ctx0" brushRef="#br0" timeOffset="1878">2447 796 1036 0,'0'0'46'0,"0"0"10"0,16-5-45 0,0 1-11 15,-5-6 0-15,5 5 0 0,-5 0 129 0,5 1 24 16,0-6 5-16,1 0 1 16,-1 5-50-16,0-4-9 0,0 4-3 0,-5-5 0 0,0-4-53 0,-6 0-10 15,1-1-2-15,4 1-1 0,-10 4-20 0,0-4-11 0,-5-1 12 0,-6 6-12 16,0-6 28-16,-5 6 0 0,0-1-1 15,0 5 0-15,0 1-27 0,-6 8-19 0,-5 1 3 16,5 0 1-16,1 5 15 0,-1-1 0 0,1 10 0 0,4 1 0 31,-4-1 0-31,10 5 0 0,0 5 0 0,6-5 0 16,-1 0 0-16,6 5 0 0,0-1 0 0,6 6 0 0,-1-5 9 0,6 0 5 0,0-5 1 0,0 0 0 16,5 0 2-16,0 4 1 0,0-4 0 15,0 0 0-15,-5-4-29 0,5-6-5 0,6 5-2 0,-6-4 0 16,6-1 38-16,-6 0 7 0,0-4 1 0,6 4 1 15,-1 1-29-15,1-6-12 0,0-4 1 0,-1 5-661 32,1 4-133-32</inkml:trace>
  <inkml:trace contextRef="#ctx0" brushRef="#br0" timeOffset="2093">3084 1272 1447 0,'0'0'32'0,"0"0"6"0,0-15 2 0,6 1 0 0,-1-6-32 0,-5-4-8 0,5-4 0 0,1-1 0 15,-1-5 91-15,1 1 16 0,-6 9 3 0,0-10 1 16,5 0-43-16,-5 6-9 0,0-1-2 0,0 5 0 16,0 5-35-16,0-5-7 0,5 9-2 0,-5-4 0 0,-5 0-13 0,5 4 0 15,0 1 0-15,0 14-930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24.2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194 324 1371 0,'0'0'60'0,"0"0"14"0,0 0-59 0,0 0-15 16,0 0 0-16,0 10 0 0,0-10 129 0,0 14 23 16,0 0 5-16,0 10 1 0,0-4-71 0,0-1-15 15,6 5-2-15,-12 10-1 0,6-6-4 0,0 6-1 16,0 4 0-16,0-4 0 0,-5 0-30 0,5 4-6 16,-5 5-2-16,5 5 0 0,-6-9-18 0,1 4-8 15,5 0 0-15,-6-4 8 0,6-1-8 0,0 0 0 16,-5-4 0-16,0 0 0 15,5-6-26-15,-6-8-1 0,6 4 0 0,0-10 0 16,0-14-24-16,0 0-5 0,0 0 0 0,0 0-1 16,-5-10-111-16,-1 1-23 0,1-6-4 0,0-4-1 15,5 0 77-15,-6-5 15 0,1-5 4 0,-1-4 0 16,1-11 0-16,5 6 1 0</inkml:trace>
  <inkml:trace contextRef="#ctx0" brushRef="#br0" timeOffset="280">59 290 907 0,'0'-24'40'0,"0"15"8"0,6-6-38 15,-6 1-10-15,0 0 0 0,5-1 0 0,-5-4 82 0,6 5 14 0,-1-6 4 0,0 6 0 32,1 0-29-32,5-6-6 0,-1 1-1 0,1 10 0 0,5-6 52 0,1-4 9 0,-1 9 3 0,0 1 0 15,6-1-68-15,-6 1-14 0,0 13-2 0,6 1-1 16,-1 10 39-16,1-6 8 0,5 10 2 0,5 1 0 16,-5 4-21-16,6 4-4 0,-6 1-1 0,5 5 0 15,-10-5-31-15,-1-1-7 0,-4 1 0 0,-7 0-1 16,1 9 1-16,-5 6 0 15,-6-11 0-15,0 1 0 0,-11 0-28 0,-5-1-20 0,-1-9 3 0,-10 5 1 16,6-10 6-16,-12 0 2 0,1 1 0 0,-6-1 0 16,0-5 8-1,0 1-13-15,6-6 5 0,0-4 8 0,5 0-16 0,0 0 4 16,10-1 0-16,1-4 1 0,0 0-111 0,11 0-22 0,-1-9-5 0,6 9-570 16,0 0-113-16</inkml:trace>
  <inkml:trace contextRef="#ctx0" brushRef="#br0" timeOffset="995">632 1001 1267 0,'0'0'28'0,"0"0"5"0,0 0 2 0,11 5 1 0,-6 0-36 0,6-10 0 16,-11 5 0-16,0 0 0 0,11 5 58 0,-6 0 5 31,6-1 1-31,5 1 0 0,-5 0 28 0,0 0 5 16,-6 0 2-16,6-1 0 0,0 1-56 0,5 0-11 0,-5 5-3 0,0-10 0 0,-1 4 28 0,7-4 6 16,-7 0 1-16,7 0 0 0,-7-4-52 0,1-1-12 15,0-5 0-15,5 1 0 0,-5 4 0 0,0-5 0 16,0 1 0-16,0-1 0 0,-1-4 0 0,-4-1 0 15,-6 6 0-15,11-6 0 0,-11 1 0 0,0 4 0 0,0-4 0 16,-6 4 0-16,-5 1 0 0,6-1 0 0,-6 0 0 0,-5 6 0 16,5-1 0-16,-5 5 0 0,-6 5 0 0,1-1 0 15,-6 6 0-15,5 0 0 0,-5 4 0 0,5 5 0 16,1-4 0-16,-1 4 0 16,-5 5 0-16,16 0 0 0,1 0 0 0,4-5 0 0,-5 0 0 0,11 0 0 15,0 5 34-15,11 0 4 0,-11-4 1 0,11-1 0 16,0 0-11-16,0 0-3 0,-1 0 0 0,7-4 0 15,-1-10-25-15,0 4 0 0,0 6 0 0,0-1 0 16,6-9-46-16,0 4-14 0,-6 1-4 16,0-5-614-1,0 4-123-15</inkml:trace>
  <inkml:trace contextRef="#ctx0" brushRef="#br0" timeOffset="1329">1215 1390 1497 0,'0'0'32'0,"0"0"8"0,17 0 0 0,-7 5 4 0,7-10-36 0,-7 5-8 32,-10 0 0-32,11 0 0 0,5 0 53 0,-5-5 9 15,-11 5 2-15,11-4 0 0,0-1 0 0,-11 5 0 0,0 0 0 0,0 0 0 0,11 5-14 0,-11-5-2 16,10 0-1-16,-10 0 0 0,11-5-24 0,-11 5-5 16,6-5-1-16,-1-5 0 0,-5 1-17 0,5 4-11 15,-5 5 2-15,0-10 0 0,-5-4 9 0,5 9 0 0,0-5 10 16,0 10-10-16,-5-9 9 0,5 9-9 15,0-5 8-15,0 5-8 16,-11-5 0-16,11 5 0 0,0 0 0 0,0 0 0 16,0 0 0-16,0 0 0 0,0 0 0 0,0 0 0 15,0-9 0-15,5-1 0 0,1 0 0 0,-6 1 0 16,-11-6 0-16,5 1 0 0,-10 0 0 0,0-6 0 0,0 1 0 0,-6 0 0 0,1 0 0 16,-1 0 0-16,0-5 0 0,-5 9-11 0,6-4 11 0,-1 5-8 15,6-1 8-15,0 6 9 0,5-1-1 0,0 10-8 16,6-5 0-16,5 5 0 0,0 0 0 0,0 0 0 15,0 0-60-15,11 5-20 16,5-5-3-16</inkml:trace>
  <inkml:trace contextRef="#ctx0" brushRef="#br0" timeOffset="1749">1583 828 403 0,'0'0'17'0,"0"0"5"15,11 0-22-15,-11 0 0 0,0 0 0 0,10 0 0 0,1 0 248 0,0 0 44 0,0 0 10 0,-11 0 2 16,11 0-141-16,-1 5-28 0,1-5-6 0,5 0-1 16,-5 5-51-16,0-5-10 0,5 0-3 0,-5 0 0 15,5 0-51-15,-5 0-13 0,5 0 0 0,0 5 0 16,-5-5 54-16,0 4 8 0,5-4 2 15,-5 0 0-15,0-4-52 0,-6 4-12 0,-5 0 0 0,11 0 0 16,-11 0-48-16,0 0-13 0,0 0-3 0,0 0 0 31,0 0-51-31,0 0-10 0,0 0-3 0,0 0-444 16,0 0-88-16</inkml:trace>
  <inkml:trace contextRef="#ctx0" brushRef="#br0" timeOffset="1923">1707 977 1728 0,'0'0'38'0,"0"0"8"0,11 0 2 0,5 5 0 16,6 0-39-16,-6 0-9 0,-5-5 0 0,5 4 0 0,0 1 104 0,0 0 20 16,6 0 3-16,-6 4 1 0,11-4-52 0,-11 0-9 15,1 5-3-15,-1-6 0 0,5-8-51 0,-4-1-13 16,-1 10 0-16,-5-1 0 16,-1 1 0-16,-10-5 0 0,0 0 0 0,0 0 0 15,0 0-100-15,0 0-22 0,0 0-5 0,0 0-1 0</inkml:trace>
  <inkml:trace contextRef="#ctx0" brushRef="#br0" timeOffset="2754">2269 1016 1263 0,'5'4'56'16,"-5"-4"12"-16,0 0-55 0,0 0-13 0,0 0 0 0,0 0 0 0,0 0 106 0,0 0 18 0,22 0 4 0,-1 0 1 0,6-4-52 0,-5-1-10 16,0-5-3-16,-1 10 0 0,1 0 0 0,0 5 0 15,-1-5 0-15,-5 0 0 0,1-10-32 0,-1 6-8 16,-16 4 0-16,11-10-1 0,-1 0-37 0,-4 1-7 15,5-6-2-15,-1 1 0 0,-4 0 23 0,-1-1 0 32,-10 1 0-32,-1-1 0 0,-4 1 0 0,-1-1 10 0,-5 1-1 0,-6-5 0 0,0 9-9 0,-10 1-12 15,5 9 2-15,-5 9 1 0,-1-4 9 16,6 5 0-16,0-1 0 0,5 10 0 0,-5-4 0 0,11 4 0 16,0 0 0-16,0 1 0 0,5 4 0 0,6 0 0 31,5 0 0-31,0-24 0 0,0 0 0 0,5 9 0 15,6 25 0-15,0-5 0 0,-1-1 49 0,7-8 12 0,-1-11 3 16,-5 6 0-16,-1 9-52 0,7-5-12 0,-1-5 0 16,5 5 0-16,-4-4 0 0,-1-6 0 0,0-4 0 15,0 5 0-15,1-1 0 0,-1-4 0 0,0 5 0 16,0-5 0-16,0-1-202 16,-5 1-43-16,16 10-9 0,-27-15-2 0</inkml:trace>
  <inkml:trace contextRef="#ctx0" brushRef="#br0" timeOffset="3114">2836 1361 1267 0,'0'0'28'0,"16"0"5"0,1 0 2 0,4-4 1 0,-5 4-36 0,6 0 0 15,-6 0 0-15,0 4 0 0,1 6 58 0,-1-5 5 16,5 0 1-16,1-5 0 0,-6 0 21 0,6 0 5 16,-1-5 1-16,-4 0 0 0,-7 0-32 0,-10 5-7 15,17-5 0-15,-7-9-1 0,1 4-31 0,0-4-7 16,-6-1-1-16,-5 1 0 15,0 0-30-15,-5-1-6 0,0-4-2 0,-1 5 0 0,-5-6 26 0,1 1 0 16,-7 5 0-16,1-5 0 0,5 4 0 0,-5 1 0 16,0-1 0-16,0 6 0 0,5-1 46 0,0 5 14 15,6 1 4-15,-6 4 0 0,6 0-64 0,5 0-18 16,0 0-1-16,0 0 0 0,0 0 31 0,0 0 5 16,10-5 2-16,-10 5 0 0,0 0-19 0,11-10 0 15,0 5 0-15,0-4 0 0,5-1-10 0,-5 5-6 16,0-9 0-16,5 0-1 0,-5 4 27 0,-6-4 6 15,-5-1 0-15,0-4 1 0,0-10-33 0,-5 10-8 16,-6 5 0-16,5 4-1 16,-10-9-11-16,0 9-3 0,0 0 0 0,0 1 0 0,5 9 63 0,-5-5 13 0,5 5 3 0,0 0 0 15,0 5-27-15,0-5-5 0,11 0 0 0,-5 14-636 16,0-4-126-16</inkml:trace>
  <inkml:trace contextRef="#ctx0" brushRef="#br0" timeOffset="5458">146 1851 921 0,'0'0'82'0,"-6"15"-66"16,6-1-16-16,-5 0 0 0,5 1 196 0,0 4 35 16,-5 5 7-16,-6 10 2 0,5-1-85 0,1 1-17 0,5-5-3 0,0 4-1 15,-5 6-74-15,5-15-16 16,-6 9-2-16,-5 1-1 0,6-5-28 0,-6 4-5 0,6-9-8 0,-1 5 11 16,-4 0-11-16,4 5 0 0,-5-1-10 0,11-4 10 15,-5-10-15-15,5-4 3 0,-5-1 1 0,-1-4 0 16,6-10-143-1,0 0-29-15,0 0-5 0</inkml:trace>
  <inkml:trace contextRef="#ctx0" brushRef="#br0" timeOffset="5745">27 1640 633 0,'16'-10'56'0,"0"1"-44"15,1 9-12-15,-7 0 0 0,7-5 194 0,-1 5 37 16,0 5 7-16,0-1 2 16,6 1-56-16,-1 10-10 15,-4-6-2-15,4 15-1 0,-5-5-59 0,1 5-12 16,4 5-3-16,-5 0 0 0,1 0-40 0,-7 5-8 16,-4-6-1-16,-1 6-1 0,-5 0-27 0,-5-1-4 15,-6 1-2-15,-5-5 0 0,5 4-14 0,-11-9 0 16,-5 5 0-16,6-5-10 0,-1 0-2 0,6-10-1 15,-6 1 0-15,1-1 0 16,-6 1-11-16,5-6-1 0,-5-4-1 0,11 0 0 16,0 0-43-16,0-1-9 0,5-4-2 0,0 0 0 15,6 0-14-15,5 0-3 0,0 0-1 0,5-9-799 0</inkml:trace>
  <inkml:trace contextRef="#ctx0" brushRef="#br0" timeOffset="6101">583 2302 864 0,'81'5'38'0,"-64"0"8"0,-17-5-37 0,0 0-9 15,10 5 0-15,1 5 0 0,0-6 224 0,5 1 42 16,0 0 9-16,1 5 1 0,-1-10-148 0,0 0-29 16,0 0-7-16,-5 0 0 0,5 0-74 0,-5-5-18 15,-11 5 0-15,11-5 0 0,-11 5 29 0,11-5 3 16,-11-4 0-16,0-1 0 0,0 5-22 0,-6-5-10 15,-5 1 10-15,6 4-10 0,-11-5 8 0,0 1-8 0,-1 4 0 16,1 0 9-16,-5 5-1 0,-1 0-8 0,0 5 12 0,-5 5-4 16,0-6 8-16,6 6 0 15,-1 0 1-15,1 4 0 0,4 1-17 16,12-6 0-16,-6 10 0 0,6-4 0 0,5 9 16 0,0 0 0 16,5 0 0-16,6 0 0 0,0 0-1 0,0-5-1 15,10-5 0-15,1 6 0 0,-1-6 1 0,-10 5 0 16,0 0 0-16,5 5 0 0,0-4-7 0,6 4-8 15,-6-10 11-15,6 5-11 0,-1-4 0 0,-4-6 0 0,-1 1 0 16,-11-5 0 0,-5-5-82-16,11 0-23 0,-11 0-5 0,11 0-936 0</inkml:trace>
  <inkml:trace contextRef="#ctx0" brushRef="#br0" timeOffset="6747">1383 2951 345 0,'0'0'15'0,"0"0"4"0,0 0-19 0,0 0 0 16,0 0 0-16,0 0 0 0,0 0 255 0,0 0 47 15,0 0 10-15,0 0 1 0,-11 5-189 0,11-5-39 16,0 0-7-16,-5-5-2 0,-12 0-27 0,17 5-5 15,0-14-2-15,-5 4 0 0,5-4-21 0,-5-1-4 16,10 1-1-16,0-5 0 0,-5-1 12 0,6 1 3 0,5 0 0 0,5 4 0 16,-5-4-15-16,-6 0-4 0,0-5 0 15,6 5 0-15,-5 4-3 0,-1 11-1 16,6-6 0-16,-6 5 0 0,-5 5 2 0,6-5 0 0,-6 5 0 16,11-4 0-16,-1 4-10 0,-10 0 0 0,0 0 9 15,0 0-9 1,0 0-47-16,0 0-13 0,0 0-4 0,-5 9 0 15,5 6-51-15,-11-6-10 0,0 6-3 0,6-6 0 0,-6 1 73 16,-5-1 15-16,0-4 2 0,-1 10 1 0,1-11 26 0,0 6 11 0,-6 0-8 0,6-1 8 16,-5-4 0-16,10 0 0 0,0 0 9 0,0 0-9 15,0-1 48-15,1-4 4 0,-1-4 0 0,5-1 0 16,-4 0 4-16,10 5 0 0,0 5 1 0,0-5 0 16,-11 0-20-16,5 0-4 0,1-5-1 0,-6-5 0 15,11 1-6-15,-5-6-2 0,-1 1 0 0,6-5 0 16,0 4-6-16,-5-4-2 0,5 0 0 0,5 0 0 0,-5-1-5 15,6 6-2-15,-1 0 0 0,1-1 0 16,-6 6-1-16,5-1 0 0,0 0 0 0,1 6 0 0,-1-6 2 16,1 5 0-16,4 0 0 0,-4 1 0 15,-6 4-112-15,0 0-22 0,11 0-5 0,5 0-1 0</inkml:trace>
  <inkml:trace contextRef="#ctx0" brushRef="#br0" timeOffset="7049">1702 2302 1267 0,'0'0'56'15,"0"0"12"-15,10 0-55 0,1 0-13 0,0-4 0 0,-6 4 0 16,6 0 105-16,0 0 19 0,0 0 3 0,5 0 1 16,0 4 0-16,0-4 0 0,1 5 0 0,-1-5 0 15,0 5-103-15,0 0-25 0,1-5 0 0,-7 0 0 16,1 0 56-16,0 0 7 0,0 0 1 0,-11 0 0 16,0 0-103-16,0 0-20 0,0 0-4 0,0 0-1 0,0 0-102 0,0 0-21 15,0 0-4-15,0 0-589 0</inkml:trace>
  <inkml:trace contextRef="#ctx0" brushRef="#br0" timeOffset="7193">1777 2485 864 0,'0'0'38'0,"0"0"8"0,11 5-37 0,0 0-9 16,0-5 0-16,5 0 0 0,0 0 194 0,-5 4 37 16,5-4 7-16,-5 5 2 0,5-5-141 0,-5 5-28 15,11-5-6-15,-6 0-1 0,-5 0-51 0,5-5-13 16,0 10 0-16,-5-5 0 0,5-5 0 0,-5 5 0 15,0 0 0-15,-1 0-577 16,-10 0-119-16</inkml:trace>
  <inkml:trace contextRef="#ctx0" brushRef="#br0" timeOffset="7648">2507 2514 1580 0,'0'0'35'0,"0"0"7"0,0 0 2 16,0 0 0-16,16 0-36 0,-5 5-8 0,-1-5 0 16,7 4 0-16,-7 1 67 0,1-5 11 0,0 5 2 0,5-5 1 0,0 0-45 0,1 5-10 15,4-5-2-15,-5-5 0 0,-5 5 20 0,5 0 4 16,-5-5 1-16,5-4 0 0,-5 4-27 0,0 0-6 15,0-5 0-15,-6 6-1 0,6-6-15 0,-6-4-13 16,1-1 2-16,-1 6 1 0,-5-1 10 0,0-4-10 16,6-1 10-16,-12 6-10 0,1-6 20 0,-1 6 4 15,-4-1 1-15,-7-4 0 0,1 4-15 16,-5 5-12-16,-1 0 3 0,0 10 0 0,1 0 9 0,-1 5 12 16,1 4-2-16,-6 0-1 0,5 1-9 0,6 4 0 15,-6 5 0-15,11 0 0 0,1 5 0 0,-1 0 0 16,5-1 12-16,1 6-4 0,5-10-8 0,5 5 0 15,1 0-10-15,5-5 10 0,5-5 12 0,0 5 9 16,-5-5 2-16,10 0 0 0,-4-4 14 0,-1-1 3 16,0 1 1-16,0-6 0 0,-5 1-33 0,5-1-8 15,-5-4 0-15,5 0 0 0,0 0 0 0,-5 0-12 0,5-10 2 16,1 0 1-16,-7 5 9 0,7-5 12 0,-1 0-2 16,0 1-722-16,0-6-145 0</inkml:trace>
  <inkml:trace contextRef="#ctx0" brushRef="#br0" timeOffset="7948">3441 2581 460 0,'0'0'41'0,"0"0"-33"0,0 0-8 0,-5 19 0 0,-1 0 215 0,1 1 41 15,0-1 8-15,-1 5 1 0,1 0-143 0,-6 0-29 16,0 5-5-16,0-1-2 0,1 1 14 0,-1 5 2 16,0 0 1-16,0-6 0 0,6-4-60 0,-6 5-12 15,5-5-3-15,-4 0 0 0,4 0-28 0,1-5 0 16,5-4 0-16,0-1 0 0,0 1 0 0,0-15 0 0,0 0 0 16,0 0 0-16,5 9 10 0,-5-9 6 0,0 0 0 0,0 0 1 31,0 0-34-31,0 0-7 0,0 0-2 0,11-9 0 0,-11 9-178 15,11-10-36-15,-11-9-8 0,5 4 0 0</inkml:trace>
  <inkml:trace contextRef="#ctx0" brushRef="#br0" timeOffset="8193">3274 2956 518 0,'0'-24'46'0,"0"24"-37"16,0 0-9-16,-11-5 0 0,-5 0 108 0,-1 5 20 0,1-5 4 15,5 5 1-15,-5-5-46 0,5 10-10 0,-5 0-1 0,0-5-1 16,0 0-60-16,5 0-15 0,0-5 0 0,0 0 0 15,-5 1 54-15,11-6 8 0,-6 0 2 0,6 6 0 16,5-11-22-16,-6 6-4 0,6-6-1 0,0 1 0 16,-5-1-8-16,5-4-1 0,0 0-1 0,0 0 0 15,-6-5 0-15,6 9 0 0,6-4 0 0,-6 0 0 16,0 0 8-16,0-1 1 0,5 1 1 0,-5-5 0 16,6 5-29-16,-1-5-8 15,6 10 0-15,-11-1 0 0,5 6 0 0,1-1 0 0,-6 5 0 0,0-4 0 16,10 4 20-16,-4 0 2 0,-1 0 1 0,-5 5 0 0,0 0-37 15,0 0-7-15,0 0-2 0,6 5-861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4.5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387 1594 576 0,'0'0'25'0,"0"0"6"0,-6 5-31 0,1 0 0 16,5-5 0-16,-5 0 0 0,-6 0 108 0,5 0 16 16,-4-5 4-16,-1-5 0 0,0 1-52 0,0-1-9 15,-5-4-3-15,0 4 0 16,-1-4 0-16,7-6 0 0,-7 1 0 0,1-5 0 0,-5-5-51 0,4 1-13 15,-10-6 0-15,11 5 0 16,0-4 0-16,5-1 0 0,-5-4 0 0,5-6 0 0,-5-4 34 0,0 0 4 16,0 0 1-16,-1-19 0 0,7-5-11 0,4 0-3 15,6 5 0-15,0-5 0 0,0 5-5 0,6-5-2 16,4 4 0-16,1 6 0 0,0 4-29 0,0 1-5 16,5 9-2-16,-5-5 0 0,5 10 66 15,-5-1 12-15,0 1 4 0,-1 14 0 0,-4-4-64 0,-1 4-13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5.85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56 365 1292 0,'21'15'57'15,"-21"-15"12"-15,0 0-55 0,-5 9-14 0,-6 1 0 0,6-5 0 16,-6-1 99-16,11-4 17 0,0 0 3 0,0 0 1 16,0 0-45-16,-5 5-9 0,5-5-2 0,0 0 0 15,-6-9-38-15,6 4-8 0,-5-5-2 0,5 1 0 16,-6-6-24-16,1 1-6 0,0-5-1 0,-1 9 0 16,12-9 40-16,-6 4 8 0,-6-9 2 0,1 5 0 15,5-5-27-15,0 0-8 0,0 0 0 0,0-5 0 16,16-4 28-16,-11 9 0 0,-5 0-1 0,-5 4 0 15,-6 1-93 1,11 5-18-16,0 4-4 0,0 10-1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6.2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411 437 864 0,'-11'9'38'0,"11"-9"8"0,-11 5-37 0,6-5-9 16,-1 0 0-16,-10 0 0 0,0 0 92 0,0 0 16 0,0 0 3 0,-1 0 1 15,-4 0-39-15,-6 0-7 16,5-5-2-16,-5 5 0 0,0 5-51 0,0-5-13 15,6 0 0-15,-6 5 0 0,5 0 31 0,0-5 3 0,6 4 1 0,5 1 0 16,11-5-22-16,0 0-4 0,0 0-1 0,-10 5 0 16,-7-5 22-16,17 0 4 0,0 0 1 0,17 0 0 15,-7 0 15-15,7 0 3 0,-7-5 1 0,7 0 0 16,-7-4-16-16,7-1-3 0,-1 1-1 0,0-6 0 16,-5 1-9-16,0-5-1 0,10 4-1 0,-10-4 0 15,5 0-23-15,-5-5 9 0,0 5-9 0,0-5 0 16,-11-5 0-16,-6 0 0 0,6 0 0 0,-5 0 0 15,-1 0 0-15,-4 1 0 0,-7 4 0 0,7 0 0 16,-1 9 0-16,-5 6 0 0,-1-1 0 0,7 0 0 0,-1 6 0 16,0 4 0-16,6 0 0 0,-6 4-642 15,-5 6-135-15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6.74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0 605 1206 0,'22'0'53'0,"-22"0"11"0,0 0-51 0,16 0-13 0,0 0 0 0,6 0 0 16,16 0 94-16,-11 0 16 0,-5-5 3 0,-22 5 1 16,0 0-42-16,10-10-8 15,7 1-1-15,-1-1-1 0,5 1-30 0,-4-6-7 16,-1 6-1-16,0-6 0 0,-5-4-14 0,0 9-10 16,-6-4 12-16,-5 0-12 0,5-1 14 0,-5 1-4 0,-5-1-1 0,5 1 0 15,-11-5-9-15,-5 0 0 0,0-1-12 0,0 6 12 16,-6 0 0-16,6 4 0 0,-6 0 0 0,6 1 0 15,0 4 10-15,-1 0 10 0,7 0 1 0,10 5 1 0,0 0-35 0,0 0-7 16,0 0-2-16,0 0 0 0,0 0 22 0,0 0 0 16,0-9 0-16,10 4 0 0,-4 0 17 0,10 0 8 15,6 0 2-15,-6 1 0 16,0-6-43-16,-5 0-9 0,-6 1-2 0,-5-6 0 0,0 1 27 0,0 0 0 16,0-6 0-16,0 11 0 15,-5-6 0-15,0 1 0 0,-1 0 0 0,-10 4 0 0,5-9 23 0,-10 4 9 16,4 6 3-16,-10-6 0 0,6 1-22 0,4 9-4 15,-4-4-1-15,5 9 0 0,5-5-8 0,0 5-9 16,11 0 9-16,0 0-628 16,0 0-119-16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8.01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352 491 1173 0,'-43'5'25'0,"32"-5"6"0,11 0 1 0,0 0 2 0,-22 0-34 0,-5-5 0 16,-5 5 0-16,5-5 0 0,0 0 79 0,5 0 9 15,1 5 1-15,5 0 1 0,5-5-21 0,-5 1-4 16,-11 4-1-16,10 0 0 0,1 0-46 0,5 0-10 15,6 0-8-15,5 0 12 0,0 0-12 0,0 0 0 16,0 0-12-16,0-15 12 0,5 6 8 0,6-1 10 16,0-4 2-16,0 4 0 0,5-4-4 0,0-1-1 15,6-4 0-15,-6 5 0 0,11-10 14 0,-11 4 3 16,0 1 1-16,-5 0 0 0,5-5-33 0,-5 0 0 16,0-5 0-16,-11 5 0 0,-11 0 45 0,0 5 15 0,6-5 4 15,-6 5 0-15,0 0-52 0,-5-1-12 16,5 11 0-16,-5-6 0 0,-5 6 0 0,4 4 0 0,1 5 0 15,5 0 0-15,1 0 0 0,-1 5 0 0,-5 0 0 0,5 4 0 16,0-4-100 0,11 5-22-16,0-10-5 0</inkml:trace>
  <inkml:trace contextRef="#ctx0" brushRef="#br0" timeOffset="239">790 539 1036 0,'0'0'46'0,"5"-5"10"16,-5-5-45-16,0 1-11 0,-5-6 0 0,5 6 0 0,0-6 104 0,-6-4 20 16,6 0 3-16,-5-10 1 0,-1 5-52 0,6-10-11 15,0 6-1-15,0-1-1 0,0 0-50 0,0-5-13 16,0 10 0-16,0-4 0 0,0 4 56 0,6 4 7 15,-1 1 1-15,1 5 0 0,-1-1-52 0,6 1-12 16,-6 4 0-16,6 1-868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9.0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0 556 1461 0,'0'0'32'0,"0"0"6"0,11 10 2 0,-11-10 2 0,0 0-34 0,0 9-8 16,10 6 0-16,-4-6 0 0,5-4 69 0,0 0 12 0,-6 0 3 15,11-5 0-15,-5 0-24 0,5-5-5 0,6 0-1 0,-1 0 0 16,-4-4-54-16,-1-1 0 0,5 0 0 16,-4-4-12-1,-7 4 12-15,7-4 8 0,-1 0-8 0,-5-1 11 0,-11 5-11 0,0 1 0 16,0-1 0-16,0 1 0 0,0-1 0 0,0-4 0 0,-11-1 0 0,5 1 0 16,1-5 0-16,-6-1 0 0,6 1 0 0,-6 5 0 15,6-5 8-15,-6 9-8 0,5 0 8 0,-4 6-8 16,10 4 11-16,0 0-3 0,0-10-8 0,0 10 12 15,0 0-12-15,0 0-15 0,0 0 3 0,5-5 1 0,0 0 11 16,-5 1 0-16,6-1 0 0,-6 0 0 0,5 5 0 0,1-5 0 16,-6 0 0-16,5-4 0 0,-5 4 10 0,5-5 4 15,-5 1 1-15,6-1 0 0,-1 1-24 0,-5-6-5 16,-5 6-1-16,-1-6 0 0,1 1 15 0,0-1 0 16,-6-4 0-16,0 5 0 0,0-1 0 15,0-4 0-15,-5 5 0 0,0-1 0 0,5 1 0 0,6 4 0 16,-6 1 0-16,6 4 0 0,5 5 0 0,0 0 0 15,0 0 0-15,0 0 0 0,0 0 0 0,0 0 0 16,0 0 0-16,0 0-583 16,5 9-113-16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2:37.10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514 101 1407 0,'5'14'31'0,"-10"5"6"0,5 5 2 0,-6 0 1 0,1 0-32 0,-1 5-8 0,1 5 0 0,0-6 0 16,-1 1 61-16,1 5 11 0,-1 4 3 0,-4-4 0 0,4 0-18 16,1-6-3-16,-1 6-1 0,-4-5 0 0,4-5-22 0,1 5-5 15,-1-10-1-15,1 0 0 0,0-5-37 0,5-4-7 16,-6 0-1-16,6-10-1 0,0 0-3 15,0 0 0-15,0 0 0 0,0 0-519 16,0 0-104-16</inkml:trace>
  <inkml:trace contextRef="#ctx0" brushRef="#br0" timeOffset="281">438 379 806 0,'0'0'17'0,"-16"-5"4"0,5 5 1 0,-5-4 2 0,5-1-24 0,-5 0 0 0,0 5 0 0,-1-5 0 15,-4 0 56-15,5 1 6 0,5-1 2 0,0 0 0 16,-5 0 15-16,-1 0 3 0,7 0 1 0,-1 1 0 16,0-6-48-16,0 5-10 15,0-4-1-15,1-1-1 0,-1 0 14 0,5 1 3 16,1-6 1-16,0 1 0 0,-6 0-41 0,0-1-22 0,11 6 2 0,0-11 1 16,5 6 67-16,-10 0 12 0,5 4 4 0,0 0 0 15,5 1-52-15,6-6-12 0,-11 6 0 0,11-1 0 16,0 1 42-16,-11-1 6 0,0 10 0 0,0 0 1 15,11-5-27-15,-11 5-6 0,10-5 0 0,-10 5-1 16,0 0-99-16,0 0-20 0,0 0-4 16,0 0-1-16</inkml:trace>
  <inkml:trace contextRef="#ctx0" brushRef="#br0" timeOffset="2565">335 1301 403 0,'0'0'36'0,"0"0"-36"0,0 0 0 0,6 10 0 16,-6 4 179-16,5 1 29 0,-5-1 5 0,-5 5 2 0,5 0-111 0,-6 5-23 15,1 0-4-15,5 5-1 0,-11 5 1 0,6-1 0 16,-1 1 0-16,-4 0 0 0,-1-1-61 0,5-4-16 15,-5-5 0-15,6 0 0 0,0 0 18 0,-6-5 1 16,5-4 0-16,1-1 0 0,0 1-19 0,5-15 0 16,0 0 0-16,0 0 0 0,0 0 0 0,0 0 0 15,0 0 0-15,0 0 0 0,0 0-12 0,0 0-5 16,0 0-2-16,0 0 0 0,0 0 5 0,5-15 1 16,0 10 0-16,1-9 0 15,-1-1-82-15,1 1-16 0,-1 0-3 0,6 4-1 16,-11-4 31-16,5-1 5 0,1 6 2 0,-1-6 0 0,-5 6 52 0,0 9 10 0,0 0 3 0,0 0 0 15,0-10 12-15,0 10 0 0,0 0 0 16,-11-10 0-16,6 6 17 0,-6-1 7 0,0 0 0 0,-5 0 1 16,-6 0 1-16,6 5 0 15,-11-4 0-15,6-1 0 0,4 0-8 0,-4 5-2 16,5-5 0-16,-6 0 0 0,6 1 10 0,0-1 2 0,10 0 0 16,1-5 0-16,-6 6-9 0,11 4-2 0,-5-5 0 0,-1 0 0 15,-5-5 5-15,11 10 1 0,0-9 0 0,0 9 0 16,6-10-4-16,5 1-1 0,-6-1 0 15,0 0 0-15,1 1 37 0,5-1 7 0,-1 1 2 0,-4-1 0 16,-1 0-52-16,1-4-12 0,4 4 0 0,-4 1 0 16,-6-1 24-16,5 1 3 0,1-1 0 0,-1 0 0 15,-5 10-43-15,0 0-9 0,11-4-2 0,-6-1 0 16,6 0-81-16,5 0-16 0,6 10-3 0,-22-5-1 0</inkml:trace>
  <inkml:trace contextRef="#ctx0" brushRef="#br0" timeOffset="2831">946 1873 1188 0,'0'0'26'0,"16"-10"6"0,0-9 0 0,0-5 1 0,1 0-33 0,-1-10 0 0,5-4 0 0,1-6 0 15,-6-8 46-15,0-1 2 0,1 0 1 16,-1-9 0-16,-5-1-21 0,-1-9-4 0,-4 0 0 0,-6-14-1 16,0-6-12-16,-6-4-3 15,-4 0 0-15,-1-9 0 0,-5 4 0 0,-6 5-8 0,-5-10 12 0,5 5-4 16,-5 0 7-16,6 10 1 0,-6-5 0 0,5 10-700 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16.3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81 1009 856 0,'0'0'19'0,"0"0"4"0,0 0 1 0,0 0 0 0,-6 9-24 0,6 1 0 0,0-10 0 0,-5 14 0 16,5 6 96-16,0-6 14 0,-6 0 3 0,6-14 1 15,0 0-20-15,0 0-4 0,0 15-1 0,0-15 0 0,0 0 0 0,0 0 0 16,0 0 0-16,0 0 0 0,0 9-17 0,0-9-3 16,0 0-1-16,0 15 0 15,0-15 5-15,0 0 1 0,0 0 0 0,0 0 0 0,6 19-50 0,-1-5-9 0,-5-14-3 0,0 0 0 16,0 0 32-16,0 0 7 0,0 0 1 0,0-9 0 16,0-6-52-16,6 6 0 0,-6-1-14 0,0-4 3 15,0-5 11-15,0-1 14 0,0 6-3 0,0-5-1 16,0-5-10-16,0 0 0 0,0 0 0 0,0 0 0 15,0 0 53-15,-6 5 9 0,6-5 2 16,-5 0 0-16,5-5-52 0,-6-5-12 0,6 10 0 0,-5 0 0 16,5-5-48-1,-5 10-13-15,-1 0-3 0,6-5 0 0,-5-15 52 0,-1 6 12 0,1 4 0 0,5-5 0 16,-5 1 0-16,5-1 0 0,-6 1 0 16,1 4 0-16,-1 10 48 0,6 4 13 0,-5-9 3 0,5 5 0 0,0 0-52 15,-5-1-12-15,5-4 0 16,0 10 0-16,0 0 0 0,5-1 0 15,-5 1 0-15,0-1 0 0,0 6 0 0,0-6 0 0,5 1 0 0,-5 14 0 0,0 0 0 0,0 0 0 16,0-10 0-16,0 10 0 0,6-9 0 0,-6 9 0 31,0 0 0-31,0 0 0 0,0-15 0 0,0 15 0 0,0 0 0 0,0 0 0 16,0 0 0-16,5-9 0 0,1-1 0 0,-6 10 0 0,0 0 0 0,0 0 0 16,0 0 0-16,0 0 0 15,0 0-48-15,0 0-13 0,0 0-3 0,0 0 0 0,0 0 52 0,0 0 12 16,0 0 0-16,0 0 0 15,0 0-54-15,0 0-8 0,0 0-2 0,0 0 0 16,0 0 0-16,0 0 0 0,0 0 0 0,0 0 0 0,0 0 52 0,0 0 12 0,0 0 0 0,0 0 0 16,0 0 0-16,0 0 0 15,0 0 0-15,0 0 0 0,5-5 0 0,-5 5 0 0,5-9 0 0,1 9 0 32,-1-10 48-32,1 5 13 0,4-4 3 0,-4 4 0 15,5 0 0-15,-1-4 0 0,1 4 0 0,5 0 0 16,-5 0-52-16,6 5-12 0,-1 0 0 0,5-5 0 15,-4 5 0-15,-1 0 0 0,11 5 0 0,-6 0 0 0,1 0 54 16,0 4 8-16,-12 1 2 0,7 0 0 0,4-1-31 16,-5 10-5-16,1 5-2 0,4 5 0 0,-10 0-5 15,5 0-1-15,-5-5 0 0,-6 9 0 0,-5 1-11 0,0 0-9 16,-5-1 12-16,-11 1-12 0,5 4 0 0,-11 1 0 0,12-6 0 0,-7-4 0 0,-4 0 0 0,5-10 0 16,-6 0 0-1,0-4-9-15,1 4 9 0,-1-5 0 0,11-4 0 0,-10 0 0 16,5-6-42-16,-6 1-3 0,6 0-1 0,0 0 0 15,5-5-168-15,0-5-34 0,-5-5-6 0,10-9-2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2:55.7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318 1138 806 0,'0'0'36'0,"0"0"7"0,0 0-35 0,0 0-8 16,0 0 0-16,0 0 0 0,0 0 73 0,0 0 13 15,0 0 2-15,0 0 1 0,0 0-44 0,0 0-9 16,0 0-1-16,0 0-1 0,0 0-17 0,0 0-3 15,0 0-1-15,0 0 0 0,0 0-13 0,0 0-13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29.96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1152 1234 0,'0'0'27'0,"0"0"5"0,0 0 2 0,0 0 2 0,0 0-36 0,0 0 0 15,0 0 0-15,0 0 0 0,0 0 96 0,0 0 13 0,-5 10 3 0,5-10 0 16,0 0-32-16,0 0-7 0,0 5-1 0,-6 0 0 16,1 4-44-16,-1-4-8 15,1 0-3-15,5-5 0 0,-5 9 38 0,5-9 7 0,0 0 2 0,0 0 0 16,0 5 0-16,0-5 0 0,0 0 0 0,-11 5 0 15,11-5-52-15,0 0-12 0,0 0 0 0,0 0 0 16,0 0 0-16,0 0 0 0,0 0 0 0,0 0 0 16,0 0 0-1,0 0 0-15,0 0 0 0,0 0 0 0,0-10 54 16,0 10 8-16,11-9 2 0,-1-1 0 0,-4-4-52 0,5-1-12 0,-6-4 0 16,6-5 0-16,0-5 0 0,5 5 0 0,-5-5 0 0,-1 1 0 15,1-1 0-15,5-10 0 0,-5-9 0 16,11-4 0-16,-6 8 0 0,0 1 0 0,11 0 0 0,-5 5 0 15,-6-1 0-15,0 6 0 0,-10-1 0 0,-1 5 0 16,11 5 0-16,-5 0 0 0,-11 5 0 0,0 0 0 16,5-1 27-16,-5 11 2 15,11-1 1-15,-5-9 0 0,-6 5-48 0,0-1-10 0,0 6-1 16,5-1-1-16,-5 10 53 0,11-10 10 0,-6 1 3 0,1-6 0 16,-1 6-58-16,-5-6-11 0,5 1-3 0,1 0 0 15,5 4 36-15,-6 0 0 0,0-4 0 0,1 4 0 0,-1-4 44 16,1 4 16-16,4-4 4 0,-4 0 0 0,5 4-52 15,-6 0-12-15,6 1 0 0,-6-6 0 0,1 6 0 16,4-1 0-16,-10 10 0 0,6-9 0 0,-1-6 0 0,1 10 0 16,-6 5 0-1,11-9 0-15,-11 9 0 0,5-5 0 0,-5 5 0 0,0 0 0 16,0-10 0-16,0 10 0 0,0 0 0 0,0 0 0 0,0 0-16 0,0 0-5 16,0 0-2-16,0 0 0 0,0 0 37 0,0 0 7 15,0 0 2-15,0 0 0 0,5-9-23 0,-5 9 0 16,0 0 0-16,0 0 0 0,6-5 0 0,-6 5 0 15,0 0 0-15,0 0 0 0,5-10-8 0,-5 10-7 16,0 0-1-16,6-5 0 0,-6 5 16 0,0 0 0 16,16-9 0-16,-16 9 0 0,0 0 15 0,0 0-1 15,0 0 0-15,0 0 0 0,0 0-14 0,0 0 0 0,0 0 0 16,0 0 0-16,0 0 0 0,0 0 0 16,0 0 0-16,0 0 0 0,0 0 0 0,0 0 0 0,0 0 0 15,0 0 0-15,0 0 0 0,0 0-12 0,0 0 3 0,0 0 0 16,0 0 9-16,0 0 12 0,0 0-2 0,0 0-1 15,0 0-9-15,0 0 0 0,0 0 0 0,0 0 0 16,5 0 0-16,-5 0 0 0,0 0 0 0,0 0 0 16,0 0 0-16,0 0 0 15,0 0-12-15,0 0 12 0,0 0 0 0,0 0 0 16,6 9 0-16,4 1 12 0,-10-10-12 0,0 10 0 0,6 4 0 0,-1-4 0 16,1 4 0-16,4 1 0 0,-10-6 0 0,0 6 0 15,6-1 0-15,-1 5 0 0,6 0 0 0,0 5 0 16,0 10 53-16,-1 0 9 0,12 4 2 0,-6 5 0 15,11-4-52-15,0 9-12 0,0 0 0 0,6 4 0 0,-6-3 0 16,0 3 0-16,0 1 0 0,0 0 0 0,0 5 0 0,0-6 0 16,-6-8 0-16,6 4 0 15,0-10 0-15,0 5 0 0,-5-4 0 0,0-6 0 0,-6-4 0 0,5 0 0 16,-4-5 0-16,-1-10 0 0,-5 1 0 0,-1-1 0 16,7 1 0-16,-7-1 0 0,-4-4 0 0,-1-6 0 15,6 6 0-15,-11-10 0 16,0 0-202-16,0 0-43 0,0 0-9 0,0 0-2 0</inkml:trace>
  <inkml:trace contextRef="#ctx0" brushRef="#br0" timeOffset="327">135 792 1497 0,'0'0'32'16,"0"0"8"-16,0 0 0 0,0 0 4 0,0 0-36 0,0 0-8 0,0 0 0 0,0 0 0 0,0 0 104 16,0 0 20-16,11 5 3 0,-1-5 1 15,-10 0-40-15,22 0-7 0,5 0-1 0,-5 5-1 0,-12-5-24 0,1-5-5 16,11 5-1-16,-1-5 0 0,12 0 21 0,-1 1 4 15,6-1 1-15,11 0 0 0,-1 5-38 0,-4 0-7 16,-12 0-2-16,6-5 0 0,10 5-16 0,-10 0-3 31,-5-5-1-31,-6 10 0 0,5-5 8 0,-16 0 0 0,11 0 1 16,-11 5 0-16,1-10-218 0,-1 10-44 0</inkml:trace>
  <inkml:trace contextRef="#ctx0" brushRef="#br0" timeOffset="735">1901 1383 1364 0,'0'0'30'0,"-16"0"6"0,0 0 2 0,0 5 0 0,-1-5-30 0,-10 0-8 0,-10-5 0 0,4 5 0 16,-5 5 82-16,1-5 15 15,-1-5 3-15,0 5 1 0,6-5-81 0,-1 5-20 16,1-5 0-16,5 5 0 0,0-5 56 0,10 5 6 0,1 0 2 0,5 0 0 16,1 0-64-16,10 0 0 0,0 0-9 0,0 0 0 15,5-9 9-15,0-1 12 0,6 1-2 0,0-1-1 16,0-4 44-16,5-1 9 0,0 1 2 0,6-5 0 15,-11-5 0-15,5 4 0 0,0 1 0 0,0-5 0 0,-5 0-52 16,5 0-12-16,-5 0 0 0,-5 0 0 0,-12 0 0 16,-5 0 0-16,-5 5 0 0,5 0 0 0,1-1 0 0,-1 6 0 15,-5 4 0-15,-6-4 0 0,0 4 0 0,-5 1 0 16,6-1 0-16,-1 1 0 0,0 9 0 0,-5 0 0 16,11 0 0-16,0 4 0 15,5 1-100-15,11-5-22 0,0 0-5 0,0 0-820 16</inkml:trace>
  <inkml:trace contextRef="#ctx0" brushRef="#br0" timeOffset="1158">2026 586 1630 0,'0'0'36'0,"0"0"7"0,0 0 1 16,0 0 3-16,10 0-38 0,7 0-9 0,-1 0 0 0,0 0 0 0,0 0 75 0,6 0 13 16,5 0 2-1,11 0 1-15,5 0 29 0,-11 0 7 0,-5-5 1 0,0 5 0 16,11 0-103-16,-6 0-25 0,1 0 0 0,-6 0 0 0,0 0 56 0,-11 5 7 16,6-5 1-16,-11 0 0 0,5 0-52 0,-5 0-12 15,-1 0 0-15,-10 0 0 31,0 0-48-31,0 0-13 0,0 0-3 0,0 0 0 0,-10 14-153 0,-1-4-31 0,-22 9-7 0,1-5-1 0</inkml:trace>
  <inkml:trace contextRef="#ctx0" brushRef="#br0" timeOffset="1312">2139 816 1728 0,'16'19'38'0,"-16"-19"8"0,0 0 2 0,16 5 0 0,1 0-39 0,-1 0-9 15,5 0 0-15,-4-5 0 0,-1 4 104 0,5 1 20 0,6-10 3 0,-5 10 1 16,-22-5-52-16,11 0-9 0,10 0-3 0,-4 0 0 15,-7-5-51-15,1 1-13 0,0 4 0 0,5 0 0 16,6-5 0-16,-11 5 0 0,0-5 0 0,5 5-714 31,0 5-146-31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35.50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406 222 806 0,'-16'-10'36'0,"16"10"7"16,0 0-35-16,0 0-8 0,-11-5 0 0,11 5 0 16,0 0 53-16,0 0 9 0,0 0 2 0,0 0 0 0,0 0-52 0,0-4-12 15,-5-6 0-15,5 10 0 0,0 0 54 0,0 0 8 16,0-10 2-16,-6 1 0 0,6 4 0 0,0 5 0 16,6 0 0-16,-6 0 0 0,5-10 0 0,-5 10 0 15,0 0 0-15,5 0 0 0,1-9 0 0,-6 9 0 16,0 0 0-16,0 0 0 0,5-5-52 0,-5-5-12 15,0 10 0-15,0 0 0 0,0 0 54 0,0 0 8 16,0 0 2-16,0 0 0 0,0 0-52 0,0 0-12 31,0 0 0-31,0 0 0 0,0 0 0 0,0 0 0 0,0 0 0 16,0 0 0-16,0 0 0 0,0 0 0 0,0 0 0 0,0 0 0 16,0 0 0-16,0 0 0 0,0 0 0 0,0 0 0 0,0 0 54 0,0 0 8 0,0 0 2 15,0 0 0-15,0 0-52 0,0 19-12 0,0 1 0 0,0-1 0 16,0 0 54-16,0 0 8 0,-5-9 2 0,-1 9 0 15,1-4-52-15,0 9-12 0,5 0 0 0,-6 4 0 16,1 6 16-16,-1 0 0 0,1 14 0 0,0-5 0 16,5 0 6-16,-6 0 2 0,1 0 0 15,-1 1 0-15,-4-6-13 0,4 5-3 0,1 1 0 0,-1 4 0 16,6-5 7-16,0-10 1 0,-5 1 0 0,5 4 0 0,0 1-16 16,0-1 0-16,0 1 0 0,5-1 0 0,1-4 0 0,-1-5 0 15,1-1 0-15,-1-8 0 0,0 4 0 0,1 0 0 31,-1-5 0-31,1 0 0 0,-1 0-11 0,0-4-5 16,-5-15 0-16,0 0-1 16,0 0-127-16,0 0-24 0,0 0-6 0,0 0-904 0</inkml:trace>
  <inkml:trace contextRef="#ctx0" brushRef="#br0" timeOffset="553">23 404 1036 0,'-6'-19'23'0,"1"9"5"0,-1 6 0 0,6 4 1 0,-5-5-29 0,5 5 0 0,0 0 0 0,0 0 0 15,5-15 57-15,-5 1 6 0,0 0 1 0,6-1 0 16,-1 1 51-16,1-1 10 0,4-4 3 0,-4 5 0 31,-6 14-52-31,11-15-9 0,-1 1-3 0,1 4 0 16,0-4 0-16,-6 0 0 0,6-6 0 0,0 1 0 0,5 0-51 0,0 4-13 16,1 1 0-16,4-5 0 0,6 9 54 0,-5 1 8 0,5-6 2 0,0 10 0 15,0-4-13-15,0-1-3 0,5 5 0 0,1 1 0 16,-1-1 7-16,0 5 1 0,6 5 0 0,0-5 0 15,-5 4-16-15,-1-4-2 0,0 5-1 0,1 5 0 0,-1-1 11 16,1 1 3-16,-6 4 0 0,0 1 0 0,-6-1-41 16,-5-4-10-16,1 14 0 0,-7-5 0 15,7 0 0-15,-1 5 0 0,0-4 0 0,-11 4 0 0,6 0 0 16,0 14 0-16,-6-4 0 0,1-1 0 0,-6 6 0 0,-6-15 0 16,1 4 0-16,-6 1 0 0,0 0 0 15,1 0 0-15,-12 4 0 0,0-4 0 0,-5 5 0 0,-10 4 0 16,-7 1 0-16,7-6 0 0,-7 1 0 0,7-10 0 15,-7 5 0-15,12-10 0 0,0 0-11 0,-1-4-4 16,6-6-1 0,0 1 0-1,0-10-25-15,5 0-6 0,6 0-1 0,0-5 0 0,0 0 39 0,5-4 9 0,0 4 0 16,0-5 0-16,1-4-53 0,4 4-9 0,1-4-2 0,-1-1 0 16,6 1-153-16,-5 0-31 0,10-1-7 0,-5-4-1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38.79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 2310 900 0,'0'0'40'0,"0"0"8"0,0 0-39 0,0 0-9 0,0 0 0 0,0 0 0 0,0 0 84 0,0 0 14 31,-6 9 3-31,6-9 1 0,0 0-53 0,0 0-10 16,0 0-3-16,0 0 0 0,-10 5 36 0,10-5 8 15,0 0 0-15,0 0 1 0,-11 0 47 0,11 0 8 16,0 0 3-16,0 0 0 0,0 0-111 0,0 0-28 0,0 0 0 0,0 0 0 16,0 0 0-16,0 0 0 0,0 0 0 0,0 0 0 0,0 0 40 0,0 0 4 15,0 0 0-15,0-10 0 0,0-4-28 0,0 0-6 16,0-1-1-16,5 1 0 0,11-1 2 0,-10 1 0 15,-1-10 0-15,1-5 0 0,-1-4-11 0,0-1 0 16,12 0 0-16,-7-4 0 0,1 0 10 0,11-6 0 0,-1-4 0 16,1 0 0-16,-11 0-10 0,5 0-14 15,0 0 3-15,0 5 1 0,-5 0 10 0,0 9 0 16,0 5 0-16,5-4 0 0,-5 4 0 0,0 5 0 0,-1-5 0 0,1 5 0 16,0-5 0-16,0 0 0 0,0-4 0 0,-1 4 0 31,1 0 0-31,-5 5 0 0,4-5 0 0,-4 5 0 0,5 0 0 0,-6 5 0 0,0 0 0 0,1 0 0 15,5 0 0-15,-11-1 0 0,5 6 0 0,1 4 0 32,-1 1 0-32,0-1 0 0,1-4 0 0,-1 4 0 0,6 0 0 15,-6 1 0-15,1-1 0 0,5 5 0 0,-11 5 49 16,5-4 12-16,0-11 3 0,6 10 0 0,-11 5-52 0,6 5-12 0,4-5 0 0,1 0 0 16,-11 0 0-16,6 0 0 0,-6 0 0 0,10 5 0 0,1 0-11 15,0-5-5-15,-6 5 0 0,6-1-1 0,0 6 17 16,0-5 0-16,-6 0 11 0,6-1-11 15,0 1 16-15,0 5-4 0,5 4-1 0,-5 1 0 0,5 4 11 0,-5-5 2 16,5 6 1-16,0-1 0 0,0 5 49 0,-5-5 10 16,-6 0 1-16,6 5 1 15,0 5-106-15,5 0-22 0,-5 0-4 0,0 4-1 16,5 6 38-16,0-6 9 0,-5 6 0 0,0-1 0 0,0 5 0 0,-1-4 0 16,7 9 0-16,-6-5 0 0,5 5 13 0,-11-5 5 31,11 5 1-31,-10-5 0 0,5 1-19 0,-6-6 0 0,0 0 0 0,6 1 0 0,-5-1 0 0,-1-9 0 0,0 0 0 31,-5-5 0-31,6 5-14 0,-6-10-3 0,0-9-1 16,5 4 0-16,1 0 18 0,-6-4 0 0,0-10 0 15,0 0 0 1,-6 10-113-16,6-10-19 0,-11 4-4 0,11-4-1 0,-10-4-86 0,-1-1-17 0</inkml:trace>
  <inkml:trace contextRef="#ctx0" brushRef="#br0" timeOffset="281">0 1810 576 0,'0'0'51'0,"11"5"-41"0,0 0-10 0,5 0 0 0,0-5 207 0,1 0 39 16,4-5 8-16,1 0 2 15,-1 0-75-15,6 0-14 0,0 1-3 0,0 4-1 0,6-5-56 0,-1 5-11 16,6-10-3 0,-6 5 0-16,6-4-34 0,0 4-7 15,11-5-2-15,-1 6 0 0,1-1-17 0,0 5-3 16,-6 0-1-16,0-5 0 0,-5 0-29 0,0 0-18 0,-1 1 2 0,-4 4 1 0,-6-5 15 0,0 5 0 16,-6 5 0-16,7-1 0 15,-7 1-116-15,-5 0-21 0,1-5-4 0</inkml:trace>
  <inkml:trace contextRef="#ctx0" brushRef="#br0" timeOffset="596">1639 2612 1382 0,'0'0'61'0,"0"0"13"16,0 0-59-16,0 0-15 15,0 0 0-15,0 0 0 0,0 0 94 16,0 0 16-16,0 0 3 0,0 0 1 0,-5-5-28 0,-6-4-6 0,0-1 0 16,6-4-1-16,-6-5-27 0,0-1-6 0,0 1-1 0,1-5 0 0,-1-10-12 15,-5 1-2-15,10-1-1 0,-5 1 0 0,6-6-8 0,0 10-2 16,5-9 0-16,-6 9 0 0,1 0-20 0,5 5 0 15,0-9 0-15,0 4 0 0,0 10 0 0,5-5 0 16,1 0 0-16,-1 9 0 16,6 1-123-16,0 9-29 0</inkml:trace>
  <inkml:trace contextRef="#ctx0" brushRef="#br0" timeOffset="1002">2015 1013 576 0,'0'0'51'0,"0"0"-41"0,0 0-10 0,0 0 0 16,6-5 120-16,-6 5 23 0,0 0 4 0,0 0 1 15,5-5-32-15,-5 5-7 0,11-9-1 0,-11 9 0 0,0 0-16 16,0 0-4-16,5 5-1 0,1 9 0 16,5-4-8-16,-6 9-2 0,-5-5 0 0,5 15 0 15,6 10-3-15,-5-1-1 16,-1-4 0-16,0 4 0 0,1 0-9 0,-1 6-3 0,1 4 0 0,-1 0 0 0,6 0-22 0,-6 9-5 15,1-4-1-15,-1 10 0 0,0-1-20 16,-5-4-4-16,6 4-1 0,-6-4 0 0,0-10-8 16,0-5 0-1,0 0 0-15,0-9 0 0,0-1 0 16,0-4 0-16,0-5-8 0,-6-5 8 0,1 1-22 0,0-6 0 16,5 0 0-16,0-14 0 0,0 0-186 0,0 0-38 0,-11-4-7 0</inkml:trace>
  <inkml:trace contextRef="#ctx0" brushRef="#br0" timeOffset="1345">1853 1124 964 0,'6'14'43'0,"-6"-14"9"16,0 0-42-16,5-24-10 0,0 0 0 0,1-5 0 15,-1 10 69-15,1 0 12 0,-1-5 3 0,6-5 0 16,5 0 35-16,-5 0 7 0,0 5 2 0,0 5 0 15,5 5-69-15,-5-1-14 0,5 6-2 0,5-6-1 16,-4 1 34-16,10 4 6 0,0 5 2 0,0 1 0 0,5 4 9 16,0 4 3-16,6 6 0 0,5 4 0 0,1 6-21 15,-7-6-4-15,1 5-1 0,0 0 0 16,-5 5-26-16,-6-4-6 0,0 4-1 0,0 4 0 0,-6 6-19 0,-5 0-4 0,-5-1-1 16,0 1 0-16,-6 0-13 0,-15 4 11 0,-1 5-11 0,0-9 10 15,-5-1-10-15,0-4 0 0,-1 5 0 0,-4-5 0 16,-6-5-10-16,-6 4 10 0,1 1 0 0,-6 0-9 15,0-5 9-15,6-5 0 0,5 1 0 0,5-11-8 0,1 1 8 0,-1-1 0 16,11-9 0-16,-5 5-8 0,11-10-7 0,-1 5-1 16,1-9 0-16,5 4 0 15,-6-5-136-15,6-4-27 0,6 4-5 0</inkml:trace>
  <inkml:trace contextRef="#ctx0" brushRef="#br0" timeOffset="1795">2712 591 748 0,'0'0'67'0,"0"0"-54"0,0 0-13 0,0 0 0 0,0 0 175 16,0 0 32-16,0 0 6 0,0 0 2 0,0 0-75 0,0 0-16 16,0 0-2-16,0 0-1 0,0 0-33 0,0 0-8 15,16 0 0-15,-5 0-1 0,-11 0-17 0,11-5-3 31,0 0-1-31,5 0 0 0,0 0-6 0,-5 1 0 16,5 4-1-16,0 0 0 0,6 0-9 0,0 0-2 16,-1-5 0-16,1 5 0 0,5 5-9 0,-5-5-3 15,-1 0 0-15,-5 4 0 16,1 1-28-16,4 0 0 0,-5 5 0 0,1-6 0 0,-1 1 0 0,0 0 0 0,0 0 0 0,0 0 0 0,-5-1 0 0,0 1-13 16,0 0 1-16,0-5 0 31,-6 0-161-31,6 5-32 0,5-5-7 0</inkml:trace>
  <inkml:trace contextRef="#ctx0" brushRef="#br0" timeOffset="2068">3582 754 460 0,'0'0'20'0,"0"0"5"0,0 0-25 0,0 0 0 0,0 0 0 0,0 0 0 15,0 0 307-15,0 0 56 0,-5-10 11 0,5 5 2 16,-6 1-224-16,1-6-44 0,5-9-10 0,0-5-2 0,-6 5-40 0,6-5-8 16,-5-10-1-16,0 5-1 0,-6 0-18 0,5-14-3 15,-4-5-1-15,4 5 0 16,-5 0-12-16,1 9-4 0,-1 5 0 0,0 0 0 0,0-9-8 0,6 0 12 16,-6 4-12-16,6 5 12 0,-1 5-12 0,1 5 10 15,-6-5-10-15,6 10 10 0,5-1-10 0,-6 5 12 16,6-9-12-16,-5 10 12 0,5 9-12 0,0 0-17 15,0-5 4-15,0 5-723 16,0 0-144-16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50.91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335 876 288 0,'0'0'25'0,"0"0"-25"0,0 0 0 0,0 0 0 16,0 0 119-16,0 0 18 0,0 0 4 0,0 0 1 0,0 0-50 0,0 0-9 16,0 0-3-16,0 0 0 15,0 0-24-15,0 0-4 0,0 0-2 0,0 0 0 0,5-9 10 0,-5 9 3 16,0 0 0-16,0 0 0 0,0 0-35 0,0 0-6 15,0 0-2-15,0 0 0 0,0 0-8 0,0 0-1 16,0 0-1-16,0 0 0 0,0 0-2 0,0 14 0 16,0-4 0-16,0 4 0 0,0 0 16 0,-5-4 2 15,5 4 1-15,-6 1 0 0,1 4-27 0,5 0 0 16,-5 0 0-16,5 5 0 0,-6-4 0 0,6 4 0 16,-5 4 0-16,5 1 0 0,-11-5 56 0,6 24 7 15,-1 19 1-15,6-9 0 0,-5-15-23 0,-1-9-4 0,-4-10-1 16,4 10 0-16,1-6-6 0,-1 1-2 0,1 5 0 15,0-1 0-15,-6 1-28 0,5 0 0 0,-4-1-11 16,4 1 11-16,1-5 0 0,-1 4 0 0,1 1 9 16,-6 0-1-16,0-1-8 0,1-9-10 15,4-5 10-15,-5 1-13 0,1-6 13 0,-1-4 0 16,0-1 0-16,6 1 0 0,-6 4 0 0,5-9-9 0,1 5 9 0,5-10 0 16,0 0 0-16,0 0 0 0,-5 9 0 0,5-9 0 15,0 10 0-15,0-10-12 0,0 0 12 0,0 0-12 16,0 0 12-16,0 0 0 0,-6 9 0 0,6-9-8 15,0 0 8-15,0 0-8 0,0 0 8 0,0-14-8 16,-5 0-28-16,5 4-6 0,0 10-1 16,-6-10 0-16,1-4 63 0,0 0 12 0,5-1 2 0,0 1 1 15,-6-1-56-15,1 1-11 16,5 14-3-16,-6-10 0 0,6-4 35 0,0-5 0 0,0 0 0 0,0-1 0 0,-5 6 0 0,0 0 0 16,-1 4 0-16,6 0 0 0,0-4 0 0,0 4 0 15,-5 1 0-15,5 9 0 0,0 0 0 0,0 0 0 16,-11-5 0-16,11 5 0 0,0 0 0 0,0 0 0 15,0 0 0-15,0 0 0 0,0 0 0 0,0 0 0 16,0 0 0-16,0 14 0 0,0 1 0 0,5 4 0 16,1-5 0-16,-6 1 0 15,-6 4 0-15,6 0 0 0,-5 0 0 0,10 1 0 0,-5-1 0 16,6-5 0-16,-6-4 0 0,5 4 0 0,1 1 0 0,-1-6 0 16,-5 6 0-16,0-15 0 0,11 9 0 0,-6 6 0 15,1-1 0-15,-6 5 0 0,5-9 0 0,-5-10 0 0,0 0 0 0,0 0 0 16,11-5 44-16,0 0 16 0,-1 5 4 15,1-5 0-15,5 1-52 0,1-6-12 0,-1 5 0 16,0 0 0-16,0 1 0 0,0-1 0 0,1 5 0 0,-1-10 0 16,-5 5 0-16,5-9 0 0,0 0 0 0,0-1 0 15,-5 1 18-15,5-1 1 0,-5 6 0 0,5 4-679 16,-10-9-136-16</inkml:trace>
  <inkml:trace contextRef="#ctx0" brushRef="#br0" timeOffset="671">729 823 1497 0,'0'0'32'0,"6"5"8"0,-6-5 0 0,0 0 4 0,0 0-36 0,0 0-8 0,5 5 0 0,0 0 0 16,1 4 104-16,-6-9 20 0,0 0 3 0,0 0 1 15,0 0-40-15,0 0-7 0,0 0-1 0,0 0-1 16,0 0-35-16,0-14-8 0,-6 4 0 0,6 1-1 16,-5-6-17-16,5 1-3 0,-5 4-1 0,-1-4 0 0,6-5-1 15,-5 4 0-15,-1 1 0 16,1 4 0-16,0-4-13 0,-1-1-18 0,1-4 4 0,-1 0 1 0,6-5 13 0,-10-10 0 16,4-4 0-16,1 0 0 0,-1-1 0 0,1 1 0 15,5-5 0-15,-5 9 0 0,5-5 0 0,0 6 0 16,0 4 0-16,5 0 0 0,0 5 12 0,1 0 4 15,5 0 2-15,-1 5 0 0,-4 0-18 0,5 4 8 16,-1-4-8-16,1 5 0 0,0 4 12 0,0 1-12 16,5-6 12-16,-5 10-12 15,5 1 36-15,-5 4 1 0,5-10 0 0,0 10 0 16,0-5-37-16,-5 5 0 0,0 0 0 0,5 0 0 0,-5 10 0 0,0-5 0 16,5-5 0-16,0 9 8 0,-5 6-8 0,-11-15 0 15,0 0-11-15,0 9 11 16,6 6-156-16,-6 4-24 0,-6-5-6 0,6 1-797 0</inkml:trace>
  <inkml:trace contextRef="#ctx0" brushRef="#br0" timeOffset="872">551 502 1893 0,'0'0'41'0,"5"9"9"0,6-4 2 0,0 5 2 16,0-10-43-16,0 9-11 0,-6 6 0 0,6-11 0 0,0-4 68 0,-1-4 11 15,1 4 2-15,0-5 1 0,5 5-14 0,-5-5-4 16,0 5 0-16,0 0 0 0,5-5-51 0,-5 5-13 16,-1-5 0-16,1 5 0 15,5 0 54-15,-5 0 8 16,5 0 2-16,1-4 0 0,-7 4-103 0,1 0-20 0,5 0-4 0,-5 4-683 16,0 1-137-16</inkml:trace>
  <inkml:trace contextRef="#ctx0" brushRef="#br0" timeOffset="1173">1053 785 460 0,'0'0'41'0,"0"0"-33"15,0 0-8-15,0 0 0 0,0 0 229 0,0 0 44 0,11-5 9 0,-11 5 2 16,0 0-119-16,0 0-23 0,6-14-5 0,-1-1-1 15,-5 6-55-15,5-6-11 0,-5-4-2 0,0 0-1 16,-5 0-59-16,5-5-8 0,0 0-10 0,-5 0 10 16,-1 0 24-16,1 0 12 15,-1 0 2-15,1-5 1 0,0-5-31 0,-1 1-8 16,6 9 0-16,-5 0 0 0,5-5 0 0,0 5 0 16,-6-10 0-16,6 5 0 0,-5 0 0 0,5 5 8 0,0-4-8 0,0 8 0 15,0 1 0-15,0 5-20 0,0 4 4 0,0 10 1 16,0 0-163-16,0 0-33 0,0 0-6 15,0 0-2-15</inkml:trace>
  <inkml:trace contextRef="#ctx0" brushRef="#br0" timeOffset="1423">1318 689 1267 0,'0'0'28'0,"0"0"5"0,5-5 2 0,-5 5 1 0,0 0-36 16,0 0 0-16,0-5 0 0,0 0 0 0,6-4 37 0,-6-1 1 15,0 1 0-15,0 4 0 16,-6-5-29-16,6 5-9 0,0-4 0 0,-5 4-412 0,5-5-88 0</inkml:trace>
  <inkml:trace contextRef="#ctx0" brushRef="#br0" timeOffset="1780">1318 242 1666 0,'0'0'36'0,"0"0"8"0,0 0 2 0,0 0 2 0,0 0-39 0,0 0-9 15,0 0 0-15,0 0 0 0,0 0 67 0,0 0 11 16,0 0 2-16,0 0 1 0,0 0-65 0,0 0-16 16,0 0 0-16,0 0 0 0,0 0 0 0,0 0 0 15,0 0 0-15,0 0-867 0</inkml:trace>
  <inkml:trace contextRef="#ctx0" brushRef="#br0" timeOffset="2220">1518 631 1497 0,'5'10'32'0,"1"9"8"0,-1 5 0 0,-5 0 4 0,0 0-36 0,0 5-8 0,6 4 0 0,-1-4 0 15,-5-5 100-15,5 0 19 0,1-4 3 0,-6 4 1 16,0-5-55-16,0 0-10 0,-6 0-2 0,6 0-1 16,-5-4-33-16,0-6-6 0,5-9-2 0,0 0 0 15,0 10 2-15,-6 4 1 0,1 6 0 0,5-20 0 0,0 0-17 0,-6-10 0 16,1 5 0-16,0-4 0 0,-1-1 0 0,1-4 0 16,5-1 0-16,-6 1 0 0,1-5 0 0,0-5 0 15,5 4 0-15,-6 1 0 0,6 0 0 16,0-5 10-16,0 0-10 0,0 5 8 0,0-5-8 15,0 0 0-15,0 4 9 0,6-4-9 0,-6 0 0 0,0 5 8 16,5 5-8-16,0-5 0 0,-5-1 0 16,6 1 9-16,-1 0-9 0,1 9 0 15,-6 10 12-15,10-9-12 0,-4-6 12 0,5 6-12 16,-1-1 14-16,1 5-4 0,-5-4-1 0,-6 9 0 0,16 5 0 0,-16-5 0 16,11 0 0-16,-11 0 0 0,10 0-1 0,1 14-8 15,0 10 12-15,-11 0-4 0,0-10-8 0,0 1 0 16,0-15 0-16,0 14 0 0,-11 5 0 0,6-4-9 0,5 9 9 0,-11-10 0 15,6-4-9-15,-6 4 9 16,5-4 0-16,1-1-9 0,0-4 9 0,5-5 0 0,0 0-9 16,0 0 9-1,0 0-146-15,0 0-25 0,0 0-5 0</inkml:trace>
  <inkml:trace contextRef="#ctx0" brushRef="#br0" timeOffset="2594">1831 689 1324 0,'0'0'118'0,"11"0"-94"0,0 0-24 16,-11 0 0-16,0 0 43 0,11 0 4 16,-11 0 1-16,11 0 0 0,-11 0 64 0,10 0 12 0,1 0 4 0,-11 0 0 0,6-5-78 0,-6 5-15 15,10-5-3-15,-10 5-1 0,6-14-11 0,-6 4-1 16,0 1-1-16,-6-1 0 0,1 0-2 0,0 1-1 15,-6-1 0-15,0 1 0 0,0-1-27 0,-5 0-6 16,0-4-1-16,5 0 0 0,0-6 19 0,6 11 0 16,-6 9 0-16,0-10 0 0,0-9 0 0,6 0 11 15,5 0-11-15,0 4 10 0,0 6-2 0,0-6-8 16,0 10 12-16,5-4-4 0,1-1-8 0,4 5 10 16,-4 1-10-16,10-6 10 0,-5 5 10 0,0 0 1 15,-11 5 1-15,16 10 0 0,6 0 16 0,-6-10 3 16,0-10 1-16,0 5 0 0,0 10-54 0,1-5-10 15,-12-5-2-15,11 5-1 16,-16 0-63-16,0 0-12 0,0 0-2 0,0 0-830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55.87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33 558 921 0,'0'0'40'0,"0"0"10"0,0 0-40 0,0 0-10 16,0 0 0-16,0 0 0 0,0 0 181 0,0 0 35 15,0 0 6-15,0 0 2 0,0 0-128 0,0 0-26 0,0 0-5 0,0 0-1 16,0 0 17-16,0 0 3 15,0 0 1-15,-11-5 0 0,6 0-41 0,5 5-8 0,0 0-1 0,0 0-1 16,0-4-16-16,-6-6-3 0,6 0-1 0,-5 1 0 16,-1-6-14-16,6 6 0 15,0-6-9-15,0 1 9 0,6 0 0 0,-6 4 18 16,11-4-2-16,-11 4-1 0,5-4-7 0,1-1-8 0,-1 6 11 0,0-6-11 16,6 6 12-16,-5-1-12 0,-1 0 12 0,6 6-12 15,-6-6 13-15,6 5-4 0,0 5-1 0,0-5 0 16,-6 1-8-16,6 4 12 0,-6-5-12 0,6 0 12 15,0 5-43 1,0 5-8-16,-1 9-1 0,1 1-1 0,0-6-151 16,5 6-29-16</inkml:trace>
  <inkml:trace contextRef="#ctx0" brushRef="#br0" timeOffset="286">514 467 979 0,'27'5'43'0,"-16"-1"9"0,5 1-41 0,-5 0-11 15,5 0 0-15,-16-5 0 0,0 0 220 0,0 0 41 16,-6-5 9-16,1 0 2 16,0-4-218-16,5-6-43 0,-6 1-11 0,1 4 0 15,5-4 0-15,-11-1 0 0,-5 6 0 0,-6-1 0 16,1 5 0-16,4 1 0 0,1 4 0 0,0 0 0 0,0 4 44 0,5 1 6 16,-5 5 2-16,5-1 0 0,5 6-32 0,1-10-7 0,0-1-1 0,5-4 0 15,0 15 0-15,0-6 0 0,0-9 0 0,5 15 0 16,0 4-12-16,1-5-16 0,-1-4 3 0,-5-10 1 15,0 0 20-15,11 5 5 0,-11-5 1 0,11 5 0 16,0-1-22-16,-1-4-5 0,-10 0-1 0,17 0 0 16,-1-4 14-16,-5 4 8 0,0-5 0 0,-1 5-8 31,-10 0-152-31,11-5-38 0,11 0-7 0,-22 5-2 0</inkml:trace>
  <inkml:trace contextRef="#ctx0" brushRef="#br0" timeOffset="782">697 145 1728 0,'0'0'38'0,"11"5"8"0,0 9 2 0,0-4 0 15,-11-10-39-15,5 14-9 0,6 10 0 0,0-4 0 0,-11-11 130 0,-6 1 24 16,6-1 5-16,6 1 1 0,-6 4-75 0,5 1-14 15,1 9-3-15,-1-5-1 0,0 0-31 0,6 0-5 16,-5-4-2-16,-6-15 0 0,0 0-29 0,0 0 0 16,0 0 0-16,10 9 0 0,1 6-9 0,-11-15 9 15,11-10 0-15,-11 10-9 0,0 0 9 0,0 0-13 16,11-9 5-16,0-1 8 16,-11 10-12-16,5-5 12 0,-5 5-10 0,5-14 10 0,1-5 9 0,-1-1 8 15,1 1 2-15,-1 10 0 0,-5 9-19 0,0-10 0 16,0 0 0-16,0 10 0 0,0 0 0 0,0 0 0 15,0 0 0-15,0 0 0 0,11 5 0 0,-6 5 0 16,1-5-13-16,-1 4 5 0,-5 6 8 0,5-6 0 0,1 6 0 16,-1-6 0-1,6 15 0-15,-6-5 8 0,1-9 0 0,-6-10 0 0,0 0-17 16,11 5-3-16,-1 4-1 0,1-9 0 0,-5-9 13 0,5-1 0 0,-6 1 12 16,6-1-12-16,0 0 15 0,-1-4-4 0,-4 4-1 15,5-4 0-15,-1 0-10 0,-4-10 12 0,-1 9-12 16,-5-9 12-16,0 0-12 0,0 0-12 0,-5 5 2 0,10-10 1 15,-5 5 9-15,0 5 0 0,0 4 0 0,-5 1 0 16,5-5-53-16,0 4-9 16,0 11-2-16,0 4 0 0,0 0-117 0,5 9-24 0,-5-9-5 0,11 19-380 15,-6 1-76-15</inkml:trace>
  <inkml:trace contextRef="#ctx0" brushRef="#br0" timeOffset="1017">1259 452 1468 0,'22'-9'65'0,"-22"9"14"0,16 0-63 0,-5 0-16 16,0-5 0-16,-11 5 0 15,16 0 133-15,-16 0 24 0,11-5 5 0,-1-4 1 16,-10 9-50-16,6-15-9 0,-6 15-3 0,5-9 0 0,-5-1-81 0,-5-4-20 16,-6-10 0-16,0 4 0 15,0-8 0-15,1 13 0 0,-1-4 0 0,5 0 0 16,-4 0 0-16,4-5 0 0,-5 0 0 0,6-1 8 0,5 6-8 0,0-5 11 16,0 5-11-16,0 0 12 0,0 0-12 0,5 9-9 15,-5 10 9-15,11-14-13 0,5 4 13 0,-5 0 0 16,0 6 0-16,5-1 0 0,-5 5 18 0,5-5 6 15,0 5 2-15,-16 0 0 16,0 0-42-16,0 0-8 0,0 0-1 0,0 0-1 16,11 5-154-16,-5 9-32 0,15 15-5 0,6-19-639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4:00.50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165 297 864 0,'0'0'76'0,"0"0"-60"0,0 0-16 0,0 0 0 15,0 0 96 1,0 0 16-16,0 0 3 0,0 0 1 0,0 0-48 0,-5-4-8 0,-11 4-3 0,5 0 0 16,0 4-12-16,0 6-2 0,-5 4-1 0,0-4 0 15,0 4-9-15,5 1-1 0,-5-1-1 0,5 5 0 16,0 1-9-16,6-6-2 16,-1 0 0-16,6 6 0 0,0-6-20 0,11 0 9 0,-6 6-9 0,6-6 0 0,0 0 14 0,0 1-4 15,5-6-1-15,6 6 0 0,-6-1 7 0,0-4 0 16,0-5 1-16,0 4 0 0,1 1-1 0,-1-5-1 15,0-1 0-15,-5 1 0 0,5 0-15 0,-5 0-12 16,0-5 3-16,-1 5-863 0</inkml:trace>
  <inkml:trace contextRef="#ctx0" brushRef="#br0" timeOffset="272">549 499 1047 0,'0'0'46'0,"0"0"10"0,0 0-44 0,0 0-12 16,5-14 0-16,-5 4 0 16,-5 0 40-16,5 1 7 0,-11-1 1 0,6 1 0 0,-12-1-12 0,7 0-1 0,-1 1-1 15,-5 4 0-15,-1 5 8 0,7 0 2 0,-7 5 0 0,7 0 0 16,-1-1-4-16,-6 6 0 0,7 0 0 0,4-1 0 16,-5 1 0-16,6-1-1 0,0 1 0 0,-1 4 0 15,12-4-30-15,-6 4-9 0,0 6 0 0,0-11 0 16,0-9 14-16,10 15-4 15,1-6-1-15,0 1 0 0,-6-1-9 0,-5-9 0 0,17 5 0 0,-6 0 8 16,-11-5-8-16,16 0 0 0,0 0 0 0,0 0-11 16,-5-5 11-1,5 5-10-15,-5 0 10 0,5-5-10 0,-5 5-2 16,0 0 0-16,10 5 0 0</inkml:trace>
  <inkml:trace contextRef="#ctx0" brushRef="#br0" timeOffset="521">743 446 882 0,'0'0'39'0,"0"0"8"0,0-14-38 16,0-1-9-16,-5 1 0 0,-1-5 0 16,6 4 71-16,-5 1 12 0,0 0 2 0,-1-6 1 0,6 6-19 0,-5-5-4 15,5 4-1-15,-6 1 0 0,1 0-31 0,5-1-7 16,-5-4 0-16,5 5-1 0,-6-6 6 0,6 6 2 0,0-5 0 0,0 4 0 15,6-4-17-15,-6 5-3 0,5-6-1 16,0 6 0 15,1 0-120-31,-1 4-24 0,11-14-5 0,1 10-452 0</inkml:trace>
  <inkml:trace contextRef="#ctx0" brushRef="#br0" timeOffset="729">949 485 939 0,'10'19'41'0,"-10"-19"10"0,0 0-41 0,0 0-10 0,11 5 0 0,-11-5 0 16,16 4 63-16,-16-4 10 16,0 0 3-16,0 0 0 0,17-4-21 0,-7 4-4 0,-10 0-1 0,0 0 0 0,17-10-11 15,-7 5-3-15,-4-4 0 0,-1-1 0 0,1-4-9 0,-1 4-3 16,6-4 0-16,-6-1 0 0,-16-4-11 0,11 5-2 16,0-6-1-16,-5 1 0 0,0-5-10 0,-1 0 8 15,1 10-8-15,5-5 8 0,-11-1-8 0,6 6-11 16,-1-5 3-16,6 4 0 15</inkml:trace>
  <inkml:trace contextRef="#ctx0" brushRef="#br0" timeOffset="1197">1251 393 576 0,'0'0'25'0,"0"0"6"0,0 0-31 0,0 0 0 16,0 0 0-16,0 0 0 0,0 0 172 0,0 0 28 0,0-9 5 15,5-1 2-15,1-4-118 0,-6 9-23 0,0 5-5 0,5-14-1 16,-5-1-32-16,6-4-6 16,-1 5-2-16,0-1 0 0,-5 1-20 0,6 4 0 0,-6 10 0 0,11-9 0 15,-6-1 0-15,0 0 14 16,1 6-3-16,-6 4-1 0,0 0 12 0,0 0 2 0,0 0 1 0,11 4 0 15,-1 6-25-15,-10-10-16 0,0 0 3 0,11 10 0 16,-5 4 13-16,4 0 0 0,-4-4 0 0,-6 4 0 16,0-14 0-1,5 15 0-15,-5-6 0 0,0-9 0 0,6 10 0 16,-6 4 0-16,0-14 0 0,0 0 0 0,0 0 0 0,0 0 0 0,0 0 0 0,0 0 0 16,11 0 0-16,-11 0 0 0,5 0 0 0,6 0 0 15,0-4 0-15,-1-6 0 0,1 5 0 0,-5-4-9 16,4-6 9-16,-4 6 0 0,-1-1 0 0,6 0 0 0,-6 1 0 0,6-1 0 15,-5 5 0-15,4 1 0 0,-10 4 15 0,0 0-2 32,0 0 0-32,0 0 0 0,0 0-13 0,0 0-18 0,6 4 4 0,5 6 1 0,-1-5 13 0,-4 9 12 15,-1 1-3-15,1-1 0 0,-1 0 3 0,-5 1 0 16,0-1 0-16,5 5 0 0,-5-9-12 0,0 4 12 16,6 6-12-16,-1-6 12 15,1-4-102-15,-6-10-20 0</inkml:trace>
  <inkml:trace contextRef="#ctx0" brushRef="#br0" timeOffset="1537">1743 331 288 0,'0'0'25'0,"0"14"-25"16,0 1 0-16,0-1 0 0,5 1 190 0,-5-6 33 0,0 6 6 0,0-6 2 15,0 6-87-15,0-15-18 16,0 0-3-16,0 0-1 0,0 0-47 0,-5 9-10 0,5 6-1 0,0-15-1 15,0 0-16-15,0 0-3 0,0 0-1 0,0 0 0 16,0 0-9-16,0 0-2 0,0 0 0 0,10-10 0 16,-4 0-32-16,-1 1 0 0,1-1 0 0,-1 1 0 15,-5-6 0-15,5 6 0 0,-5-6 0 0,6 1 0 16,-6-5 0 0,5-1 0-16,1 6 0 0,-1 4 0 0,-5-4 0 0,5 4 0 0,1 1 0 0,-1 4 0 15,-5 5 0-15,11-5 0 0,-6-4 0 0,6 4 0 16,-11 5 0-16,0 0 10 0,11-5-10 0,-5 10 12 0,4 4-1 15,-4 1 0-15,-1 4 0 0,1 6 0 0,-1-6-3 16,6 5-8-16,-11 0 12 0,5 1-4 0,-5-6-8 16,6 5 0-1,-6-4 0-15,0-15 0 0,0 0 0 0,10 4 0 16,-10-4 0-16,6 10-11 0,-6-10-108 0,0 0-21 0,11 5-5 0,-1 0-651 16</inkml:trace>
  <inkml:trace contextRef="#ctx0" brushRef="#br0" timeOffset="1807">2121 422 576 0,'0'0'51'0,"0"0"-41"32,0 0-10-32,0 0 0 0,0 0 124 0,0 0 24 0,0 0 4 0,0 0 0 0,0 0-52 0,0 0-10 0,0 0-2 0,0 0-1 15,0 0-35-15,11-9-8 0,-11 9 0 16,5-10-1-16,0 0-20 0,-5-9-4 0,0 5-1 0,0-1 0 16,6-4-5-16,-6 0-1 0,0 0 0 0,0 4 0 15,0 1-4-15,0 0 0 0,0-1-8 16,0 1 12-16,5 9-3 0,-5-5-1 15,6-4 0-15,-1 4 0 0,0-4 5 0,6 4 1 0,-5 5 0 0,4 1 0 16,-10 4-4-16,17 0-1 0,-7 0 0 0,7 0 0 31,-1 0 2-31,0 0 0 0,-5 0 0 0,5 4 0 16,-5-4-11-16,5 5 0 0,-5-5 9 0,-11 0-9 0,0 0-14 0,0 0-7 0,0 0-2 0,0 0-794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3:58.23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864 1043 691 0,'-6'5'61'0,"6"-5"-49"0,-5 10-12 0,0-6 0 0,-1 6 122 0,1-10 22 31,5 0 4-31,-6 10 0 0,-4-6-69 0,-1-4-15 16,-5-4-2-16,-1 4-1 0,-4-10-29 0,-1 5-5 0,-5-4-2 0,6-6 0 0,-1-4-25 16,0 0-12-16,1-5 0 0,-6 0 1 15,5 0 60-15,1-5 12 0,4 5 3 0,-4-5 0 16,5 5-73-16,-6-9-15 0,6-6-2 0,-1 1-1 0,7 4 27 0,-1-4 8 15,0 4 0-15,0-4 0 0,11 9 2 0,-11 0 1 16,6-9 0-16,-6 4 0 0,6 5-3 0,-1 0 0 16,6 5 0-16,-5 0 0 0,5 0-8 0,-5 0 0 15,-1 0 0-15,-5 5 0 0,6 5 0 0,-6 4 0 32,6 0 0-32,-11 1 0 0,-1-1 8 0,7 1 0 0,-7 9 0 0,1 0 0 15,0 0-20-15,0 9-4 0,0-4 0 0,-1 9-1 0,1-4 17 0,-5 4 11 0,4 1-2 16,7-1 0-16,-1 1-9 15,0-1 0-15,6 5 0 0,-1 1 0 0,-5-1-13 0,6 0-5 0,-6 5-1 0,0 0 0 16,6-5 19-16,-6-4 0 0,6-1 0 0,-6 5 9 31,11-9-1-31,-5-1-8 0,5-9 12 0,0 0-4 16,0 0 0-16,0 0 0 0,0 0 0 0,0 0 0 0,0 0-8 0,0 0 0 0,0 0 0 16,0 0 0-16,16-4 52 0,0-6 9 0,-5-9 2 0,0 4 0 15,-1 1-27-15,1 0-4 0,-5-6-2 16,10-4 0-16,-5 5-11 0,-1 0-3 0,1-5 0 15,0-5 0-15,0 5 3 0,5-5 0 0,-5 5 0 0,-6 0 0 16,1 0-19-16,-6 0 0 0,10 5 0 0,-4 0 0 16,5 4 0-16,-6 1-11 0,0-10 2 0,1 5 0 15,-1 4 9-15,6 6 12 0,0 4-2 0,-6 0-1 0,-5 5-9 16,16 0 0-16,-5 0 0 0,0 5 0 16,5 5 53-16,-5 4 9 0,5-4 2 0,0 14 0 0,6 0-52 15,-6 0-12-15,6-5 0 0,-6 5 0 0,0 9 54 16,0-9 8-1,-5 0 2-15,6-4 0 0,-1-6-84 0,-5 1-17 0,5-1-3 0,0 0-720 16,0-4-144-16</inkml:trace>
  <inkml:trace contextRef="#ctx0" brushRef="#br0" timeOffset="469">1464 1351 1036 0,'0'0'46'0,"0"0"10"0,0 0-45 0,0 0-11 15,0 0 0-15,0 0 0 0,0 0 104 0,0 0 20 16,0 0 3-16,-11-5 1 0,5-5-52 0,-5 5-9 0,6-9-3 0,0 4 0 16,-1-9-51-16,1 5-13 0,-6-5 0 0,6-1 0 0,-1-4 0 15,1 5 0-15,-1-10 0 0,1 0 0 0,0 1 54 0,-1-6 8 16,1 5 2-16,5-4 0 15,5 9-52-15,-5-10-12 0,6 5 0 0,-1 0 0 0,0-4 0 0,6-1 0 32,-5 1 0-32,4-1 0 0,1 10 0 0,0 0 0 0,0 0 0 0,0 5 0 0,5 4 0 0,0 1 0 15,-5 4 0-15,5 5 0 0,0 1 40 0,1-1 6 16,-12 0 1-16,6 0 0 0,0 0-31 0,-11 5-7 16,0 0-1-16,10 10 0 15,-10-10-51-15,6 10-10 0,-6-10-3 0,-6 14-846 0</inkml:trace>
  <inkml:trace contextRef="#ctx0" brushRef="#br0" timeOffset="679">1193 1106 1497 0,'22'0'66'0,"-11"0"14"0,-6 0-64 0,11 0-16 0,1-5 0 0,-7 5 0 15,12 5 106-15,-6-10 18 0,0 0 3 0,1 0 1 16,-7 0-52-16,7 1-9 0,-7-1-3 0,7-5 0 15,-1 1-51-15,0 4-13 0,0 0 0 0,1 0 0 16,-7 0 34-16,7 1 4 0,-1-6 1 0,0 0 0 16,-5 1-267-16,5-1-54 15,11-9-10-15,-16 5-3 0</inkml:trace>
  <inkml:trace contextRef="#ctx0" brushRef="#br0" timeOffset="890">1761 645 633 0,'0'0'56'0,"5"14"-44"0,-5 0-12 0,5 6 0 0,-10-6 194 0,5 5 37 16,-5 5 7-16,-1 0 2 15,1-4-59-15,-1-1-11 0,1 5-2 0,0 0-1 16,-1 0-63-16,1 5-12 0,5-1-2 0,0 1-1 0,-6 0-20 0,6-5-4 16,0 0-1-16,0 0 0 0,6 0-64 0,-6-5-12 15,0 5-4-15,5-5 0 0,-5 1 26 0,0-6 5 16,6 0 1-16,-6-4 0 15,0 0-64-15,10 4-13 0,-10-14-3 0,0 0-682 16,0 0-137-16</inkml:trace>
  <inkml:trace contextRef="#ctx0" brushRef="#br0" timeOffset="1109">2085 1259 1267 0,'0'0'28'0,"0"0"5"0,0 0 2 0,0 0 1 0,0 0-36 16,0-9 0-16,0-1 0 0,0 0 0 0,0 1 88 0,0-1 10 0,0 1 2 0,0-6 1 16,0 1-59-16,5-1-12 0,-5 1-2 0,6 0-1 15,-12-1 29-15,12 1 7 0,-6-5 1 0,0 9 0 16,5-4-52-16,-5-1-12 0,5 6 0 0,1-1-868 15</inkml:trace>
  <inkml:trace contextRef="#ctx0" brushRef="#br0" timeOffset="1484">2263 1274 1728 0,'0'0'38'16,"0"14"8"-16,0 5 2 0,5 1 0 0,-5-1-39 0,-5 0-9 0,5 5 0 0,0-5 0 0,0-4 48 0,0-1 7 15,0 0 1-15,0-14 1 0,0 0-40 0,0 0-8 16,0 0-1-16,0 0-8 0,0 0 0 16,0 0 0-16,0 0 0 0,0 0 0 15,0 0 33-15,0-14 0 0,0 4 0 0,5-9 0 16,-5 0-53-16,0-5-10 0,0 5-2 0,6-5-1 0,-6-5 49 0,5 0 11 16,-5 0 1-16,6-4 1 15,-1 4-46-15,0 0-10 0,1 5-1 0,5-5-1 0,-6 5 49 0,6 5 11 0,0 5 1 0,-1-1 1 31,7 1-53-31,-1 4-10 0,0 1-2 0,0 4-1 0,-5 0 48 0,0 5 9 0,5 0 3 0,-16 0 0 16,11 10-19-16,0 4-8 16,-6-4 8-16,6 4-8 0,-11 0 0 0,0 1 0 0,0 4 0 15,-5 0 0-15,-1 0 0 0,1 1 0 0,-6-1 0 0,0 0 0 16,0-5 0-16,1 6 0 0,4-11 0 0,-5 6 0 16,6-11-14-16,5-4 5 0,0 0 1 0,0 0 0 15,-11 0 8-15,11 0 0 0,-5-4 0 0,-1-6-603 16,6 0-118-16</inkml:trace>
  <inkml:trace contextRef="#ctx0" brushRef="#br0" timeOffset="1640">2112 726 1497 0,'0'0'32'0,"0"0"8"0,0 0 0 0,0 0 4 0,11 10-36 0,-11-10-8 16,0 0 0-16,0 0 0 0,0 0 53 0,0 0 9 15,0 0 2-15,0 0 0 0,0 0-52 0,0 0-12 16,0 0 0-16</inkml:trace>
  <inkml:trace contextRef="#ctx0" brushRef="#br0" timeOffset="1939">2636 1206 1432 0,'11'5'32'0,"-6"0"6"0,6 0 2 16,0-5 0-16,-1 0-32 0,-4 0-8 0,-6 0 0 0,16-5 0 0,0 0 80 0,-5 0 14 0,-11 5 3 0,5-9 1 16,6-6-58-16,-5 6-11 0,-6-6-2 0,0 1-1 15,0 0-14-15,0-1-2 0,-6-4-1 0,1 5 0 0,-1-1-9 0,6 6 0 16,-5-6 0-16,5 1 8 0,-5-5-8 0,5 9 12 15,0-4-12-15,0 4 12 0,-6 0 8 0,6-4 3 32,6 4 0-32,-1 1 0 0,0-1-23 0,6 1-10 0,-5 4 1 0,4 0 0 0,7 5-3 0,-1-5 0 15,-5 5 0-15,5-5 0 16,0 10-164-16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4:13.88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205 62 576 0,'0'0'12'0,"0"0"4"0,0 0 0 0,0 0 0 0,0 0-16 0,0 0 0 16,0 0 0-16,0 0 0 0,0 0 54 0,0 0 8 15,5-4 2-15,-5 4 0 0,0-10 0 0,0 10 0 16,6-5 0-16,-6 5 0 15,0 0-52-15,0 0-12 16,0 0 0-16,0 0 0 16,0 0 54-16,0 0 8 15,0 0 2-15,0 0 0 0,0-9-52 0,5 4-12 16,-5 5 0-16,0 0 0 0,0-5 54 0,0 5 8 16,0 0 2-16,0 0 0 0,0 0-52 0,0 0-12 15,0 0 0-15,0 0 0 0,5-10 54 0,-5 10 8 0,0 0 2 0,0 0 0 16,6 0-52-16,-6 0-12 15,0 0 0-15,0 0 0 0,0 0 0 0,0 0 0 0,0-9 0 0,0 9 0 16,0 0 0-16,0 0 0 0,0 0 0 0,0 0 0 16,0 0 0-16,0 0 0 0,0-5 0 0,0 5 0 15,0 0 0-15,0 0 0 0,0 0 0 0,0 0 0 16,0 0 54-16,0 0 8 0,0 0 2 0,0 0 0 0,0 0-52 16,0 0-12-16,0 0 0 0,0 0 0 0,0 0 0 0,0 0 0 15,0 0 0-15,0 0 0 0,0 0 0 0,0 0 0 16,0 0 0-16,0 19 0 0,0-4 0 0,0-1 0 15,-6 0 0-15,6 6 0 0,-5-6 54 0,0 10 8 16,-1 0 2-16,6 0 0 0,0 0-52 0,0 0-12 16,0 5 0-16,-5 4 0 0,5 1 54 15,0 0 8-15,0-1 2 0,-6 6 0 0,6-1-52 16,-5 5-12-16,5-9 0 0,5 9 0 0,-5 0 54 0,0 1 8 16,0-11 2-16,0 6 0 0,0 4-52 0,6 0-12 15,-6-4 0-15,0-1 0 0,0-4 0 0,0-1 0 16,5-4 0-16,-5 0 0 0,0-5 0 0,0 0 0 15,0 5 0-15,0-10 0 0,0-10 0 0,6 6 0 16,-6-6 0-16,5 1 0 16,-5-10-110-16,0 0-25 0,0 14-5 0,0-14-896 0</inkml:trace>
  <inkml:trace contextRef="#ctx0" brushRef="#br0" timeOffset="518">0 168 1036 0,'0'0'23'0,"0"0"5"0,0 0 0 0,0 0 1 0,0 0-29 0,0 0 0 16,0 0 0-16,0 0 0 0,10-5 108 0,-10 5 16 16,0 0 4-16,6 0 0 15,-6 0-52-15,11-5-9 0,-11 5-3 0,0 0 0 0,0 0 0 0,10 0 0 0,1-4 0 0,0-1 0 16,0-5 0-16,-6 5 0 0,11 1 0 0,-5 4 0 15,0-10-51-15,5 5-13 0,0 0 0 0,1 5 0 16,4-4 54-16,1 4 8 0,5-5 2 16,5 5 0-16,1 0 0 0,4 5 0 15,1-5 0-15,6 4 0 0,-1-4-52 16,5 0-12-16,-10 10 0 0,5-5 0 0,-5-5 0 0,5 5 0 16,1-1 0-16,-1 1 0 0,-5 0 0 0,-1 0 0 0,7-10 0 15,-6 5 0-15,-6 0 0 0,0 0 0 0,1 0 0 16,-6 0 0-16,5 0 0 0,-10 5 0 0,5 4 0 0,0-4 0 15,-6-10 0-15,-4 5 0 0,-1 5 0 0,0 0 0 16,0 5 0-16,-10-6 0 0,-1-8 0 0,6 4 0 16,-11 0-100-16,0 0-22 0,0 0-5 0,0 0-1 15,0 0-51-15,-16 0-10 0,-1 4-3 0,-4 1 0 16</inkml:trace>
  <inkml:trace contextRef="#ctx0" brushRef="#br0" timeOffset="785">162 639 1267 0,'0'0'56'0,"0"0"12"0,16 4-55 0,-5 1-13 15,5 0 0-15,-5-5 0 16,5 5 105-16,5-5 19 0,1 5 3 0,5-5 1 0,5-5 0 0,1 5 0 15,5-5 0-15,0 5 0 0,5 0-52 0,0 0-9 16,0 5-3-16,0-5 0 0,1 0 0 0,-1 0 0 0,-5 0 0 0,5 5 0 16,-11-5-51-16,-5 0-13 15,6 0 0-15,-12 4 0 0,6-8-15 0,-5 4-5 0,0 0-2 0,-1 0 0 16,-5 0-131-16,1 0-27 0,4 4-4 0</inkml:trace>
  <inkml:trace contextRef="#ctx0" brushRef="#br0" timeOffset="1392">1766 1335 1314 0,'0'0'28'0,"0"0"7"0,-5 10 1 0,-6-1 1 0,0-9-29 0,6 10-8 16,-1-5 0-16,-5-1 0 0,-5 1 68 0,5 0 13 15,1 0 3-15,-1-5 0 0,0 0-43 0,-5 0-8 16,-6 0-1-16,6 0-1 0,-6 0-31 0,1-5 0 16,-1 5 0-16,1-5 0 0,-1 5 27 0,0-5-1 15,1 1 0-15,-6-1 0 0,0 5-26 0,5-5 0 16,-5 5 0-16,5-5 0 16,6 5-16-16,0 0-8 0,0 0-1 0,5 0-1 0,-5 0 26 0,16 0 0 0,0 0 0 0,0 0 0 15,0 0 0-15,0 0 0 0,0 0 0 0,0 0 0 16,0 0 46-16,0 0 14 0,0 0 4 0,11-9 0 15,-6-1 0-15,0 5 0 0,12-9 0 0,-7 4 0 16,1-4-26-16,5 4-5 0,1-9-1 0,-1 0 0 16,-5-1 0-16,0 6 0 0,5-10 0 0,-5 0 0 15,-1 5-32-15,7 0 0 0,-7-1 0 0,1-4 0 16,-5 0 0-16,-1 0 0 0,0 5 0 0,-5 5 0 0,-5-5 0 16,-6-1 0-16,6 11 0 0,-11-6 0 0,-1 1 0 0,1 4 0 15,-5 6 0-15,4-1 0 0,-4 5 0 0,-1 5 0 16,6-1 0-16,-6 11 0 0,6-1 0 0,0 1 0 15,5-1 0-15,0 0 0 0,0-4 0 0,6 0 0 16,5-10 0-16,0 0 0 16,-5 14-64-16,5-14-19 0,10 14-4 0,1-4-1 15,0-5-115-15,11-5-23 0,-1 5-5 0,1-5-1 16</inkml:trace>
  <inkml:trace contextRef="#ctx0" brushRef="#br0" timeOffset="1800">2052 567 691 0,'0'0'30'0,"0"0"7"0,0 0-29 0,0 0-8 0,0 0 0 0,0 0 0 16,0 0 177-16,0 0 35 0,11 4 6 0,-11-4 2 15,16 0-96-15,1-4-18 0,-7 4-4 0,7 0-1 0,4 4-21 0,6-4-5 16,0 0-1-16,0 0 0 0,0 5-17 0,6-5-3 15,-6-5-1-15,0 1 0 0,0-1-16 0,0 5-3 16,5 5-1-16,-5-1 0 0,-5-4-15 0,-6 5-3 16,6-5-1-16,-6 0 0 0,0-5-14 0,-5 5 0 15,-11 0 0-15,11 5 0 0,-11-5 0 0,0 0 0 16,0 0-9-16,0 0 9 16,0 0-137-16,0 0-22 0,0 0-4 0,0 0-465 15,0 0-94-15</inkml:trace>
  <inkml:trace contextRef="#ctx0" brushRef="#br0" timeOffset="1956">2268 783 1267 0,'0'0'56'0,"0"0"12"0,0 0-55 0,17 0-13 15,-1 0 0-15,0 4 0 0,-16-4 105 0,11 0 19 16,-11 0 3-16,22-4 1 0,-1 4-52 0,-5 0-9 0,-16 0-3 0,22 0 0 16,-11 0 0-16,5-5 0 0,-16 5 0 0,0 0 0 15,16 0-55-15,-16 0-9 0,0 0 0 0,0 0-10 31,0 0-142-31,16-5-28 0,1 5-5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4:22.24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399 1028 774 0,'-21'-10'34'0,"21"5"7"0,0 5-33 0,0 0-8 0,-6-5 0 0,6 5 0 15,0 0 60-15,0 0 11 0,-5-4 1 0,5 4 1 16,16-5 23-16,-16 5 5 0,0 0 1 0,0 0 0 16,0-5-39-16,0 5-8 0,5-5-2 0,1 0 0 0,-12-4-13 0,1 4-2 31,5 5-1-31,-5-5 0 0,-1 0-20 0,6 5-4 0,0 0-1 0,0 0 0 0,0-9-12 0,0 9-16 15,0-10 3-15,6 5 1 0,-1 1 25 0,-5 4 6 16,0 0 1-16,0 0 0 0,0-5-20 0,11 0 8 31,-11 5-8-31,0 0 0 0,0 0 20 0,0 0-2 16,0 0-1-16,0 0 0 0,0 0 6 0,0 0 1 0,5 0 0 0,-5 0 0 0,0 0-2 16,0 0 0-16,0 0 0 0,0 0 0 0,0 0-1 0,0 0 0 15,0 0 0-15,0 0 0 0,0 0 4 0,0 14 1 16,-5 10 0-16,5-4 0 0,5 4 26 0,-10 0 6 15,5 4 1-15,-6 1 0 0,6 0-47 0,-5 9-12 16,-6 1 0-16,11 4 0 0,0 10 53 16,0-5 9-16,-5-5 2 0,-1 5 0 0,12-5-52 0,-1 5-12 15,1 0 0-15,-1-4 0 0,-5-1 0 0,0 0 0 16,5 0 0-16,1-4 0 0,-6-1 0 0,0-4 0 0,5-5 0 16,1-1 0-16,-6-4 0 0,5 0 0 0,1-4 0 0,-1-1 0 15,-5-5 0-15,0 1 0 0,0-15 0 0,0 14 0 16,5-4 0-16,1-1 0 0,-6 1 0 15,0-10 0 1,0 0-100-16,0 0-22 0,0 0-5 0,0 0-922 0</inkml:trace>
  <inkml:trace contextRef="#ctx0" brushRef="#br0" timeOffset="500">264 1052 1126 0,'0'0'24'0,"0"0"6"0,6-5 1 0,-6 5 1 15,0 0-32-15,0 0 0 0,0 0 0 0,0 0 0 16,0 0 92-16,5-10 11 0,-5 10 2 0,0 0 1 0,11 0-20 0,-11 0-4 16,0 0-1-16,0 0 0 0,16 0-29 0,-5 0-7 0,-11 0-1 15,16 5 0-15,-5-5 16 0,5-5 4 0,0 5 0 0,0-5 0 16,1 5-14-16,4-4-2 0,12 4-1 0,-12 0 0 15,1 0-24-15,10 4-5 0,6-8-1 0,5 4 0 16,1 0 38-16,-7-5 7 0,1 0 2 0,5 5 0 16,-5 5-52-16,0 0-12 0,0-1 0 0,-6 1 0 15,6-10 0-15,-5 5 0 0,-1 5 0 0,-5 0 0 16,-5 0 0-16,5-5 0 0,-6-5 0 0,1 0 0 16,-6 0 0-16,0 5 0 0,0 0 0 0,1 0 0 15,-12 5 0-15,11 0 0 0,-10 0 0 0,-6-5 0 16,0 0-100-16,0 0-22 15,0 0-5-15,0 0-1 0,0 0-102 0,-11 0-21 0,-27 9-4 0,6 1-1 16</inkml:trace>
  <inkml:trace contextRef="#ctx0" brushRef="#br0" timeOffset="742">410 1354 1497 0,'0'0'32'0,"0"0"8"0,0 0 0 0,0 0 4 0,16 5-36 0,-5 5-8 16,-5 4 0-16,4-9 0 0,7 0 104 0,-17-5 20 16,0 0 3-16,0 0 1 0,10 0 0 0,7 0 0 15,-12-5 0-15,17 5 0 0,-1 0-65 0,22 0-13 16,28-5-2 0,-7 5-1-16,-15 0 27 0,10 5 6 31,6 0 0-31,-11-1 1 0,-10 1-81 0,-12 0-17 0,-5-5-3 0,0 0-1 15,-5 0-99 1,-6 0-20-16,0 0-4 0</inkml:trace>
  <inkml:trace contextRef="#ctx0" brushRef="#br0" timeOffset="2040">86 168 806 0,'0'0'17'0,"0"0"4"0,0 0 1 0,0 0 2 0,0 0-24 0,0 0 0 0,0 0 0 0,0 0 0 0,0 0 56 0,0 0 6 16,0 0 2-16,0 0 0 0,0 0 0 0,0 0 0 15,0 0 0-15,0 0 0 0,5-14-4 0,-5 4 0 16,0 10 0-16,0 0 0 0,0 0-44 0,0 0-16 0,0-5 9 0,0 5-9 15,0 0 0-15,0 0 0 0,0 0 0 0,0 0 0 16,0 0 44-16,0 0 4 0,0 0 1 0,0 0 0 16,0 0-27-16,0 0-6 0,0 0 0 0,0 0-1 15,0 0 39-15,0 0 8 16,0 0 2-16,0 0 0 0,6 10 0 0,-6 4 0 0,0 5 0 0,0 1 0 16,0 4-16-16,0-10-4 0,0 5 0 0,0 5 0 15,-6 10-20-15,6-10-4 0,0 0 0 0,0 5-1 16,0 4-19-16,0 1 0 0,6-5 0 0,-6-5 0 15,-6-5 0-15,6-9 0 0,0 4 0 0,0 5 0 0,0-4 0 16,0-1 0-16,0-14 0 0,0 0 0 16,0 0 11-16,0 0-11 15,6 10 10-15,-6-10-10 16,0 0-49-16,0 0-16 0,-11 0-3 0,11 0-1 0,0 0-150 0,0 0-29 0</inkml:trace>
  <inkml:trace contextRef="#ctx0" brushRef="#br0" timeOffset="2463">0 187 576 0,'0'0'25'0,"0"0"6"0,0 0-31 0,0 0 0 0,0 0 0 0,0 0 0 15,0 0 108-15,0 0 16 16,0 0 4-16,5-9 0 0,6 4-52 0,-6-5-9 0,-5-4-3 0,11 4 0 15,-6 1 0-15,1-1 0 0,-1 0 0 0,1 1 0 32,-6-1 0-32,5 1 0 0,-5 9 0 0,0 0 0 0,16 0-28 0,-16 0-5 15,0 0-2-15,11 0 0 0,0 0 5 0,0 0 1 16,-1-5 0-16,1 5 0 0,0 5 6 0,0-1 2 0,0-4 0 0,5 10 0 16,-5 0-18-16,5-1-3 0,5 6-1 0,1-6 0 15,0 6 49-15,-6-1 10 0,5 5 1 0,1-4 1 16,-6 4-30-16,0 0-5 0,-5 0-2 0,11 5 0 0,-6 5-35 15,-5-5-10-15,-11-5 0 0,0 5 0 16,0 0 56-16,-5 0 6 0,-6 0 2 0,-6-4 0 16,7-1-76-16,-1 5-16 0,-11 0-2 0,1-5-1 0,-1-5 31 15,0 1 0 1,6-1-8-16,-5 1 8 0,4-1-11 0,7-4 1 0,-7-6 0 0,7-4 0 16,4 0-10-16,-5 0-1 0,6 0-1 0,5 0 0 15,0 0-106-15,0 0-22 0,0 0-4 0,0 0-1 16,0 0-59-16,0-14-12 0</inkml:trace>
  <inkml:trace contextRef="#ctx0" brushRef="#br0" timeOffset="2899">718 408 1267 0,'0'0'28'0,"0"0"5"0,0 0 2 0,0 0 1 0,0 0-36 16,-5 10 0-16,-1 4 0 0,6-14 0 0,0 0 58 0,-5 15 5 15,-1-6 1-15,-4 1 0 0,10 4 40 0,0-14 9 16,0 0 2-16,0 0 0 0,0 0-50 0,0 0-9 15,0 0-3-15,0 0 0 0,-6 0-23 0,6 0-5 16,0 0-1-16,0 0 0 0,0 0 32 0,0 0 7 16,0 0 1-16,-5-5 0 0,-1-4 0 0,6 9 0 0,0 0 0 15,6-10 0-15,-6-4-64 0,5-1 0 16,-5 1 0-16,11 4-10 0,0 6 10 0,-11 4 9 0,0 0-1 0,16-10-8 0,-5-4 0 0,0-6 0 16,-1 6 0-16,1 4 0 0,0 6 0 0,-6-11 0 15,6 1 0-15,-5-1 0 0,-1 1 0 0,6 0 0 16,-6-1 0-16,6 10 0 0,-11 5 31 0,0 0-1 31,0 0 0-31,5-9 0 0,1-1-48 0,-6 10-10 0,0 0-1 0,0 0-1 16,0 0-147-16,0 0-30 0,0 0-5 0,0 0-2 0</inkml:trace>
  <inkml:trace contextRef="#ctx0" brushRef="#br0" timeOffset="3132">594 211 806 0,'5'15'72'0,"-5"-15"-58"16,0 0-14-16,0 0 0 15,11 24 212-15,-6-15 40 0,-5-9 8 0,0 0 2 0,17 10-112 16,-1 0-22-16,-5 9-5 0,-6-10-1 0,6-4-20 0,0 5-4 0,-1-1-1 0,7 1 0 16,-12 4-53-16,11 1-10 0,0 18-2 0,-5-13-1 15,-11-20-31-15,11 9 0 0,0 1 0 0,5-1 0 16,-5 1 12-16,0 0-3 0,-1 4-1 0,7-4 0 15,-7 4-132-15,-4-9-26 0,-6-5-6 0,0 0-877 16</inkml:trace>
  <inkml:trace contextRef="#ctx0" brushRef="#br0" timeOffset="3884">1150 480 1357 0,'0'0'29'0,"0"0"7"0,0 0 0 0,0 0 4 0,0 0-32 0,0 0-8 0,0 0 0 0,0 0 0 16,0 0 84-16,0 0 15 15,0 0 3-15,0 0 1 0,6 10-44 0,-6-10-9 0,0 0-2 0,0 0 0 16,0 0-15-16,0 0-3 0,0 0-1 0,0 0 0 15,0 0 12-15,0 0 3 0,0-10 0 0,0 1 0 16,0-1-4-16,-6-4-1 0,6 4 0 0,0 10 0 16,0 0-11-16,0-10-3 0,0-4 0 0,0-5 0 15,-5 0-14-15,5-1-3 16,0 1-8-16,0 0 12 0,0 0-12 0,0 4 0 0,0 6 8 0,0-6-8 16,0-4 0-16,0 5 0 0,0 4 0 0,0 5 0 15,0-4 0-15,0 9 0 0,0 0 8 0,0-15-8 16,0 1 0-16,5 4 0 0,-5 10 0 0,0 0-10 0,0 0 10 15,0 0 0-15,6-9 0 0,-6 9 0 0,0 0 13 16,0 0 5-16,10 0 1 0,7 9 0 16,-7 1-11-16,1-5-8 15,0 4 9-15,0 1-9 0,0 4 8 0,-1 1-8 16,1-6 0-16,0 1 9 0,5 0-9 0,-5 4 0 0,5 0 0 0,-5 1 8 0,0-6 22 0,0 6 4 16,5 4 1-16,0-5 0 0,-5-4-35 0,0 0 0 15,0-1 0-15,-1 1 0 16,-4-1-44-16,-1 1-16 0,1 0-4 0,4 4 0 0,-4 0 103 0,-1-4 20 31,-5-10 4-31,11 10 1 0,-6 4-64 0,6-4-24 0,-11-10 0 0,0 0 1 0,0 0 23 0,0 0 0 16,0 0 0-16,0 0 0 0,0 0 8 0,0 0-8 15,0 0 8-15,0 0-8 0,0 0 12 0,0 0-4 16,0 0 0-16,0 0 0 0,0 0-8 0,0 0 12 16,11-10-12-16,-11 10 12 0,5-10-12 0,-5 10 8 15,0 0-8-15,6-9 8 0,-6-6-8 16,-6-4 0-16,6-5 9 0,0 10-9 0,6 4 0 0,-12-4 0 0,6-10 0 15,0 5-12-15,0-5 12 0,-5 4 0 0,5-4 0 0,-5 5 0 16,5 0 10-16,0 0 4 0,0-1 1 0,-6 1 0 31,6 10-15-31,0-6 8 0,0-4-8 0,0 5 0 16,-5 4 0-16,5-4 8 0,5-1-8 0,-5 1 0 0,0-1 90 0,0 6 15 0,0-1 3 0,0 10 1 16,0 0-109-16,0 0-36 15,6-9 0-15,-6 9 0 0,0 0 36 0,0 0 0 0,0 0 0 0,0 0 0 16,0-10 0-16,0 10 0 0,0 0 0 0,0 0 0 15,0 0 0-15,0 0 0 0,0 0 0 0,0 0 0 16,0 0-153-16,0 0-24 0,0 0-5 0,0 0-960 16</inkml:trace>
  <inkml:trace contextRef="#ctx0" brushRef="#br0" timeOffset="6620">1842 1657 1364 0,'0'0'60'15,"0"0"13"-15,0 0-58 0,0 0-15 0,0 0 0 0,0 0 0 0,0 0 131 0,0 0 23 16,0 0 5-16,0 0 1 0,0 0-36 0,0 0-6 0,0 0-2 0,0 0 0 16,0 0-56-16,0 0-11 0,16 0-2 0,-16 0-1 0,0 0-9 0,0 0-1 15,0 0-1-15,0 0 0 0,0 0-35 0,0 0 0 31,0 0 0-31,0 0-1171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4:58.22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121 341 964 0,'0'0'43'0,"0"0"9"0,0 0-42 0,0 0-10 16,10-5 0-16,-10 5 0 0,0 0 112 0,0 0 21 15,0 0 4-15,0 0 1 0,6 14 0 0,-1 1 0 0,6-6 0 16,-6 1 0-16,-5-10-32 0,11 14-6 0,-5 1-2 15,4 4 0-15,-10 5-38 0,0 0-7 0,0 0-1 0,0 5-1 16,6 4-15-16,-6 6-4 0,-6-6 0 0,12 6 0 16,-1-6-12-16,-5 11-2 0,6 4-1 0,-1-5 0 15,0-5-17-15,6 5 0 16,-11-4-11-16,0 4 11 0,0-4 24 0,0 4 12 0,0-5 3 16,-5 5 0-16,5-9-39 0,0 0 0 0,0-6 0 15,0 1 0-15,-6-5 0 0,6-5-12 0,0 5 12 0,0-9-12 16,0-6-92-1,0-9-18-15,0 0-4 0,0 0-614 0,0 0-124 0</inkml:trace>
  <inkml:trace contextRef="#ctx0" brushRef="#br0" timeOffset="425">2 734 1155 0,'0'-24'25'0,"0"0"6"0,0 15 1 0,0-6 0 0,0 6-32 0,0-6 0 0,0 6 0 0,0 9 0 15,0 0 65-15,0 0 7 0,5-15 0 0,0 6 1 16,1-6 11-16,-1 1 1 0,1 0 1 0,-6 14 0 16,0 0-39-16,0 0-8 0,16-15-2 0,-5 1 0 15,0-1 20-15,5 1 4 0,-5-10 1 0,5 9 0 16,0 1-26-16,0 0-6 0,0-6-1 0,11 6 0 15,-5 9 28-15,5 0 6 0,5 1 1 0,1 4 0 16,-6-5 4-16,5 0 2 0,1-5 0 0,-12 10 0 16,6 0-29-1,6 5-5-15,-1 5-2 0,1-1 0 0,-6 1-8 0,0 4-2 0,0 6 0 16,5-1 0-16,-10 5-24 0,-1 0 0 0,-10 0 0 0,0 0 0 16,-6 0 0-16,1 5 0 0,-12-5 0 0,-5 0 0 15,1 5 23-15,-7-1-1 0,-4 1 0 0,-6 0 0 0,0-5-22 16,0 0 0-16,0-5-10 0,0 0 10 0,-6 1-12 15,1-6 12-15,5-4-12 0,5 4 12 0,1-9-15 0,-1 4 4 16,0-9 1-16,6 5 0 0,0-5 10 0,0 0-10 16,5-5 10-16,0 1-10 15,-5-6-110-15,11-4-21 0,5 4-5 0,0-4-614 16,0-6-122-16</inkml:trace>
  <inkml:trace contextRef="#ctx0" brushRef="#br0" timeOffset="863">747 115 1173 0,'0'0'25'0,"0"0"6"15,0 14 1-15,0-14 2 0,0 0-34 0,0 0 0 0,0 0 0 0,0 0 0 0,0 0 96 0,0 0 12 16,0 0 2-16,0 0 1 0,0 0 10 0,0 0 3 15,0 0 0-15,6 0 0 0,-6 0-30 0,5 0-6 16,6 0 0-16,-6 0-1 0,6 0-23 0,0 0-4 16,5 0 0-16,-5 0-1 15,0 5-24-15,5-5-5 16,-5 0-1-16,-1 0 0 0,7 0-29 0,-1 0 0 0,0 0 0 0,0 0 0 0,-5 0 28 0,5 0 0 16,6 5 0-16,-6 0 0 0,-5-5-28 0,0 0 0 15,5 0 0-15,-16 0-10 16,0 0-107-16,0 0-22 0,11 0-4 0,0 0-927 15</inkml:trace>
  <inkml:trace contextRef="#ctx0" brushRef="#br0" timeOffset="1108">1304 312 806 0,'-17'-10'36'0,"17"10"7"0,0 0-35 0,0 0-8 0,0 0 0 0,0 0 0 15,0 0 207-15,-5-5 39 0,-6 1 8 0,6-1 2 16,-1-5-124-16,1-4-24 0,-6-1-4 0,6 1-2 16,-1-5-50-16,1 4-9 0,0 1-3 0,5-5 0 15,-11 4-17-15,5 1-4 0,12 4-1 0,-12-4 0 16,-10-5-9-16,11 4-1 0,-1 6-8 0,6-6 12 16,-5 6-3-16,5-6-1 0,0 6 0 0,-5 4 0 15,5-5-8-15,0 10-11 0,0 0 3 0,5-5-686 16,6 1-137-16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02.01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14 403 0,'0'0'36'0,"0"0"-36"16,5-14 0-16,1 9 0 0,-6 5 252 0,0 0 44 16,0 0 9-16,0 0 2 0,0 0-181 0,0 0-36 15,0 0-7-15,5 15-2 16,-5-6-22-16,0 10-5 0,11 1-1 0,-6 4 0 15,-5 4-20-15,0 6-4 0,6 9-1 0,-12-4 0 0,1-1-14 0,0 0-3 16,-1 6-1-16,6-1 0 0,0 5-1 0,6 10 0 16,4-1 0-16,1 6 0 15,-5-11 11-15,-6 6 1 0,0 9 1 0,-6-14 0 0,1 0-4 0,5-5-1 0,0-10 0 16,0-4 0-16,0-5-1 0,0-5 0 0,5-10 0 0,-5 1 0 16,0-15 1-16,0 0 0 0,0 0 0 0,0 0 0 15,0 0-17-15,0 0-14 0,0 0 2 0,0 0 1 16,0 0 11-16,0 0 0 0,-16-15-9 0,16 15 9 15,-11-9 0-15,11 9 0 0,-11-15 0 0,6-9 0 16,5 5 0-16,0 0 0 0,5 0 0 16,1-1 0-16,-1 6 0 0,-5-10 0 0,11 0 0 0,0 5 0 15,0 0 0-15,-1-6 12 0,1 1-12 0,5 5 12 0,1-5-1 0,-1 0 0 16,5 10 0-16,1 4 0 0,5-9 2 0,-5 5 1 16,-1 9 0-1,1 0 0-15,0 5 4 0,-6 5 1 0,0 9 0 0,-5 10 0 16,5 0 0-16,-11 10 0 0,1-1 0 0,-6 11 0 15,0-1-19-15,-6 5 8 0,-10-5-8 0,5 0 0 16,-5 1 0-16,0-6 0 0,5 5-15 0,-5-9 5 0,5-1 1 16,-5-9 0-16,0 5 0 0,5-5 0 0,5 0 25 0,-4-19 4 15,-1 0 2-15,11-5 0 16,0 0-40-16,0 0-8 0,0 0-2 0,11-5 0 0,-1-9 20 0,7-1 8 16,-6 1-8-16,-1-10 8 0,7 0 0 0,-1 0 0 15,0 5 0-15,-5-1 0 0,5 6 0 0,0 0 0 16,-5-10 0-16,0 4 0 0,5 16 0 0,-5-16 0 15,-6 11 0-15,6 4 0 0,0 15 0 0,0-6 0 16,-6-13 0-16,6-1 0 0,-11 10 0 0,0 0 9 16,0 0-9-16,5 10 0 0,6-10 8 0,0 9-8 15,0 1 0-15,-1 0 0 0,7-1 0 0,-7 6 0 0,7-11 8 16,4 6-8-16,-5 0 0 0,1-10 0 0,4 0 0 0,1 0 0 16,-6 0 0-16,6 0 0 15,-6 0 0-15,5-10 0 0,1-4 0 0,-6-6 0 16,6-13 0-16,-11 14 0 0,5 9 0 0,-11 5 0 0,6-9 0 0,-5-1 0 15,-6 1 0-15,-6 0 0 0,1 4 0 0,-6-4 0 16,0 4 0-16,0 10 0 0,-5-10 0 0,0 10 0 16,0 0 0-16,-1 10 0 0,-4-5 0 0,-1 14 0 15,1 5 0-15,4 5 0 0,-4-10 0 0,10 5 0 16,0 10 12-16,6-10-12 0,-1 4 12 0,1 1-12 16,10 0 11-16,1 0-11 0,-1-5 10 0,6 0-10 15,0 0 12-15,0-10-4 0,5 6-8 0,-5-11 12 16,5 6-12-16,0-6 8 0,0-4-8 0,0 5 0 0,1-10 0 15,-1 0 8-15,0 0-8 0,0 0 0 0,1 4 0 0,-1-4 0 16,0-9 0-16,0-6 0 16,0 6-172-16,-5-6-38 0,0 6-7 0,5-6-742 15</inkml:trace>
  <inkml:trace contextRef="#ctx0" brushRef="#br0" timeOffset="343">1018 951 2257 0,'0'0'49'0,"0"24"11"0,0 33 1 0,0 1 3 16,0 0-51-16,0-20-13 0,-6-9 0 0,6-5 0 0,6-5 40 0,-1 5 6 15,-5 0 1-15,5 0 0 0,-5-9-11 0,0-1-1 16,0-4-1-16,-5-1 0 0,5-9-12 0,0 0-2 16,0 0-1-16,0 0 0 0,0 0-19 0,0 0 10 15,11-14-10-15,0-1 8 0,-1 1-8 0,1 4 0 16,0-14 0-16,0 0 0 0,-6 0 0 0,6 0 0 0,0-5 0 0,-6-4 0 15,6 14 0-15,-6-15 0 0,6 10 0 0,-5 0 0 16,-1 0 0-16,6 5 0 0,-6-5 0 0,6 0 0 16,-5 5 0-16,-6 19 0 0,0 0 12 0,5 14-4 15,0 0-8-15,-5 6 0 0,0-1 0 0,6-5 0 16,-6 1 0-16,5 4 10 0,-5 10-10 0,6-5 10 16,-1 0-10-16,0 4 0 0,6 1 0 0,-5 0 0 15,-1-5-8-15,6-5-4 16,0 5-1-16,-1 0 0 15,1-9-37-15,0-1-7 0,5 1-2 0,-5-1 0 0,-6-4-102 0,6-6-21 0,0 1-4 0,0 0-415 16,5-5-83-16</inkml:trace>
  <inkml:trace contextRef="#ctx0" brushRef="#br0" timeOffset="625">1461 1493 460 0,'10'-24'20'0,"-10"24"5"0,0 0-25 0,0 0 0 0,6-9 0 0,-6 9 0 0,0-5 236 0,0 5 41 15,5-10 9-15,1 1 2 0,-1-1-163 0,-5 10-32 16,5-5-6-16,1-4-2 0,-1-1-1 0,1 5-1 15,4-4 0-15,-10 9 0 0,6-5-23 0,-6 5-4 16,11-10 0-16,-6 6-1 16,0-6-23-16,-5 10-5 31,0 0-1-31,0 0 0 0,0 0-15 0,0 0-3 0,0 0-8 0,0 0 12 16,-5-10-12-16,5 1 0 15,0 9 0-15,0 0 0 0,0 0 0 0,0 0 0 16,0 0 0-16,0 0 0 0,0 0 0 0,0 0 0 15,0 0 0-15,0 0 0 0,5-5 0 0,-5 5 0 0,0 0 0 0,0 0 0 16,0 0 0-16,0 0 0 0,0 0 0 0,0 0 0 16,0 0-156-16,0 0-36 0</inkml:trace>
  <inkml:trace contextRef="#ctx0" brushRef="#br0" timeOffset="1674">2012 1469 1267 0,'0'0'28'0,"0"0"5"16,0 0 2-16,-11 10 1 0,5 0-36 0,-4-1 0 0,10-9 0 0,-6 10 0 15,-10-1 99-15,-6-4 13 0,6 5 2 0,-5-1 1 0,4 6-35 0,1-6-6 16,0-4-2-16,0-5 0 0,5 0-2 0,-5 0-1 16,-6 10 0-16,6-10 0 0,5 0-55 0,0 5-14 15,1 4 0-15,4-9 0 0,-5-9 54 0,1-1 8 16,10 10 2-16,0 0 0 0,0 0-64 0,0-10-20 16,0-9 0-16,0-5 0 15,5 10 20-15,-5-5 0 0,5-5 0 0,6 0 0 16,-5 0 20-16,4-5-3 0,1 0 0 0,0 0 0 0,-6 5-17 0,6-5 0 15,-5 0 0-15,-1 1 0 0,0-1 0 16,1 5 0-16,-17 9 0 0,11 1 0 0,-5 4 0 0,-1 6 0 16,-10-16 0-16,-6 16 0 0,1-6 20 0,-1 20 1 15,1-10 0-15,-7 4 0 16,7 6-85-16,-1 0-16 0,1 4-4 0,-1 0-1 16,6 1-188-16,-6-1-38 0,1 20-7 0,4-20-2 0</inkml:trace>
  <inkml:trace contextRef="#ctx0" brushRef="#br0" timeOffset="2109">1515 1239 1267 0,'0'0'28'0,"0"0"5"0,5 5 2 0,0 4 1 0,1 6-36 0,-6-15 0 0,0 0 0 0,0 0 0 15,0 0 124-15,11 14 17 16,-1 5 4-16,-10-19 1 0,0 0-58 0,11 0-12 0,0 0-3 0,5 0 0 0,-5 5-29 0,5 0-5 31,0 9-2-31,6-14 0 0,-6 0 22 0,1 5 4 16,4-5 1-16,6 0 0 0,-16 0-52 0,11 5-12 0,-1 5 0 0,1-6 0 15,-1-8-8-15,1-1-5 0,0 0-1 0,5 0 0 16,-11 0 14-16,5-4 0 0,1 4 0 0,0 0 0 0,-6 0 16 16,5-9-4-16,-4 4-1 0,-1-4 0 0,0 9-11 0,0-5 0 15,-5 1 0-15,0-1 0 16,-6 1 0-16,6 4 0 0,-6-5 0 0,-5 1 0 0,6-1 0 0,-6 0 0 16,0 1 0-16,0 9 0 0,-6-5 12 0,6-5 0 15,-10 6 0-15,-1-11 0 0,11 15-12 0,0 0-17 16,-16-5 4-16,-1 10 1 0,7 0 12 0,-7 5 0 15,7-1 0-15,-1 1 0 0,0 9 48 0,6-5 13 16,-1 1 3-16,1-1 0 16,5 5-72-16,0 1-15 0,0-6-2 0,11 5-1 0,-11 5 26 0,10-14 11 15,1 4-1-15,-5 1 0 0,4-1 5 0,1 1 1 16,0-6 0-16,5 1 0 0,-5 4-16 0,0 1 0 0,5-1 0 0,-5 0 0 16,0-4 54-16,5-10 8 15,-5 0 2-15,5 5 0 16,0 0-76-16,-5-1-16 0,5 1-2 0,-5 0-1 0,0-5 11 0,5 0 1 15,-5 5 1-15,0-5 0 16,5 0-157-16,-5-5-31 0,5 5-6 0,-5 0-776 0</inkml:trace>
  <inkml:trace contextRef="#ctx0" brushRef="#br0" timeOffset="2578">2573 1484 1404 0,'0'0'62'0,"0"0"13"0,0 0-60 0,0 0-15 0,0 0 0 0,0 0 0 16,-10-5 75-16,4 5 12 0,1 5 2 0,-6-10 1 15,6-9 15-15,-1 4 3 0,1-9 1 0,-1 4 0 0,1-4-33 16,5 5-6-16,5-5-2 0,1 9 0 0,-6 10-42 0,5-14-9 16,1-6-1-16,4-4-1 0,1 10 39 0,0-5 8 15,0-5 2-15,0 4 0 16,5 11-52-16,-11-6-12 0,6-9 0 0,0 10 0 0,0 0-11 0,0-10-5 16,-6 9 0-16,-5 15-1 15,0 0 17-15,16 0-12 0,0 0 12 0,1-5-10 16,-7 5-26-16,-10 0-4 0,0 0-2 0,22 10 0 0,-6 0 34 0,0-1 8 15,-5 6 0-15,5-11 0 16,-5 6-53-16,0 4-9 0,0 1-2 0,0-6 0 0,-11-9 73 0,16 0 15 16,0 5 2-16,-5-5 1 0,5-5-4 0,0 15-1 15,0 9 0-15,1-14 0 0,-1-24-6 0,-5-5 0 16,5 9-1-16,-5-4 0 0,5 10 39 0,-11-15 8 16,1 4 2-16,4 1 0 15,-10 10-52-15,0 9-12 0,0 0 0 0,0 0 0 0,-5-10 0 0,-6-4 8 0,0 9-8 16,1 10 0-16,-7 14 11 0,1-14-11 0,5-10 12 0,-5 5-12 15,5 9 0-15,-5 15 0 0,11 10-15 0,-6-5 5 16,6-20 10-16,-6 1 0 0,5 4 0 0,6 1 0 16,6-1 0-16,-6 5 0 0,5 10 0 0,6-14 0 15,0 9 22-15,5-5 6 0,6 0 2 0,-1-4 0 16,1-6-20-16,5 1-10 0,-6 4 10 0,12-4-10 16,-1-1 0-16,1-4 0 15,5 0 0-15,-1 0 0 0,-4-5 0 0,5 5 0 16,-1-10 0-16,1 5-10 0,-11-5-74 0,0 5-16 15,-11 0-2-15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2:53.4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821 922 633 0,'0'0'56'0,"0"0"-44"0,0 0-12 0,0 0 0 16,0 0 142-16,0 0 26 16,0 14 6-16,0-4 1 0,5 4-88 0,-5-14-18 15,0 0-3-15,0 0-1 0,6 10 51 0,-6-10 9 16,0 0 3-16,0 0 0 0,0 0-52 0,0 0-9 15,0 0-3-15,0 0 0 0,0 0 0 0,-11-10 0 16,0 1 0-16,6-6 0 0,-6-4 0 0,11 0 0 16,0 0 0-16,0-10 0 0,0 0-51 0,0 0-13 15,0-9 0-15,0-1 0 0,0 1 0 0,0 0 0 16,5-10 0-16,-5 0 0 0,0-1 0 0,0 6 0 16,-5-10 0-16,-1 10 0 0,12 5 0 0,-6 19 0 15,0-1 0-15,-6 1 0 0,1 5 0 0,5 14 0 0,0 0 0 0,-11-15-782 16,0 6-159-16</inkml:trace>
  <inkml:trace contextRef="#ctx0" brushRef="#br0" timeOffset="797">0 115 1036 0,'0'0'46'0,"0"0"10"16,0 0-45-16,0 0-11 0,0 0 0 0,0 0 0 0,21 0 104 0,-10 0 20 0,11-5 3 0,-1 5 1 15,1 0 51-15,5 0 10 0,-5-9 3 0,5 4 0 16,5-5-129-16,-16 6-26 0,6-1-5 0,5 0 0 16,0-5 28-16,5 6 7 0,6-1 1 0,0 0 0 15,5 0-32-15,0 0-5 0,1-4-2 0,4 4 0 16,6 0 28-16,-5 0 6 0,10 0 1 0,-5 5 0 31,0 0-52-31,-5 0-12 0,5 0 0 0,0 0 0 16,-11 0-9-16,0 0-5 0,-5 0-1 0,0 0 0 15,-6 0 15-15,1 0 0 0,-1 0 0 0,-5 0 0 16,0 0 0-16,0-4 0 0,0 4 0 0,-5-5 0 16,0 5-40-16,-6 0-8 0,0 0-1 0,-5 0-1 15,-6 0-114-15,-5 0-22 0,0 0-5 0</inkml:trace>
  <inkml:trace contextRef="#ctx0" brushRef="#br0" timeOffset="1247">59 1100 691 0,'0'0'61'31,"0"0"-49"-15,16 0 170-16,1 0 34 0,-7 0 6 0,7 0 2 0,-1 0-77 0,5 0-15 0,1-5-4 0,5 5 0 15,-11-5-11-15,11 0-2 0,-5 0-1 0,5 1 0 16,0-1-29-16,0 0-5 0,0-5-2 0,0 6 0 0,5 4 28 0,6 0 6 16,-5 0 0-16,10 0 1 15,-5 0-129-15,-1 0-27 0,12 4-5 0,-6 1 0 0,-10 0 38 0,-1 0 10 16,0 0 0-16,-5 4 0 0,6-4 0 0,-1 5 0 16,1-6 0-16,-1 6 0 15,-5-5-53-15,0 4-9 16,0-4-2-16,-5 0-751 0,5-5-150 0</inkml:trace>
  <inkml:trace contextRef="#ctx0" brushRef="#br0" timeOffset="1683">1383 778 979 0,'0'0'43'0,"0"0"9"0,0 0-41 0,0 0-11 0,0 0 0 0,5 19 0 16,1-5 220-16,-6 6 41 0,0-1 9 0,0-5 2 16,0 5-154-16,-6-4-30 0,6 9-7 0,-5-5-1 0,5 0-52 0,0-4-12 15,-6 4-1-15,1 0-1 16,5 0-35-16,-5-4-7 0,5 4-2 0,0-5 0 0,-6-4 75 0,6 4 15 16,0-14 4-16,-5 10 0 0,5-10-52 0,0 5-12 15,0-5 0-15,0 0 0 0,0 0-12 0,0 0-6 16,0 0-1-16,0 0 0 0,0 0 31 0,0-15 5 15,0 6 2-15,5-6 0 0,-5-4-19 0,6 0 0 16,-1 5 0-16,0-6 0 16,1-4 0-16,5 5 0 0,-6-5 0 0,6 0 0 0,0 0 0 0,-1 0 0 0,7 5 0 31,-7 0 0-31,7 4 0 0,-1 1 0 0,0 4 0 0,-5 1 0 16,0-1 0-16,5 5 0 0,-5 5-11 0,-11 0 11 15,10 10 28-15,7-5 13 0,-7 4 3 0,1 1 0 16,0 4-15-16,0 5-2 0,0-4-1 0,-1 9 0 0,1-5-26 0,0 5 0 15,0-5 0-15,-6 5 0 0,1-5 0 0,4 6 0 0,1-1 0 0,0-5 0 16,-6-5 0-16,6 1 0 0,0-1 0 16,0 5 0-1,-6-14-97-15,1 5-25 0,-1 4-5 0,-5-14-922 0</inkml:trace>
  <inkml:trace contextRef="#ctx0" brushRef="#br0" timeOffset="2828">2117 941 518 0,'0'0'46'0,"0"0"-37"0,0 0-9 0,0 0 0 0,0 0 139 0,0 0 25 15,0 0 6-15,0 0 1 0,0 0-56 0,0 0-11 16,0 0-3-16,0 0 0 0,0 0-29 0,0 0-7 16,0 0-1-16,0 0 0 0,0 14 0 0,0-4 0 15,0-10 0-15,0 14 0 0,6 6 3 0,-6-1 0 16,0 5 0-16,5 0 0 16,-5 5-27-16,6 0-4 0,-6 4-2 0,5 1 0 0,0 4-21 0,-5 1-4 15,6 4-1-15,-1-5 0 16,-5 5 9-16,6-4 2 0,-1-10 0 0,0 4 0 0,-5 1-19 0,0 0 0 0,6-15 0 0,-6 0 0 47,0-9-26-47,0 4-9 0,0-4-1 0,0-10-1 0,0 0-118 0,0 0-23 15,0 0-5-15,-6-10-1 0,6-9 68 0,-5 0 14 0,0-5 2 16,-1-5-321-16,1 0-65 0</inkml:trace>
  <inkml:trace contextRef="#ctx0" brushRef="#br0" timeOffset="3095">1961 1100 1036 0,'0'-10'23'0,"0"5"5"0,5-4 0 0,-5-1 1 0,11-4-29 0,-11 4 0 0,5-9 0 0,6 4 0 16,0 6 85-16,5-1 11 0,-10-9 3 0,-1 9 0 0,6-4-14 15,0 4-2 1,-1 5-1-16,7 1 0 0,-1-1-6 0,0 0 0 0,0 0-1 0,0 5 0 0,6-5-9 0,-6 5-2 16,6 5 0-16,-6 0 0 0,6 5 0 0,-1 4 0 15,1 0 0-15,-6 6 0 0,0-1-48 0,-5 0-16 31,0 0 10-31,-6 5-10 0,-5 0 0 0,6 5 0 16,-1-5 0-16,-10 0 0 0,-1 0 0 0,-4-5 0 16,-1 1 0-16,-6-6 0 0,7-4 0 0,-7-1 0 15,1 1 0-15,0-5 0 16,5-5-68-16,0-5-7 0,-5-5-1 0,5 5 0 16,1-4-83-16,10-1-17 0,0 1-3 0,0-6-594 0</inkml:trace>
  <inkml:trace contextRef="#ctx0" brushRef="#br0" timeOffset="3656">2717 903 1364 0,'0'0'60'0,"0"0"13"0,0 0-58 0,11 14-15 31,-11 0 0-31,5 1 0 0,1-1 126 0,-1 1 22 16,0 4 5-16,1 0 1 0,5 0-63 0,-1 5-13 0,7-4-2 15,-7 4-1-15,1 0-60 0,0 0-15 0,5-10 0 16,1 5 0-16,-7-4 0 0,-4-6 0 0,5 6 0 0,-6-1 0 16,11-4 30-16,-5-1 3 15,5-4 1-15,-10-5 0 0,-6 0-54 0,10-5-12 16,1 5-1-16,-5-9-1 0,-1-1 34 0,0 0 0 0,1 1 0 0,5-10 0 16,-6 4 0-16,6-4 0 0,-6 0 0 0,1-5 0 15,-1 0 0-15,0 0 0 0,-5 0 0 0,6 0 0 16,-6 0 8-16,0 0 9 0,5 4 2 0,1 1 0 15,-6 5-31-15,0 4-5 0,0-4-2 0,5 4 0 16,-5 5 19-16,5-4 0 0,-5 9 0 0,0 0-652 16,0 0-128-16</inkml:trace>
  <inkml:trace contextRef="#ctx0" brushRef="#br0" timeOffset="3922">3554 1320 1022 0,'0'0'45'0,"-10"5"10"0,4-5-44 0,6 0-11 15,0 0 0-15,-5 0 0 0,-6 0 56 0,11 0 10 0,-5-5 2 16,-1 1 0-16,-5-11-4 0,1 6 0 0,-1-11 0 0,5-4 0 16,-4 5 20-16,-1-10 4 0,5 1 1 0,1-6 0 15,0 0-40-15,-1 1-8 16,-10-10-1-16,5 4-1 0,6-4-31 0,-6 0-8 15,0-1 0-15,0-4 0 0,-5 0 0 0,11 5 0 0,-1-10 0 0,1 5 0 16,-11 0 0-16,0 10 0 0,5-5 0 0,0 4 0 16,0 1-65-1,0 9-15-15,-16-14-2 0,0 19-1 0</inkml:trace>
  <inkml:trace contextRef="#ctx0" brushRef="#br0" timeOffset="4138">2982 653 2034 0,'27'19'44'0,"-16"-14"10"0,5 0 2 0,0 4 1 0,0 6-45 0,6-6-12 15,5 6 0-15,0-10 0 0,5-5 108 0,-5 0 20 16,6 9 4-16,4-4 1 0,1-5-69 0,6 0-13 16,-1 0-3-16,-5 5-1 0,-1 0-28 0,7 4-6 15,-7-9-1-15,-4 0 0 0,-1 5-26 0,-5-5-6 16,6 5 0-16,-6 0-1 0,-6-5-86 0,1 4-17 0,-1 1-3 0</inkml:trace>
  <inkml:trace contextRef="#ctx0" brushRef="#br0" timeOffset="4358">3981 1282 1364 0,'0'0'30'0,"0"0"6"0,0 0 2 0,0 0 0 0,0 0-30 0,11-5-8 0,-6-4 0 16,1-1 0-16,-6 10 54 0,5-10 10 0,6-4 1 0,-6 0 1 16,-5-1-46-16,0-4-10 0,6 5-2 0,-1-6-728 15</inkml:trace>
  <inkml:trace contextRef="#ctx0" brushRef="#br0" timeOffset="4514">3868 639 979 0,'0'0'87'0,"0"0"-70"0,0 0-17 0,11-10 0 0,-1 5 170 0,-4-4 30 16,5 4 7-16,-6-5 1 0,0-4-116 0,-5 14-22 15,0 0-5-15,11-5-1 0,0-9 0 0,0 4 0 16,-11 10 0-16,0 0-682 31,0 0-137-31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04.4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0 119 1036 0,'0'0'23'0,"0"0"5"15,0 0 0-15,0 0 1 0,0 0-29 0,0 0 0 16,0 0 0-16,0 0 0 0,0 0 57 0,0 0 6 15,0 0 1-15,0 0 0 0,0 0-14 0,0 0-2 0,0 0-1 0,0 0 0 16,0 0-24-16,0 0-5 0,0 0-1 0,0 0 0 16,0 0 38-16,0 0 7 15,0 0 2-15,0 0 0 0,0 0 0 0,0 0 0 0,0 0 0 0,0 0 0 16,6 15-52-16,-1-1-12 0,-5-14 0 0,5 5 0 16,1 4 54-16,5 1 8 0,-6 4 2 15,0 1 0-15,6-1 0 0,0 5 0 0,0 1 0 0,5-1 0 0,-5 5 0 16,10 9 0-16,1-4 0 0,0 5 0 0,-1-5-52 0,1 0-12 15,-1-5 0-15,1 4 0 0,-6 1 0 0,6 0 0 16,-6-5 0-16,0 5 0 0,0 0 0 0,1-5 0 16,-7 0 0-16,1-5 0 0,0 0 0 0,5 0 0 15,-5-9 0-15,0 4 0 0,0 5 0 0,0-4 0 16,-1-6 0-16,1 6 0 0,0-6 0 0,0 6 0 16,0-5 0-16,-1 4 0 0,-4-4 0 0,5 4 0 15,-6 0 0-15,0 1 0 0,6-6 0 0,-5 1 0 16,-1 0 0-16,0 4 0 0,1-4 0 0,-1-1 0 15,-5-9 0-15,6 10 0 0,-6-1 0 0,5 1 0 16,-5 0 0-16,5-1 0 0,-5-9 0 0,0 0 0 16,0 10 0-16,6-5 0 0,-6-5 0 0,0 0 0 15,0 0 0-15,5 9 0 0,1-4 0 0,-1 0 0 16,-5-5 0-16,0 0 0 0,0 5 0 0,0-5 0 16,0 0 0-16,0 0 0 0,0 0 0 0,0 0 0 0,0 0 0 0,0 0 0 15,5 9 0-15,-5-9 0 0,0 0 0 0,0 0 0 16,0 0 0-16,0 0 0 15,0 0 0-15,0 0 0 0,0 0 0 0,0 0 0 0,0 0 0 0,0 0 0 16,6-5 0-16,-1 1 0 0,1-6 0 0,-1 5 0 16,0-4 0-16,6-6 0 0,-5 6 0 0,-6-6 0 15,0-4 0-15,0 5 0 0,21-10 0 0,-5 0 0 16,1 0 0-16,-1-5 0 0,-5 0 0 0,-1-5 0 16,1-4 0-16,5-1 0 0,-5-4 0 15,5 5 0-15,1-5 0 0,-1-1 0 0,0 1 0 0,-5 5 0 16,5-5 0-16,-5 4 0 0,0-4 0 0,0 4 0 15,5 1 0-15,-5 4 0 0,-1 1 0 0,-4 9 0 16,5 0 0-16,-1 0 0 0,1 5 0 0,0-5 0 0,-6 9 0 0,6-4-13 16,-5 5 2-16,-1-1 1 0,0 1 10 0,1 4 8 15,-6 1-8-15,0 4 11 0,5-5-11 0,-5 10 8 16,0 0-8-16,0 0 8 0,0 0-8 0,0 0 0 16,0 0 0-16,0 0 0 15,0 0-49-15,0 0-12 0,0 0-3 0,-5 15-682 16,-1-11-137-16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13.7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0 187 1267 0,'0'0'56'0,"11"10"12"0,0 4-55 0,0 0-13 0,-1 1 0 16,1-1 0 0,0 5 54-16,0-4 8 0,0 9 2 0,-1-5 0 15,7 0 0-15,-1 1 0 0,0-6 0 0,0 5 0 16,-10-4-52-16,10-6-12 0,-5-4 0 0,5 5 0 0,-5-6 54 0,5-4 8 15,-5 0 2-15,-1-4 0 0,1-1-52 0,-5-5-12 16,4 1 0-16,1-6 0 0,0 6 54 0,-6-6 8 0,1-4 2 0,-1-5 0 16,6 10-33-16,-6-1-7 0,1-4 0 0,-6 0-1 15,5-5-37-15,-5 4-7 0,0 1-2 0,0 5 0 16,0-5 23-16,0-1 0 0,0 1 0 0,0 5 0 16,0 4 0-16,6 1 0 0,-6 9 0 0,0 0 0 15,0 0-56-15,0 0-6 0,0 0-2 0,0 0-546 31,11 9-110-31</inkml:trace>
  <inkml:trace contextRef="#ctx0" brushRef="#br0" timeOffset="259">616 432 1155 0,'22'19'51'0,"-22"-19"11"0,0 0-50 0,0 0-12 16,16 10 0-16,-16-10 0 0,0 0 130 0,0 0 23 31,11 5 5-31,5-1 1 0,-16-4-76 0,0 0-15 16,0 0-4-16,5-9 0 0,6-1 0 0,-11-4 0 0,0-1 0 0,-5 1 0 0,-1-5-51 0,6 0-13 15,-5-5 0-15,-1 4 0 0,6 6 11 0,-5-10-1 16,0 5 0-16,5-5 0 0,-6 9-10 0,6-4-14 16,6 0 3-16,-6 0 1 0,0 9 10 0,0-4 0 15,5-1 0-15,0 6 0 0,12 4 0 0,-7 0 0 16,1-9 0-16,-5 4 0 0,4 5 0 0,-4 0 14 16,10 5-3-16,-16 0-1 0,0 0-10 0,16 5 0 0,-5 5 0 0,5-1 0 31,0 1-157-31,1-5-37 0,-1 4-7 0,0 1-337 0,0 0-67 15</inkml:trace>
  <inkml:trace contextRef="#ctx0" brushRef="#br0" timeOffset="526">983 254 806 0,'0'0'36'0,"0"0"7"0,0 0-35 0,11 0-8 15,5-5 0-15,1 1 0 16,-17 4 156-16,10-5 28 0,1 5 7 0,0-10 1 0,0 5-103 0,-6-4-20 0,6-1-4 0,-6 1-1 16,-5 9 0-16,0 0 0 15,0-10 0-15,0-4 0 0,-5-6 0 0,5 1 0 16,-11 5 0-16,6-1 0 0,-6 1-48 0,0 9-16 0,0-4 8 0,1 9-8 15,-1 0 18-15,5 4 0 0,-4 11 0 0,-1-6 0 16,0-4-31-16,0 0-7 0,0 9 0 0,6 1-1 16,-6-1 68-16,11 1 13 0,-5-1 4 0,5 5 0 15,0-4-52-15,5-1-12 0,-5 0 0 0,11 1 0 16,-6 4 0-16,1-4 0 0,5-1 0 0,-1 0 0 0,1 6 0 0,0-11 0 16,5 6 0-16,0-11 0 0,-5 6 0 0,5-5 0 15,1 4 0-15,-7-4 0 31,7 0-48-31,-1 5-13 0,0-1-3 0,0-4 0 0,6 0-102 0,-6 4-21 0,22 1-4 0,-17 0-589 0</inkml:trace>
  <inkml:trace contextRef="#ctx0" brushRef="#br0" timeOffset="743">1405 427 1494 0,'0'0'32'16,"0"0"8"-16,0 0 0 0,-6-9 3 0,1-1-35 0,0-4-8 0,-6 4 0 0,5-4 0 0,-4-1 54 0,4 1 9 15,-5-10 1-15,6 5 1 0,0 4-52 0,-1-4-13 16,6 0 0-16,0-1 0 0,-5 6 54 0,5-5 8 0,0 4 2 16,0-4 0-16,5 5-52 0,1 4-12 0,-1 5 0 0,0-4 0 15,6-1 0-15,-5 1 0 0,-1-6 0 0,6 6 0 16,0-1 0-16,-1 5 0 0,-10 5 0 0,17 0 0 16,-7 0 0-16,7 0 0 0,-7 0 0 0,7 10 0 15,-1-5 0-15,0 4 0 0,-5 6 0 0,5-6-577 16,-5 1-119-16</inkml:trace>
  <inkml:trace contextRef="#ctx0" brushRef="#br0" timeOffset="1009">1615 370 806 0,'0'0'36'0,"0"0"7"0,0 0-35 0,0 0-8 16,0 0 0-16,0 0 0 0,0 0 195 0,0 0 37 31,0 0 7-31,0 0 1 0,0 0-140 0,0 0-28 16,0 0-5-16,6-10-2 0,-6-4 11 0,-6-1 1 0,6-4 1 0,0 5 0 15,0-1-114-15,0 1-22 0,0-6-5 0,-5 1-1 0,0-5 91 0,5 5 17 16,0 0 4-16,5 0 1 0,-5-1-33 0,5 6-8 16,1 4 0-16,-1-4-8 0,-5 0 11 0,6-6-11 15,-6 6 10-15,0 4-10 0,0 1 8 0,0-1-8 16,0 5 0-16,0 5 9 0,0-9-9 0,0 9 0 16,0 0 0-16,0 0 0 0,0 0 0 0,0 0 8 15,0 0-8-15,0 0 8 16,16 0-87-16,0 9-17 0,0 6-4 0,6-1-1 15,-1 1 5-15,1 4 0 0,5-5 1 0,5 10 0 0</inkml:trace>
  <inkml:trace contextRef="#ctx0" brushRef="#br0" timeOffset="1291">2080 379 1638 0,'0'0'72'0,"0"0"16"0,0 0-71 0,0 0-17 16,0 0 0-16,0 0 0 0,0 0 126 0,0 0 22 16,0 0 4-16,0 0 0 0,0 0-70 0,11 5-14 15,-11-5-4-15,0 0 0 0,0 0-51 0,0 0-13 16,11 0 0-16,-11 0 0 0,10-5 54 0,-10 5 8 15,6-9 2-15,-6 9 0 16,0 0-205-16,0 0-41 0,0 0-8 0,0 0-2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09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286 802 345 0,'0'0'31'15,"0"0"-31"-15,0 0 0 0,11-10 0 16,-11-4 211-16,5-5 36 0,-5 4 7 0,0-4 2 0,0 0-103 0,-5 0-20 16,5-1-4-16,0 1-1 0,0 0-51 0,0-5-10 15,-6-5-3-15,1 5 0 0,5-5-51 0,-5 5-13 16,-1-5 0-16,1-4 0 0,-6-1 0 0,11 1 0 16,-5-6 0-16,5 6 0 15,0 4 0-15,-6 0 0 0,1 0 0 0,-1 10 0 16,-4-10 0-16,4 5 0 0,-5 0 0 0,6 5 0 0,-6 0 0 0,11 4 0 15,-5 6 0-15,5-6 0 0,-6 1 0 0,6 4 0 16,0 10 0-16,0-5 0 16,-5-4-48-16,5 9-13 0,0 0-3 0,0 0 0 15,0 0 0-15,0 0-1 0,0 0 0 0,0 0 0 0</inkml:trace>
  <inkml:trace contextRef="#ctx0" brushRef="#br0" timeOffset="314">0 538 1267 0,'0'-20'28'0,"0"20"5"16,5-9 2-16,-5 9 1 0,11 0-36 0,-6-5 0 0,6 0 0 0,0 0 0 16,0 5 109-16,0-4 15 0,10 4 4 0,1-5 0 0,-1 0 0 0,6 5 0 15,0 0 0-15,0-5 0 0,0 5-103 0,6 0-25 16,-6 0 0-16,0 0 0 0,0 0 56 0,-5 0 7 16,5 5 1-16,-6 0 0 0,1 0-52 0,-11-1-12 15,5 1 0-15,0-5 0 16,-5 5-100-16,5-5-22 0,-5 0-5 0,-6 0-820 0</inkml:trace>
  <inkml:trace contextRef="#ctx0" brushRef="#br0" timeOffset="1112">643 466 1267 0,'0'0'28'0,"0"0"5"0,0 14 2 0,0 0 1 0,0 1-36 0,-6-1 0 16,6-14 0-16,0 15 0 0,0 9 58 0,0-5 5 15,0 5 1-15,6 0 0 0,-6-5-14 0,5 0-2 16,0 1-1-16,1-6 0 0,5 5-24 0,-6-4-5 16,0-1-1-16,1 0 0 0,5-4-17 0,-6-5-11 0,-5-5 2 15,11 5 0-15,5-5 9 0,-5 0 12 0,5 0-2 0,-11 0-1 16,6-15-9-16,0 10 0 0,5-9 0 0,-5 0 0 15,0-1 0-15,-6-4 0 0,6 5 0 0,-5-6 0 16,-1 6 0-16,6-5 0 0,0 0 0 0,-6 4 0 16,6 1 0-16,-6-5 0 0,1-1 0 0,-1 6 0 15,-5 4 0-15,-5 1 0 16,5-1 0-16,0 10 0 0,-6-10 0 0,6 10 0 0,0-9 0 0,0 9 0 16,0 0 0-16,0 0 0 15,0 0 0-15,0 0 0 0,0 0 0 0,0 14 0 16,-5 5 0-16,-1-4 0 0,6 4 0 0,6 0 0 0,5 1 0 0,-6-1 0 15,6 0 0-15,0 0 0 0,-6-4 0 0,6-1 0 16,-6 0 21-16,1 1 3 0,-1-1 0 0,-5-14 0 0,11 10-24 16,-11-10 0-16,0 0 0 0,0 0 0 0,0 0-15 15,11 5-7-15,-11-5-2 0,0 0 0 0,0 0 24 0,16 0 0 16,0-5 0-16,-5-5 0 0,0 1 47 0,-6-1 13 16,-5 10 4-16,5-14 0 0,1-1-64 0,-1 1-10 15,-5-5-3-15,0 4-1 0,0-4 14 0,0 0 0 16,-5 0 0-16,-1 4-9 0,-4-4 20 0,4 4 4 15,1-4 1-15,-1 5 0 0,6-5-16 0,-5 9 0 16,5 0 0-16,-11-4 0 0,11 0 0 0,-5 4 0 0,-1 0 0 16,6 10-577-1,0 0-119-15</inkml:trace>
  <inkml:trace contextRef="#ctx0" brushRef="#br0" timeOffset="1454">1226 701 1267 0,'0'0'28'0,"0"0"5"15,0 0 2-15,0 0 1 0,0 0-36 0,0 0 0 0,-5-14 0 0,5 4 0 16,0 0 44-16,-6 1 3 0,6-1 0 0,6 1 0 0,-6 9-4 0,0-10-1 16,0-4 0-16,0 4 0 0,5 0-2 0,0-4-1 15,-5 4 0-15,6-4 0 0,-1-1-31 0,1 6-8 16,-1-1 0-16,0 1 0 0,1-1 0 0,-1 0 0 16,1 1 0-16,-1-1 0 15,-5 10 0-15,11-5 0 0,-6 1 0 0,6-1 0 16,-11 5 0-16,6-10 0 0,-6 10 0 0,0 0 0 0,0 0-17 0,10 5 1 15,-10-5 1-15,11 5 0 0</inkml:trace>
  <inkml:trace contextRef="#ctx0" brushRef="#br0" timeOffset="1669">1572 739 345 0,'0'0'31'0,"0"0"-31"0,0 0 0 0,0 0 0 16,0 0 56-16,0 0 4 15,0 0 2-15,0 0 0 0</inkml:trace>
  <inkml:trace contextRef="#ctx0" brushRef="#br0" timeOffset="2128">1113 259 1497 0,'0'0'32'0,"0"0"8"0,0 0 0 16,0 0 4-16,10-5-36 0,-10 5-8 0,0 0 0 0,0 0 0 15,0 0 53-15,6-9 9 0,-6-1 2 0,0 1 0 16,0-1-52-16,0 10-12 0,0 0 0 0,0 0 0 0,0-10 0 0,0 10 0 16,0 0 0-16,0 0 0 15,0-14-48-15,0 14-13 0,0 0-3 0,11 0 0 0</inkml:trace>
  <inkml:trace contextRef="#ctx0" brushRef="#br0" timeOffset="2486">1572 701 633 0,'0'0'56'0,"0"0"-44"0,0 0-12 0,0 0 0 16,0 0 143-16,0 0 26 0,0 0 6 0,0 0 1 15,0 0-141-15,0-5-35 0,-6-4 0 0,6 4 0 16,-5-10 58-16,0 1 5 0,-1 0 1 0,6-6 0 16,-5 6 19-16,-1-5 4 15,1-5 1-15,5 0 0 0,0-5-55 0,-5 5-10 16,5-5-3-16,-6-5 0 0,1 1 0 0,-1-1 0 0,6 1 0 0,-10-1 0 15,4 5-20-15,1-4 0 0,-1-1 0 0,1 5 0 16,0 0 0-16,5 5 0 0,-11 0 0 0,5 5 0 16,1 0 0-16,5 4 0 0,-11-4 0 0,11 10-577 15,-5 4-118-15</inkml:trace>
  <inkml:trace contextRef="#ctx0" brushRef="#br0" timeOffset="2706">1377 331 1908 0,'0'0'42'0,"0"0"9"0,0 0 1 0,11 0 1 0,0 0-42 0,5 0-11 0,-5 0 0 0,5 0 0 16,0 0 63-16,1 0 10 0,-1 5 3 16,0-5 0-1,0 0-60-15,0 5-16 0,6 0 0 0,-6-1 8 16,0-4-8-16,1-4 0 0,-1 4 0 0,0 0 0 15,0 4-100-15,0 1-23 0,1 0-4 0,-7 0-717 0</inkml:trace>
  <inkml:trace contextRef="#ctx0" brushRef="#br0" timeOffset="2939">1891 677 1267 0,'0'0'28'0,"0"0"5"0,0 0 2 0,0 0 1 0,0 0-36 0,0 0 0 0,0 0 0 0,0 0 0 16,0 0 109-16,0 0 15 0,0-10 4 0,-6-4 0 0,1 0-52 16,5-6-9-16,-6 1-3 0,1 0 0 0,-6-10-52 0,6 5-12 15,-1-5 0-15,1 5 0 0,-11-14 8 0,10-1 0 16,-10 6 1-16,5-1 0 0,6 1-9 0,0 4-11 16,-6-5 3-1,5 5 0-15,-5 5 8 0,6-4 0 0,5 4 0 0,-5 0 0 16,-6 0 0-16,11 9 0 0,0-4 0 0,0 4-582 15,-11 11-114-15</inkml:trace>
  <inkml:trace contextRef="#ctx0" brushRef="#br0" timeOffset="3380">1728 413 1728 0,'0'0'38'0,"0"0"8"0,11 5 2 0,5-1 0 0,-5 1-39 0,6 0-9 0,-7 0 0 0,7-5 0 15,4 5 53-15,-5-1 9 0,1 6 2 0,4-5 0 16,1-5-31-16,-6 0-5 0,0 0-2 0,6 0 0 16,-6 5-26-16,6-1 0 15,-6 1 8-15,0 0-8 0,0-10 0 0,0 10-12 0,1 0 2 0,-1-5 1 16,-5 0-31-16,-1 0-5 0,7 5-2 0,-7-1 0 31,-10-4-4-31,11 5-1 0,5 0 0 0,-5-5 0 0,0 0 26 0,0 0 5 16,-6 0 1-16,-5 0 0 0,11-5 20 0,0 5 0 0,0-5-9 0,-6 5 9 15,-5 0 28-15,11-4 8 0,0 4 3 0,0-5 0 16,-6-5-31-16,6 5-8 0,-6-4 0 0,1 4 0 16,-1 0 52-16,0-9 10 0,-5 4 2 0,0 1 0 15,-5-1-40-15,0 0-7 0,-1 1-1 0,1-1-1 0,-6-4-15 0,6 9 11 16,-12 0-11-16,7 5 10 0,-1 0 4 0,0 0 1 16,-5 10 0-16,5 4 0 0,-5-4 11 0,5 4 2 15,0 5 1-15,0 1 0 0,6-1-29 0,-1-5 0 16,1 10 0-16,5-5 0 15,5 1 23-15,1 4-2 0,-6 0 0 0,11 0 0 0,-1-5-10 0,1 0-3 16,5-4 0-16,1-1 0 0,-1 5-8 0,0-9 0 16,0-1 0-16,1 6 8 15,4-6-31-15,1 1-6 0,5 0-2 0,0-1-632 16,-6 1-126-16</inkml:trace>
  <inkml:trace contextRef="#ctx0" brushRef="#br0" timeOffset="3607">2587 735 633 0,'0'0'28'0,"0"0"6"0,0 0-34 0,0-10 0 0,-5 0 0 0,0-4 0 15,5 0 148-15,0-6 22 0,-6 6 5 0,12-5 1 16,-12 0-39-16,6-1-7 0,6 1-2 0,-1 0 0 16,6 0-51-16,-11-1-10 0,5 1-3 0,1 5 0 15,4-1-48-15,1 1-16 0,0 4 8 0,0 1-8 16,10-1 16-16,-4-4-1 0,4 9 0 0,1-5 0 15,0 6-2-15,-6-1 0 0,5 10 0 0,1-1 0 0,0 1-21 16,-6 0-5-16,0 0-1 0,0 4-892 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17.7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44 168 1267 0,'0'0'28'0,"0"0"5"0,0 0 2 0,0 0 1 0,0 0-36 0,0 0 0 16,0 0 0-16,0 0 0 0,0 0 58 0,0 0 5 16,0 0 1-16,0 0 0 0,0 0 51 0,10 10 10 0,-10-10 3 0,0 0 0 15,0 0-103-15,0 0-25 0,0 14 0 0,0 1 0 16,0-6 0 0,0 6 0-16,0 4 0 0,6 0 0 0,-12 0 56 0,1 5 7 0,5 0 1 0,-5 10 0 15,-1 0-52-15,6 4-12 0,-5 0 0 0,-1 1 0 16,1-1 54-16,0 1 8 0,-6 4 2 0,11-5 0 15,-6 1-64-15,6-6-20 0,0 1 0 0,0-5 0 16,6 0 20-16,-6-1 0 0,5-4-8 0,1 0 8 16,-12 0 14-16,6-4 6 0,6-1 2 0,-6-5 0 15,5-4-22-15,-5-10 0 0,0 9 0 0,0-9 0 0,0 0 0 0,0 0 0 16,0 0 0-16,0 0 0 31,0 0-20-31,0 0-8 0,0 0-1 0,5 5-1 16,1 10-3-16,-6-15-1 0,0 0 0 0,0 0 0 0,0 0 34 0,0 0 0 0,0 0 0 0,0 0 0 0,0 0 20 0,0 0 12 15,0 9 1-15,0-9 1 32,0 0-54-32,0 0-12 0,0 0-1 0,0 0-1 0,0 0 78 0,0 0 16 0,0 0 4 0,0 5 0 0,5 0-52 0,6 4-12 15,0-4 0-15,5-5 0 0,0 5 54 0,6 0 8 16,-1 0 2-16,17 4 0 0,-5-4-52 0,4 5-12 16,1-5 0-16,5 4 0 0,-5 1 0 0,0-1 0 15,0 1 0-15,0 0 0 0,0-6 54 0,-1 6 8 16,7-5 2-16,-7 0 0 0,-4-1-52 15,5 1-12-15,-6 0 0 0,6-5 0 0,-6 0 0 0,-5 0 0 0,-5 0 0 0,5 0 0 16,-6 0 0-16,-4-5 0 0,-1 0 0 16,-5 1 0-1,0-1-48-15,-11 5-13 0,10-5-3 0,-10 5 0 0,0 0-51 0,0-10-10 16,-5-4-3-16,5 4-580 0,-5 6-116 0</inkml:trace>
  <inkml:trace contextRef="#ctx0" brushRef="#br0" timeOffset="330">222 812 1036 0,'-22'-15'46'0,"22"15"10"0,0 0-45 0,0 0-11 16,0 0 0-16,6-4 0 0,-6-6 53 0,0 5 9 15,16 0 2-15,-11 1 0 0,-5 4 44 0,16-10 10 16,6 5 2-16,5 0 0 0,0-4-39 0,0 4-7 16,-11 0-2-16,6 0 0 0,5 1-6 15,0-1-2-15,0 0 0 0,0 0 0 0,-5 0-51 0,-1 1-13 0,1-1 0 0,-6 0 0 32,0 0 0-32,0 5 11 0,-5-5-11 0,5-4 10 15,-5 4-10-15,-5 0 0 16,10 0-10-16,-11 1 10 0,1-6-28 0,-6 10 0 0,5-5 0 0,6 0 0 15,-6-4-160-15,-5 9-32 0,-11-10-7 0,6 0-1 0</inkml:trace>
  <inkml:trace contextRef="#ctx0" brushRef="#br0" timeOffset="592">33 125 1267 0,'38'-5'56'0,"-22"5"12"15,0-5-55-15,0 1-13 0,0-6 0 0,1 5 0 0,10 0 105 0,0-4 19 32,0-1 3-32,10 1 1 0,1-1-52 0,0 0-9 15,-6 6-3-15,1-1 0 0,-1-5-20 0,1 5-4 16,-6 1 0-16,0-1-1 0,-6 0-28 0,-4 5-11 0,4-5 8 0,1 5-8 0,-6 5 0 0,0 0 0 15,-5 0 0-15,5-5 0 16,0 4-185-16,-5 1-39 0,16 0-8 0,-16 9-2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5.9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0 130 1958 0,'0'0'43'0,"0"0"9"0,0 0 1 0,0 0 3 16,0 0-45-16,0 0-11 0,0 0 0 0,0 0 0 16,0 0 53-16,0 0 9 0,0 0 2 0,0 0 0 0,0 0 0 0,0 0 0 15,11-10 0-15,-11 5 0 0,0 5-52 0,0-9-12 16,5 4 0-16,-5-5 0 0,5 1 0 0,-5-1 0 16,6 0 0-16,-6 1 0 15,0-1-48-15,0-4-13 0,0-1-3 0,0 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6.0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1958 0,'0'0'43'0,"0"0"9"0,0 0 1 0,0 0 3 0,0 0-45 0,6-9-11 0,-6-1 0 0,0 10 0 15,0 0 0-15,0 0 0 16,0 0 0-16,0 0 0 0,10-9 53 0,-10 9 9 0,0 0 2 0,11-5-683 15,0 0-136 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9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0 509 1447 0,'11'24'32'0,"-5"-14"6"0,-1 0 2 0,0 4 0 0,6-4-32 0,-11-10-8 16,0 0 0-16,11 9 0 0,-6 1 116 0,6-1 20 15,0 1 5-15,0-5 1 0,0 0-43 0,-1-5-9 16,1-10-2-16,0 10 0 0,5-5-15 0,-5 0-3 0,0 1-1 0,5-1 0 16,-5-5-27-16,0 1-6 15,5-1 0-15,-5-4-1 0,5 4 5 0,-11-4 0 16,6-6 1-16,-5 1 0 0,-1-10-14 0,0 5-3 15,-5 0-1-15,6 0 0 0,-6-9-23 0,-6 4 0 16,1-5 0-16,0 1 0 0,-1-6 0 0,1 6 0 0,5-1 0 16,-11 5 0-16,6-4 0 0,-1-1 0 0,1 15 0 15,5 0 0 1,-6 4-149-16,6 10-35 0,0 5-6 0,0 0-898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9.3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84 806 0,'0'0'72'0,"0"0"-58"15,0 0-14-15,5-9 0 16,1-6 208-16,-1 1 38 0,1 0 8 0,-6 4 2 15,5 0-103-15,-5 1-20 0,11 4-4 0,-11 5-1 0,0 0-51 0,0 0-10 16,0 0-3-16,0 0 0 16,11 5-102-16,-11-5-21 0,11 5-4 0,-1 4-948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9.5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68 1728 0,'0'0'38'0,"0"0"8"0,11-5 2 0,5 0 0 0,-10 0-39 0,4 0-9 0,-10 5 0 0,6-9 0 0,5-1 96 0,-1 5 18 16,-10 5 3-16,6-4 1 15,-1-6-73-15,-5 10-14 0,0 0-3 0,0 0-1 16,11-10-87-16,-11 10-16 0,0 0-4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11.0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11 106 1094 0,'0'0'48'0,"0"0"11"0,-5-5-47 0,0 5-12 0,-1-5 0 0,6 5 0 15,0 0 92-15,0 0 16 0,0 0 3 0,0 0 1 16,0 0 20-16,0 0 4 0,0 0 0 0,0 0 1 16,0 0-64-16,0 0-13 0,0 0-2 0,6 0-1 15,-1-24-29-15,-5 24-7 0,0 0-1 0,0 0 0 16,0 0-12-16,0 0-8 0,0 0 10 0,0 0-10 31,16 5-77-31,-16-5-22 0,11 9-4 0,0 1-1 0</inkml:trace>
  <inkml:trace contextRef="#ctx0" brushRef="#br0" timeOffset="234">314 106 460 0,'0'0'41'0,"0"0"-33"16,0 0-8-16,0 0 0 0,0 0 183 0,0 0 34 16,0 0 7-16,0 0 2 15,0 0-80-15,0 0-16 0,5-10-3 0,-5 10-1 0,0 0-50 0,11 0-9 16,-11 0-3-16,0 0 0 0,0 0-5 0,0 0-2 15,0 0 0-15,0 0 0 16,0 0-119-16,0 0-24 0,6 5-5 0</inkml:trace>
  <inkml:trace contextRef="#ctx0" brushRef="#br0" timeOffset="421">633 144 1227 0,'0'0'54'0,"0"0"12"0,0 0-53 0,0 0-13 0,0 0 0 0,0 0 0 16,10-10 111-16,1 6 19 0,-11 4 4 0,0 0 1 15,0 0-67-15,11-5-12 0,5 5-4 0,-5-5 0 16,0-9-39-16,-6 9-13 0,-5 5 8 0,11-5-572 16,0 5-115-16</inkml:trace>
  <inkml:trace contextRef="#ctx0" brushRef="#br0" timeOffset="607">887 72 1810 0,'0'0'40'0,"10"0"8"0,7 0 1 0,-1 0 3 0,-5 0-42 0,-1 0-10 16,7 0 0-1,-1 0 0-15,0 5 86 0,-5-5 15 0,5 0 3 16,0 5 1-16,-5-5-48 0,-11 0-9 0,0 0-3 0,16 4 0 15,-5 6-72-15,-11-10-14 0,16 0-3 0,-5-10-626 16,0 6-125-16</inkml:trace>
  <inkml:trace contextRef="#ctx0" brushRef="#br0" timeOffset="827">1470 0 806 0,'0'0'36'15,"5"9"7"-15,6 1-35 0,-5-5-8 0,-6-5 0 0,0 0 0 16,10 10 264-16,-4-1 52 0,-1 6 9 0,1 4 3 16,-6 0-186-16,-6 5-37 0,6 0-7 0,-5-10-2 15,-1 10-57-15,6 0-12 0,-5 0-3 0,0 0 0 16,-1-4-9-16,1 4-3 0,-1-15 0 0,1 10 0 0,5-4-12 0,-5-1 0 31,-1 1 0-31,6-15 0 16,0 0-103-16,0 0-13 0,0 0-4 0,0 0-534 0,0 0-107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6.5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318 1037 1497 0,'0'0'66'0,"0"0"14"0,0 0-64 0,0 0-16 16,0 0 0-16,0 0 0 0,0 0 112 0,0 0 20 15,0 0 3-15,0 0 1 0,0 0-64 0,0 0-13 16,0-10-3-16,0-9 0 0,-5 5 7 0,5-5 1 16,-5-5 0-16,-6 4 0 0,5-4 0 0,-4-4 0 0,-1-1 0 0,5 0 0 31,-4-5-72-31,4 1-15 0,1-1-2 0,-1-4-1 0,-4-5 26 0,4-1 0 0,1 1 0 0,5 0 8 15,-6 9 11-15,6-4 2 0,0-1 1 0,6 6 0 16,-1-1-22-16,1 1 0 0,4-6 0 0,1 6 0 16,0-1 0-16,5 5 0 0,-5 5 0 0,5 5 0 15,-5-5 0-15,5 5 0 0,0 4 0 0,-5 1 0 16,-5 4 0-16,-6 10 0 0,16 5 0 0,-16-5 0 16,0 0-47-16,0 0-13 0,0 0-4 0,-6 10-682 15,-4 4-137-15</inkml:trace>
  <inkml:trace contextRef="#ctx0" brushRef="#br0" timeOffset="208">0 581 1728 0,'0'0'76'0,"16"-5"16"0,-16 5-73 0,16 5-19 15,0-5 0-15,1 5 0 0,4 0 157 0,1-5 28 16,-6 0 6-16,6 0 1 0,-1 4-103 0,1-4-20 0,5 10-4 0,0-5-1 15,-6 0-51-15,6-1-13 0,11 11 0 0,-11-1 0 16,6 1 12-16,-6-15 0 0,-6 0 0 0,1-5 0 16,0 10-121-1,-1-5-25-15,-5 4-5 0,1 6-1 0</inkml:trace>
  <inkml:trace contextRef="#ctx0" brushRef="#br0" timeOffset="455">745 864 1497 0,'16'15'32'0,"-16"-15"8"0,11-5 0 0,0 0 4 0,-6 0-36 0,6 0-8 0,-5-4 0 0,4-1 0 16,-4 1 104-16,-1-1 20 0,-5-9 3 0,6 4 1 15,-1 1-52-15,-5-5-9 0,-5 0-3 0,5-1 0 16,-6 1 0-16,-5 0 0 0,6 0 0 0,0 9 0 16,-6 1 0-16,0-1 0 0,-5 0 0 0,0 10 0 15,5 0-51-15,-5 10-13 0,5 0 0 0,-5 4 0 16,-1 0 0-16,7 1 0 0,-1 4 0 0,0 0 0 15,0-4 16-15,0-1 0 0,6 0 0 0,5 6 0 16,0-6-44-16,0-4-9 0,5 4-2 0,6-4 0 16,-5-1-53-16,4 1-10 0,1-5-2 0,0 4-1 15,11 1-70-15,-6-5-13 0,5-5-4 0,1 0 0 0</inkml:trace>
  <inkml:trace contextRef="#ctx0" brushRef="#br0" timeOffset="721">1167 960 345 0,'0'0'31'0,"0"0"-31"16,-6-9 0-16,6-6 0 0,-5 6 262 0,-1-6 46 16,1 1 10-16,0-1 2 0,-6-9-182 0,5 5-36 0,1-5-7 0,0 0-2 15,-1-9-46-15,1-6-10 0,-6-4-1 16,6 5-1-16,-1-6 23 0,-5 6 5 0,11-5 1 0,-5 4 0 15,-6-4-52-15,6 5-12 0,5-10 0 0,-6 9 0 16,1 1 0-16,0 4 0 16,-1 1 0-16,6 9 0 0,0-5 0 0,0 5 0 0,0 0 0 0,0 9 0 15,0 15 22-15,0 0 2 0,0 0 0 0,0 0 0 16,0 0-202-16,0 0-40 0</inkml:trace>
  <inkml:trace contextRef="#ctx0" brushRef="#br0" timeOffset="971">1269 826 691 0,'6'24'30'0,"-6"-24"7"15,0 0-29-15,0 0-8 0,0 0 0 0,0 0 0 0,0 0 180 16,0 0 36-16,0 0 6 0,10-10 2 0,1 5-77 0,-5-4-15 16,-1-6-4-16,-5 1 0 0,5 0-51 0,-10-6-10 15,5-8-3-15,0-1 0 0,0 0 0 0,-5 0 0 16,-1-4 0-16,1-1 0 0,-1-5-51 0,1-4-13 15,-6 10 0-15,6-6 0 0,-1 1 54 0,1-1 8 16,0 6 2-16,-6-6 0 0,11 1-52 0,-6 9-12 16,6-4 0-16,0 4 0 15,-5 0-18-15,5 5-6 0,0 5-2 0,0 4 0 16,0 1-59-16,5-5-12 0,-5 4-3 0,6 6-597 0,-1 4-120 16</inkml:trace>
  <inkml:trace contextRef="#ctx0" brushRef="#br0" timeOffset="1221">1653 754 806 0,'0'0'36'0,"11"-5"7"0,-6 0-35 0,6 0-8 0,-6 1 0 0,1-6 0 15,-1-9 207-15,0 4 39 0,1 1 8 0,-1-10 2 16,-5 5-151-16,-5 0-29 0,5-1-7 0,-11 1-1 15,6 0-6-15,-1 4-2 0,-5-4 0 0,1 5 0 16,4-5-24-16,-5 4-6 0,1 6-1 0,-1 4 0 0,0 5-1 0,0 5 0 16,0 4 0-16,1 6 0 0,-7-1-16 0,7 5-4 15,4-9-8-15,1 9 12 0,-1 0-12 0,6 1 0 16,-5-1 0-16,10 5 0 16,1 0-253-16,-1-5-54 0</inkml:trace>
  <inkml:trace contextRef="#ctx0" brushRef="#br0" timeOffset="1675">1945 557 1267 0,'16'-10'28'0,"-16"10"5"0,0 0 2 0,0 0 1 0,0 0-36 0,11 0 0 16,-11 0 0-16,0 0 0 0,0 0 58 0,10 5 5 16,-10-5 1-16,0 0 0 0,11 5 101 0,0 4 21 0,-6 6 4 0,1-1 1 15,-6-14-158-15,5 15-33 0,-5-15 0 0,6 19 0 16,4-5 13-16,-4 6 11 0,5 4 1 0,-1-10 1 15,1-4-11-15,0 4-3 0,5 0 0 0,0 1 0 16,-5-10-3-16,0 4-1 0,5-4 0 0,0 0 0 16,1 0-37-16,-1-5-8 0,-5-5-2 0,-1 0 0 15,1 0-20 1,-5-4-4-16,4-1-1 0,-4 0 0 0,-6 10 52 0,11-9 12 0,-1-6 0 0,1 1 0 16,0 0 48-16,-6-6 13 0,-5 6 3 0,6 4 0 15,-1 1-52-15,-5 9-12 0,0-5 0 0,0 5 0 16,0 0 0-16,0-10 0 0,0 10 0 0,0 0 0 15,0 0 28-15,0 0 2 0,0 0 1 0,16 10 0 16,-16-10-23-16,17 10-8 0,-6-1 0 0,5 1 9 16,0-1-9-16,-5 6 0 0,5-6 0 0,0 1 0 15,-5-10-23-15,5 0-9 0,-16 0-3 0,0 0 0 0,11 5 35 0,-11-5 0 16,11-10 0-16,-6 1 0 0,6-1 11 0,-6 0 9 16,-5-4 1-16,0 4 1 0,0-4-22 0,0 4 0 15,0-9 0-15,-5 0-12 0,0 9 12 0,-1-9 0 16,6 5 0-16,0-1-8 0,-5 1 8 0,5-1 0 15,-6 1 0-15,6 9 0 16,0 5-168-16,0 0-31 0,0 0-6 0,0 0-2 0</inkml:trace>
  <inkml:trace contextRef="#ctx0" brushRef="#br0" timeOffset="1956">2706 787 1036 0,'11'5'92'0,"0"-5"-73"0,0-5-19 0,5 5 0 16,-5-4 150-16,5-1 26 0,0 0 6 0,-5 0 1 16,5-4-37-16,-11 4-7 0,1 0-2 0,5-5 0 15,-6 1-94-15,1-1-19 0,-6-4-4 0,5-1-1 16,-5 1-1-16,5 0 0 0,-10-1 0 0,0 1 0 16,-1-1-8-16,1-4-2 0,-1 0 0 0,1 4 0 15,-1 1 9-15,-4 4 2 0,4 1 0 0,1-1 0 16,5 1-19-16,0-6-19 0,-6-9 4 0,6 5 1 15,-5 9 14-15,5 1 0 0,0-1 0 0,0 10 0 0,0 0 11 0,0 0-11 16,16-5 10-16,-5 1-10 0,0-6 0 0,0 0 0 16,0 6 0-16,5 4 0 15,0 0-42-15,0 4-14 0,-5-4-4 0,5-4-614 16,-16 4-123-16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4.7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22 900 1497 0,'0'0'32'0,"0"0"8"0,0-5 0 0,0 1 4 0,0-6-36 0,0 0-8 0,-6 6 0 0,6-6 0 0,0 5 104 15,0-4 20-15,0 4 3 0,0-5 1 0,0-4-52 0,0-1-9 16,6 1-3-16,-6 4 0 0,0-4-51 0,0 0-13 16,5-1 0-16,1 1 0 0</inkml:trace>
  <inkml:trace contextRef="#ctx0" brushRef="#br0" timeOffset="124">0 391 1209 0,'0'0'26'0,"0"0"6"0,0 0 0 0,0 0 4 0,6-9-36 0,-6 9 0 16,0 0 0-16,0 0 0 0,0-15 20 0</inkml:trace>
  <inkml:trace contextRef="#ctx0" brushRef="#br0" timeOffset="437">346 929 1728 0,'0'0'38'0,"0"0"8"0,-6-5 2 0,6-4 0 0,0-1-39 0,-5 0-9 15,5-4 0-15,-5 0 0 0,-1-6 104 0,1 6 20 0,-1 4 3 0,6-14 1 16,-5-9-52-16,-6-1-9 0,6 5-3 0,-6-4 0 15,6-1-51-15,-6 1-13 0,5-1 0 0,1-4 0 16,5-6 54-16,-5 6 8 0,-1 4 2 0,6-4 0 16,0 4-52-16,6 5-12 0,-1 1 0 0,-5-6 0 0,0 5 0 15,5-4 0-15,1 9 0 0,-1-5 0 16,6 5-48-16,-6 5-13 0,6-5-3 0,0 4 0 0,-6 1 52 0,1 10 12 16,5-6 0-16,-6 10 0 15,11 5-54-15,-16 0-8 0,0 0-2 0,0 0-947 0</inkml:trace>
  <inkml:trace contextRef="#ctx0" brushRef="#br0" timeOffset="640">130 463 2203 0,'0'0'97'0,"16"0"21"0,0 5-94 0,0-10-24 16,1 0 0-16,4 1 0 0,-5-1 104 0,6 0 16 0,0 5 3 0,5-5 1 15,-6 5-48-15,6 0-10 0,0 5-2 0,0 0 0 16,-11-5-51-16,6 5-13 0,0-5 0 0,-1 4 0 31,-4 1-20-31,4-5-8 0,-5 0 0 0,1 5-808 0,-7 5-162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21.9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499 720 576 0,'0'0'25'0,"0"0"6"0,0 0-31 0,0 0 0 31,0 0 0-31,0 0 0 0,0 0 211 0,0 0 36 16,0 0 7-16,0 0 2 0,0 0-112 0,0 0-21 16,0 0-5-16,0 0-1 0,0 0-33 0,0 0-8 15,0 0 0-15,0 0-1 0,0 0-60 0,0 0-15 16,0 0 0-16,0 0 0 0,0 0 54 0,0 0 8 16,0 0 2-16,0 0 0 0,0 0 0 0,-5-9 0 0,5-1 0 15,-5 5 0-15,5 5-52 0,-6-9-12 16,6-6 0-16,-5 6 0 0,5-1 39 0,0 0 5 0,0-4 0 0,-6 4 1 0,6-9-21 0,-5 10-4 15,5-1 0-15,-5-4-1 0,5-1-19 0,0 6 0 16,0-1 0-16,0 0 0 0,0 1 0 0,0-1 0 16,0 1 0-16,0-1 0 15,0 10-48-15,5-5-12 0,0 0-4 0,1-4-751 0,-1 4-150 16</inkml:trace>
  <inkml:trace contextRef="#ctx0" brushRef="#br0" timeOffset="172">386 269 1681 0,'0'0'74'0,"0"0"16"0,0 0-72 0,5-10-18 0,-5 1 0 0,6 4 0 0,-6 0 65 16,0 0 10-16,0-4 1 0,5-1 1 16,-5 5 41-16,0-4 8 0,0-1 2 0,0 5 0 0,0 5-103 0,0 0-25 15,0 0 0-15,0 0 0 16,-5-9-46-16,5 9-14 0,0 0-4 0,0 0-947 0</inkml:trace>
  <inkml:trace contextRef="#ctx0" brushRef="#br0" timeOffset="768">926 423 1267 0,'0'0'28'0,"0"0"5"0,0 0 2 0,0 0 1 0,0 0-36 0,0 0 0 16,0 0 0-16,0 0 0 0,16 4 109 0,-16-4 15 15,0 0 4-15,0 0 0 0,0 0 0 0,0 0 0 16,0 0 0-16,0 0 0 0,0 0-52 0,0 15-9 16,0-1-3-16,6 1 0 15,-1 4 0-15,-5-5 0 0,0 5 0 0,6 1 0 0,-1-1-51 0,6 5-13 16,-6 5 0-16,-10-5 0 0,-1 0 0 0,-4 4 8 15,4 1-8-15,-5 5 0 0,6-5 8 0,-6 4-8 16,0-9 0-16,1 0 9 0,4 5-9 0,-5-5 0 16,-5 0 0-16,5 0 0 0,6-5 0 0,0 1 0 0,-1-6 0 15,-5 0 0-15,1-4 0 0,-1 0 0 0,0-1-14 16,0-4 5 0,0 0-14-16,1 0-2 0,10-5-1 0,-6 0 0 15,-5 0-214-15,1 0-42 0,-23-10-9 0,11-9-1 0</inkml:trace>
  <inkml:trace contextRef="#ctx0" brushRef="#br0" timeOffset="1018">829 43 1497 0,'16'0'133'0,"-10"-5"-106"16,-6 5-27-16,0 0 0 0,5-9 108 0,-5 9 16 16,0 0 3-16,0 0 1 0,0 0-57 0,5-5-11 15,1 0-3-15,-6 5 0 0,0 0-40 0,0 0-8 16,0 0-1-16,0 0-8 0,0 0 0 0,0 0 0 16,0 0 0-16,0 0-642 15,0 0-135-15</inkml:trace>
  <inkml:trace contextRef="#ctx0" brushRef="#br0" timeOffset="1647">651 802 1267 0,'0'0'56'0,"0"0"12"0,0 0-55 0,5-10-13 0,-10 1 0 0,5-1 0 16,0 1 105-16,10-1 19 0,-4-5 3 0,-1 1 1 16,-5 0 0-16,0-1 0 15,0 1 0-15,0-1 0 0,0 1-103 0,6 0-25 0,-1-1 0 0,0 6 0 16,-5-6 0-16,11 1 0 0,-5-1 0 0,-1 1 0 16,6 4-97-16,-6 1-25 0</inkml:trace>
  <inkml:trace contextRef="#ctx0" brushRef="#br0" timeOffset="1954">1299 739 691 0,'0'0'61'0,"0"0"-49"0,0 0-12 0,0 0 0 0,0 0 180 0,0 0 32 0,0 0 8 16,11-9 0-16,-11 9-71 0,5-10-14 0,1 1-3 0,-1-6-1 15,-5 6-74-15,5-11-14 0,-5 1-3 0,0 5-1 16,0-5-11-16,0-5-3 0,-5-5 0 0,0 5 0 16,-1-5-25-16,1 0 0 0,-1-4 0 0,-4 4 0 15,4 0 0-15,-5 0 0 0,1-4 0 0,-7-6 0 16,7 5 0-16,-7-4 0 0,1 9 0 0,5 0 0 15,-5 1 0-15,0 4 0 0,0-5 0 0,-1 10 0 32,-4-1-46-32,-6 6-14 0,5 0-4 0,6 4-844 0</inkml:trace>
  <inkml:trace contextRef="#ctx0" brushRef="#br0" timeOffset="2320">35 725 1497 0,'0'0'32'0,"5"-10"8"0,-16-4 0 0,6 0 4 0,5-6-36 0,0 1-8 32,0 0 0-32,-5-5 0 0,5 5 104 0,-6-10 20 15,6 5 3-15,-5 0 1 0,-1-5-103 0,6 10-25 16,-5 0 0-16,5 4 0 0,5 1 54 0,-5 0 6 16,6-1 0-16,-1-4 1 0,1 5-46 0,-1-10-15 0,6 4 8 0,0-4-8 15,-1 5 0-15,-4 0 0 0,5-5 0 0,-6 9 0 16,6-4 0-16,0 5 0 0,-1-1 0 0,-4 6 0 15,-1-1 0-15,6 1 0 0,-6-1 0 0,1 5-645 16,-1 0-133-16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54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178 0 1267 0,'0'0'28'0,"0"0"5"0,0 0 2 0,0 0 1 16,0 0-36-16,0 0 0 0,0 0 0 0,5 19 0 16,-5-19 109-16,0 0 15 0,6 5 4 0,-1 9 0 15,1-4-17-15,-12 4-3 0,-5 6-1 0,6-6 0 16,0 5-18-16,5 5-3 0,0-5-1 0,0 15 0 0,0-5-68 0,-6 9-17 0,6 10 0 0,-5 0 0 16,5 0 0-16,-6 10 0 0,-4-5 0 0,10 4 0 15,0 1 0-15,0-5 0 0,0 4 0 0,0-4 0 16,0 5 0-16,0-5 0 0,0 0 0 0,0-1 0 15,-6-4 0-15,6-9 0 0,6 4 0 0,-6-5 0 16,5 1 0-16,0-10 0 0,-5-10 0 0,6-5 0 16,-1-4-112-16,6-5-25 0,0 4-6 0,0-9-788 15</inkml:trace>
  <inkml:trace contextRef="#ctx0" brushRef="#br0" timeOffset="483">0 192 1036 0,'0'0'46'0,"0"0"10"0,0 0-45 0,0 0-11 0,0 0 0 0,0 0 0 16,0 0 53-16,0 0 9 15,0 0 2-15,0 0 0 0,0 0 51 0,0 0 10 16,0 0 3-16,5-10 0 0,-5 10-52 0,11 0-9 0,0-4-3 0,-1-1 0 15,-4 0-29-15,10-5-7 0,0 10 0 0,6-4-1 16,-6 4 8-16,6-5 1 0,-1 0 1 0,6 5 0 16,0-10 22-16,6 10 4 0,-1 0 1 0,11 0 0 15,-5 0 0-15,5 0 0 0,-5 0 0 0,0 0 0 16,0 5-52-16,0-5-12 0,-6 5 0 0,6-5 0 16,-6 10 0-16,1-6 0 0,-1-4 0 0,1 5 0 0,-6 0 0 15,-6-5 0-15,-5 0 0 0,1 0 0 0,-1 0 0 0,0 0 0 16,0 5 0-16,-5-5 0 15,0 0-100-15,0 0-22 0,-6 0-5 0,-5 0-1 16,0 0-51-16,0 0-10 0,0 0-3 0,0 0 0 0</inkml:trace>
  <inkml:trace contextRef="#ctx0" brushRef="#br0" timeOffset="810">27 701 1267 0,'0'0'56'0,"0"0"12"0,10 5-55 0,-4-5-13 0,-1 5 0 0,-5-5 0 16,0 0 105-16,0 0 19 0,11 0 3 0,0 0 1 15,-6 0-21-15,-5 0-4 0,0 0-1 0,16 0 0 16,1 0-10-16,-6-5-1 0,5 0-1 0,5 0 0 15,-4 10-72-15,4-5-18 0,6 10 0 0,0-10 0 16,-5-5 55-16,-1 5 7 0,12 0 2 0,-1 5 0 16,-5-5-35-16,6 4-6 0,4 6-2 0,-4-5 0 15,-6 0-33-15,0-1-8 0,0 6 0 0,0-5-1 16,0 9 21-16,-11-14 0 0,6-9 0 0,-1 9 0 0,-4 14 0 16,-7-4 0-16,7-15 0 0,-7 5 0 15,1 5-158 1,0-1-27-16,-11-4-6 0,0 0-1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59.3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324 778 1497 0,'6'14'32'0,"-6"-14"8"0,0 0 0 0,0 0 4 0,0 0-36 0,-16-9-8 16,5 4 0-16,0 0 0 15,-5 5 53-15,0 5 9 0,-1 9 2 0,-4-4 0 0,-1-5 0 0,1 9 0 16,-7 10 0-16,7 0 0 0,-1 0-64 0,6 0 0 0,0-5-14 15,0 5 2-15,-6-4 12 0,11-1 16 0,6 5-4 0,-1 0-1 16,6 5-11-16,0-5 0 0,6-5 0 0,-1 5 0 16,6 0 0-16,5 0 0 15,-5-5 0-15,11-5 0 0,-6 6 63 0,0-6 10 0,0 0 3 0,0-4 0 16,12 0-20-16,-7-1-3 0,1-4-1 0,-1 0 0 16,6-5 10-16,-10 5 2 15,4-5 0-15,1 0 0 0,-6-5-52 0,0 0-12 16,0 10 0-16,-5-5 0 0,0 0 0 0,-11 0 0 0,11 0 0 0,-11 0 0 15,0 0 0-15,0 0 0 0,0 0 0 0,0 0-782 16,-6-10-159-16</inkml:trace>
  <inkml:trace contextRef="#ctx0" brushRef="#br0" timeOffset="203">0 1037 1713 0,'11'15'37'0,"5"-11"8"0,0 1 2 0,1-5 2 0,-17 0-39 0,16 0-10 16,0-5 0-16,6 1 0 0,-1 4 100 0,1-5 17 15,5-5 4-15,0 5 1 0,0 5-38 0,-5 0-8 16,-1 0-2-16,6 0 0 0,-5 0-59 0,-6 0-15 16,6 0 0-16,-6-4 0 15,0 4-48-15,0 4-13 16,0-4-3-16,6 0-947 0</inkml:trace>
  <inkml:trace contextRef="#ctx0" brushRef="#br0" timeOffset="611">892 451 874 0,'0'0'39'0,"0"0"8"0,0 0-38 0,0 0-9 15,0 0 0-15,0 0 0 0,10-4 54 0,-4-6 9 16,-1 5 1-16,-5 5 1 0,0 0-17 0,0 0-3 0,0 0-1 0,0 0 0 15,0 0 16-15,0 0 4 0,6 5 0 0,-6-5 0 16,0 0 0-16,10 10 0 0,-4 4 0 0,-1 5 0 16,-5 0 23-16,6 5 5 0,-1 10 0 0,0 4 1 0,-5-4-46 0,0 0-10 15,-5 4-1-15,5 5-1 0,0-4 23 0,-5 4 5 16,5 5 1-16,0-5 0 0,0 0-52 0,0 1-12 16,0-6 0-16,0 5 0 0,5-9 0 0,0-1-15 15,-5-4 3-15,6-10 1 0,-6-4 11 0,11 4 0 16,-11 0-9-16,5 0 9 15,-5-9-103-15,11 0-16 0,-11-10-3 0,0 0-1 0</inkml:trace>
  <inkml:trace contextRef="#ctx0" brushRef="#br0" timeOffset="928">1064 528 691 0,'0'0'61'0,"0"0"-49"0,0 0-12 0,0 0 0 16,0 0 131-16,0 0 23 0,0 0 5 0,6 15 1 16,-1-1-56-16,1 0-10 0,-1-4-2 0,0 9-1 15,-10-4-43-15,5-15-9 0,5 14-2 0,-5 0 0 0,6 6 73 16,-6 8 14-16,0 1 4 0,0 5 0 0,5-5-84 15,-5 4-16-15,6 1-3 0,-6 0-1 0,5 4-38 0,-5-4-8 16,5 4-2-16,1 0 0 0,-6 1 52 0,0-1 9 16,0 10 3-16,0-9 0 15,0-11-40-15,0 1 0 0,0 0 0 0,0-10 0 16,5 0-27-16,1-4-9 0,-6-15-3 0,0 10-957 0</inkml:trace>
  <inkml:trace contextRef="#ctx0" brushRef="#br0" timeOffset="1472">676 418 576 0,'0'0'51'0,"0"0"-41"0,0 0-10 0,10-10 0 16,1 1 104-16,0 4 20 0,0-5 3 0,0 5 1 16,-1 1-14-16,7 4-2 0,4-5-1 0,1 0 0 15,-1 0-24-15,1 0-5 0,5 5-1 0,0-5 0 16,0 1-13-16,0-1-4 0,11 5 0 0,-6 0 0 0,6 0 0 16,-6 0 0-1,1 5 0-15,-1-5 0 0,-5 0 1 0,0 0 0 16,-5 9 0-16,0 1 0 0,-1 0-53 0,-5-1-12 0,1 6 0 0,-1-6 0 15,-5 1 0-15,-6 4 0 0,0 5 0 0,1-9 0 16,-6-10 0-16,-6 24 0 0,6 0 0 0,-10 10 0 16,-1-6 26-16,-5-4 5 0,-6-4 1 0,0 4 0 0,-5 0 0 0,0 0 0 15,-5 14 0-15,-6-9 0 0,6 0-32 0,5-5 0 16,5 0 0-16,0 0 0 16,1-5-21-16,5 0-11 0,5 0-1 0,0-4-1 0,0-10 54 0,6 4 12 15,5 6 1-15,5-1 1 16,1 0-78-16,-1-4-16 0,11-5-4 0,0 0 0 0,6-10 80 0,0 10 16 15,5 9 4-15,0 5 0 0,5-9-20 0,1-1-3 16,-6-4-1-16,10 5 0 0,1-1 4 0,5 6 0 16,-10 4 0-16,5-5 0 0,-1 6 38 0,1-6 8 15,5 5 2-15,-10 0 0 0,-6 15-52 0,5-10-12 0,1-5 0 16,-6 0 0-16,-11 1 0 0,6-11 0 0,10 1 0 0,-5 4 0 31,-11 15 0-31,0-10 0 0,1-4 0 0,4-10 0 0,-5 4 16 0,-5 10 0 16,0 5 0-16,0-9 0 15,-11-15-46-15,0 0-9 0,5 19-1 0,-5-5-806 0,0-14-161 0</inkml:trace>
  <inkml:trace contextRef="#ctx0" brushRef="#br0" timeOffset="2080">1934 667 1267 0,'0'20'56'0,"0"-20"12"15,0 0-55-15,0 0-13 0,0 0 0 0,0 0 0 16,0 0 105-16,0 0 19 0,0 0 3 0,-11-5 1 0,1 0-52 16,10 5-9-16,0 0-3 0,-6-10 0 0,6-4 0 0,-5-5 0 15,-1 0 0-15,1-1 0 0,-6-4-51 0,0 0-13 16,-5 0 0-16,5 0 0 0,11 0 0 0,-5-4 0 16,-6-6 0-16,0 10 0 0,6 0 54 0,-6-5 8 15,0 0 2-15,6 5-752 16,0 0-149-16</inkml:trace>
  <inkml:trace contextRef="#ctx0" brushRef="#br0" timeOffset="2363">1707 0 1778 0,'17'10'39'15,"-1"-1"8"-15,0-4 1 0,0 0 3 0,-5-5-41 0,5-5-10 0,0 5 0 0,1-5 0 16,4 0 42-16,-5 1 6 0,6-6 2 0,0 10 0 0,-1 0 11 0,1 5 3 0,-1-5 0 15,1 5 0-15,0 4 0 0,-6 6 0 0,5-1 0 0,1 5 0 16,-6-9 0-16,1 4 0 0,-7 1 0 0,1 4 0 16,-5 5-52-16,-1 0-12 0,-5 5 0 0,0-5 0 15,-11 0 0-15,6 4 0 0,-6-4 0 0,-5 5 0 16,5 5 0-16,-5-5 0 16,-1-5 0-16,-4 5 0 0,-6-5 0 0,11-5 0 0,-1-5 0 0,1 1 0 15,5-1 0-15,-5 0 0 0,0-9 0 0,5 0 0 16,0 0 0-16,11-5 0 15,0 0 0-15,0 0 0 0,0 0-53 0,0 0-14 0,0-10-2 0,6-4-674 16,-1-1-134-16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3:57.6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314 1123 1234 0,'0'0'55'0,"0"0"11"0,0 0-53 0,0 0-13 0,0 0 0 0,0 0 0 16,0 0 109-16,0 0 19 0,0 0 4 0,0 0 1 15,-6-14-1-15,1 4 0 0,0 1 0 0,-1-1 0 16,1 1-64-16,-1-1-12 0,1-9-4 0,5 4 0 16,-5 6 20-16,-1-10 3 0,6-5 1 0,-5-1 0 15,5-3-61-15,0 4-15 0,0-5 0 0,5 5 0 16,-5 0 54-16,0-5 8 0,-5 0 2 0,-6-4 0 15,0-1-52-15,6 0-12 0,10 6 0 0,-5-11 0 16,0 1 0-16,-5-1 0 0,-1 6 0 0,6-6 0 0,-5 6 0 0,0-1 0 16,10 10 0-16,-10 0 0 15,-1 0-48-15,6 0-13 0,-5 0-3 0,-1 10 0 16,6 4-153-16,0-4-31 0,0 4-7 0,0 10-1 0</inkml:trace>
  <inkml:trace contextRef="#ctx0" brushRef="#br0" timeOffset="344">44 77 1036 0,'0'0'23'0,"0"0"5"0,0 0 0 0,0 0 1 0,0 0-29 0,0 0 0 16,0 0 0-16,0 0 0 0,-11 0 57 0,-5 0 6 0,-1 0 1 0,17 0 0 15,11-5 0-15,16 0 0 0,6 10 0 0,-12-5 0 16,-5 0 0-16,-16 0 0 0,-5-5 0 0,0 5 0 16,-1-10 0-16,6 10 0 0,0 0 0 0,0 0 0 15,0 0 0-15,16-4 0 0,1-1 0 0,4 0 0 16,-5-5 0-16,1 6 0 0,4-6 0 0,6 0 0 16,0 6 0-16,0 4 0 0,0-5 0 0,6 5 0 15,-1 0-52-15,6 0-12 0,0 0 0 0,-11 0 0 16,5 0 0-16,1 0 0 0,-1 0 0 0,0 5 0 15,1-5 9-15,-12 4-1 0,-4-4 0 0,10 0 0 0,5 0-8 0,-5 5-11 16,-11-5 3-16,6 0 0 16,-6 5-96-16,-5 0-20 0,-11-5-3 0,0 0-581 15,0 0-116-15</inkml:trace>
  <inkml:trace contextRef="#ctx0" brushRef="#br0" timeOffset="655">114 595 1497 0,'0'0'66'0,"0"0"14"0,21 0-64 0,-4-5-16 0,-17 5 0 0,0 0 0 15,-11 0 106-15,11 0 18 0,16 5 3 0,6-5 1 16,-6 0 0-16,6-5 0 0,-1 5 0 0,1-4 0 16,5 8-52-16,0-4-9 15,5 5-3-15,1-5 0 0,-6 5-51 0,16 0-13 16,16-5 0-16,-21 0 0 0,-6 0 0 0,-5 5 0 31,0-5 0-15,-10 9-1175-16</inkml:trace>
  <inkml:trace contextRef="#ctx0" brushRef="#br0" timeOffset="1080">1059 1407 1267 0,'0'0'28'0,"0"0"5"0,0 0 2 0,0 0 1 0,-5-10-36 0,5 10 0 0,0 0 0 0,0 0 0 16,0 0 104-16,0 0 15 0,-11-14 2 0,6 4 1 15,-1 0-42-15,6 10-8 0,0 0-1 0,-5-14-1 0,5 0-56 0,0-6-14 16,0 6 0-16,0 0 0 0,0 4 54 0,0-4 8 15,0 14 2-15,11-10 0 16,-6 0-64-16,0-4-8 0,-5 0-4 0,11 9-1 0</inkml:trace>
  <inkml:trace contextRef="#ctx0" brushRef="#br0" timeOffset="1234">973 859 1958 0,'0'0'43'0,"0"0"9"0,0 0 1 0,0 0 3 0,5-9-45 0,-5 9-11 16,0 0 0-16,0 0 0 0,0 0 0 0,0 0 0 15,0 0 0-15,0 0 0 0,6-10 0 0,-6 10 0 16,0 0 0-16,5 0-868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09.3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0 180 1728 0,'0'0'38'0,"0"0"8"0,0 0 2 0,0 0 0 0,0 0-39 0,5 9-9 0,0 1 0 0,1-1 0 15,-6-9 104-15,5 10 20 0,6 4 3 0,-6 1 1 16,1-1-52-16,-1 1-9 0,6-1-3 0,-6 0 0 15,6-4 0-15,0 9 0 0,-6 0 0 0,6-4 0 32,0-6-51-32,0 6-13 0,0-6 0 0,-1 1 0 0,-4-5 0 15,5 0 0-15,-1 4 0 0,1-9 0 0,5 0 0 0,-5-9 0 16,0 4 0-16,0-5 0 0,-6 1 0 0,6-6 0 16,0-4 0-16,-6 5 0 0,6 4-17 0,-6-4-7 15,1-10 0-15,5-10-1 0,-6 10 40 0,0 0 8 16,1-5 1-16,-1 5 1 0,1 5-25 0,-1 0 0 0,1 4 0 0,-6 6 0 15,5-6-46-15,0 11-14 0,-5-6-4 0,0 5 0 16,0-4-102-16,0 9-21 0,0 0-4 0,0 0-692 16</inkml:trace>
  <inkml:trace contextRef="#ctx0" brushRef="#br0" timeOffset="203">443 348 1497 0,'0'0'32'0,"0"0"8"0,10 14 0 0,-10-14 4 0,0 0-36 0,0 0-8 16,0 0 0-16,11 0 0 15,-11 0 104-15,0 0 20 0,11-10 3 0,0 1 1 0,-6-1-52 0,-5 10-9 0,11-5-3 0,-6 1 0 16,1-6-51-16,-6-9-13 0,0-5 0 0,5 5 0 16,1 4 54-16,-1 6 8 15,0-6 2-15,6 1 0 0,-11-5-52 0,6-1-12 0,-6-8 0 0,0 8 0 32,5-4 0-32,0 15 0 0,1 4 0 0,-6 5 0 15,5-10 0-15,6 1 0 0,0-1 0 0,0 5 0 16,-11 5-151-16,10 0-33 0,7 10-6 0,-7 0-693 0</inkml:trace>
  <inkml:trace contextRef="#ctx0" brushRef="#br0" timeOffset="516">805 199 1267 0,'10'24'56'0,"-10"-24"12"0,0 0-55 0,0 0-13 0,0 0 0 0,11-10 0 0,-11 10 105 0,16-9 19 16,-5-1 3-16,0 0 1 0,0 1 0 0,-11 9 0 15,11-10 0-15,-1-4 0 0,-10-5-52 0,0-1-9 16,0 1-3-16,0 5 0 0,6-1-51 0,-12 6-13 15,-4-6 0-15,-1 1 0 0,0-1 0 0,6 6 0 16,-6 4 0-16,5 10 0 0,-4 0 21 0,-1-1 2 16,0 1 0-16,0 5 0 15,0-1 14-15,0 6 3 0,1 4 1 0,4 0 0 0,1-4-33 0,-1-6-8 16,1 6 0-16,5 9 0 0,5 0 0 0,-5 0 0 16,0-5 0-16,6 0 0 0,5 5 0 0,-6-5 0 0,0 1 0 0,6-6 0 15,-5-4 0-15,5 4-12 16,-1-9 2-16,1 9 1 0,5-4 9 0,-5-1 12 0,0 1-2 0,5-5-1 0,-5-5-9 0,5 5 0 15,-5-1 0-15,5 1 0 32,0 5-49-32,1-5-12 0,-1 9-3 0,0-14 0 0,-5 0-153 0,5 0-31 0,6-5-7 0,-1 0-1 0</inkml:trace>
  <inkml:trace contextRef="#ctx0" brushRef="#br0" timeOffset="768">1188 396 1267 0,'0'0'28'0,"0"0"5"0,0 0 2 32,0 0 1-32,0 0-36 0,0 0 0 0,-5-5 0 0,-1 0 0 15,1-5 109-15,5 6 15 0,-6-6 4 0,1-4 0 32,0 9-52-32,10-19-9 15,11-24-3-15,0 5 0 0,-5 9 52 0,0 10 9 16,0 5 3-16,0-5 0 0,5 5-52 0,-5-1-9 15,-6 11-3-15,11 4 0 0,-5 5-51 0,0-5-13 16,5 0 0-16,0 5 0 0,1 0 0 0,-7 0-13 16,7 0 2-16,-7 10 1 15,-10-10-138-15,0 0-27 0,17 5-5 0,-17-5-2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07.5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130 403 1418 0,'0'0'31'0,"0"0"6"0,11 10 2 0,-11-10 1 0,0-14-32 0,0 4-8 0,0 0 0 0,0 10 0 16,-5-14 71-16,5 14 12 0,0 0 2 0,0 0 1 15,-11-5-18-15,0 0-3 0,0 1-1 0,0 8 0 0,1 16-49 0,4-6-15 16,-10-4 0-16,5-6 8 0,-5 6 43 0,11 0 9 0,-6 4 1 0,5 10 1 15,1-5-101-15,5 0-20 0,-5 1-4 0,5-1-1 16,0 5 52-16,5 0 12 0,0-5 0 0,6 5 0 16,-5-10 12-16,-6-14 4 0,0 0 2 0,0 0 0 0,10 15-18 0,1-1 0 15,0-9 0-15,-11-5 0 0,5-14-18 0,6 4 2 16,0 10 1-16,0-10 0 0,0-4 15 0,-6 4 0 16,6 1 0-16,0-6 0 0,-6 1 0 0,6 0 0 15,-6-1 0-15,6 1 0 0,0 4 0 0,0 1 0 16,-11 9 12-16,5-5-12 15,1-5 9-15,-6 10-9 0,10 0 0 0,-10 0 9 0,0-9 37 0,0 9 7 16,0 0 2-16,0 0 0 0,6 9-44 0,-6 6-11 31,5-6 0-31,1 6 0 0,-6 4 0 0,5 0 0 16,6 5 0-16,-6 5 0 0,6-5 0 0,-6 5 0 0,6-5 0 16,0-5 0-16,0-5 0 0,-6 1 0 0,6-6 0 0,-6 6 0 31,-5-15-203-31,0 0-42 0,0 0-9 0,0 0-2 0</inkml:trace>
  <inkml:trace contextRef="#ctx0" brushRef="#br0" timeOffset="361">433 72 1728 0,'0'10'38'0,"0"4"8"0,-6 5 2 0,6 10 0 16,6 14-39-16,-6-4-9 0,-6 4 0 0,-4-5 0 16,15 1 92-16,0-1 17 0,-5-4 3 0,6 9 1 15,-6-5-63-15,0 6-13 0,5-6-2 0,1 5-1 0,-1-9-18 16,6-5-3-16,0-10-1 0,-1-5 0 31,-4 1-34-31,-6-6-7 0,5-9-2 0,11 10 0 0,1-5 31 0,-7-5 0 16,-4-5 0-16,5-9 0 0,-1 4 0 0,1-5 0 15,-11-4 0-15,0 0 0 0,6 0 0 0,-1 0 0 0,-5-10 0 0,0 0 0 0,0 0 0 0,0 0 0 16,-11 5 0-16,6 5 0 0,5 0 0 0,-6 0 0 16,-10 0 0-16,5 4 0 0,1 6 0 0,4 4 0 15,6 5 0-15,-11-5 0 16,6-9-57-16,0 4-6 0,5 10-1 0,0 0 0 16,0 0-102-16,0 0-21 0,0 0-4 0,0 0-1 0</inkml:trace>
  <inkml:trace contextRef="#ctx0" brushRef="#br0" timeOffset="845">800 725 1267 0,'0'0'56'15,"11"0"12"-15,0-5-55 0,0 5-13 0,5-9 0 0,-5-6 0 32,-1 10 105-32,1-4 19 0,0-1 3 0,5 1 1 15,0-1-52-15,-5-4-9 0,-5-6-3 0,-1 1 0 16,0 5 0-16,-5-1 0 0,0 6 0 0,0-10 0 0,-5-10-40 0,0 5-9 0,-6 9-2 0,0 1 0 15,0 0-13-15,0 9-18 0,11 5 4 0,-10 0 1 16,-7-5 61-16,1 15 13 0,0-6 3 0,5 11 0 16,-5 4-52-16,5-5-12 0,-5-9 0 0,11 10 0 15,5 9-48-15,0 0-13 0,0-10-3 0,5 5 0 32,6-9-51-32,0-1-10 0,-1 1-3 0,7-10 0 0,4 0 0 0,-5-5 0 0,1 0 0 0,4 5 0 15,1 0 52-15,-6 0 9 0,0 0 3 0,6-4 0 0,-6 4 51 0,0 0 13 31,0 4 0-31,-5-8 0 16,0-6-54-16,5-4-8 0,0-1-2 0,-5 1 0 0,-11 4 52 0,11 1 12 16,-6 9 0-16,6-5 0 0,-5-5 0 0,-1 5 0 15,11 1 0-15,-5 4 0 0,-11 0 48 0,0 0 13 0,6 9 3 16,10 1 0-16,-5-5 51 0,-1 4 10 0,1-4 3 0,0 5 0 16,5 4-30-16,-10-4-6 0,-1 4 0 0,6-4-1 15,0-1-43-15,-6-4-9 0,-5-5-2 16,0 0 0-16,11 5 22 0,5-5 4 0,-11 0 1 0,1 5 0 0,-6-5-52 0,11 0-12 15,-11 0 0-15,0 0 0 0,5-10 0 0,6 0 0 0,0 10 0 0,-1-4 0 16,-10-11 20-16,0 6 0 0,6-1 1 16,-1-4 0-16,1-10-21 0,-1 9 9 0,-5 15-9 0,0 0 0 15,11-9-12-15,-11 9-10 0,0 0-2 0,5-10 0 16,11 10-185-16,-16 0-38 16,0 0-7-16,0 0-2 0</inkml:trace>
  <inkml:trace contextRef="#ctx0" brushRef="#br0" timeOffset="1032">1546 667 1267 0,'0'0'56'0,"0"0"12"0,10 0-55 0,-4-4-13 15,-6 4 0-15,0-10 0 0,0 0 105 0,5-4 19 32,-5-5 3-32,0-5 1 0,0 0-52 0,0 0-9 15,-5-5-3-15,-1-5 0 0,6 1-51 0,-5-1-13 16,-6 1 0-16,0-6 0 0,1 6 54 0,-1-6 8 0,0 1 2 0,0-10 0 0,0 0-52 0,1 0-12 15,4 4 0-15,1 6-970 16</inkml:trace>
  <inkml:trace contextRef="#ctx0" brushRef="#br0" timeOffset="1235">1330 245 1728 0,'16'5'38'0,"-5"-5"8"0,5 0 2 0,11-5 0 0,-6 5-39 0,1 5-9 0,5 0 0 0,5-5 0 16,-5-15 104-16,0 1 20 0,0-6 3 0,-5 6 1 31,5 9-103-31,0 0-25 0,-5 5 0 0,-1 0 0 16,1 0 0-16,-6 5 0 0,6 5 0 0,-6-1 0 16,-5-9-148-16,0 5-36 0,5 0-6 15,-16-5-2-15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03.3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211 850 1267 0,'-27'-5'56'0,"27"5"12"16,0 0-55-16,0 0-13 0,0 0 0 0,0 0 0 15,0 0 130-15,0 0 23 0,0 0 5 0,0 0 1 16,0 0-50-16,0 0-9 0,-11-19-3 0,0 9 0 16,6 0-97-1,-6 1-30-15,6-1-1 0,-1-4 0 0,1 4 50 0,0-9 9 0,-1-10 3 0,6 10 0 16,0 5-63-16,0-1-12 0,0-4-2 0,6 5-574 16,-1-1-116-16</inkml:trace>
  <inkml:trace contextRef="#ctx0" brushRef="#br0" timeOffset="134">0 288 1728 0,'0'0'38'0,"0"0"8"0,0 0 2 0,0 0 0 0,0 0-39 0,11-5-9 16,-6-5 0-16,-5 10 0 0,11-4 53 0,0-1 9 16,5 5 2-16,0 0 0 15,-16 0-154-15,0 0-30 0,0 0-7 0,0 0-1 0</inkml:trace>
  <inkml:trace contextRef="#ctx0" brushRef="#br0" timeOffset="555">330 648 1468 0,'16'10'32'0,"0"-1"8"0,-5 1 0 0,-16 4 1 0,-1-4-33 0,-5-1-8 0,11 6 0 0,0-15 0 15,0 0 162-15,-10 9 30 0,10-9 7 0,-11 10 1 16,-5 4-212-16,10-4-41 0,6-10-9 0,0 0-2 0,0 0 103 0,0 0 20 16,0 0 4-16,0 0 1 0,0 0-30 0,0 0-6 15,0 0 0-15,0 0-1 16,0 0-43-16,0 0-8 0,0 0-1 0,0 0-1 0,0 0 39 0,0 0 8 16,0 0 2-16,0 0 0 0,0-10-38 0,0 1-7 15,0-1-2-15,0-4 0 0,-5-5 24 0,5 4 0 16,5 1 0-16,1 4 0 0,-1-4 36 0,0 4 11 15,1 1 2-15,-1-1 1 16,6 5-80-16,5-4-16 0,0-1-3 0,1 5-1 16,-7 0 40-16,-10 5 10 0,0 0 0 0,0 0 0 0,17-4 49 0,-7-1 12 15,-4-5 3-15,5 5 0 0,5 5-52 0,-5 5-12 16,-1 0 0-16,1 5 0 0,0-1 0 0,0 6 0 0,0-6 0 0,-6 10 0 31,6 5 0-31,-6 10 0 0,6-10 0 0,-6 0 0 16,-5-10 0-16,6 6 0 0,-1 4 0 0,1-5 0 0,-1 5 0 0,-5-24 0 15,0 0 0-15,0 0 0 16,6 10-151-16,-6-10-33 0,0 0-6 0,0 0-2 0</inkml:trace>
  <inkml:trace contextRef="#ctx0" brushRef="#br0" timeOffset="883">821 744 748 0,'0'0'67'0,"0"0"-54"0,0 0-13 0,-5-5 0 0,0 5 220 0,-6-5 42 16,5-4 8-16,-4-1 2 0,-1-4-167 0,5-1-33 15,1 1-6-15,-6-5-2 0,6 4 0 0,-1 1 0 16,-4-5 0-16,4 0 0 0,1-1-25 0,-1-4-6 16,1 0-1-16,5 0 0 15,-5 0 0-15,-1-4 0 0,6-6 0 0,0 0 0 16,0 6-32-16,6-1 0 0,-1 5 0 0,0 4 0 0,1-4 0 0,5 0 0 15,-6 0 0-15,6 0 0 0,-6 0 0 0,6 0 0 16,-6 5-12-16,12 0 3 0,-7 9 21 0,1-9 4 16,-5 0 0-16,10 5 1 0,0 4-17 0,0 0-11 15,0 6 2-15,1-1 0 0,-7 5 9 0,1 0 0 16,-11 0 0-16,16 9 0 16,-10 1-104-16,5 4-20 0,-1 10-3 0,-4-4-1 0</inkml:trace>
  <inkml:trace contextRef="#ctx0" brushRef="#br0" timeOffset="1086">600 451 979 0,'0'0'87'16,"5"0"-70"-16,12 5-17 0,-12-5 0 16,6-5 221-16,-6 0 41 15,6-4 8-15,0 9 2 0,5 9-153 0,-5-9-31 16,0 0-5-16,-6 0-2 0,6 0-27 0,5 0-6 0,-5 5 0 0,5-5-1 15,-5 0-38-15,10 0-9 16,-4 5 0-16,4 9 0 0,1-9 0 0,-1-5 0 0,-4-5 0 0,4 5 0 16,1 0-152-16,-6 5-32 0,6 0-6 0,-6 0-693 15</inkml:trace>
  <inkml:trace contextRef="#ctx0" brushRef="#br0" timeOffset="1320">1189 629 1267 0,'0'0'56'0,"0"0"12"0,0 0-55 0,0 0-13 0,0 0 0 0,0 0 0 0,0 0 54 0,0 0 8 16,0 0 2-16,0 0 0 0,0-5 38 0,-11-5 8 16,6 1 2-16,-1 4 0 0,-5-5-49 0,1 1-10 0,-1 4-1 0,-5-5-1 15,-1 10 0-15,7 0 0 0,10 0 0 0,-11 0 0 16,-5 5-7-16,10 0-2 0,6-5 0 0,0 0 0 31,0 0-34-31,-5 14-8 0,5-14 0 0,-6 10 0 16,6 0 53-16,0 4 9 0,11 5 2 0,-5-4 0 15,-6-15-103-15,0 0-20 0,0 0-4 0,16 9-1 16,-5-4 0-16,-1 5 0 0,1-10 0 0,5 9 0 16,-5-4-102-16,0 5-21 0,5-1-4 0,-5-4-1 0</inkml:trace>
  <inkml:trace contextRef="#ctx0" brushRef="#br0" timeOffset="1538">1372 802 806 0,'0'0'72'0,"0"0"-58"16,0-10-14-16,0 0 0 0,0 10 156 0,-5-9 29 16,5-1 6-16,-5-4 1 15,5-1-103-15,0 1-20 0,5 0-4 0,-5 4-1 0,5-4 0 0,1-1 0 16,-1 1 0-16,1 4 0 0,-1-4-28 0,0-1-5 31,12 6-2-31,-1-1 0 0,-5 5-12 0,-1-9-2 16,1 0-1-16,5-1 0 0,-5 6 6 0,5-1 0 0,1 0 1 0,-1 1-660 15,0 9-132-15</inkml:trace>
  <inkml:trace contextRef="#ctx0" brushRef="#br0" timeOffset="1979">1670 787 1267 0,'0'0'28'0,"0"0"5"0,0 0 2 0,0 0 1 0,0 0-36 15,0 0 0-15,0 0 0 0,0 0 0 0,0-5 109 0,0-4 15 0,0-1 4 0,0 1 0 16,0-1-52-16,5 0-9 0,-5 10-3 0,0-9 0 16,5-10-51-16,1 9-13 0,-1-4 0 0,6 4 0 15,-6 5 54-15,6-4 8 0,-5 4 2 0,4 0 0 16,1 0-64-16,0 0-8 0,-6-4-4 0,6 4-1 0,0 0 13 0,5 0 13 31,-5 1-2-31,-6-1-1 0,-5 5-10 0,0 0 0 16,11 9 9-16,-5 1-9 0,-6-10 0 0,16 10 0 0,-11 4 0 0,1 0 0 15,-1 1 0-15,0-1 0 0,1 5 0 0,-1-9 0 16,-5-10 0-16,6 10 0 0,-1 4 0 0,-5-14 0 16,0 0 0-16,0 0-16 0,16 0 2 0,-10 0 1 0,4-14 21 0,-4 4 4 15,-6 10 0-15,11-10 1 0,-6 6-13 0,-5 4 0 32,11-5 0-32,0 0 0 0,-1-9 0 0,-4 9 0 0,-6 5 0 0,16-5 0 0,-5-9 0 0,0 4 0 15,-6-4 0-15,-5 14 0 0,0 0 0 0,0 0 0 16,0 0 0-16,0 0 0 0,0 0 0 0,0 0 0 15,0 0 0-15,6 14 0 0,-1 0 0 0,-5 1 0 16,11 4 0-16,-6 5 0 0,1-10 0 0,-1 6 0 16,0 4 0-16,12 0 0 15,-7-5-48-15,1-5-13 0,0 6-3 0,0-6 0 16,0 0-127-16,5-9-25 0,11 0-6 0,-27-5-1 0</inkml:trace>
  <inkml:trace contextRef="#ctx0" brushRef="#br0" timeOffset="2309">2356 773 576 0,'0'0'51'0,"0"0"-41"0,0 0-10 0,0-10 0 16,5 1 156-16,-5-6 28 0,0 1 7 0,-5-1 1 15,-1 6-52-15,1-1-9 0,-1-4-3 0,1 4 0 16,-6 1-51-16,6 4-10 0,-6 0-3 0,11 5 0 16,-5 0-51-16,5 0-13 0,-11 0 0 0,11 0 0 15,0 0 54-15,-6 5 8 0,-4 14 2 0,4-9 0 16,1-6-52-16,5 6-12 15,0 4 0-15,0 1 0 0,-6-1 0 0,12-4 0 0,-6-10 0 0,5 9 0 0,1 6 0 0,-6-15 0 16,0 0-9-16,16 5 9 0,-5 4-10 0,-1-4 10 16,-10-5-10-16,17 0 10 0,-17 0 0 0,10-5 10 15,1-4 0-15,5 4 0 0,-10 0-10 0,5 0 0 16,-11 5 0-16,16-5 0 31,-11 1-36-31,11 4-8 0,-5 0-3 0,0 0 0 16,-11 0-1-16,5 0 0 0,6 4 0 0,0 1 0 0,0 5-14 0,0-5-3 0,-11-5-1 0,5 9 0 15,6 1-23-15,0-1-5 0,5 11-1 16,0-6-525-16</inkml:trace>
  <inkml:trace contextRef="#ctx0" brushRef="#br0" timeOffset="2480">2691 845 1432 0,'0'0'32'0,"0"0"6"0,5-10 2 0,-5-4 0 0,-5-5-32 0,5-1-8 0,-6-4 0 0,6 0 0 15,-11-4 40-15,6-6 8 0,-6 0 0 0,6 1 1 16,-6-6-13-16,0 6-2 0,6-1-1 0,-6-4 0 16,6-1-33-16,-1 11 0 15,6-1 0-15,-5 0 0 0,-6-10-96 0,11 11-25 0,-5-11-6 16,5 20-1-16</inkml:trace>
  <inkml:trace contextRef="#ctx0" brushRef="#br0" timeOffset="2682">2480 504 1728 0,'0'0'38'0,"16"0"8"0,-5 5 2 0,11-5 0 0,-12 5-39 0,12-5-9 16,0 4 0-16,-6-8 0 0,0-1 53 0,0 5 9 16,6 0 2-16,-6 5 0 0,0-5-11 0,-5 0-1 15,5 4-1-15,-5 1 0 0,5 0-33 0,-5 0-6 16,0 0-2-16,0-1 0 15,-1-4-159-15,-10 0-32 0,0 0-7 0,11 10 0 0</inkml:trace>
  <inkml:trace contextRef="#ctx0" brushRef="#br0" timeOffset="2868">2901 821 1130 0,'0'0'50'0,"0"-10"10"0,0 1-48 0,0-1-12 16,0 0 0-16,-5-4 0 0,5 0 84 0,-6 4 15 0,6-4 2 0,-5 4 1 16,5-4-30-16,0-1-7 0,0 6-1 0,5-1 0 15,-5 0-51-15,0 6-13 0,6-6 0 0,-1 5-509 32,-5 5-105-32</inkml:trace>
  <inkml:trace contextRef="#ctx0" brushRef="#br0" timeOffset="3105">3263 821 1188 0,'0'0'26'0,"0"0"6"0,0 0 0 0,0 0 1 0,0 0-33 16,6-10 0-16,-6 1 0 0,0-6 0 0,0 1 91 0,-6-1 11 31,1 1 2-31,-1 4 1 0,-4-4-49 0,4 4-11 16,-5 1-1-16,6 4-1 0,0-5-3 0,-1 1 0 0,1 4 0 0,5 5 0 0,0 0-12 0,0 0-2 15,-11 10-1-15,0-1 0 0,11-9-25 0,0 0 0 16,0 15 8-16,0 4-8 0,0-5 53 0,6 1 9 16,-1-1 2-16,0 5 0 15,6-4-161-15,-5-6-32 0,4 6-7 0,-4-6 0 16,-6-9-67-16,0 0-13 0</inkml:trace>
  <inkml:trace contextRef="#ctx0" brushRef="#br0" timeOffset="3400">3496 787 1134 0,'0'0'24'0,"0"0"6"0,0 15 1 0,0 4 1 0,0-5-32 0,-6 1 0 0,1-6 0 0,-1 6 0 16,1-1 80-16,5-14 10 0,-6 10 2 0,6-10 0 16,0 0-14-16,0 0-2 0,0 0-1 0,0 0 0 0,0 0-23 15,0 0-4-15,0 0 0 0,0 0-1 16,0 0-26-16,11-10-5 0,0 5 0 0,-5-4-1 0,4-1-15 0,1-4 0 0,0-1 0 0,5 6 0 15,-5-6 9-15,0 6-1 0,10-6 0 0,-10 6 0 16,0-1 1-16,-6 0 0 0,12 6 0 0,-7-1 0 16,1 5-9-16,0 0 0 0,5 0 0 0,-5 5 8 15,-11-5 0-15,0 0 0 0,11 9 0 0,-6 6 0 32,6-1-28-32,-6 0-5 0,1 6-2 0,-6-6 0 0,5 1 61 0,-5-1 12 0,6 0 2 0,-6-14 1 0,0 20-49 0,5-11 0 15,-10 6 0-15,5-15-632 16,-6 9-123-16</inkml:trace>
  <inkml:trace contextRef="#ctx0" brushRef="#br0" timeOffset="3557">3209 360 1267 0,'0'0'56'0,"0"0"12"0,0 0-55 0,0 0-13 0,0 0 0 0,0 0 0 0,0 0 69 0,0 0 11 15,11-5 3-15,-11 5-508 0,0 0-102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1.6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24 1036 0,'0'0'23'16,"0"0"5"-16,0 0 0 0,0 0 1 0,0 0-29 0,0 0 0 0,-5 0 0 0,5 0 0 15,0 0 108-15,0 0 16 0,-11 0 4 0,11 0 0 0,0 0-52 0,0 0-9 16,0 0-3-16,0 0 0 0,0 0 52 0,0 0 9 16,0 0 3-16,0 0 0 0,0 0-57 0,11 5-11 15,-11-5-3-15,5-5 0 0,-5 5-40 0,11 0-8 16,11-5-1-16,5 5-8 0,0 5 58 0,0-10 5 0,0 5 1 0,0-5 0 0,5-4-52 0,0 4-12 15,1 5 0-15,-6 0 0 0,0 5 0 0,-5-5 0 32,5 4 0-32,0 1 0 0,-6 0 0 0,1 5 0 0,-1-6 0 0,-4-4 0 15,-7-4-151-15,1 4-33 0,-11 0-6 0,0 0-2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10.45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87 509 1033 0,'0'0'22'0,"0"0"5"0,0 0 1 0,0 0 2 0,0 0-30 0,0 0 0 15,0 0 0-15,0 0 0 0,0 0 109 0,0 0 16 16,-6 0 3-16,1-14 1 0,-6 4-52 0,6-14-10 16,5 0-3-16,-6 5 0 0,1 4 52 0,5-9 9 15,-5 0 3-15,-1-19 0 0,1 14-52 0,-1-4-9 16,1 4-3-16,0 5 0 0,5-5-51 0,-6 0-13 16,1 0 0-16,5 1 0 0,-6 4 0 0,6 4 0 15,0-4 0-15,6 10-714 16,-6 14-146-16</inkml:trace>
  <inkml:trace contextRef="#ctx0" brushRef="#br0" timeOffset="283">524 307 1497 0,'0'0'32'0,"6"15"8"0,-6 4 0 0,0 0 4 0,-6 0-36 0,1 10-8 0,-6-5 0 0,6 10 0 16,-1-5 156-16,-4 9 28 0,-7-14 7 0,1 5 1 15,5 0-154-15,1-1-30 0,-7-4-8 0,1 0 0 0,11-4 0 0,-6-1 0 16,0-5 0-16,0 1 0 16,11-6-57-16,0-9-13 0,0 10-2 0,0-10-1 15,0 0-84-15,0 0-17 0,33 5-3 31,-33-5-1-31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2.6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0 130 1497 0,'0'0'32'0,"0"0"8"0,0 0 0 0,11-10 4 0,-6-9-36 0,0 0-8 16,-5 0 0-16,0 4 0 0,0 6 53 0,0-6 9 0,0 6 2 0,6-1 0 15,-1 5 0-15,-5 5 0 0,0 0 0 0,0 0 0 16,0 0 0-16,0 0 0 0,0 0 0 0,0 0 0 16,0 0-52-16,0 0-12 0,0 0 0 0,0 0-646 15,11 5-132-15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3.6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1411 0,'0'0'62'0,"0"0"14"0,0 0-61 0,0 0-15 0,0 0 0 0,0 0 0 15,0 0 73-15,0 0 12 16,0 0 3-16,0 0 0 0,0 0-71 0,16 0-17 0,-16 0 0 0,0 0-508 16,16 0-106-16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5.6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194 576 1497 0,'0'0'32'0,"0"0"8"0,0 0 0 0,0 0 4 0,0 0-36 0,0 0-8 15,-5 0 0-15,5 0 0 0,-6-5 53 0,1 0 9 16,-1 1 2-16,6-6 0 0,-5 0 0 0,5 6 0 16,0-11 0-16,5 1 0 0,-5-10 0 0,0 5 0 0,0-1 0 0,6-4 0 15,-1 5-1-15,-5 5 0 0,0-10 0 0,0 5 0 16,6-10-50-16,4 5-13 0,17 0 0 0,-16 0 0 16,-16 0 0-16,-6-5 0 0,16 0 0 0,-10 10 0 15,0 0 0-15,5 9 0 16,-6 0 0-16,6 10 0 15,0 0-97-15,0 0-25 0,0 0-5 0,11 0-1 16,5 10-55-16,0 4-11 0,-16 6-2 0,6 4-478 0</inkml:trace>
  <inkml:trace contextRef="#ctx0" brushRef="#br0" timeOffset="191">367 437 460 0,'0'0'20'16,"0"0"5"-16,0 14-25 0,0 1 0 0,0-15 0 0,11 14 0 16,-11 5 133-16,5-4 22 15,-5-15 4-15,11 9 1 0,-11-9-77 0,0 0-15 0,0 0-4 16,0 0 0-16,-11 0-51 0,11 0-13 0,0 0 0 0,0 0 0 0,0-5 84 0,-5-4 13 15,5-1 3-15,0-4 1 0,0-1-19 0,0 1-4 16,0-5-1-16,0 4 0 0,-6-4-50 0,6 0-11 16,0-10-1-16,0 5-1 0,6-5-14 0,-6-4 0 15,0-1 0-15,0 5 0 0,0-4 54 0,0 9 8 16,-6-5 2-16,1 10 0 16,0-1-205-16,-1 1-41 0,-10-24-8 0,0 29-2 0</inkml:trace>
  <inkml:trace contextRef="#ctx0" brushRef="#br0" timeOffset="423">0 221 1832 0,'0'0'40'0,"0"0"9"0,10 0 2 0,7 0 0 0,-7 0-41 0,12 0-10 0,0 4 0 0,5 1 0 15,-6-5 81-15,12 5 15 0,-1 5 2 0,-5-6 1 16,5-8-79-16,1 4-20 0,-6 0 0 0,0 0 0 16,0-5 0-16,-5 5 0 0,-6-5 0 0,-5 0 0 15,-1 5 0-15,-10 0 0 0,0 0 0 0,0 0 0 16,6 5-201-16,-6-5-44 0,0 0-9 0,0 0-2 0</inkml:trace>
  <inkml:trace contextRef="#ctx0" brushRef="#br0" timeOffset="610">108 437 748 0,'0'0'67'0,"0"0"-54"15,16 9-13-15,-5-9 0 0,-1 0 220 0,7 0 42 16,-1 0 8-16,5 0 2 0,6 0-116 0,-5 0-22 16,5 5-5-16,-5-5-1 0,5 5-51 0,-6 0-10 15,6 0-3-15,0-5 0 0,-5 4-51 0,-6-4-13 16,6 0 0-16,-1 0 0 15,-4 5-100-15,-7-5-22 0,7-5-5 0,-7 1-820 0</inkml:trace>
  <inkml:trace contextRef="#ctx0" brushRef="#br0" timeOffset="1095">777 389 806 0,'0'0'72'0,"0"0"-58"0,6 9-14 0,-6 6 0 16,0-1 142-16,0 5 26 0,0 1 4 0,0-1 2 15,-6 0-81-15,6 5-16 0,-5 0-3 0,5 0-1 16,-5 0-51-16,-1 5-10 0,6-5-3 0,-5 0 0 16,-1 0 21-16,1-5 4 0,0 5 1 0,-1 0 0 15,6 0-19-15,-5-9-3 0,5-1-1 0,-6 0 0 0,6-4 4 0,0-10 1 16,0 0 0-16,0 0 0 0,0 0-17 0,0 0 0 15,0 0 0-15,0 0 0 0,0 0 0 0,0 0 0 16,-10-5 0-16,4-4 0 0,6-1 0 0,-5 0 0 16,5-4 0-16,-6 4 0 0,6-9 0 0,0 0 0 15,0-5 0-15,0 0 0 0,0 0 0 0,0 0 0 16,6 0 0-16,-1 0 0 0,1-5 16 0,4 5-1 16,-4 0 0-16,-1 0 0 0,6 0-24 0,0 0-5 15,0 0-1-15,-1 5 0 0,7-5 15 0,-1 9 0 16,0-4 0-16,0 10 0 0,1-1 25 0,4 0 8 15,-5 1 2-15,1 9 0 0,-7 5-5 0,1-5-1 16,-11 0 0-16,11 9 0 0,-11-9-29 0,5 15-13 16,-10 4 1-16,0 0 0 0,-1-5 12 0,1 10 0 0,-6 5 0 0,-5-5-9 15,0 0 9-15,-6-5-10 16,11 5 10-16,-5-9-10 0,0-1 0 0,10 1 0 16,-5-6 0-16,6 1 0 15,5-10-20-15,0 0-4 0,0 0-1 0,0 0 0 16,0 0-33-16,0 0-8 0,0 0 0 0,11 5-1 0,5-5-94 0,0 0-18 15</inkml:trace>
  <inkml:trace contextRef="#ctx0" brushRef="#br0" timeOffset="1578">1226 518 748 0,'0'0'67'0,"16"0"-54"0,-5 0-13 0,5-4 0 16,-5-1 169-16,0 0 31 0,-6-5 7 0,-5 1 1 15,6-1-116-15,4-4-22 0,-4-1-5 0,-1-4-1 0,-10 5 0 0,-1-5 0 16,1 4 0-16,-6 1 0 0,6 4-51 0,-6 5-13 16,0 1 0-16,0-1 0 0,-5-5 34 0,0 5 4 15,16 5 1-15,-11 10 0 0,-5-5-11 0,0 4-3 16,-1 6 0-16,1-6 0 0,0 6-25 0,11-6 0 16,-6 1 0-16,5 4 0 15,12 1-46-15,-1-1-14 0,-5 5-4 0,11-9 0 16,-6 4 22-16,6-4 4 0,-11-10 1 0,11 10 0 15,5-1 5-15,0 1 0 0,-5-1 1 0,5-4 0 0,-5 0 10 0,5-5 1 0,-5 5 1 0,5 0 0 32,-5-1-17-32,6-4-4 0,-1 5-1 0,0 0 0 0,0-5-70 15,-10 5-13-15,-6-5-4 0,10 9 0 0,1 1-28 16,-11-10-7-16,0 0-1 0,11 5 0 0,-11-5 98 0,5 5 19 0,-5-5 4 0,11 4 1 16,0-4 147-16,-11 0 30 15,0 0 5-15,0 0 2 0,0 0-11 0,0 0-3 16,5-4 0-16,-5 4 0 0,0 0-51 0,0 0-10 0,6-10-3 0,-6 0 0 15,0-4-7-15,-6 4-1 0,6-4-1 0,-5 0 0 16,5-1-23-16,-5 1-4 0,5-1 0 0,5 1-1 16,-10 0-5-16,5 4-1 0,0-4 0 0,0 4 0 15,5-4 3-15,0-1 1 0,1 6 0 0,5 4 0 16,-1-5-25-16,1 5 0 0,0 1 0 0,0-1 0 16,0 0-14-16,-1 0-8 0,7 5-2 0,-7 0-541 15,1 0-109-15</inkml:trace>
  <inkml:trace contextRef="#ctx0" brushRef="#br0" timeOffset="1786">1799 619 1036 0,'0'0'46'0,"0"0"10"0,0 0-45 0,0 0-11 15,0-9 0-15,0-1 0 0,0 10 53 0,0-14 9 16,-6-1 2-16,1-4 0 0,-6 0 0 0,0-5 0 15,6 0 0-15,-1 0 0 0,-5-5-2 0,6 0 0 16,-6-4 0-16,6-1 0 0,-6-4-48 0,6 4-14 16,-1-5 0-16,-5 1 8 0,6 4 13 0,5 1 3 15,-5 4 1-15,-1 0 0 16,6 5-91-16,0 5-18 0,0 0-4 0</inkml:trace>
  <inkml:trace contextRef="#ctx0" brushRef="#br0" timeOffset="1984">1593 283 1497 0,'0'0'66'0,"0"0"14"15,16 10-64-15,1-10-16 0,4 0 0 0,-5 5 0 16,6-5 102-16,-6 4 17 0,6-4 3 0,-1-4 1 0,1 4-49 0,-6 4-10 16,1 1-1-16,-1 0-1 0,5-5-41 0,-4 0-8 15,-12 5-1-15,6 4-1 16,5-4-11-16,-11 0 0 0,-5-5 9 0,0 0-9 15,6 10-104-15,5-1-24 0,-11-9-6 0,5 10-715 16</inkml:trace>
  <inkml:trace contextRef="#ctx0" brushRef="#br0" timeOffset="2252">1966 610 1497 0,'0'0'32'0,"0"0"8"0,11 4 0 0,5 1 4 0,-5-5-36 0,0 0-8 16,-1 5 0-16,1-5 0 0,-11 0 66 0,11-5 11 15,-11 5 3-15,11-5 0 0,0-4-12 0,-6 4-1 16,-5 5-1-16,5-10 0 0,1-4-16 0,-6 4-3 0,-6-4-1 16,1-5 0-16,-6 0-37 0,0-1-9 0,-5 6 0 15,5-5 0-15,-5-5 0 0,0 0 0 16,5 5 0-16,0-1 0 0,1 11 16 0,4-6 2 0,1 6 0 0,-1-6 0 16,6 6-29-16,-5-6-5 0,5 11-2 0,5-6 0 15,1 0 18-15,-1 6 0 16,6-1 0-16,0 5 0 0,10-5 0 0,-4 0 0 15,4 10 0-15,1 0 0 0,5 0 48 0,0-1 12 0,-11 1 4 0,6 5 0 16,-1-5-118-16,-5 4-23 16,1 1-5-16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4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113 797 1267 0,'0'0'28'0,"0"0"5"0,0 0 2 0,0 0 1 0,11-5-36 0,-11 5 0 16,0 0 0-16,0 0 0 0,0 0 100 0,0-10 14 16,5 1 2-16,-5 9 1 0,0 0-36 0,0 0-7 15,-5-10-2-15,-1 1 0 0,1-1-4 0,5 10 0 16,-5-10-1-16,-6 10 0 0,0-4-54 0,0-1-13 15,11 5 0-15,-5 0 0 0,-11 0 0 0,5 5 0 16,5-1 0-16,1 6 0 0,0 0 26 0,-6-6 2 0,0 6 1 0,11-10 0 16,0 0-21-16,0 0-8 0,-5 5 0 0,5-5 9 15,0 0 19-15,5 9 3 0,6-4 1 0,-11-5 0 16,16 5-32-16,-5-5 0 0,-11 0 0 0,16-5 0 16,-5 0-45-16,-6 1-15 15,6-6-4-15,0 0 0 0,5 6 52 0,-11-11 12 0,1-9 0 0,-1 0 0 16,1 0 0-16,-1-5 0 0,-5 5 0 0,0-9 0 15,-5-11 0-15,5 6 0 0,-6-10 0 0,1 0 0 16,-6 0 0-16,6 5 0 0,-1-5 0 0,1 5 0 16,-1-1 0-16,1 6 0 0,0 4 0 0,5 10 0 15,0 5-42-15,0 0-6 16,0 4 0-16,0 1-1 0,-6 0-127 0,6 14-24 0,0 0-6 16,0 0-1-16</inkml:trace>
  <inkml:trace contextRef="#ctx0" brushRef="#br0" timeOffset="326">437 734 921 0,'0'0'82'0,"0"0"-66"15,0 0-16-15,0 0 0 0,16 5 132 0,-16-5 22 16,17-5 5-16,-17 5 1 0,0 0-77 0,10-9-15 16,1-1-4-16,-5-4 0 0,-1 4-16 0,-10-4-3 15,5-1-1-15,0 1 0 0,-6-1-19 0,-5 1-4 16,6-5-1-16,-6 0 0 0,0 4-20 0,1 1 0 15,-1 4 0-15,0 1 0 0,0 4 56 0,0 0 6 16,11 5 2-16,-10 14 0 0,-1-4-56 0,0 0-8 16,0-10 0-16,6 9-10 0,-1 6 10 0,-5-1 0 0,11 0 10 0,0 6-10 15,0-6 0-15,0 5 0 0,6-4 0 0,-1-6 0 16,1 6 0-16,-6-15 0 0,0 0 0 0,11 9 0 16,-1-4-45-1,-10-5-15-15,0 0-4 0,11 5 0 0,-11-5 64 0,16 0 12 0,-16 0 2 0,11-5 1 16,-11 5-15-16,11-5 0 0,-6-4 0 0,-5 9-10 15,0 0-1-15,0 0 0 0,0 0 0 0,11-10 0 16,0 5-42-16,-11 5-9 0,0 0-2 0,16-5-742 16</inkml:trace>
  <inkml:trace contextRef="#ctx0" brushRef="#br0" timeOffset="559">723 768 403 0,'6'-5'36'0,"-1"0"-36"0,1 10 0 0,-1-10 0 0,-5 5 183 0,0-9 29 16,0-6 7-16,5 1 1 0,-10-5-109 0,5-5-22 15,-5 0-4-15,-1 0-1 0,6-5-16 0,-11-5-3 16,6-4-1-16,0-5 0 0,-6 4 0 0,5-4 0 16,-4 5 0-16,4-1 0 0,-5-4-64 0,6 9 0 15,-6 1-18-15,0 4 4 0,6-5 14 0,-6 5 16 16,11 10-3-16,-5-5-1 15,5 5-60-15,-6 5-12 0,1 4-2 0,5 5-1 0</inkml:trace>
  <inkml:trace contextRef="#ctx0" brushRef="#br0" timeOffset="950">680 427 1260 0,'0'0'28'0,"11"10"5"0,0-1 2 0,-11-9 0 0,11 5-35 0,10 5 0 0,1-6 0 15,-6 1 0-15,0 0 108 0,0-5 14 0,1 5 3 0,-1 0 1 16,0-1-46-16,0 1-10 0,1-5-2 0,-1 0 0 16,0 0-3-16,6 0-1 0,-1-5 0 0,1 5 0 15,-6 0-24-15,0 0-4 0,0-4-2 0,-5-1 0 16,5 5-23-16,-16 0-11 0,11 0 10 0,5-5-10 16,1-5 0-16,-12 1 0 0,6-1 0 0,0 1 0 15,-1-1 0-15,-4 0 0 0,5 1 0 0,-6-1-10 0,0 5 10 16,1-9 0-16,-12 4 0 0,1 1-8 0,0-1 8 0,-6 1 0 15,5-1-9-15,-4 5 9 0,-7 0 0 0,1 1-9 16,0-1 9-16,0 10 0 16,0-1-28-16,-6 1 2 0,0 0 0 0,6 9 0 0,0 1 50 0,5 4 11 15,0 5 1-15,6 0 1 0,-6-5-8 0,11 5-1 16,0-5-1-16,6 5 0 0,-6-4-27 0,10-1 0 16,-4 0 0-16,10-5 0 0,0 1 0 0,-5-1 0 15,11 5 0-15,5 1 0 0,0-11 10 0,0 10 6 16,0 1 2-16,0-6 0 0,0-4-8 0,0 4-2 15,0-4 0-15,0-1 0 0,-6 1-8 0,1 4-14 16,-6-9 3-16,0 5-725 0,6-5-144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2.39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254 19 1267 0,'0'0'56'0,"0"0"12"0,-6-9-55 0,-5-1-13 0,11 10 0 0,0 0 0 15,0 0 105-15,0 0 19 0,0 0 3 0,0 0 1 16,0 0-52-16,0 0-9 0,0 0-3 0,0 0 0 16,0 0 33-16,0 0 7 0,0 0 0 0,11 19 1 0,-11 5-46 0,6-4-10 15,-6-20-1-15,0 0-1 0,0 0-6 0,5 14-1 16,-5 5 0-16,5 15 0 16,1-10 20-16,-6 5 3 0,0 4 1 0,0 1 0 15,0-5-52-15,-6 4-12 0,1 1 0 0,0 4 0 16,-6 6 0-16,0-6 0 0,-5-4-12 0,5 4 12 0,-5-4 0 15,5-5 0-15,-5-1 8 0,-1 1-8 0,1-10 0 0,0 1 0 0,5-6 0 0,-5 0 0 0,0 1 0 0,5-6-18 32,0 1 2-32,0-5 1 15,1-5-129-15,-1-5-27 0,0 0-5 0,6-4-903 16</inkml:trace>
  <inkml:trace contextRef="#ctx0" brushRef="#br0" timeOffset="580">578 216 1339 0,'0'0'59'0,"0"0"13"0,0 0-58 0,10 5-14 16,1 0 0-16,-11-5 0 0,11-10 140 0,0 1 26 15,-6-1 5-15,1 1 1 0,-6-1-87 0,0 0-17 16,5 1-3-16,-5-6-1 0,0 6-51 0,-11-10-13 15,0-10 0-15,1 9 0 0,-1 16 19 0,0-11 1 16,-5-4 0-16,0 9 0 0,5 20-8 0,0 0 0 16,0-25-1-16,0 10 0 0,-5 1 17 0,5 4 4 15,1 4 1-15,4 6 0 0,6-10-33 0,-5 10 0 0,-1 9 0 0,1-5 0 16,0 5 0-16,5-4 0 0,0 9 0 0,5-10 0 16,0 1 13-16,-5-15-4 0,0 0-1 0,6 14 0 15,5 1-8-15,-1-6 0 0,-4 1 0 0,5-1 8 16,-1 1-8-16,7-10-14 0,-7 0 3 0,1 0 1 15,5 5-94-15,-5 0-20 0,5-5-3 0,1 0-820 16</inkml:trace>
  <inkml:trace contextRef="#ctx0" brushRef="#br0" timeOffset="782">821 240 1267 0,'0'0'56'0,"0"0"12"0,0 0-55 16,0 0-13-16,5-9 0 0,-5-1 0 0,-5 1 105 0,10-6 19 16,1 1 3-16,-1-1 1 0,-5 1-52 0,0-5-9 15,0 4-3-15,0 1 0 16,0 4-51-16,0-4-13 0,5 4 0 0,-5 1 0 0,6-1-15 0,-1 0-5 16,-5 10-2-16,6-4 0 0</inkml:trace>
  <inkml:trace contextRef="#ctx0" brushRef="#br0" timeOffset="1131">1015 87 230 0,'6'14'20'0,"-1"1"-20"0,-5-1 0 0,0 0 0 16,5 1 286-16,-5-1 53 0,0 1 10 0,6-1 3 16,-1 5-180-16,-5-4-35 0,-11-15-7 0,11 0-2 15,0 0-97-15,0 0-20 0,0 0-11 0,0 0 12 16,0 0-12-16,0 0 0 0,0 0-12 0,0-10 12 15,0 0 0-15,0 1 0 0,0-1 0 0,6-4 0 16,-1 4 0-16,1 1 0 0,-6-11 0 0,0 11 0 16,10-1 0-16,-4-4 0 0,-1-1 0 0,1 1 0 15,-1 4 0-15,6 1 0 0,5 9 0 0,0-5 0 16,-5-5 44-16,0 1 16 0,0-1 3 0,-1 5 1 16,-4-4-103-16,5 4-20 0,0 10-4 0,-11-5-1 15,0 0 103-15,10 4 20 0,1 6 4 0,0 0 1 0,-6-1-52 16,-5 6-12-16,11 4 0 0,-11 0 0 0,6 5 44 15,-1 0 7-15,-5-5 1 0,5 1 0 0,-5-1-32 0,0 0-7 16,0-5-1-16,0 6 0 16,0-1-60-16,6-5-13 0,-6-14-3 0,0 0 0 15,0 0-153-15,0 0-31 0,0 0-7 0,0 0-1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19.6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1076 0,'0'0'48'0,"0"0"9"0,0 0-45 15,0 0-12-15,0 0 0 0,0 0 0 0,0 0 83 0,0 0 14 16,0 0 3-16,0 0 1 16,0 0-38-16,0 0-8 0,0 0-2 0,0 0 0 0,0 0-2 0,11 4-1 15,0 1 0-15,5 0 0 0,-16-5-8 0,11 0-2 16,10 0 0-16,-5 0 0 0,1 0 34 0,4 0 6 16,6 5 2-16,6 0 0 0,-6-1-28 0,0 1-6 15,5-5 0-15,-5 5-1 16,5 0-13-16,-5-5-2 0,0 0-1 0,-5 0 0 15,0 5 1-15,-1-5 1 0,1 4 0 0,-11-4 0 0,5-4-33 0,-5 8 0 16,0 6 0-16,-1 0 0 16,-10-10-147-16,0 0-36 0,11-10-7 0,0 5-2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21.4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44 170 946 0,'0'0'20'0,"0"0"5"0,0 0 1 0,0 0 2 0,0 0-28 0,0 0 0 16,0 0 0-16,0 0 0 0,0 0 76 0,17 19 11 0,-1-9 1 0,0-5 1 15,-5-5 2-15,-11 0 0 0,16-5 0 0,-11 5 0 16,-5 0-43-16,11 0-9 0,-11 0-2 0,6-10 0 16,4 1 47-16,-4 4 8 0,5-5 3 0,-1-4 0 15,-4 4-73-15,-6 10-14 16,0 0-8-16,5-14 8 0,1 4-17 0,-6-4-3 0,0 14-1 0,-6-15 0 0,-5 6 13 0,1-1 0 31,-1 5 9-31,-5 0-9 16,-1 5-16-16,1 0-8 0,0 0-3 0,5 5 0 0,-5 5 2 0,0 4 0 0,5-4 0 0,0 9 0 15,0 0 37-15,6 5 8 0,0 0 2 0,-1-4 0 16,6-1-22-16,0 5 9 0,6 0-9 0,-6-5 0 16,5 0 0-16,6 0 0 0,0-4 0 0,-6-1 0 15,6 5 0-15,0-4 0 0,5-6 0 0,0 6 58 16,6-1 5-16,-6-4 1 16,5-1 0-16,1 1-52 0,-6 4-12 0,-5-4 0 0,0-5 0 15,0 4 0-15,10-9 0 0,-5 5 0 0,-5-5 0 16,5 0-151-16,1 0-33 0,15-9-6 0,1 9-2 0</inkml:trace>
  <inkml:trace contextRef="#ctx0" brushRef="#br0" timeOffset="226">562 552 1036 0,'0'0'46'0,"0"0"10"0,0 0-45 0,0-10-11 0,5 6 0 0,1-6 0 16,-12-4 104-16,1-6 20 0,-6 1 3 0,0 0 1 16,6-5-52-16,0 5-9 0,-1-10-3 0,1 0 0 15,-1 0-7-15,1-4-1 0,0-1-1 0,10 1 0 16,-5-1-55-16,-5 5-10 0,-1-9-2 0,1 14-1 16,16 0 29-16,-6 0 7 0,-10-5 1 0,5 5-884 15</inkml:trace>
  <inkml:trace contextRef="#ctx0" brushRef="#br0" timeOffset="422">373 158 1861 0,'0'0'82'0,"0"0"18"0,5 5-80 0,6 0-20 16,0 0 0-16,5-5 0 15,0 5 132-15,1-1 22 0,-1 1 5 0,0 0 1 16,0-5-96-16,0 5-20 0,1-5-3 0,-1 5-1 0,-5-1-28 0,10-4-12 15,-5 5 11-15,1-5-11 0,-7 5 20 0,7 0-3 16,-1-5 0-16,0 5 0 16,0-1-171-16,-5-4-34 0,-11 0-8 0,11-4 0 0</inkml:trace>
  <inkml:trace contextRef="#ctx0" brushRef="#br0" timeOffset="671">1043 216 576 0,'0'0'51'0,"0"0"-41"0,-6 0-10 0,-10-5 0 16,5 5 104-16,1-5 20 0,-7 5 3 0,7 0 1 15,-1 5 31-15,5-5 6 16,-4 5 2-16,-1 0 0 0,-5 0-51 0,-1 4-9 0,1-4-3 0,5 5 0 16,6 4-36-16,-11 0-8 15,5 1-2-15,0-6 0 0,6-4-58 0,5-5 0 16,-6 10-10-16,6 4 1 0,0 1 58 0,6 4 12 0,-1-10 3 0,0 6 0 15,6-6-52-15,0 6-12 0,0-10 0 0,0-1 0 16,5 6 0-16,0-5 0 0,0 0 0 0,-5 4 0 16,5-4-100-16,1 0-22 0,-1 4-5 0,16 1-820 15</inkml:trace>
  <inkml:trace contextRef="#ctx0" brushRef="#br0" timeOffset="868">1286 451 1267 0,'0'0'28'0,"0"0"5"0,0 0 2 0,0 0 1 0,0 0-36 0,0 0 0 15,0 0 0-15,0 0 0 0,0 0 109 0,0 0 15 16,0 0 4-16,0 0 0 0,0-14-103 0,5 4-25 16,-5 10 0-16,0 0 0 0,6-9 0 0,-6 9 0 0,0 0 0 0,5-5-763 31</inkml:trace>
  <inkml:trace contextRef="#ctx0" brushRef="#br0" timeOffset="1034">1475 456 1036 0,'0'0'46'16,"0"0"10"-16,0 0-45 0,0 0-11 0,0 0 0 0,11 0 0 0,-11 0 53 15,0 0 9 1,11-5 2-16,-1 0 0 0,1 1-9 0,-11 4-2 0,11 0 0 0</inkml:trace>
  <inkml:trace contextRef="#ctx0" brushRef="#br0" timeOffset="1221">1853 442 806 0,'0'0'17'0,"0"0"4"0,0 0 1 0,0 0 2 0,11-5-24 0,-11 5 0 16,0 0 0-16,0 0 0 0</inkml:trace>
  <inkml:trace contextRef="#ctx0" brushRef="#br0" timeOffset="1423">2188 456 1497 0,'0'0'32'0,"0"0"8"0,0 0 0 0,0 0 4 0,0 0-36 0,0 0-8 0,0 0 0 0,11 0 0 16,-11 0 0-16,11 0 0 0,-11 0 0 0,0 0 0 16,10 0-28-16,7 0-7 0,4 0-1 15,-21 0-1-15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26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521 61 1497 0,'0'0'32'0,"0"0"8"0,0 0 0 0,0 0 4 0,0 0-36 0,0-10-8 31,-17-4 0-31,6 4 0 0,1 0 104 0,-1 6 20 0,-5-1 3 0,-1 0 1 16,-4 5-103-16,-6 0-25 0,0 0 0 0,-6 10 0 0,1 9 0 0,-6 5 0 15,0-5 0-15,6 10 0 0,5 9 56 0,-5-4 7 0,5-5 1 16,0 9 0-16,5 5-64 0,0 5-26 16,12-5 2-16,-7 6 0 0,12-6 24 0,-1 0 0 0,12 5 0 0,-1 5 0 15,12-10 14-15,-1 0 8 0,0-4 2 16,6-1 0-16,-6-4-24 0,11-1 0 0,5 1 0 0,1 0 0 16,-12-10 56-16,6-5 6 0,0-5 2 0,-5-9 0 15,-1 5-52-15,6-10-12 0,-5 0 0 0,5-5 0 31,-5-5 34-31,-1 1 4 16,-5-6 1-16,6 1 0 0,-6-5-11 0,0-1-3 0,1 1 0 0,-6-5 0 16,-1 0-25-16,1-10 0 0,0-4 0 0,-11 0 0 15,5-6 0-15,-5 1 0 0,-5 5 0 0,0-1 0 0,5-4 0 0,0 5 0 16,0-1 0-16,-6 1 0 0,6-1 0 0,0 6-16 16,0 4 3-16,0 10 0 15,0-5-133-15,6 9-26 0,-1 1-6 0,6 4-1 0</inkml:trace>
  <inkml:trace contextRef="#ctx0" brushRef="#br0" timeOffset="270">861 862 403 0,'5'20'36'0,"6"4"-36"0,0 0 0 0,0 0 0 0,-6-5 240 0,0 0 42 16,6-4 8-16,0 4 2 0,0-5-173 0,0 1-35 15,-1-11-6-15,7 6-2 0,-1-5-9 0,-5-5-3 16,5-5 0-16,-5-9 0 0,0-1-20 0,-1 1-5 16,1-5-1-16,5 4 0 0,-5 1 2 0,0-1 1 15,-6 1 0-15,6-5 0 0,-5 0-3 0,-1-1-1 16,0 6 0-16,-5-5 0 0,0-1-19 0,-5 1-4 16,0 5-1-16,-1-1 0 15,6 1-13-15,0 4 9 0,0 10-9 0,6-9 8 16,-6-1-8-16,0 10-17 0,-6-5 4 0,6 5 1 15,0 0-138-15</inkml:trace>
  <inkml:trace contextRef="#ctx0" brushRef="#br0" timeOffset="487">1525 1208 748 0,'-5'-5'33'0,"5"5"7"15,0 0-32-15,0 0-8 0,0 0 0 0,0 0 0 0,0 0 184 0,0-4 34 16,-5-6 7-16,-1 0 2 0,6-4-124 0,0 0-25 15,0-6-5 1,-5 1-1-16,5-10-26 0,-6-4-6 0,1-1 0 0,0 1-1 0,-6-11-39 0,5-4 0 16,1 0 0-16,-6 0 0 0,6 0 0 0,-1 0 0 15,1 0 0-15,-1 0 0 0,1 5 19 0,0-5 2 16,-1 0 1-16,6 10 0 31,-5-1-86-31,-1 10-18 0,1 5-3 0</inkml:trace>
  <inkml:trace contextRef="#ctx0" brushRef="#br0" timeOffset="678">1142 656 1803 0,'21'19'80'0,"-4"-14"16"0,-1 0-76 0,5 0-20 16,1 4 0-16,5 1 0 15,0-5 110-15,11 4 18 0,-6-4 4 0,6 0 1 0,-6-5-76 0,-5 0-15 16,-5 0-3-16,5-5-1 0,6 0 21 0,-12 0 4 0,6 1 1 0,0-1 0 31,0 5-103-31,0 0-20 0,-5 0-4 0,-1-5-683 0,6 0-137 0</inkml:trace>
  <inkml:trace contextRef="#ctx0" brushRef="#br0" timeOffset="1066">1941 882 1497 0,'6'29'32'0,"-6"-1"8"0,5 1 0 0,-5 10 4 0,6-6-36 0,-6 6-8 0,0-6 0 0,0 1 0 16,0-5 53-16,-6 4 9 0,6 1 2 0,0-1 0 16,0-4 0-16,-5 0 0 15,5-5 0-15,0-5 0 0,0 1 0 0,0-6 0 0,0-4 0 0,0-10 0 0,0 0-52 16,0 0-12-16,0 0 0 0,0 0 0 0,0 0 0 0,0 0 0 16,0 0 0-16,-6-15 0 0,1-4 0 0,5 0 0 15,0-1 0-15,0-4 0 16,-6-4 0-16,6-1 0 0,-5-5 0 0,5-9 0 0,5 0 0 0,-5 0 0 15,0 4 0-15,6 1 0 16,-6-10 0-16,5 5 0 0,1 4 0 0,-1 1 0 0,6-1 0 0,0 10 0 16,0 1 0-16,5 4 0 0,0 9 0 0,0 1 0 15,6 9 0-15,-11 0 0 0,5 0 0 0,-5 10 0 16,-1 5 0-16,1-1 0 0,-11 6 54 16,6-1 8-16,-12 10 2 0,1 0 0 15,-1 0-52-15,-4 10-12 0,-7-1 0 0,1 6 0 16,0-1 0-16,0 1 0 0,-6-10 0 0,6-1 0 15,5-4-48-15,0-4-13 0,-5-6-3 0,11 0 0 0,-1-4 64 0,6-10 21 16,0 0 0-16,0 0 0 0,0 0-33 0,0 0-8 16,0 0 0-16,11-5-1 15,5-4-137-15,6-6-27 0,0-4-6 0</inkml:trace>
  <inkml:trace contextRef="#ctx0" brushRef="#br0" timeOffset="1307">2379 911 1652 0,'5'24'36'0,"1"-15"8"0,-12 1 2 0,1-1 0 16,10 11-37-16,1-6-9 0,-1 0 0 0,-5 1 0 16,0-1 121-16,5 5 23 0,6-9 4 0,5 0 0 15,1-10-118-15,4 0-30 0,-4 4 0 0,-7-4 0 16,1-9 0-16,5-1 0 0,-5 1 0 0,5-6 0 0,1 6 57 0,-7-1 6 31,7-4 1-31,-7 4 0 0,7 0-52 0,-7 1-12 16,-4-6 0-16,5-4 0 0,-1 5-17 0,-4-1-7 0,-1 1 0 0,1 4-1 0,4-4 40 0,-10-1 8 15,6 6 1-15,-6 9 1 16,0 0-173-16,0 0-36 0,0 0-6 0,0 0-2 0</inkml:trace>
  <inkml:trace contextRef="#ctx0" brushRef="#br0" timeOffset="1518">2973 1184 806 0,'0'0'72'0,"0"0"-58"15,0 0-14-15,11 15 0 0,-11-15 156 0,0 0 29 16,0 0 6-16,0 0 1 0,0 0-103 0,0 0-20 0,0-10-4 16,0-4-1-16,0-1-51 0,0-4-13 0,0-10 0 0,0 0 0 15,0-4 0-15,-5-6 0 0,-1-9 0 0,1 0 0 16,-1-5 54-16,-4 1 8 0,-1-1 2 0,0 0 0 16,6-5-64-1,-1 6-23-15,-5 4 1 0,0-5 0 0,1 0 35 0,-1 5 7 16,0-5 2-16,0 0-592 0,0 10-118 0</inkml:trace>
  <inkml:trace contextRef="#ctx0" brushRef="#br0" timeOffset="1708">2746 555 1785 0,'54'10'79'0,"-27"-5"17"0,0-5-77 0,11 4-19 16,0-4 0-16,11 0 0 0,-12 0 93 0,12-4 15 15,-6-1 4-15,6 0 0 0,-11 0-39 0,5 0-7 16,-5-4-2-16,-1 4 0 0,1 0-51 0,-5-4-13 16,-12 9 0-16,-4-5 0 0,4 5 0 0,-5 0 11 15,1-5-11-15,-1 5-715 16,-16 0-149-16</inkml:trace>
  <inkml:trace contextRef="#ctx0" brushRef="#br0" timeOffset="2131">245 1693 1508 0,'22'-5'67'0,"-1"10"13"0,1-5-64 0,5 5-16 31,0 0 0-31,11-5 0 16,-1 5 148-16,1-1 27 0,6-4 5 0,20 0 0 0,12 0-43 0,10 5-9 0,6-5-1 0,11 5-1 0,-6-5-42 0,6 5-9 15,5-5-2-15,5 0 0 0,1 0-6 0,-12 0-2 16,1 0 0-16,5 5 0 0,-5-5-52 0,-11 4-13 16,5 1 0-16,-5 0 0 0,-17-5 0 0,-5 5-16 15,1-5 3-15,-6-5 1 0,-6 0 12 0,0 5 16 16,-5 0-3-16,0 0-1 16,-10 0-60-16,-1 0-13 0,0 0-3 0,-5 0 0 15,0 0-81-15,-11-5-17 0,0-4-3 0,5 9-949 0</inkml:trace>
  <inkml:trace contextRef="#ctx0" brushRef="#br0" timeOffset="3632">4108 1165 1209 0,'-27'5'53'0,"27"-5"12"0,0 0-52 0,10 0-13 16,12 0 0-16,-22 0 0 0,0 0 220 0,0 0 42 15,0 0 8-15,0 0 2 0,0 0-145 0,0 0-29 16,0 0-6-16,0 0 0 0,0 0-44 0,-11 0-9 16,0-5-2-16,1 5 0 15,-1-5-47-15,11 5-10 0,0 0-1 0,0 0-1135 0</inkml:trace>
  <inkml:trace contextRef="#ctx0" brushRef="#br0" timeOffset="3809">3983 814 1652 0,'0'0'73'0,"0"0"15"0,11 0-70 0,-11 0-18 0,0 0 0 0,0 0 0 15,0 0 20-15,0 0 1 0,0 0 0 0,11-4 0 16,5-1-68 0,-16 5-13-16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33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1062 0,'0'0'47'0,"0"0"9"0,0 0-44 0,0 0-12 16,0 0 0-16,0 0 0 0,0 0 71 0,0 0 12 16,0 0 2-16,0 0 1 0,0 0-10 0,0 0-1 15,0 0-1-15,0 0 0 0,0 0-39 0,0 0-8 16,0 0-2-16,0 0 0 0,0 0 0 0,0 0 0 16,0 0 0-16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35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135 619 874 0,'0'0'39'0,"0"-9"8"0,0-1-38 0,0 10-9 15,0 0 0-15,0 0 0 0,0-5 82 0,0 5 14 0,0 0 4 0,0 0 0 32,0 0-22-32,5-10-4 0,-5 6-1 0,0-1 0 15,0 5 44-15,0 0 9 16,0 0 2-16,0 0 0 16,0 0-57-16,0 0-11 0,0 0-3 0,0 0 0 15,0 0-18-15,0 0-4 0,0 0-1 0,0 0 0 16,0 0-5-16,0 9-1 0,0 6 0 0,0-15 0 31,0 0-15-31,-5 34-3 16,-6 23-1-16,0 1 0 15,6-10 44-15,0-5 9 0,-1 0 2 0,1 0 0 16,5-4-52-16,-6-6-12 0,1 6 0 0,5-6 0 16,-5-4 0-16,5 0 0 0,0-5 0 0,0 0 0 15,0 0 0-15,0 0 0 0,0 0 0 0,-6 0 0 16,6 0 0-16,-5-5 0 0,5 1 0 0,0-1 0 0,0-19 0 0,-6 19 0 15,6 0 0-15,0-4 0 0,0-15 0 0,0 0 0 0,0 0 0 0,-5 14 0 0,5-14 23 0,0 0 1 16,0 19 1-16,0-19 0 0,0 0-40 0,0 0-8 16,0 0-1-16,0 0-1 0,0 0 25 0,0 15 0 15,0-15 0-15,0 0 0 0,0 0 0 0,0 0 0 16,0 0 0-16,0 0 0 0,0 0 0 0,0 0 0 16,0 14 0-16,0-14 0 15,0 0 0-15,0 0 0 0,0 0 0 0,0 0 0 0,0 0 0 0,0 0 0 16,0 0 0-16,0 0 0 0,0 0 0 0,0 0 0 15,0 0 0-15,0 0 0 0,0 0 12 0,0 0 7 16,0 0 1-16,0 0 1 0,0 0-21 0,0 0 0 0,0 0 0 0,0 0 0 16,0 0 0-16,0 0 0 0,0 0 0 0,0 0 0 15,0 0 0-15,0 0 0 0,0 0 0 0,0 0 0 32,0 0 0-32,0 0 0 0,0 0 0 15,0 0 0-15,0 0-12 0,5 10-8 0,6-1 0 0,0-4-1 16,0 0 68-16,0-5 13 0,5 0 4 0,0 0 0 0,6 0-64 0,5 0 0 0,0 0-16 0,5-5 3 15,0-5 33-15,1 10 8 0,10-4 0 0,-5 4 1 16,5-5 15-16,6 5 2 0,-1 0 1 0,1-5 0 16,0 0-47-16,-1 0-12 15,6 5 0-15,0 0-1 16,0 0 13-16,0 0 8 0,0 0 0 0,0 0-8 16,-5 0 12-16,0 0-12 0,-6-4 12 0,-11 4-12 15,1 4 0-15,-6-4 0 0,-6 0 0 0,6 0 0 16,-5 0 0-16,5 0 0 0,-11-4 0 0,6 4 0 0,-6 0 20 15,0 0-4-15,-11-5 0 0,6 5 0 0,-11 0-25 0,0 0-6 16,0 0-1-16,0 0 0 0,0 0 16 0,0 0 0 16,0 0 0-16,0 0 0 0,0 0 0 0,0 0 0 15,0 0 0-15,-16 14 0 16,5-9-54-16,11-5-8 0,-16 5-2 0,16-5 0 0,-11 9 52 0,11-9 12 16,0 0 0-16,-11 15 0 15,1-6-141-15,10-9-26 0,0 0-5 0,0 0 0 0</inkml:trace>
  <inkml:trace contextRef="#ctx0" brushRef="#br0" timeOffset="870">205 1296 1004 0,'0'0'44'0,"0"0"10"0,0 0-43 0,-16 5-11 0,-6 0 0 0,6-5 0 31,16 0 84-31,0 0 14 0,0 0 3 0,-5 9 1 16,-17-4-2-16,6-5-1 0,16 0 0 0,0 0 0 15,11 10-28-15,-11-10-6 0,-6 0-1 0,-10 0 0 0,11 0 6 0,-6 0 1 16,6 0 0-16,-6 0 0 0,5-5-31 0,1 0-5 15,-6-4-2-15,6-1 0 0,5 0-4 0,-6-4-1 16,-5 0 0-16,6-1 0 0,0-9-1 0,-1 0-1 16,1 0 0-16,5 0 0 0,0-9-2 0,0 4 0 15,5-10 0-15,-5 1 0 0,6-1-4 0,-6 1 0 16,5-5-1-16,0-5 0 0,-5 0-19 0,6 0-11 16,-6 0 2-16,5 0 0 0,1 0 29 0,5 4 7 15,-1-4 1-15,1 0 0 0,-5 0 6 0,-1 5 2 16,6 5 0-16,-6 4 0 15,6-4-80-15,-6 4-16 0,1 1-4 0,5 4 0 0,-11 0 103 0,5 5 20 0,0 0 4 0,1 9 1 0,-1 1-64 0,1 0-15 16,-6-1-1-16,0 6-1 0,0-1 27 0,-6 0 6 16,6 6 0-16,0 4 1 0,0 0-17 15,0 0 0 1,0 0 0-16,0 0 0 16,0 0-48-16,0 0-12 0,0 0-4 0,0 0 0 15,0 0 0-15,0 0 0 0,0 0 0 0,0 0 0 16,0 0-107-16,0 0-21 0,0 0-5 0,0 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29.2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77 265 216 0,'-5'-15'80'0,"5"15"-60"0,-17-9-8 0</inkml:trace>
  <inkml:trace contextRef="#ctx0" brushRef="#br0" timeOffset="493">23 183 748 0,'-11'-10'276'0,"11"10"-216"0,0-9-16 0,0 4 288 15,6 5-192-15,-6-5 152 16,0 10-168-16,0-10 84 15,5 0-120-15,-5-4 48 16,5 9-76-16,-5 0 44 16,6 9-60-16,-12 1 40 15,6 9-48-15,-5 20 16 16,0 9-32-16,-6 14 28 16,11 0-32-16,-6 6 12 15,6 4-16-15,-5-15 0 16,10-4-4-16,-5-5 4 15,0-9-8-15,0-11-12 16,0 1 4-16,0-10 28 16,6-4-12-16,-6-10-12 15,0-1-4-15,0-4 20 16,11 0-8-16,-1-4 4 0,1 4-4 16,-5-5-16-16,4 0 4 0,1-5 28 31,6 10-12-31,4-4 48 15,1 4-32-15,5 0 12 16,0 9-24-16,16-4-8 16,0 5-4-16,11-6-32 0,0 6 16 0,0-5 32 15,0 0-12-15,-11-5 28 16,1 0-24-16,-17-5-32 16,0 5 12-16,-16-10-132 15,-6 1 80-15,-16-11-364 16,6 11 236-16,-17-6-436 0,1 6 352 15</inkml:trace>
  <inkml:trace contextRef="#ctx0" brushRef="#br0" timeOffset="824">45 562 892 0,'0'0'332'0,"0"0"-260"0,21-9-20 16,-15 4 184-1,-1 10-140-15,1-5 112 16,4 0-120-16,1-5 60 16,0 0-88-16,5-5 32 15,0 10-56-15,6-9 76 0,0 4-60 0,5 0 60 16,5 5-60-16,0-5 24 15,1 5-44-15,5-4 0 16,-1 4-20-16,-4-5 20 16,-1 5-20-16,-5-5-92 15,-5 5 44-15,-17-14-376 16,1 9 228-16,-23-5-716 16,1 5 508-1</inkml:trace>
  <inkml:trace contextRef="#ctx0" brushRef="#br0" timeOffset="1060">83 197 1048 0,'10'-14'388'0,"-10"14"-300"0,33-24-28 0,-17 14 268 16,6 6-192-16,15-11 72 15,7 10-128-15,10 0 36 16,0 5-72-16,0-4 4 16,0 4-28-16,-11 0-144 15,0 9 68-15,-5 1-740 16,-6 4 440-16</inkml:trace>
  <inkml:trace contextRef="#ctx0" brushRef="#br0" timeOffset="1532">1050 663 964 0,'-17'-9'360'0,"17"9"-280"0,0 4-24 0,0-4 164 16,0 0-132-16,-11-9 44 16,6-1-80-16,-17-9 16 15,1 9-40-15,-6 1 44 16,5 9-40-16,-5 4 36 16,11 11-36-16,-6 4 60 15,12 0-52-15,-7 1 8 16,7 4-28-16,4 0 16 15,6 0-24-15,0-5 48 16,11 5-32-16,0-15 48 16,0-4-44-16,5-14 28 15,0-1-32-15,6-14 16 16,5 0-24-16,-6-14 8 16,6 4-16-16,-11-29 0 15,1 11-4-15,-12-35-16 16,0 20 4-16,-10-15 12 0,5 15-4 15,-11 0-12-15,6 14 4 0,-6 5-68 16,6 14 40-16,-6 6-348 16,5 8 208-16</inkml:trace>
  <inkml:trace contextRef="#ctx0" brushRef="#br0" timeOffset="2347">1455 711 1040 0,'27'0'384'0,"-27"0"-300"0,16 5-20 0,-11-10 172 16,6 5-140-16,-6-9 112 16,1-1-120-16,-12-9-84 15,1 4-4-15,-11-9-20 16,0 5 12-16,-11-5-12 15,5 10 12-15,-10-1 216 16,5 10-116-16,-6 1-16 16,12 8-48-16,-6 1-4 15,10 10-16-15,7-6-4 16,4 6 0-16,12 4 4 0,4 0-4 0,7 0 8 16,-1 1-8-16,5-6-12 31,1 5 4-31,5 0 20 15,0 5-8-15,-5 10 68 16,-1 0-44-16,-10 9-12 16,5 0-12-16,-5 10-20 0,0 4 8 15,-11 1 56-15,5-5-28 0,-10-5-56 16,5-10 20-16,-11-4 16 16,6-5 0-16,-12-15 20 15,12-4-16-15,-17-10-100 16,12 0 48-16,-12-19 28 15,11 4 12-15,0-23-4 16,6-1 4-16,5-18 4 16,11 9 0-16,0-10 8 15,10 10-4-15,1-10-12 16,-1 15 4-16,1 0 4 16,5 9 0-16,0-4 0 15,0 14 0-15,0-10 16 16,0 10-8-16,-5-9-4 15,5 4 0-15,-6-5-16 16,1 5 8-16,-6 1 4 16,0 8 0-16,-10-8 8 15,5 13-4-15,-11 1-12 16,0 9 4-16,-11 0 4 16,0 10 0-16,-11 5 0 15,6 4 0-15,-5 10 8 16,4 0-4-16,1 0 8 0,11 0-8 15,5 0 16-15,11 5-12 0,5-5 32 16,5 5-24-16,6-10 40 16,6 0-32-16,-6-9-4 15,11 4-12-15,-6-4 28 16,0-1-20-16,-5-4-408 16,0 5 208-16,0-5-700 31,0-1 496-31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06.1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12 130 997 0,'0'0'44'0,"0"0"9"0,0 0-42 0,0 0-11 0,0 0 0 0,0 0 0 15,0 0 62-15,0 0 10 0,0 0 3 0,0 0 0 16,0 0-9-16,0 0-2 0,0 0 0 0,0 0 0 15,-5 5 52-15,5-5 9 0,0 0 3 0,-6 4 0 0,6 6-73 0,0 0-15 16,0-1-2-16,-5 1-1 0,10 9 7 0,-5 0 2 16,0 5 0-16,6 0 0 0,-1-5-1 0,1 10 0 15,-1 5 0-15,0 0 0 16,6-6-36-16,0 6-9 0,0-5 0 0,0 9 0 0,0 5 53 0,-1 1 9 16,7 4 2-16,-7 0 0 15,1-5-52-15,0 0-12 0,5-5 0 0,-5-13 0 16,-6-1 0-16,6 0 0 0,0 4 0 0,0-4 0 0,-6-4 0 0,6-1 0 15,-6-5 0-15,1 10 0 0,-1-14 0 0,1-1 0 16,-6-9 0-16,0 0 0 0,0 0-17 0,5 5-7 16,6 5 0-16,-11-10-1 0,0 0 15 0,0 0 10 15,0 0-12-15,0 0 12 0,0 0 0 0,0 0 0 16,0 0 0-16,0 0 0 0,0 0 23 0,0 0 5 16,5 9 0-16,-5-9 1 0,0 0-29 0,0 0 0 15,0 0 0-15,0 0 0 0,0 0 0 0,0 0 0 0,0 0 0 0,0 0 0 31,0 0-22-31,6-14-10 0,-6 14-3 0,5-14 0 0,-5 14 35 0,5-15 0 0,1 6 0 0,-6-6 0 16,5 1 0-16,-5-1 0 0,6 1 0 0,-6-10 0 16,5 5 21-16,6-5 11 0,-6-5 3 0,1 0 0 15,4-5-48-15,-4 1-10 0,10-1-1 0,-11-4-1 16,6-5 25-16,-5-1 0 0,10 6 0 0,-5 0 11 16,-1-10-11-16,7 4 0 15,-7 6 9-15,1-10-9 0,0 9 18 0,0 1-1 16,0 9 0-16,-1-4 0 0,-4 4-17 0,5 5 0 0,0 5 0 0,-6-1 0 15,0 11 0-15,1 4 0 0,-6 5 0 0,0 0 0 16,5-10-14-16,-5 10-6 0,0 0-2 0,0 0 0 16,11 5-118-16,-11-5-24 0,0 0-5 0,0 0-803 15</inkml:trace>
  <inkml:trace contextRef="#ctx0" brushRef="#br0" timeOffset="846">985 538 460 0,'0'0'41'16,"0"0"-33"-16,0 0 41 0,0 0 8 0,0 0 2 0,0 14 0 16,0 6-18-16,0-20-3 15,0 0-1-15,0 0 0 0,0 0-48 0,0 0-9 16,0 0-3-16,0 0 0 0,0 0 37 0,0 0 7 0,0 0 2 0,0 0 0 15,-11-10-23-15,11 10 0 0,0 0 0 0,0 0 0 16,11 14 58-16,-11-14 7 0,0 0 2 0,0 0 0 16,0 0-5-16,0 0-1 0,0 0 0 0,0 0 0 15,0 0-49-15,0 0-12 0,0 0 0 0,0 0 0 0,10 5 54 0,-10-5 8 16,0 0 2-16,0 0 0 0,0 0-28 0,0 0-6 16,0 0-1-16,0 0 0 0,0 0 5 0,0 0 1 15,0 0 0-15,0 0 0 0,0 0-35 0,0 0 0 16,0 0 0-16,0 0 0 0,0 0 0 0,0 0 0 15,0 0 0-15,0 0 0 16</inkml:trace>
  <inkml:trace contextRef="#ctx0" brushRef="#br0" timeOffset="2930">1006 586 1267 0,'0'0'56'0,"0"0"12"16,0 0-55-16,0 0-13 0,0 0 0 0,0 0 0 15,0 0 116-15,0 0 21 0,0 0 4 0,0 0 1 0,0 0-22 0,0 0-5 16,17-5-1-16,-1 0 0 0,-5 5-38 0,-1-4-7 0,7 4-1 0,-1 0-1 15,5 0-33-15,1 4-6 16,0-8-2-16,5 4 0 0,-6 4 7 0,1-4 2 0,5 5 0 0,0-5 0 16,-6 5-35-16,1-5 0 0,5 10 0 0,-5-10 0 15,-6 0 0-15,0 0 0 0,-16 0 0 0,0 0 0 16,0 0-96-16,0 0-25 0,0 0-6 0,0 0-581 31,0 0-116-31</inkml:trace>
  <inkml:trace contextRef="#ctx0" brushRef="#br0" timeOffset="3097">947 865 1958 0,'32'28'43'0,"-21"-18"9"0,5-5 1 0,-5-5 3 16,5-5-45-16,-5 5-11 0,11 0 0 0,-1-10 0 0,1 6 104 0,0 4 20 16,5-5 3-16,0 10 1 0,0-5-72 0,0 0-13 15,0 4-3-15,5-4-1 0,0 0-27 0,-10 0-4 16,0 10-8-16,-6-10 11 15,-5 0-45-15,5 0-9 0,5 0-1 0,-4 0-694 16,-7 0-138-16</inkml:trace>
  <inkml:trace contextRef="#ctx0" brushRef="#br0" timeOffset="3895">2135 24 1267 0,'0'0'28'0,"0"0"5"0,0 0 2 0,0 0 1 0,11-5-36 0,0 1 0 0,-6 4 0 0,6-15 0 0,-11 15 109 0,0 0 15 16,0 0 4-16,0 0 0 0,0 0-52 0,0 0-9 15,-11 5-3-15,-5 5 0 0,11-6-51 0,-11 16-13 16,-6-11 0-16,0-4 0 0,1 5 0 0,-1-10 0 31,1 0 0-31,-1 9 0 0,0 6-12 0,1-6-6 16,4 10-1-16,1 1 0 0,0 4 19 0,5-5 0 0,0-5 0 0,6 10 9 0,-6-14 5 0,11 9 1 15,0 0 0-15,0-9 0 0,6 9-15 0,-1-5 0 16,6-4 0-16,5 4 0 0,0 1 54 0,-5-1 8 16,5-4 2-16,0-5 0 0,6 0-52 0,0-1-12 15,-1 6 0-15,-4-10 0 0,4 5 54 0,-5 0 8 16,6-5 2-16,-6 4 0 0,6 6-52 0,-11-10-12 16,-1 0 0-16,-10 0 0 0,0 0-8 0,0 0-5 15,17 10-1-15,-17-10 0 0,0 0 22 0,-17 4 5 0,7 6 1 16,-7-5 0-16,1-5-31 0,-5 9-7 0,4 6 0 0,1-1-1 31,-5-4-11-31,4-1-3 0,7 1 0 0,-1 0 0 0,5-1 83 0,1 6 16 0,5-15 3 0,0 0 1 31,0 0-103-31,0 9-20 0,0 6-4 0,0-15-1 0,0 0 52 0,0 4 12 16,5 6 0-16,-5-10 0 0,0 0 0 0,6 10 0 0,-1-1 0 0,-5-9 0 16,6 5 25-16,4 0 8 15,-10-5 2-15,6 9 0 16,-6-9-56-16,0 15-11 0,0-15-3 0,5 9 0 0,-10 6 35 0,5-1 0 0,-6-4 0 0,6 4 0 15,0 1 0-15,-5-1 0 0,0-4 0 0,5 4 0 16,-6-4 0-16,6 9 0 0,-5 0 0 0,5 0 0 16,0-9 21-16,5 4 11 0,1 1 3 0,-1 4 0 15,0 5-5-15,6-10-1 0,5-4 0 0,-5 0 0 16,-5 4-29-16,-1-4 0 0,0-1 0 0,6 6 0 0,5-6 57 0,-5 1 6 16,5-1 1-16,-5-4 0 0,0 5-52 0,-6-1-12 31,1 6 0-31,-1-1 0 0,1 1 0 0,-1-6 0 0,-5 6 0 0,11-1 0 0,-11 0 0 0,5 1 0 15,-10-6 0-15,5 6 0 16,0-1 0-16,0 1 0 0,0-15 0 0,0 14 0 16,0-14-48-16,5 10-13 0,6-1-3 0,0 6 0 15,-11-15-102-15,5 9-21 0,6 1-4 0,0-5-692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41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18 616 1036 0,'0'0'46'0,"0"0"10"0,0 0-45 0,0 0-11 16,0 0 0-16,0 0 0 15,6 9 104-15,-6-9 20 0,0 0 3 0,11 15 1 0,-6-1-52 0,-5-14-9 16,-5 10-3-16,5-1 0 0,-6 6-16 0,12 4-3 16,-1-5-1-16,0 11 0 0,-5-6-19 0,0-5-4 15,0-14-1-15,-5 19 0 16,0 1 36-16,-1-6 6 0,1 5 2 0,-1 0 0 15,6 1-52-15,0-1-12 0,-5-5 0 0,5 1 0 0,0-1 0 0,0-4 0 16,0-1 0-16,0-9 0 0,0 0 54 0,0 0 8 16,0 0 2-16,0 0 0 0,0 0-52 0,0 0-12 15,0 0 0-15,0 0 0 0,0 0 0 0,0 0 0 16,0 0 0-16,0 0 0 16,0 0-21-16,-5-5-7 0,5-4-2 0,-6-1 0 0,6 1 30 0,0-6 0 0,0 6 0 0,0-6 0 31,0 6-33-31,0-6-1 0,6 1 0 0,-1-1 0 0,6 6 54 0,-6-6 12 0,1-4 1 0,4 0 1 15,1-5-3-15,5 10-1 0,-5-1 0 0,0 1 0 16,0 4-30-16,10-4 0 0,1 4 0 0,0 0 0 16,-1 6 0-16,-10-1 0 0,0-5 0 0,0 10 0 15,5-5 0-15,-16 5 0 0,0 0 0 0,0 0 0 16,0 0 0-16,0 0 0 0,0 0 0 0,0 0 0 16,11 24 0-16,-6-4 0 0,1-1 0 0,-1-5 0 0,-5 6 0 15,11-1 0-15,-6 5 0 0,-5 5 0 16,0-1 32-16,0 1 1 0,0-5 0 0,0 0 0 15,6 10-1-15,-1-10-1 0,-10 0 0 0,5-5 0 16,0 0-76-16,0-9-15 0,0 4-4 0,10-4 0 16,1-5-51-16,5-1-10 0,-5-4-3 0,5 0-512 15,6-4-102-15</inkml:trace>
  <inkml:trace contextRef="#ctx0" brushRef="#br0" timeOffset="271">672 957 1141 0,'0'-15'24'0,"0"11"6"0,6-11 1 0,-1 10 2 0,0-4-33 0,1-1 0 16,-6 1 0-16,0 9 0 0,0 0 86 0,5-10 10 15,-5 0 3-15,0-4 0 0,-5 0-28 0,-1-1-6 0,1 1-1 16,0-1 0-16,-6-4 0 0,5 10 0 0,-4-1 0 0,4 0 0 16,-5 6-51-16,1 4-13 0,-1 0 0 0,5 4 0 15,-10 1 61-15,5-5 10 16,6 5 1-16,-1 5 1 0,1-1-37 0,0 1-8 15,-1-1-2-15,1 1 0 0,-1 0 2 0,6 4 1 0,0 0 0 0,0 1 0 16,0-15-29-16,6 14 0 0,-6-14 0 0,11 15 0 16,-6-6 0-16,6 6 0 0,0-6 0 0,-1 6 0 15,-10-15-24-15,17 0-12 0,-1 9-1 16,0-9-1-16,6 0-42 0,-1-5-8 0,1 5-1 16,0 0-533-16,-1-4-106 0</inkml:trace>
  <inkml:trace contextRef="#ctx0" brushRef="#br0" timeOffset="957">1066 928 1461 0,'0'0'32'0,"0"0"6"0,0 0 2 0,0 0 2 16,0 0-34-16,0 0-8 0,0-14 0 0,0 14 0 0,0 0 74 16,0 0 13-16,11-15 2 0,-11-4 1 0,0 5-44 0,-5-1-9 15,-1 6-1-15,-4-1-1 16,4-4-18-16,-5 4-3 0,6 5-1 0,0-4 0 15,-12-1-13-15,1 5 0 0,0 0 0 0,0 5 0 0,0 0 54 0,5 5 8 16,0 0 2-16,11-5 0 0,-11 10-46 0,6 4-9 16,-6 0-1-16,6 6-8 0,-1-11 15 0,6 6-4 15,0-1-1-15,0 5 0 0,6 0-22 0,-1-4-4 16,6-1 0-16,5-4-1 0,-5-5 17 0,5 4 0 16,-5-4 0-16,5-5 0 0,0 0 10 0,0-5 6 15,6 0 0-15,-6-4 1 0,-5-6-27 0,5 1-6 0,0 0 0 0,1-6-1 16,-6 1 17-16,5-5 0 0,0 0 0 0,0 0 0 15,-5-9 0-15,5-1 0 0,-5-14 0 0,0 0 0 16,-6 5 0-16,1-5 0 0,-1-5 0 0,0 5 0 16,1 0 0-16,-1 0 0 0,-5-5 0 0,0 5 0 15,0 0 18-15,-5 5 7 0,5 4 2 0,0 6 0 16,0 4-68-16,0 10-14 0,-6-5-2 16,6 14-1-16,-5 5-31 0,5 5-7 0,-11 0 0 0,11 0-1 31,0 0 26-31,-5 24 6 0,-1 10 1 0,6-1 0 15,-5 6-52-15,0 4-9 0,5 5-3 0,0 0 0 0,-6 0 65 0,6 0 13 0,6-9 2 16,-1 4 1-16,0 5 24 0,-5-10 5 0,6-4 1 0,5-5 0 16,-1-1 17-16,1-4 0 0,5 0 0 0,1-4 0 0,-1-6 99 15,0 0 23-15,0 1 5 0,6-5 1 0,-6-6 0 16,0 1 0-16,6-5 0 0,-6-5 0 0,0 1-52 0,0-6-9 16,-5 0-3-16,0 1 0 0,5-1 0 0,-10-4 0 15,4 4 0-15,-4-4 0 0,5 4-51 0,-11-4-13 16,0 4 0-16,-6-4 0 0,1-1 0 0,-1 1 0 15,1 4 0-15,5 10 0 0,0 0 0 0,-11 0 0 16,-5-5 0-16,0 10 0 0,5 0 54 0,0 5 8 16,0 4 2-16,1 0 0 0,4 1-52 0,1-1-12 15,-1 1 0-15,1 4 0 0,5 0 0 0,5-5 0 0,1 6 0 16,-1-1 0-16,6 5 0 0,0 0 0 0,0 0 0 16,5-5 0-16,0 0 54 0,6-4 8 0,-1 4 2 0,1 0 0 15,-1-4-52-15,1 4-12 16,0-5 0-16,-1 1 0 15,6-1-48-15,-5-4-13 0,5-1-3 0,-5-4-1049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42.8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1065 2214 0,'0'0'196'0,"-5"-5"-156"0,0 0-32 0,-6 0-8 15,5-4 0-15,1 4-10 0,-6-5 10 0,6-4-13 16,-6-10 61-16,6 0 13 0,-1-5 3 0,1-9 0 16,-1-1-52-16,1 1-12 0,-6-1 0 0,11-4 0 15,-5 0 0-15,5 0 0 0,-6 4 0 0,6-4 0 16,-5 0 0-16,5 0 0 0,11 4 0 0,-6 11 0 16,1-6 54-16,4 0 8 0,-4-4 2 0,5 4 0 15,-6 1-52-15,6-1-12 16,-6 5 0-16,11-14 0 15,1 9-18-15,-7 1-6 0,1 4-2 0,5 5 0 0,-5 10 42 0,0 14 9 0,-11 0 2 0,0 0 0 16,16 0-74-16,-16 0-14 0,11 14-3 0,-6 5-1 16,1 5-153-16,-6 0-30 0,-6 5-7 0,1 5-1 15</inkml:trace>
  <inkml:trace contextRef="#ctx0" brushRef="#br0" timeOffset="846">0 623 1497 0,'0'0'66'0,"0"0"14"0,0 0-64 0,0 0-16 16,0 0 0-16,10 10 0 0,1-1 106 0,5-4 18 16,1 0 3-16,-1-5 1 0,0 5 0 0,0-5 0 15,1 4 0-15,-1 1 0 0,5 0-52 0,-4-5-9 0,-1 5-3 16,0 0 0-16,0 4 0 0,0 1 0 0,1-5 0 0,-1-1 0 16,0-4-51-16,0 10-13 15,0 9 0-15,1-9 0 0,-1-1 0 0,0 1 0 16,0-5 0-16,0 4 0 15,-5-9-48-15,5 10-13 0,-5 4-3 0,0 1 0 16,5-6-79-16,-16-9-16 0,0 0-3 0,0 0-1 16,11 10 5-16,0-5 1 0,0 0 0 0,5 0 0 0,-5 4 125 0,-1-4 32 15,1-5 0-15,0 5 0 0,5-5 19 0,-5-5 9 0,0 0 3 0,0 0 0 16,-11 5 53-16,11-4 10 0,5-1 2 0,0 0 1 16,-11-5-26-16,1 5-6 0,-1-4-1 0,1-6 0 15,-6 6 0-15,5-6 0 0,-5 6 0 0,-5-1 0 16,5 1-51-16,0 9-13 0,0 0 0 0,0 0 0 15,-6-10 0-15,6 10 0 0,0 0 0 0,-11-5 0 16,1 5 53-16,-1 10 8 0,5-1 2 0,1 6 0 16,-11-6-33-16,5 1-6 0,5 4-2 0,6 10 0 15,0-24 17-15,0 0 3 0,0 0 1 0,0 0 0 0,0 25 17 16,6-1 3-16,-1-5 1 0,1 0 0 16,5 0-103-16,-6-4-20 0,6-1-4 0,0 5-1 15,-1 0 0-15,7-4 0 16,-1-6 0-16,0-4 0 0,6 10-51 0,-1-11-10 0,-5 6-3 0,1-10 0 15,4 0-102-15,-5 0-21 0,6 0-4 0,-6 0-1 16,-5 0 103-16,5 0 20 0,0-5 4 0,-5 0 1 16,5 5 51-16,-5 0 10 0,0-4 3 0,-11 4 0 0,11-5 82 0,-6-5 17 15,6 1 3-15,0-6 1 0,0 6 65 0,-6-6 12 16,6 6 4-16,-6-1 0 0,6 0-19 0,-6 1-3 16,1-10-1-16,-1 4 0 0,1 1-26 0,-6-1-6 0,0 1-1 15,-6-5 0-15,6-1 0 0,-5 6 0 0,-1 0 0 0,1-1 0 16,0 6-32-16,-6-1-8 0,11 10 0 0,-11 0-1 15,0-5 21-15,0 10 5 0,6 0 1 0,-6 9 0 16,6 1 4-16,-6 4 1 0,6-5 0 0,-1 1 0 16,1-6-44-16,-1 6-11 0,6-6 0 0,-5 6 0 15,5-6 0-15,5 6 10 0,-5-1-10 0,6 1 10 16,-6-15-10-16,0 0 10 0,5 9-10 0,6-4 10 16,-11-5-10-16,0 0 0 15,11 0 0-15,0-5 0 0,-11 5-13 0,10-9 5 16,1-1 8-16,5 5-13 0,-5-9 13 0,-5 4 0 0,4 5 0 0,-4-4 0 15,5-1 0-15,-6 1 0 0,6-1 0 0,0 0 0 16,-11 10 0-16,5-4 0 0,6-1 0 0,-11 5 0 16,0 0 0-16,0 0 0 0,11 0 0 0,0 5 0 15,-11-5 0-15,10 4 0 0,-4 6 0 0,5-5 0 0,-11-5 0 0,5 14 0 16,6-4 0-16,-6 4 0 0,6 1 0 0,-6-6 0 16,1 6 0-16,5-1 0 0,-6 0-16 0,11 1 0 15,-10-1 0-15,4-4 0 0,1-5 0 16,0 4-1-16,11 6 0 0,-6-6 0 15,-5-4-165-15,-1 0-33 0,1-5-6 0,5 0-2 0</inkml:trace>
  <inkml:trace contextRef="#ctx0" brushRef="#br0" timeOffset="1032">1474 1036 1036 0,'0'0'23'0,"0"0"5"0,0 0 0 0,0 0 1 0,-5-10-29 0,5 10 0 16,0 0 0-16,0-14 0 0,-5-10 104 0,-6 5 14 15,5 0 3-15,1-5 1 0,0-10-42 0,-1 0-8 16,1-4-1-16,-1-5-1 0,-4-5-56 0,-1 4-14 0,5-4 0 0,-4 5 0 16,-1 0 0-16,0 0 0 0,6 4 0 0,-1-4 0 15,1 5 0-15,5 4 0 16,0 5 0-16,0 0-509 0,0-4-105 0</inkml:trace>
  <inkml:trace contextRef="#ctx0" brushRef="#br0" timeOffset="1411">1145 426 864 0,'0'0'76'0,"16"15"-60"0,0-6-16 0,6 6 0 0,-6-6 195 0,6 6 36 15,5-6 7-15,0 1 2 0,-6-1-39 0,6-4-7 16,6 10-2-16,-6-11 0 0,-6 1-102 0,1-5-21 16,0 5-4-16,-1 0-1 15,-5-5-64-15,1 0 0 0,4 5-18 0,1-1 4 16,-6-4 14-16,-5 0 0 0,5 5 9 0,-5-5-9 0,0 0 12 0,0 5-3 15,-11-5-1-15,16 5 0 0,-16-5-8 0,11 9 0 16,-11-9 0-16,10 10 0 16,-4 0-100-16,5 9-23 0,-1 0-4 0,1 5-1 15,-5-5 58-15,-6 10 11 0,10 0 3 0,-4 0 0 0,5-10 88 0,-6 5 19 16,-5-5 3-16,5 0 1 0,1-4-43 0,-6-15-12 16,5 14 0-16,-5-14 0 15,0 0-47-15,6 15-13 0,-6-15-4 0,0 0 0 0,16 4 103 0,-16-4 20 16,11-4 4-16,-1 4 1 0,1 0-24 0,0-10-5 0,0-4-1 15,0-6 0-15,-6 1-19 0,6-5-4 0,-6 0-1 0,1 0 0 16,-1 5 8-16,0 0 2 0,1-5 0 0,-6 4 0 16,5-4-20-16,-5 5 0 0,6 5 0 0,-1-1 0 15,-5 1 0-15,5 4 0 0,-5 1 0 0,0 9 0 16,0 0-199-16,0 0-43 16</inkml:trace>
  <inkml:trace contextRef="#ctx0" brushRef="#br0" timeOffset="2079">2107 950 1450 0,'0'0'32'0,"0"0"6"0,0 0 2 0,0 0 1 15,0 0-33-15,0 0-8 0,0 0 0 0,0 0 0 16,0 0 78-16,0-10 14 0,0-4 2 0,0-10 1 0,-6 4-39 0,6-4-8 16,-5 0-2-16,-1-5 0 0,6 1-19 0,-5 4-4 15,5 0-1-15,0 0 0 0,0 0-3 0,0 0-1 16,5 0 0-16,1 4 0 15,-1 6-3-15,1 0-1 0,4 4 0 0,1 5 0 0,0 0-2 0,0 1 0 16,5 4 0-16,-5 4 0 16,10-4-62-16,1 5-13 0,-6 0-2 0,6 5-1 15,-6 4 2-15,0 0 0 0,-5-4 0 0,5-5 0 16,-10 9-52-16,4-4-9 0,7 4-3 0,-12-4 0 16,-5-10-1-16,11 14-1 0,0-4 0 0,-11-10 0 15,5 14 106-15,-5-14 24 0,0 0 0 0,11 10 0 0,-11-10 102 0,16 9 21 16,-16-9 4-16,0 0 1 0,0 0-40 0,16-4-7 15,0-1-1-15,-5 0-1 16,-11 5-6-16,6-10-1 0,-12 1 0 0,6-1 0 0,-5-4-24 0,5 4-6 0,0-4-1 16,-6 4 0-16,-4-4 19 0,-7 4 3 0,12 1 1 0,-6 4 0 31,0 0-103-31,1 0-20 0,10 5-4 0,0 0-1 0,0 0 103 0,-17 10 20 0,7 4 4 0,-1-4 1 16,5 4 0-16,1 5 0 15,5-4 0-15,0 4 0 0,5 0-64 0,1 0-18 0,5 1-1 0,-6-1 0 16,0 0 31-16,6-5 5 0,0 1 2 0,5-1 0 15,-5-4-19-15,5 0 0 0,6-1 0 0,-6 1 0 16,0 9 0-16,-5-9 0 0,11-10-11 0,-6 4 11 16,-5 1-12-16,5 0 4 0,-16-5 8 0,11 5-13 15,5-5-18-15,0 5-3 0,-16-5-1 0,0 0 0 16,11 0-87-16,5 0-18 0,-16 0-3 0,11-5-1 31,-11 5 13-31,11-5 3 0,-11 5 0 0,0 0 0 0,11-5 119 0,-11 5 24 0,10-9 5 0,-10 9 0 16,0 0-7-16,0 0-1 0,6-10-1 0,-6-4 0 15,5 4 46-15,1-4 10 0,-6 14 1 0,0-10 1 0,0-5-33 16,0-4-8-16,0 0 0 0,0 0-1 0,-6 0 29 0,6-1 7 16,-5-4 1-16,5 5 0 0,-6-5-52 0,6 10-12 15,0-5 0-15,6 4 0 0,-6 1 12 0,5 4-1 16,1-9 0-16,-1 5 0 16,0 4 1-16,6 0 1 0,0 1 0 0,0 4 0 0,0 0 22 0,10 0 4 15,-10 1 1-15,5 4 0 0,-5 0-40 0,5 0-23 16,6 4 3-16,-11 1 1 15,-1 0-57-15,7 0-12 0,-7 0-3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46.6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244 58 633 0,'32'10'28'15,"-32"-10"6"-15,-11-10-34 0,11 10 0 0,16 5 0 0,-16-5 0 16,-10-9 250-16,-1-1 43 0,5 5 9 0,6 5 2 0,-10-5-169 16,10 5-34-16,0 0-6 0,0 0-2 0,0 0 5 0,0 0 1 15,-17 10 0-15,7 0 0 0,10-10-79 0,-11 9-20 16,-5 6 0-16,10 4 0 0,1 5 83 0,-6 5 13 16,-5-10 2-16,0 5 1 15,5 5-73-15,-5-1-14 0,5 11-4 0,0-1 0 16,0 5 11-16,0 1 1 0,1 4 1 0,4 0 0 0,-5 0-21 15,6 0 0-15,-11 0 0 0,10 0 0 0,1 0 0 16,5-5 0-16,-6-5 0 0,6 1 0 0,0-10 0 0,0-5 0 16,0 0 0-16,6-5 0 15,-1-5 0-15,1-4 0 0,-6-10 0 0,0 0-8 0,0 0 8 0,0 0-13 16,0 0 5-16,0 0 8 0,0 0-14 0,0 0 5 16,0 0 1-16,0 0 0 0,0 0 8 0,0 0 0 15,0 0 0-15,0 0-8 0,0 0 8 0,0 0 0 0,0 0 0 16,0 0-8-16,0 0 24 0,5-5 6 15,6 0 1-15,-6 1 0 0,1-1-23 0,-6 5 0 16,11-5 0-16,5 5 0 0,-5-5-8 0,5 0-7 0,5 1-1 0,1 4 0 16,5 0 32-16,-5 0 5 15,5 0 2-15,0 0 0 0,0 0 27 0,0 4 6 0,10 1 0 0,-4 0 1 16,5 0-45-16,5 0-12 0,0-5 0 0,-5 4 0 16,-6-4 0-16,1 5 0 15,-6 0 0-15,0 0 0 0,0-5 0 0,-11 5 0 16,0-1 0-16,0 1 0 15,-5 0-57-15,0-5-4 0,-6 5-1 0,1-5 0 16,-6 0-154-16,0 0-32 0,0 0-5 0,0 0-2 0</inkml:trace>
  <inkml:trace contextRef="#ctx0" brushRef="#br0" timeOffset="411">1221 298 748 0,'27'10'67'0,"-27"-10"-54"0,0 0-13 0,0 0 0 16,0 0 169-16,0 0 31 0,6 5 7 0,-6-5 1 0,0 0-64 0,0 0-13 15,0 0-3-15,0 0 0 0,-16 0-51 0,-1 9-10 0,7 1-3 0,-7 4 0 16,-4 1 2-16,-6-6 0 0,11 6 0 0,-6 9 0 16,6-5-33-16,0 5-6 0,-1 0-2 0,1 0 0 15,5 5-17-15,1-5-8 16,-1 5 0-16,0-5 8 0,5 9 21 0,1-4 4 0,10 0 1 0,1 5 0 16,5-6-34-16,0-4 0 0,5 0 0 0,0-4 0 15,6 4 32-15,-6-5 0 0,5-10 0 0,1 6 0 16,-6-10-10-16,6 0-2 0,5 9-1 0,0-4 0 0,-16-10-5 15,5 0-1-15,5 0 0 0,1-5 0 0,-6 5-13 16,0-5 0-16,-5 0 0 0,5-4 0 16,-5 4-48-16,0 0-13 0,-11 5-3 0,0 0 0 15,0-10-153-15,0 1-31 0</inkml:trace>
  <inkml:trace contextRef="#ctx0" brushRef="#br0" timeOffset="610">994 654 1958 0,'0'0'43'0,"0"0"9"0,0 0 1 0,0 0 3 0,17-5-45 0,-1 0-11 15,-16 5 0-15,11 0 0 0,5 0 104 0,6-5 20 16,-22 5 3-16,21-4 1 0,-21 4-103 0,22-5-25 16,5 5 0-16,-11-5 0 0,0 5 56 0,6 0 7 15,-1 0 1-15,1 0 0 16,-22 0-103-16,11 0-20 0,10 0-4 0,1 0-683 15,-22 0-137-15</inkml:trace>
  <inkml:trace contextRef="#ctx0" brushRef="#br0" timeOffset="942">1767 135 1450 0,'0'0'32'0,"0"0"6"0,0 0 2 0,0 0 1 0,0 0-33 0,0 0-8 0,0 15 0 0,0-6 0 0,0 6 115 0,-5-1 21 16,5 0 4-16,0 6 0 0,-6-6-60 0,6 5-13 15,-5 5-3-15,5 0 0 0,0 5 0 0,0-5 0 16,0 5 0-16,-6 0 0 0,6 4 0 0,0-4 0 15,0 5 0-15,6-5 0 0,-6 4-51 0,0 1-13 16,0-1 0-16,0 6 0 0,0-6 0 0,0 1 0 16,0-5 0-16,0 4 0 0,5-9 0 0,-5 0 0 15,6-4 0-15,-6-6 0 16,-6 1-100-16,12-1-22 0,-1-4-5 0,-5-10-922 0</inkml:trace>
  <inkml:trace contextRef="#ctx0" brushRef="#br0" timeOffset="1235">1956 116 1036 0,'0'0'46'0,"0"0"10"0,0 0-45 0,0 0-11 0,0 0 0 0,0 0 0 16,16 0 156-16,-16 0 28 0,0 0 7 0,0 0 1 15,11 14-88-15,0 1-16 0,-11 4-4 0,5 5-1 16,1-5-31-16,-1 10-5 0,1 0-2 0,-1 0 0 16,-5 4 15-16,0 1 4 0,5-5 0 0,1 9 0 0,-6-4 0 15,5 4 0-15,-5-4 0 0,0 4 0 0,0-4-64 0,0 4-28 16,-5 1 3-16,5-6 0 0,5 1 40 0,-5-10 8 31,-5 9 1-31,5-9 1 0,-6-9-25 0,6 4 0 0,-5-5 0 16,0-4 0-16,5-10-200 0,0 0-44 0,0 0-10 0</inkml:trace>
  <inkml:trace contextRef="#ctx0" brushRef="#br0" timeOffset="1720">1632 97 1267 0,'16'0'56'0,"-16"0"12"0,6-10-55 0,-1 1-13 0,6 4 0 16,0-10 0-16,-1 6 54 0,1-1 8 0,5 1 2 0,1 4 0 16,-1-5 100-16,0 5 20 0,6-4 4 0,-1 4 0 15,6 10-148-15,-5-5-29 0,10 0-11 0,-5 5 0 16,11-5 58-16,0 9 5 0,0-4 1 0,0 5 0 16,-1 4-28-16,-4 0-6 15,-12 1-1-15,6-6 0 0,6 6 5 0,-12-6 1 16,-4 11 0-16,-7-6 0 0,1 0-16 0,-5 1-3 15,-1-1-1-15,-5-4 0 0,-5 4-24 0,-1 5-5 16,6 1-1-16,-11-1 0 0,-10 0 15 0,5 0 0 0,-6-4 0 0,0 4 0 16,-5-5 0-16,0 5 0 0,0-4 0 0,6 4 0 15,-6-4 0-15,5 4 0 0,6-5 0 0,5 1 0 16,0-1 0-16,1-4 0 0,4 4 0 0,6 0 0 16,0 1 0-16,6-1 0 0,4 5 0 0,1 1 0 0,0-6 0 0,5 5 0 15,6 0 0-15,-1 1 0 0,1 4 48 0,5 0 13 16,5 0 3-16,1 0 0 0,-6 0-52 0,5 0-12 15,6 0 0-15,0 0 0 0,-6-5 0 0,1 0 0 16,4-4 0-16,-4 4 0 0,-6-5 22 0,5 1 2 16,-10 4 0-16,5-5 0 0,0 1-39 0,0-6-7 15,-11 6-2-15,6-6 0 0,-1-4 24 0,1 5 0 16,-6-1 0-16,0-4 0 0,6 0 0 0,-6 0 0 16,0-1 0-16,1 1 0 15,-7 0-118-15,7 0-19 0,-1-5-4 16,-5 0-627-16,-11 0-126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59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517 509 1267 0,'0'0'56'0,"0"0"12"0,0 0-55 0,0 0-13 0,-11 10 0 0,11-10 0 15,0 0 105-15,-5 5 19 0,-17-1 3 0,11 1 1 16,11-5 0-16,-11 5 0 0,-10 0 0 0,10 0 0 0,11-5-52 31,-11 4-9-31,-5 1-3 0,-11 0 0 0,-6 10-51 0,6-11-13 16,0-4 0-16,6-4 0 0,5 4 28 0,-6 0 4 15,0 0 0-15,1 0 0 0,-1 0-20 0,6 0-3 16,0-5-1-16,0 5 0 16,5-5-38-16,-5 0-8 0,10 5-2 0,6 0 0 0,-5-5 40 0,-6-4 0 15,11-1 0-15,0 10 0 0,5-10 0 0,1 1 0 16,-1-10 0-16,1 4 0 0,4 1 0 0,-4-1 0 0,-1 1 0 0,6 0 0 0,0-1 0 0,0 1 0 15,-6-5 0-15,6-1 0 0,0 1 0 0,-1-5 0 16,-4 10 0-16,5-10 0 0,-11 0 0 0,0 5 0 16,0 4 0-16,-6 1 0 0,-5-1 0 0,1 6 0 15,-1-1 0-15,-5 1 0 0,5 4 20 0,-5 5 11 16,-6-5 2-16,6 10 1 16,0 4-78-16,5-4-16 0,0-10-4 0,11 5 0 31,5 15 24-31,-5-15 5 0,-21 5 1 0,10-5 0 0,11 0 34 0,0 0 0 0,-5 9 0 15,5 6 0 1,0-1-32-16,0-4 0 0,10-1 0 0,-10-9-598 0,6 10-119 0</inkml:trace>
  <inkml:trace contextRef="#ctx0" brushRef="#br0" timeOffset="357">776 480 1267 0,'0'0'28'0,"0"0"5"0,0 0 2 0,0 0 1 0,0 0-36 0,0 0 0 15,0 0 0-15,0 0 0 0,-11 0 160 0,11 0 26 16,0 0 5-16,0 0 1 0,0 0-103 0,0 0-20 0,6-14-4 0,-6 4-1 16,5-4 0-16,-5 4 0 0,5 1 0 0,6-6 0 15,0 1 0-15,0 0 0 0,5-1 0 0,0 1 0 16,-5-5-51-16,5-1-13 0,-5 1 0 0,5 0 0 16,-5 0 0-16,5 9 0 0,6 1 0 0,-6-1 0 15,-10-9 0-15,4 0 0 16,1 9 0-16,-5 0 0 0,-6 1-48 0,0 9-13 0,0-10-3 0,0 10-682 0,-17-5-137 0</inkml:trace>
  <inkml:trace contextRef="#ctx0" brushRef="#br0" timeOffset="548">700 216 1958 0,'0'0'43'0,"0"0"9"0,6 5 1 0,5 5 3 15,5 4-45-15,0 1-11 0,6-1 0 0,-6 5 0 0,5 0 53 0,-4 1 9 16,4-1 2-16,-4 5 0 0,4-10 0 0,-5 5 0 16,1-4 0-16,4-1 0 0,1 5-52 0,-6-4-12 15,6-1 0-15,-6-4 0 16,0-1-202-16,6-4-43 0,-6 5-9 0,0-10-2 0</inkml:trace>
  <inkml:trace contextRef="#ctx0" brushRef="#br0" timeOffset="1112">1365 476 1497 0,'0'0'32'0,"0"0"8"0,0 0 0 0,0 0 4 0,0 0-36 0,0 0-8 0,0 0 0 0,0 0 0 15,0 0 53-15,0 0 9 0,0 0 2 0,0 0 0 16,0 0 0-16,5-10 0 0,-5 10 0 0,0-10 0 16,11-4 0-16,-11 0 0 0,6-10 0 0,-1 4 0 15,6 6-52-15,-6-5-12 0,-5 0 0 0,0-5 0 16,0 0 0-16,6 9 0 0,10 1 0 0,-5-5 0 15,-17-1 0-15,1-4 0 0,5 5 0 0,0 5 0 0,0-1 0 0,0 6 0 0,0 9 0 0,0 0 0 32,0 0 0-32,0 0 0 0,0 0 0 0,0 0 0 15,5 14 0-15,-5-4 0 0,0-10 0 0,6 9 0 16,4 1-48-16,-4 9-13 0,5 5-3 0,-1 0 0 0,1 0 52 0,0 0 12 16,0-9 0-16,5 4 0 0,0 5 48 0,-5 5 13 15,5-1 3-15,0-4 0 0,1-9-52 0,-1 4-12 16,0 0 0-16,6 0 0 0,-6-9 0 0,-5-5 0 15,-6 0 0-15,6-1 0 0,-6-4 0 0,6-4 0 16,5-1 0-16,-5 0 0 0,0-5 0 0,0 1 0 16,-1-6 0-16,1 1 0 0,-5 0 54 0,5-1 8 15,-1 1 2-15,1-5 0 0,-11-10-52 0,0 5-12 16,0-5 0-16,0 0 0 0,0 0 0 0,6 1 0 0,-6-1 0 16,0 5 0-16,0 5 0 0,-6-5 0 0,6-5 0 0,-5 0 0 15,5 0 0-15,-6 10 0 16,1 0 0-16,5 19 0 15,0 0-48-15,0 0-13 0,0-15-3 0,0 15 0 0,0 0-102 16,0 0-21-16,0 0-4 0,0 0-1 0</inkml:trace>
  <inkml:trace contextRef="#ctx0" brushRef="#br0" timeOffset="1321">2056 346 1267 0,'0'0'56'0,"0"0"12"0,0 0-55 0,0 0-13 16,11-10 0-16,-5 1 0 0,-6 9 105 0,0 0 19 15,0 0 3-15,10-5 1 0,-4 0-52 0,-6 5-9 16,0 0-3-16,0 0 0 16,0 0-102-16,16 5-21 0,16 9-4 0,-10 1-1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05.57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152 0 460 0,'0'0'41'0,"0"0"-33"0,0 0-8 0,0 0 0 16,0 0 79-16,0 0 13 0,0 0 4 0,0 0 0 15,0 0-77-15,0 0-19 0,0 0 0 0,5-10 0 16,-5 10 55-16,0 0 7 0,0 0 2 0,0 0 0 0,0 0 51 0,0 0 10 16,0 0 3-16,0 0 0 0,0 0-52 0,0 0-9 15,0 0-3-15,0 0 0 0,0 0 52 0,0 0 9 16,-5 14 3-16,-1 6 0 0,-5-1-103 0,6 0-25 15,-6 10 0-15,6 0 0 0,-6 4 45 0,6 1 4 16,-1-1 1-16,-5 6 0 0,-5-6-30 0,11 6-5 16,-11-1-2-16,10 1 0 0,-5 4-13 0,6-9 0 15,5 4 0-15,-5-4 0 0,-1-6 0 0,1 1 0 16,5 0 0-16,0 5 0 0,-6-1 0 0,6 1 0 16,0-10 0-16,0 0 0 0,0 0 0 0,0 0 0 0,0 0 0 15,6 0 0-15,-6 0 0 0,0-5 0 16,5 0 0-16,-5 1 0 0,0 4 0 0,0-10 0 15,0 0 0-15,0 1 0 0,0-1 0 0,0-4 0 16,0 4 0-16,6 1 0 0,-12-11 0 0,6 1 0 16,0-5 0-16,0 0 0 0,6 10 0 0,-6-5 0 15,5-1 0-15,-5 1 0 0,0 5 0 0,0-10 0 0,0 0 0 0,0 0 0 16,0 5 0-16,5 4 0 0,-5-9 0 0,0 0 0 16,0 0 0-16,0 0 0 0,0 0 0 0,0 5 0 15,0-5 0-15,6 5 0 0,-1-5 0 0,6 5 0 16,-11-5 8-16,5 4-8 0,-5-4 11 0,11 0-11 15,0 5 24-15,5-5-3 0,-5 5 0 0,11 0 0 16,-6-5 7-16,11 0 2 0,-6 0 0 0,12 5 0 0,-1-5 6 16,1 0 2-16,-1 4 0 15,1 1 0-15,4-5-3 0,1 0-1 0,0 0 0 0,0 5 0 0,-11-5-34 0,5 5 0 16,1-5 0-16,-12 0-12 0,1-5 12 0,-6 5 0 16,0 5 0-16,-5-5 0 15,-11 0-36-15,0 0-7 0,0 0-1 16,0 0-777-16,0 0-155 0</inkml:trace>
  <inkml:trace contextRef="#ctx0" brushRef="#br0" timeOffset="446">1178 1584 576 0,'0'0'25'0,"0"0"6"0,0 0-31 0,0 0 0 0,0 0 0 0,0 0 0 15,0 10 200-15,0-10 33 0,0 0 7 0,0 0 2 16,0 0-115-16,0 0-23 0,0 0-5 0,0 0-1 0,0 0-24 0,0 0-5 16,-16 5-1-16,16-5 0 0,0 0-15 0,0 0-3 15,0 0-1-15,0 0 0 0,0 0-9 0,-11-10-1 16,6 0-1-16,-1 1 0 0,1-1-9 0,-6-4-1 15,6 4-1-15,-1-4 0 0,6-5-27 0,-5 4-11 16,5 1 1-16,5-5 0 0,-5-1 59 0,0 1 12 16,0 0 3-16,6-5 0 0,-6 5-52 0,5 4-12 15,0-9 0-15,1 10-782 16,5-5-159-16</inkml:trace>
  <inkml:trace contextRef="#ctx0" brushRef="#br0" timeOffset="638">1059 893 748 0,'0'0'67'0,"0"0"-54"0,6-5-13 0,-1-5 0 16,0 1 153-16,1 4 28 0,5 0 6 0,-11 5 1 16,5-5-79-16,-5 5-15 0,11-9-3 0,-11 9-1 15,0-15-50-15,0 15-11 0,0 0-1 0,0 0-1 16,0 0-27-16,0 0 0 0,16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09.5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22 716 1497 0,'0'0'32'0,"0"-10"8"0,0 1 0 0,0 9 4 0,0 0-36 0,0 0-8 15,-5-15 0-15,5 6 0 0,5-1 53 0,-5 10 9 16,-5-10 2-16,-6 1 0 0,6-6 0 0,5 1 0 15,0 4 0-15,0-4 0 0,5-5-52 0,1-10-12 32,-1-10 0-32,6 1 0 0,0 9 44 0,-1 0 7 31,7-4 1-31,-7 9 0 0,7 5-32 0,-7 4-7 0,1 6-1 0,5 9 0 16,-16 0-12-16,11 0 0 15,-11 0 0-15,0 0 0 16,0 0-185-16,6 0-40 0,-6 0-8 0,16 14-2 0</inkml:trace>
  <inkml:trace contextRef="#ctx0" brushRef="#br0" timeOffset="266">422 687 1497 0,'16'10'32'0,"-16"-10"8"0,0 0 0 0,0 0 4 0,11-5-36 0,5 0-8 0,1 5 0 0,-1-5 0 16,-5 0 85-16,-1-4 15 0,1-1 4 0,-5 5 0 15,-6 5-13-15,0 0-3 0,5-4 0 0,-5-6 0 0,-5 0-70 0,-1-4-18 16,6 4 0-16,-5 5 0 0,-11-4 0 0,5-1 0 15,-5 5 0-15,5 1 0 0,-5-1 16 0,-1 0-1 16,17 5 0-16,0 0 0 0,-16 10-24 0,5-1-5 16,1 1-1-16,10-10 0 0,0 0 15 0,0 19 0 15,-11 5 0-15,11-5 0 0,-6 5 48 0,6-4 13 16,6-6 3-16,5 5 0 0,-6-4-52 0,0 4-12 16,1 0 0-16,-1-5 0 15,6-4 0-15,0 9 0 0,0-4 0 0,-1-1 0 16,1-4-48-16,5-6-13 0,1 1-3 0,4 5 0 15,-5-10 0-15,6 0 0 0,5 5 0 0,0-1-546 16,-5-8-110-16</inkml:trace>
  <inkml:trace contextRef="#ctx0" brushRef="#br0" timeOffset="569">925 759 1497 0,'0'0'32'0,"0"0"8"0,0 0 0 0,0 0 4 0,5-14-36 0,0 4-8 0,-5-14 0 0,0 5 0 16,0 0 53-16,-5-1 9 0,5 6 2 0,-5 0 0 15,-1-1-12-15,6 5-1 0,-5 1-1 0,-6-1 0 16,6 1-29-16,-6 4-5 0,11 5-2 0,0 0 0 16,0 0 40-16,-6 9 8 0,1 6 2 0,-6-1 0 15,11-14-52-15,-5 10-12 0,-1 14 0 0,6-5 0 16,0 0 0-16,0-4 0 0,6 4 0 0,-6-5 0 16,5-4 0-16,1 4 0 15,-1-4 0-15,6 0 0 0,-11-10 0 0,5 9 0 0,1 1 0 0,-6-10 0 16,0 0 0-16,0 0 0 0,0 0 0 0,16-5 0 0,-5 0 0 0,-1 5 0 15,-10 0 0-15,17-5 0 0,-17 5 0 0,10-4 0 16,-10 4 0-16,11-10 0 16,0 5-48-16,0 0-13 0,0 1-3 0,-11 4 0 15,10 0 0-15,1 0 0 0,5 4 0 0,-5-4-742 0</inkml:trace>
  <inkml:trace contextRef="#ctx0" brushRef="#br0" timeOffset="782">1205 769 1407 0,'0'0'31'0,"0"0"6"0,0-10 2 0,6 0 1 15,-6-4-32-15,0 0-8 0,0-6 0 0,0-4 0 0,-6 0 72 16,6-4 14-16,0-6 2 0,0 0 1 0,-5 1-20 0,0-1-4 31,-1-4-1-31,-5-1 0 0,1-4 0 0,4 5 0 16,1 4 0-16,5 0 0 0,-6 6-51 0,6-6-13 0,-5 10 0 0,0-5 0 31,5-5-48-31,0 10-13 0,5 15-3 0,0-6 0 0,1-9-102 16,-6 5-21-16,5-5-4 0,-5 24-1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07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0 816 1267 0,'0'0'56'0,"16"5"12"0,-5 0-55 0,-11-5-13 16,0 0 0-16,11-5 0 0,5 10 54 0,0 0 8 16,0-5 2-16,-5 0 0 0,5 0 0 0,0-5 0 0,1 5 0 0,-1 0 0 31,5-5 0-31,12 5 0 16,15 0 0-16,-4 0 0 15,-12 0 0-15,-10 0 0 16,-6 0 0-16,0 0 0 15,-10 5-256-15,-6-5-52 0,0 0-9 0,0 0-3 0</inkml:trace>
  <inkml:trace contextRef="#ctx0" brushRef="#br0" timeOffset="190">97 1061 1846 0,'0'0'40'0,"0"0"9"0,0 0 2 0,0 0 1 0,0 0-41 0,11 0-11 16,5 5 0-16,0 0 0 0,-5-10 74 0,0 5 13 15,10 0 2-15,-10-5 1 0,-11 5-34 0,11 0-8 16,0-4 0-16,10 4-1 0,-4-5-20 0,4 5-4 16,1 0-1-16,-1 0 0 0,1-5-22 0,-6 5-16 15,1 0 2-15,-1 5-695 16,11-5-139-16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11.4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8 125 1958 0,'-11'39'43'0,"11"-25"9"0,0-14 1 0,5 15 3 0,1 9-45 0,-1-5-11 0,6 0 0 0,-6 5 0 16,6 0 104-16,-5 5 20 0,-1-5 3 0,6 0 1 15,-6 0-52-15,6-10-9 0,0 1-3 0,5-6 0 16,-5 1-44-16,-11-10-10 0,5 10-2 0,12-1 0 0,-7-9-8 0,1 0 0 31,0-5 0-31,0 1 0 0,0-6-9 0,-1-4 9 16,1-6-12-16,-5 1 12 0,-1 0 0 0,0 5 0 0,1-6 0 0,-1 1 0 15,1 0 0-15,-1 4 0 0,0-4 0 0,1 5 0 16,-1 4 0-16,-5 1 0 0,0-6 0 0,0 15 0 0,0 0-19 16,0 0 3-16,0 0 1 0,0 0 0 15,0 0-129-15,0 0-27 0,0 0-5 0,16 15 0 16,1 4 4-16,-7-5 0 0,1-4 1 0,-5 4 0 16,4-4 69-16,-4 4 14 0,10 1 2 0,-5-1 1 0,0 1 68 0,-1-1 17 15,1 0 0-15,5 6 0 0,-5 4 63 0,0-15 16 16,-11-9 3-16,0 0 1 0,0 0 21 0,0 0 4 15,0 0 0-15,0 0 1 0,0 0-36 0,11 0-7 16,-6 0-2-16,6-5 0 0,-6-4 0 0,-5-1 0 16,6 1 0-16,-6-1 0 0,5-9-51 0,-5 4-13 15,6-4 0-15,-6 0 0 0,0 4 54 0,5-9 8 16,-5 0 2-16,0 5 0 0,0 0-52 0,11 5-12 0,-6-1 0 0,1 1 0 16,-1-1 0-16,0 6 0 15,6-1 0-15,0 1 0 0,5-1 0 0,-5 5 8 16,5 0-8-16,1 5 0 15,-1 5-40-15,5 0-13 0,6 5-3 0,-10-6-1 16,-17-4-43-16,5 15-9 0,6 4-2 0,0 0 0 16,-1 5-35-16,7-9-7 0,-12-6-2 0,0 6 0 0,1-6 73 0,-1 6 14 15,1-1 4-15,4-4 0 0,-10-10 51 0,0 0 13 0,0 0 0 0,11 9 0 16,0-9 100-16,-11 0 22 0,0 0 5 0,0 0 1 16,16 0-52-16,0-9-9 0,1 4-3 0,-7-5 0 15,-10 10 0-15,6-9 0 0,-1-1 0 0,-5 0 0 16,0-4 0-16,6 0 0 0,-6 4 0 0,-6 0 0 0,1-4-51 15,-1 4-13-15,1-4 0 0,5 9 0 0,0 5 44 0,0 0 7 16,-11-5 1-16,0 5 0 0,11 0-32 0,-10 5-7 16,4 10-1-16,1-6 0 0,-1 6-12 0,1-1 0 15,0 0 0-15,-1 1 0 0,1 4 0 0,5-5 0 16,5 6 0-16,-5-1 0 0,0-5 54 0,6 1 8 16,-1-1 2-16,0 1 0 15,-5-15-52-15,11 14-12 0,0 0 0 0,5-4 0 16,-5 0-48-16,5-6-13 0,0-4-3 0,-5 10 0 0,0-5 103 0,0 0 20 15,5-5 4-15,0 0 1 16,0 0-154-16,-5 0-30 0,0 0-7 0,5 0-1 16,-5 0 0-16,5-5 0 0,-10 0 0 0,5 0 0 15,-1-4-102-15,-10 9-21 0,0 0-4 0,22-5-1 0</inkml:trace>
  <inkml:trace contextRef="#ctx0" brushRef="#br0" timeOffset="453">1299 490 1958 0,'0'0'43'0,"0"0"9"0,0 0 1 0,0 0 3 0,0 0-45 0,0 0-11 16,0 0 0-16,0 0 0 0,0 0 53 0,0 0 9 15,0 0 2-15,-5-4 0 0,-6-1-52 0,11 5-12 16,-6-5 0-16,-4-5 0 0,-1-4 0 0,5-10 0 15,-4 0 0-15,4-5 0 0,-5 5 0 0,6-5 0 16,0 5 0-16,-1 0 0 0,1-5 54 0,5 1 8 16,-6 4 2-16,6 0 0 0,6 0-52 0,-6 4-12 15,5 1 0-15,6 5 0 0,-6-5 0 0,6 9 11 0,0 10-11 0,5-10 10 16,-5-4 39-16,0 0 8 0,0 4 2 0,5 0 0 16,-5 6-47-16,5 4-12 15,0 0 0-15,0 0 0 0,0 0 0 0,1 4 0 16,-7 1 0-16,7 0 0 15,-1 0-49-15,-5 4-12 0,-1 1-3 0,-4 4-682 0,-1-4-137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22.8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49 716 1036 0,'10'-29'46'0,"-10"29"10"0,0 0-45 0,0 0-11 31,0 0 0-31,0 0 0 0,0 0 104 0,0 0 20 16,0 0 3-16,0 0 1 0,0 0 0 0,0 0 1 0,0 0 0 0,0 0 0 0,0 0-72 0,0 0-14 15,0 0-3-15,0 0-1 0,0 0-12 0,0 0-3 16,-5 9 0-16,5-9 0 0,0 0-24 0,0 0 0 31,0 0 0-31,0 0 0 0,0 0 0 0,0 0 0 0,0 0 0 0,0 0 0 0,0 0 56 0,0 0 7 16,0 0 1-16,0 0 0 0,0 0 0 0,0 0 0 16,11 5 0-16,0-5 0 0,5-9-52 0,-5 4-12 15,0 5 0-15,10 0 0 0,-5 0 54 0,6 0 8 0,-6 5 2 0,11 4 0 16,0 6-52-16,0-6-12 31,0-4 0-31,6 0 0 0,-6 0 28 0,10-1 4 0,-4 6 0 16,-1-5 0-1,-5 4-50-15,0-4-10 0,0 5-1 0,-5 4-1 0,5 1 30 0,-16-11 0 0,-11-4 0 16,0 0 0-16,0 0 0 0,0 0-9 0,0 0 9 0,11 0 0 16,10 10 0-16,-10-5 0 0,-11-5 0 0,0 0 0 15,11 0-159-15,-11 0-26 0,0 0-6 0,0 0-1 16</inkml:trace>
  <inkml:trace contextRef="#ctx0" brushRef="#br0" timeOffset="2069">335 692 1267 0,'0'0'56'0,"0"0"12"0,0 0-55 0,11 9-13 16,-6 6 0-16,-5-15 0 0,0 0 54 0,0 0 8 16,0 0 2-16,0 0 0 0,0 0 25 0,0 0 6 0,0 0 1 0,0 0 0 15,6 14 7-15,-6-14 1 16,0 0 1-16,0 0 0 0,0 0-40 0,0 0-8 0,0 0-1 0,0 0-1 0,0 0-44 0,0 0-11 15,0 0 0-15,0 0 0 0,0 0 53 0,0 0 9 16,0 0 2-16,0 0 0 0,-6-10-52 0,6 1-12 16,0 9 0-16,-5-10 0 15,10 1 0-15,-5-6 0 0,-5 6 0 0,5-6 0 0,5 1 0 0,-5-1 0 0,0-4 0 0,0 5 0 16,0-10 55-16,6 9 8 0,-1 6 1 0,0-10 1 31,-5-10-52-31,0 0-13 0,0 0 0 0,0 5 0 16,0 0-49-16,6 0-13 0,-6 0-2 0,0 5-1 15,0 4 105-15,5 6 20 0,1-6 5 0,-6 1 1 16,0-5-54-16,0 4-12 0,0 1 0 0,0 0 0 0,0-1 0 16,0 15 0-16,0 0 0 0,0 0 0 0,0-19 0 0,-6 5 0 15,6 14 0-15,0-10 0 0,-5 0-16 0,-1 1 0 16,6 9 0-16,0 0 0 0,0 0 16 0,0 0 0 16,0 0 0-16,0 0 0 0,0 0 10 0,0 0 5 15,0 0 1-15,0 0 0 0,-5 0-16 0,5 0 0 16,0 9 8-16,0-9-8 0,-11 0 0 0,0 5 0 15,6 0 0-15,0 5 0 0,-6-1 0 0,5 1 0 16,-4 9 0-16,4-5 0 0,1 6 0 0,-1-6 0 16,1 5-9-16,5 0 9 0,-5-4 0 0,5-1 0 15,-11-4 0-15,11-10 0 0,0 0 0 0,0 14 0 16,0-14 0-16,0 10 0 16,0-10-28-16,0 0-10 0,0 0-2 0,0 0 0 0,0 0 64 0,0 0 13 0,0 0 3 0,0 0 0 15,0 0-32-15,0 0-8 16,0 0 0-16,0 0 0 0,0-10 0 0,0 1 0 0,0 9 0 0,0-15 0 15,5 1 0-15,1 4 0 0,-6 10 0 0,10-9 0 16,1-15 0-16,-5 4 0 0,-1 6 0 0,6 0 0 16,5-6-32-16,-5 1-8 0,-11 0-2 15,5 0 0-15,6 4 31 0,0 6 11 0,0 9 0 0,-11 0-9 16,5-10 43-16,-5 1 9 0,0-6 1 0,0 15 1 16,0 0-36-16,0 0-9 0,0 0 0 0,11-5 0 0,-17-4 0 15,6-1 0-15,0 10 0 0,0 0 0 16,0 0-24-16,0 0-6 0,0 0-2 0,0 0 0 0,0-14 53 0,0 14 11 0,0 0 1 0,0 0 1 15,0 0-48-15,0 0-10 0,0 0-1 16,0 0-1-16,0 0 26 0,0 0 0 0,0 0 0 0,0 0 0 16,0 0 14-16,0 9 8 15,-10 1 2-15,-1 0 0 16,5-1-32-16,6 6-7 0,-5-6-1 0,-6 1 0 16,0 4-12-16,1-4-2 0,-1-1-1 0,5 6 0 0,-4-1 63 0,-1 1 12 15,0-1 2-15,6 0 1 0,-6 1-38 0,0-6-9 16,-5 6 0-16,0-1 0 0,-1 1 0 0,1-1 0 15,0-4 0-15,5-1 0 0,-5 6 0 0,5-1 0 16,-5 0 0-16,0 1 8 0,5-5-8 0,0 4 0 16,6-4 0-16,-1-1 0 0,6-9 0 0,0 0 0 15,0 0 0-15,0 0 0 0,-5 5 0 0,5-5 0 16,0 0 0-16,0 0 0 0,0 0 0 0,0 0 0 16,0 0 0-16,0 0 0 0,0 0 0 0,0 0 0 15,0 0 0-15,5-14 0 0,-5 4 0 0,6 0 0 16,5 1 0-16,-6-6 0 0,0 6 0 0,-5-6 0 15,0-4 0-15,6 9 0 0,5-4 0 0,-1 4 0 0,-4-9 0 0,-1 5 0 0,6-1 0 0,0 1 0 16,0 0 0-16,-6-1 0 0,-5 1 0 0,5 4 0 16,6-4 0-16,0 9 0 15,-11 5-43-15,0 0-4 0,11-14-1 0,-6 4 0 0,-5 10 77 0,0 0 15 0,0 0 4 0,0 0 0 16,0 0-39-16,0 0-9 0,0 0 0 0,0 0 0 16,-5 19 0-16,-1 0 0 15,1-9 0-15,-6 0 0 16,0 9 0-16,1 5 0 0,-1 14 0 0,5-9 0 15,1-19-30-15,0 4-8 0,-6 15-2 16,5-10 0-16,-4-14 64 0,10-5 13 0,0 0 3 0,-11 10 0 16,11-10-32-16,0 0-8 0,0 0 0 0,0 0 0 0,0 0 0 15,0 0 0-15,0-15 0 0,0 5 0 0,0-9 0 16,5 5 0-16,1 4 0 0,4-4 0 0,-4-1 0 0,-1 1 0 16,6 0 0-16,-6-1 0 0,12 1 0 0,-12-1 0 15,6 6 0-15,-6-10 0 0,6-1 0 0,0 1 0 16,-6 5 0-16,1 4 0 0,4-4 0 0,1 4 0 0,-5-9 0 0,4 0 0 0,-4 0 0 0,5 4 0 15,-6 6 0-15,0 4 0 0,6-5 0 0,-11 10 0 32,0 0 0-32,0 0 8 0,0 0-8 0,0 0 0 15,0 0 0-15,0 0 0 0,0 0-23 0,0 0 1 16,0 0 0-16,0 0 0 0,0 0 22 0,0 0 0 16,0 0 10-16,0 0-10 0,0 0 0 0,0 10 0 15,6 4-15-15,-6-14 5 0,0 0 29 0,0 0 5 16,-6 5 2-16,1 5 0 0,-1-1-26 0,1 6 0 15,0-6 0-15,-1 1 0 0,1 4 0 0,5-14 0 0,0 0 0 0,0 0 0 16,0 15 0-16,-6 4 0 0,1 0 0 0,5-5 0 16,-11-4 0-16,11 0 0 0,0 4 0 0,-5 0 0 15,5-4 0-15,0-10 0 0,-6 10 9 0,1 4-9 16,5 0 0-16,5 6 0 0,-5 4 0 0,0-15 0 16,0-9 0-16,0 0 0 0,-5 15 0 0,5-15 0 15,5 9 0-15,1 6 0 0,-6 4 0 0,0 0 0 16,0-19-28-1,0 0-1-15,-6 10 0 0,1-1 0 0,5-9 29 0,0 15 15 0,5-6-2 0,-5-9 0 16,0 0 3-16,0 5 0 0,6 10 0 0,-6-15 0 16,0 0-16-16,0 0 0 0,0 0 0 0,0 4 0 0,0-4 0 0,-6 10 0 15,6-10 0-15,0 0 0 0,0 14 0 0,0-14 0 16,-5 10 0-16,5-10 0 0,5 10-10 0,-5-1-5 16,-5 1-1-16,5-10 0 0,0 0 7 0,0 0 1 15,5 14 0-15,1-4 0 0,-1 4 25 0,1-9 6 16,-6-5 1-16,0 0 0 0,5 10-24 0,-5-10 0 15,0 0 0-15,0 0 0 0,0 0 0 0,0 0 0 16,0 0 0-16,0 0 0 16,0 0-27-16,-11 9-9 0,6 6-3 0,-1-6 0 0,6-9 63 0,-5 10 12 15,5-10 2-15,0 0 1 0,0 0-31 0,0 9-8 16,-5 1 0-16,5-10 0 0,-6 10 0 0,6-10 0 0,0 0 0 0,0 0 0 16,0 0-18-16,0 0-5 0,0 0-1 0,0 0 0 15,0 0 40-15,0 0 8 16,0 0 2-16,-5 0 0 0,-6 0-26 0,0 0 0 0,11 0 8 0,-5 0-8 15,-11-10-39-15,5 5-9 0,5-4-3 0,-4 4 0 0,-7 14 28 0,7-4 6 32,-7-5 1-32,7-5 0 0,-1 5 16 0,0 5 0 0,0-5 0 15,0 0 0-15,11 0 0 0,0 0 0 0,-11 5 0 0,11-5 0 16,0 0 0-16,0 0 0 0,0 0 0 0,0 0 0 16,0 0 0-16,0 0 0 0,-10 5 0 0,-1 0 0 15,0 4 0-15,11-9 0 0,0 0 0 0,0 0 0 16,0 0 0-16,0 0 0 0,0 0 0 0,0 0 0 15,0 0 0-15,0 0 0 0,0 0 0 0,0 0 0 16,0 0 23-16,0 0 8 0,11 5 1 0,0 0 1 0,-1-10-14 0,1 0-3 16,5 5-1-16,1 0 0 0,-1 0 1 0,0 0 0 15,11 0 0-15,0 0 0 0,-5 0-16 0,5 5 0 16,0-5 8-16,0 5-8 0,5 0 33 0,-5-1 4 16,6 6 1-16,-6-5 0 0,0 0-10 0,-6-5-3 15,1 4 0-15,-1-4 0 0,-4 5-25 16,-7 0 0-16,7 0 0 0,-17-5 0 0,10 0 0 0,-10 0 0 15,11 5 0-15,-11-5 0 0,0 0 0 0,11 0 0 0,0 0 0 0,0 0 0 32,-11 0-36-32,0 0-8 0,0 0-3 0,11 0 0 15,5-5-55-15,-11-5-11 0,-5 10-3 0,0 0-685 16,0 0-138-16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33.3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433 178 460 0,'0'0'41'0,"0"0"-33"0,0 0-8 0,0 0 0 16,0 0 130-16,0 0 24 0,0 0 5 0,0 0 1 16,11 9-26-16,-11-9-5 0,11-9-1 0,0 4 0 15,-1-5-4-15,-10 10 0 0,0-9-1 0,0 9 0 16,0 0-60-16,0 0-12 0,-5-15-3 0,-6 1 0 16,0-10-21-16,0 10-5 0,-5-1-1 0,0 5 0 15,-11 1-21-15,0 4 0 0,-5 5 0 0,-1 10 0 16,-5 4 0-16,6 5 0 15,0 10 0-15,-6 10 0 0,5-1 56 0,1 15 6 0,5 0 2 0,5 9 0 16,6-4-52-16,5 9-12 0,6 5 0 0,10 0 0 0,-5-14 0 16,11 4 0-16,5-4 0 0,11-1 0 0,-5-4 54 0,5-5 8 15,5-10 2-15,1-9 0 0,-1-14-52 16,1-1-12-16,-1 1 0 0,0-11 0 0,1-8 54 0,-1-6 8 16,-5-4 2-16,0-6 0 0,-5-4-52 0,0 0-12 15,-1-9 0-15,1 4 0 0,-1-5 0 0,-4-4 0 16,-1-10 0-16,-5-5 0 0,-6 0 0 0,-5-9 0 15,5-1 0-15,-10-9 0 0,5 0 0 0,-5 0 0 16,-12-9 0-16,1 13 0 16,0 6 0-16,5 14 0 0,-5 0 0 0,0 14 0 15,5 15-48-15,11 19-13 0,0 0-3 0,0 0 0 16,-16 0 0-16,-1 10 0 0,7-1 0 0,-1 6 0 16,5 9-102-16,1 5-21 0,0-1-4 0,-1 6-1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12.1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 1037 1180 0,'0'0'26'0,"0"0"6"0,0 0 0 0,0 0 1 0,0 0-33 0,0 0 0 0,0-9 0 0,0-6 0 15,0 1 77-15,-6 4 9 0,6-9 2 0,0 0 0 16,6 0 32-16,-6-10 8 0,0 0 0 0,0-9 1 16,5 4-53-16,-5 0-10 15,-11 1-2-15,11-6-1 0,0 1-43 16,0-1-9-16,6 15-2 0,-12-14 0 0,1 0-9 0,0-1 0 0,10 1 9 0,-5 9-9 15,-5-9 0-15,5 9-15 0,0 5 3 0,0-5 0 16,0 5-144-16,0 5-29 0,0 4-6 0,5 1-1 16</inkml:trace>
  <inkml:trace contextRef="#ctx0" brushRef="#br0" timeOffset="363">812 826 1497 0,'16'-5'32'0,"-16"5"8"0,0 0 0 0,0 0 4 0,11 0-36 16,-11 0-8 0,0 0 0-16,-11 0 0 0,11 0 63 0,-21 5 10 15,-12 5 3-15,-5-6 0 0,1 1-20 0,-1-5-3 0,5 5-1 16,-10 0 0-16,5-5-41 0,6 0-11 0,5-10 0 0,0 5 0 15,5 1 0-15,6-1 0 0,5-5 0 0,0 0 0 0,6-4 0 0,10 4 0 16,1-4 0-16,5-5 0 0,-1 9 0 0,7-14 0 0,4 10 0 16,6-5 0-16,0-5 53 0,0-5 9 0,-5 5 2 0,5 5 0 15,0-5 0-15,-6-10 0 0,-4 10 0 0,4-5 0 16,-4 5-52-16,-7 5-12 0,1-5 0 0,-5 0 0 16,-12 0 0-16,1 0 0 15,5 9-12-15,-6 6 12 0,-4 9 0 0,-1-5 0 0,0-5 8 0,-11 6-8 16,-5-1 0-16,6 5 0 0,-1 9 0 0,0 1 0 31,1 0-96-31,5 9-26 0,-1-14-5 0,7 14-513 0,-1-9-102 0</inkml:trace>
  <inkml:trace contextRef="#ctx0" brushRef="#br0" timeOffset="1128">1077 1340 806 0,'0'0'72'0,"0"0"-58"0,10-5-14 0,7 0 0 15,-17 5 136-15,16 0 24 16,0-5 4-16,0 1 2 0,1-6-56 0,-1 5-11 0,0 0-3 0,0-9 0 31,-5 4-49-31,5 1-11 0,0-1-1 0,1 5-1 16,-1-14-17-16,-5 9-3 0,5 1-1 0,0-6 0 0,-5 6-13 0,0-10 0 0,-6-1 8 0,6 1-8 15,5 0 0-15,-11 5 0 0,1-10 0 0,-1-5 0 16,1 5 0-16,-6 5 0 0,0 4 0 0,-6-4 0 16,1 5 0-16,-6 4 0 0,0-4 0 0,0 4 0 15,-5-4 0-15,0 9 0 0,-6 0 0 0,6-5 0 16,-11-4 0-16,11 4 0 0,-6 6 0 0,6-6 0 0,5 5 0 0,-5 0 0 16,5 1 0-16,1-6 0 0,4 5 0 0,1-5 0 15,-1 1 8-15,6 9-8 0,0 0 0 0,0-10 9 16,6-4-9-16,-1 4 8 0,6-4-8 0,5 4 0 15,-10-4 9-15,10 4-9 16,-5-14 8-16,-1 10-8 0,7-1 8 0,-7 1-8 0,7 0 0 0,-1-1 8 16,-5-4-8-16,5 5 0 0,-5-10 0 0,-1 9 9 31,7 6-9-31,-7-11 0 0,1 1 0 0,-5 0 0 16,-1 5 0-16,6 4 0 0,-11 0 0 0,11 1 0 15,-11 9 0-15,0-5 0 0,0-9 0 0,0 4 0 16,0 10 0-16,0 0 0 0,5-10 0 0,-5 1 0 0,-5-6-15 0,5 11 5 0,0-6 10 0,-6 0 12 15,6 5-2-15,0-4-1 0,0-6-9 0,0 15-12 16,0 0 2-16,-5-9 1 16,5-6 9-16,0-4 11 0,-6-5-3 0,6-14 0 0,0 9-8 0,0 5-11 15,0 5 3-15,-5-5 0 0,0 0 8 0,-6 5 0 0,5-5 0 16,1 9 0-16,-6 6 0 0,0-6 0 0,-5 10 0 0,0 1 0 16,5-6 12-16,-5 10 5 15,-6 0 1-15,6 10 0 0,-5-10-29 0,4 4-5 0,-4 1-2 0,-1 10 0 16,11-15 39-16,-5 4 8 0,5 16 2 0,0-16 0 15,1-8-22-15,4 4-9 0,1 0 8 0,5 0-8 16,0 0-24-16,0 0-9 0,0 0-3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34.1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99 0 1526 0,'5'-10'33'16,"-5"10"7"-16,0 0 2 0,0 0 2 0,0 0-36 0,0 0-8 0,0 0 0 0,0 0 0 0,0 0 98 0,0 0 18 15,0 0 3-15,0 0 1 0,-5 15 6 0,0-1 2 16,-1 10 0-16,1-4 0 0,-1-1-52 0,-4 5-9 16,-1 9-3-16,0 6 0 0,-5 9-39 0,5-5-8 0,0-5-1 0,6 6-1 15,10 4-24-15,1-5-5 0,-1 0-1 0,-10 0 0 16,-1-4 15-16,1-1 0 0,5-4 0 16,0 4 0-16,0-4 48 0,5-5 13 15,1-5 3-15,-1 0 0 0,0-10-52 0,6 5-12 16,0-4 0-16,5 4 0 15,0-10-25-15,6-4-8 0,-6-5-2 0,0 0 0 0,1 0 35 16,4 0-8-16,-5 0 8 0,1 0 0 16,4 5-26-16,1-10-2 0,10 5 0 0,-5 0 0 0,6 5 74 0,-1-5 14 0,6 10 4 0,-6-6 0 15,1 6-52-15,5-5-12 0,5 0 0 0,-5-1 0 16,-17-8 0-16,6 4 0 0,0 4 0 0,0-4 0 16,0 0 0-16,0 5 0 0,-11-5 0 0,6 5 0 15,-11 0 0-15,0-5 0 0,-1 0 0 0,-4 0-850 16,-6 0-174-16</inkml:trace>
  <inkml:trace contextRef="#ctx0" brushRef="#br0" timeOffset="249">1158 1191 1267 0,'0'0'56'0,"0"0"12"0,0 0-55 0,-6-5-13 15,6-4 0-15,0-6 0 0,-5-4 93 0,0 0 16 16,5 9 3-16,0 1 1 0,0-1-78 0,0-9-16 16,0 0-3-16,0-1-1 0,0 6-15 0,0-1 0 15,0-4 0-15,0-5-509 16,0 0-105-16</inkml:trace>
  <inkml:trace contextRef="#ctx0" brushRef="#br0" timeOffset="388">1007 672 1497 0,'0'0'66'0,"0"0"14"0,0 0-64 0,0 0-16 15,16 0 0-15,-16 0 0 0,0 0 106 0,0 0 18 16,0 0 3-16,0 0 1 0,5-9-103 0,1-1-25 0,-1 1 0 0,-5 9-865 15</inkml:trace>
  <inkml:trace contextRef="#ctx0" brushRef="#br0" timeOffset="671">1660 543 1728 0,'0'0'38'0,"0"0"8"0,16-10 2 0,6 5 0 0,-6 5-39 0,6 5-9 16,-1 5 0-16,6-10 0 0,-5 0 104 0,5 0 20 15,-5 9 3-15,-1-4 1 0,1-5-103 0,-6-5-25 16,0 5 0-16,1-4 0 0,-7-1 0 0,1 5 0 15,-11 0 0-15,0 0 0 16,0 0-148-16,0 0-36 0,0 0-6 0,0 0-2 0</inkml:trace>
  <inkml:trace contextRef="#ctx0" brushRef="#br0" timeOffset="829">1660 840 1728 0,'16'0'38'0,"-5"0"8"0,5 0 2 0,1-4 0 0,-1-1-39 0,-5 0-9 0,5 5 0 0,0-5 0 0,6-4 53 16,-1 4 9-16,1 0 2 0,-1 5 0 0,-4 0-52 0,10-5-12 16,0-4 0-16,0 4 0 0,-6 0 0 0,6 0 0 15,0 5 0-15,0 0-868 16</inkml:trace>
  <inkml:trace contextRef="#ctx0" brushRef="#br0" timeOffset="1048">2552 1004 806 0,'0'0'72'0,"0"0"-58"16,5-15-14-16,0-4 0 0,1-5 156 0,-6 0 29 16,0-5 6-16,0 0 1 0,5-4-52 0,1-1-9 0,-6-9-3 15,0 5 0-15,0-6-102 0,-6 1-26 0,1-5 0 0,-1 0 0 16,6 0 56-16,-5 10 7 0,0-1 1 0,5 6 0 15,-6-1-64-15,6 5 0 0,0 0 0 0,0 10-10 32,0 0-26-32,0 0-4 0,6 4-2 0,-1 1-878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38.5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 1 1688 0,'0'0'75'0,"-5"10"15"0,5 4-72 0,0 1-18 0,5-6 0 0,0 6 0 15,1 4 115-15,-1 0 19 0,-5 5 4 0,11-5 1 16,-6 5-9-16,12 0-2 0,-12 5 0 0,11-5 0 16,-10-5-102-16,10 1-26 0,-5-6 0 0,-1 0 0 15,-4 6 0-15,5-11 0 16,-1 6 0-16,1-6 0 0,5-4 0 0,-10-5 0 0,5-5 0 0,-1-4 0 15,-4-6 0-15,-1-4 0 0,6 5 0 0,0-1 0 0,0-4 0 0,-6 5 0 16,-5-10 0-16,11 4 0 0,-11 1 17 0,5-5-1 16,1 5-1-16,-6-5 0 0,0 0-15 0,5 0 0 15,-5 5 0-15,0 0 0 0,0 4-16 0,0 6 3 32,0 9 1-32,0 0 0 15,0 0-42-15,0 0-8 0,0 0-2 0,0 0 0 16,0 0-51-16,0 0-10 0,5 19-3 0,6 0 0 0,-5 5 52 0,10 0 9 0,0 10 3 0,-5-10 0 15,5 0-52-15,0 4-9 0,-5-4-3 0,0-4 0 0,5 4 140 0,-5-10 27 16,-6 5 5-16,6-4 2 0,0-6-22 0,0 1-5 16,5-5-1-16,-5 4 0 0,0-9 88 0,-11 0 18 15,10 0 3-15,1-5 1 16,0 1-103-16,-6-1-25 0,1-5 0 0,-6 1 0 0,11-6 0 0,-6 6 0 16,-5 9 0-16,0-15 0 0,5-4 56 0,-5 0 7 15,0 0 1-15,-5 4 0 0,0-4-52 0,-6-5-12 0,5 5 0 16,6 0 0-16,-5-1 0 0,5 1 0 0,-5 0 0 0,10 9 0 15,-5-4 54-15,5 4 8 0,1 1 2 0,5-1 0 16,-11 10-52-16,0 0-12 0,5-9 0 16,6-1 0-16,5 5 0 0,-5 0 0 0,-11 5 0 0,16 0 0 15,6 0 0-15,-6 5 0 0,0 0 0 0,6 0 0 16,-12 4-48-16,7 1-13 0,-1 0-3 0,-5 4 0 31,5-4 0-31,-5 4 0 0,-1-4 0 0,1-1 0 16,0-4 19-16,-11-5 3 0,11 10 1 0,-6-1 0 0,6 1 24 0,-11-10 5 0,16 5 0 0,-16-5 1 15,0 0 11-15,17 0 16 0,-1 0-4 0,-5-5-1 16,-1 0 24-16,1 0 5 0,-11 5 0 0,11-9 1 16,0-1 19-16,-6 0 3 0,-5 1 1 0,6-1 0 15,-6 1-52-15,-6-1-12 0,1 0 0 0,5-4 0 16,-6 4 12-16,1 6 0 0,-6-6 0 0,6 10 0 0,5 0 12 0,-11 0 3 16,0 0 0-16,0 5 0 0,6 0-2 0,-6-1 0 15,6 6 0-15,-1 0 0 16,1 4-25-16,0-4 0 0,5 4 0 0,0 5 0 0,0 0 56 0,5 1 7 15,0-6 1-15,6 5 0 16,-5-4-72-16,4-1-15 0,7-4-2 0,-7 9-1 0,7-5 26 0,-7 1 0 16,7-1 0-16,-7 0 0 15,12 1-33-15,-6-1-5 0,0-4-1 0,1-1 0 16,-1-4-139-16,0 10-28 0,6-6-6 0,-1 1 0 0</inkml:trace>
  <inkml:trace contextRef="#ctx0" brushRef="#br0" timeOffset="234">1240 366 1497 0,'0'0'32'0,"0"0"8"0,0 0 0 0,0 0 4 16,-5-5-36-16,-1-9-8 0,1 0 0 0,-1 4 0 0,6-4 53 0,-5-6 9 0,5 1 2 0,0 0 0 31,-5 0 0-31,5-5 0 0,-6 5 0 0,6-5 0 0,0 0-52 0,6 4-12 0,-1-4 0 0,0 10 0 16,1 0 54-16,5-1 8 0,-1 6 2 0,-4-1 0 15,10 0 0-15,-5 10 0 0,5 0 0 0,0-4 0 16,6-1-1-16,0 0 0 0,-1 5 0 0,-5 0 0 15,-16 0-47-15,22 5-16 0,-22-5 9 0,27 5-9 16,-5-5-10-16,-1 4-7 0,-21-4-2 0,0 0 0 16,0 0-195-16,22 0-39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36.1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291 1042 1497 0,'0'0'32'0,"0"0"8"0,6 14 0 0,-6-14 4 0,0 0-36 0,0 0-8 16,0 0 0-16,0 0 0 0,0 0 104 0,0 0 20 0,0 0 3 0,0 0 1 15,0 0-103-15,0 0-25 0,-11-4 0 0,0-6 0 16,0 0 56-16,6-4 7 0,0-5 1 0,-1-5 0 16,1-5-52-16,-1 0-12 0,1 0 0 0,5-9 0 15,0 0 54-15,5-6 8 0,1 11 2 0,5-11 0 16,-11-4-103 0,5 0-20-16,0 5-4 0,6 0-1 0,0-5 103 0,11 5 20 15,-6 0 4-15,0-1 1 0,6 1-64 0,-6 5 0 16,5 9-14-16,1-5 2 0,-6-4 12 0,-5-1 16 0,11 11-4 0,-6 8-1 15,6 6-11-15,-12 0 0 0,1-1 0 0,5 6 0 16,-5-1 53-16,0 10 9 0,-11 0 2 0,0 0 0 16,11 0-103-16,-11 0-20 0,0 0-4 0,0 19-1 15,0 0-153-15,-6 10-31 0,-10 29-7 16,0-15-1-16</inkml:trace>
  <inkml:trace contextRef="#ctx0" brushRef="#br0" timeOffset="192">0 696 2188 0,'0'0'48'0,"0"0"11"0,11 5 1 0,-1-5 1 0,-10 0-49 0,22-5-12 15,0 5 0-15,-6 0 0 0,5-9 75 0,-4 4 12 16,10 0 2-16,-6 0 1 0,1 5-42 0,-1 0-8 0,-4-5-1 0,4 5-1 31,1-4-30-31,-1 4-8 0,1 0 0 0,5 0 0 0,0 0 0 0,-5 4 0 16,5 6 0-16,-6 0 0 15,-5-10-204-15,6 9-41 0</inkml:trace>
  <inkml:trace contextRef="#ctx0" brushRef="#br0" timeOffset="593">751 917 1497 0,'0'0'32'0,"0"0"8"0,0 0 0 0,0 0 4 0,5-5-36 16,-5 5-8-16,0-9 0 0,0 9 0 0,-5-10 104 0,-1 1 20 0,1-1 3 0,-6 0 1 15,0-4-52-15,-5 9-9 0,11 0-3 0,-12 1 0 16,7 4-51-16,-1 0-13 0,5 0 0 0,-4 4 0 16,-1 6 105-16,0 0 19 0,6-1 3 0,-1 6 1 15,6-1-103-15,0 5-25 0,0-4 0 0,0 4 0 0,0-5 0 0,-5 1-11 16,5-1 1-16,0 0 0 0,5-4 10 0,-5-10 14 16,0 0-3-16,11 10-1 15,-6-1-10-15,-5-9 0 0,0 0 0 0,0 0 0 16,17 0 0-16,-1 0 0 0,0 5 0 0,-5-5 0 15,0-5-23-15,5 0-6 0,-5-9-2 0,-1 0 0 0,1 4 23 0,0-4 8 16,5-1 0-16,-5-4-9 16,0 5-17-16,0 4-3 0,-1-4-1 0,1-1 0 0,0 6 30 0,0-1 0 15,-6 0 0-15,1 6 0 16,-1-6 0-16,-5 10 0 0,0 0 0 0,0 0 0 0,11 14 29 0,-6-4 12 16,1 4 3-16,4 6 0 0,-4 4-31 0,5 0-5 15,-11-10-8-15,5 5 11 0,-5 0 2 0,5 1 1 0,1-1 0 16,-6 0 0-16,5 0-14 0,6 0 0 0,0-4 0 0,-6-1 0 31,-10 5-100-31,5-4-22 0,16-6-5 0,-5-4-581 16,-11-5-116-16</inkml:trace>
  <inkml:trace contextRef="#ctx0" brushRef="#br0" timeOffset="1453">1231 283 1267 0,'0'0'56'0,"0"0"12"16,0 0-55-16,0 20-13 0,6-6 0 0,-6 5 0 15,-6 5 154-15,6 0 28 0,-5 0 6 0,5 0 0 0,0 0-45 16,0 5-10-16,-5 5-1 0,5-6-1 0,0 6-54 0,5 0-10 16,-5 4-3-16,0 0 0 0,0-4-51 0,5 5-13 15,6-6 0-15,-5 6 0 16,-1-1 0-16,-5-9 0 0,5 0 0 0,-5-5 0 0,0 0 32 0,0-5 4 15,0 0 1-15,0-9 0 16,0 4-59-16,0-14-12 0,0 0-2 0,0 0-1 0,0 0 37 0,0 0 0 16,0 0 0-16,0 0 0 15,6-14-110-15,-6 4-14 0,5-9-4 0,-5 0 0 16,0-5 0-16,0 4 0 0,0 6 0 0,6 0 0 0,-1-1 94 0,0 1 18 16,1-1 4-16,-1 6 1 15,1-1 11-15,-1 1 0 0,-5 9 0 0,5-10 8 16,1 0 0-16,-1 1 0 0,6 4 0 0,-6-5 0 0,1 1 44 0,5-1 10 15,-6 5 2-15,0 1 0 0,6-6 0 0,5 0 0 0,-5 1 0 0,0 4 0 16,5-5 0-16,1-4 0 16,-7 4 0-16,1-4 0 0,5-1-52 0,1 6-12 0,-1-6 0 0,-5-4 0 15,5 0 0-15,0 0 0 16,-5 0 0-16,0-1 0 0,5 6 54 0,-5 4 8 0,-1 1 2 0,1-1 0 16,-11 1-52-16,0 9-12 0,0 0 0 0,0 0 0 15,0 0 0-15,0 0 0 0,0 0 0 0,-11 0 0 16,-5 4 0-16,0 6 0 0,0 0 0 0,0 4 0 15,-1 10 0-15,1 0 0 0,5-5 0 0,1 10 0 16,-7-5-48 0,7 0-13-16,4 0-3 0,1 0 0 0,-6-5 52 0,11 5 12 0,-5 0 0 0,5-4 0 0,5-6 0 0,-5 5 0 15,11-4 0-15,-6-1 0 0,1 0 0 0,4-4 0 16,7 0 0-16,-7-1 0 0,1 1 48 0,5-5 13 16,1-1 3-1,-7 6 0-15,7 0-52 0,-1-6-12 0,0 1 0 0,0 0 0 16,0 5 0-16,1-6 0 0,-1 1 0 0,0 0 0 15,-5 0 0-15,5-5 0 0,-5 5 0 0,5-5 0 0,6 4 0 0,-6 1 0 16,-5-5 0-16,5-5 0 0,0 1 0 0,-5-1 0 16,0 0 0-16,5 5 0 0,-5-10 0 0,-1 6 0 15,7-1 0-15,-6 0 0 0,-1-5 0 0,-4 6 0 16,10-6 0-16,-11 5 0 0,-5 5-12 0,6-9-6 16,-1-6-1-16,1 6 0 0,-6 9 31 0,5-10 5 15,0 0 2-15,-5-4 0 0,-5 4-19 0,5-4 0 16,5 4 0-16,-5 1 0 0,-10 4 0 0,4-5 0 0,-5 10 0 15,11 0 0-15,-10 0 0 0,10 0 0 0,-11 10 0 0,0-10 0 16,0 10 0-16,6-6 0 0,-6 11 0 0,11-1 0 16,-6 1 0-16,6-1 0 0,0 0 0 0,6 1 0 15,-6-1 0-15,0 5 0 0,11 1 0 0,5-1 0 16,-11 0 0-16,1 0 0 0,5-4 0 0,-1-1 0 16,-4 0 0-16,5 1 0 15,-1-1 0-15,7 1 0 0,-1-6 0 0,5 1 0 16,1-1 0-16,0 1 0 0,-1 0 0 0,6-6 0 0,-5 1 0 0,10 0-781 15,-5 0-160-15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43.5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0 250 1497 0,'0'0'32'0,"0"0"8"0,0 0 0 0,0 0 4 0,0 0-36 0,0 0-8 0,0 0 0 0,0 0 0 15,0 0 99-15,0 0 17 0,0 0 4 0,0 0 1 32,0 0-40-32,0 0-8 0,0 0-1 0,0 0-1 0,11-5-6 0,-6-5-1 0,0 1 0 0,1-6 0 15,-1 1 0-15,1 0 0 0,-1-1 0 0,6 1 0 32,0-1-51-32,0 1-13 0,-6-1 0 0,6 1 0 15,-6 0 0-15,6 4 0 0,-6-4 0 0,6-1 0 16,-11 6-100-16,6-1-22 0,4 0-5 0,1-4-1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44.1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113 518 1497 0,'0'0'32'0,"0"15"8"0,6-1 0 0,-6 10 4 0,5 0-36 0,-10 0-8 15,-1 5 0-15,6 0 0 16,0-1 75-16,0 6 13 0,-5 0 2 0,5-1 1 0,-11 1-49 0,6-5-10 16,-1 4-1-16,1-4-1 0,0-10-17 0,-6 5-3 15,5-4-1-15,1-1 0 0,-6 0-9 0,6-5 0 0,-1-4 0 0,6-10 0 16,-10 5 0-16,10-5 0 0,0 0 0 0,0 0 0 16,0 0 0-16,0 0 0 0,0-5 0 0,-6-9 0 15,1-10-8-15,-1-5 8 16,1 0-10-16,5 0 10 0,0-9 0 0,5 4 0 0,1-4 0 0,-1 4 10 15,11-9-10-15,1 4 0 0,-1 6 0 0,5-6 0 16,-4 6 0-16,4-6 0 0,1 1 0 0,-1 4 0 16,-4 6 20-16,10 4 1 0,0-5 1 0,0 5 0 15,0 4-12-15,-6 6-2 0,1 0-8 0,5 4 12 0,-11 10 5 0,0 0 1 16,-5-5 0-16,0 10 0 0,0 5 17 0,-6 4 3 31,0 0 1-31,-5 6 0 0,0 4-49 0,-5-5-10 16,-6 5-1-16,0 5-1 0,-10 0 22 0,5 4 0 0,-11 1 0 0,5-1 0 15,-5-4 9-15,5 0 7 0,-5-5 0 0,11 0 1 16,0 0-50-16,0 0-11 0,5-10-1 0,6-4-1 16,-1 0-42-16,6-1-9 0,0-4-2 0,11 5-729 15</inkml:trace>
  <inkml:trace contextRef="#ctx0" brushRef="#br0" timeOffset="282">810 590 1497 0,'0'0'66'0,"0"0"14"0,0 0-64 0,0 0-16 15,16-5 0-15,6 1 0 0,-11-6 55 0,5 0 7 16,-11 1 2-16,6-6 0 0,-5 1 51 0,-6 0 10 0,0-6 3 0,-6 6 0 31,6 0-103-31,-5 4-25 0,-6-4 0 0,6 4 0 16,-6 0 0-16,0 6-11 0,0-1 1 0,0 5 0 0,-5 0 10 0,5 5 14 0,-5-1-3 0,5 1-1 15,-5 0-10-15,11 5 0 16,-6-1 0-16,0 1 0 0,6-1 0 0,-6 6 0 0,6-1 0 0,5-4 0 16,-6-1 0-16,6 6 0 0,0-10 0 0,0-5 0 15,0 9-28-15,6 1-7 0,-1-1-1 0,6 6-1 16,0 4-111-16,-1-9-21 0,-10-10-5 0,22 0-565 16</inkml:trace>
  <inkml:trace contextRef="#ctx0" brushRef="#br0" timeOffset="532">1043 648 1036 0,'0'0'46'0,"0"0"10"0,0 0-45 0,0 0-11 0,0 0 0 0,0 0 0 0,21 0 156 0,-5-5 28 15,1 0 7-15,-17 5 1 0,0 0-103 0,0 0-20 16,0 0-4-16,16-5-1 0,-11-4-23 0,-5-1-5 31,0 1 0-31,0-6-1 0,-11 1-22 0,6-5-4 16,0 4-1-16,-6 1 0 0,-5-5 11 0,10 4 1 0,-5 1 1 0,1 4 0 0,-1-4-21 0,0 4 0 15,11-4 0-15,-5 4 0 0,-1 1 0 0,6 4 0 16,6-5 0-16,-6 0 0 0,0 10 0 0,0 0 0 16,10-4 0-16,1-1 0 0,0 0 0 0,5 5-12 15,0-5 2-15,1 10 0 16,-17-5-86-16,16 0-18 0,5 0-3 0,1 5-722 0</inkml:trace>
  <inkml:trace contextRef="#ctx0" brushRef="#br0" timeOffset="735">1502 638 1155 0,'0'0'51'16,"5"-9"11"-16,-5-1-50 0,0 0-12 0,0-4 0 0,0-5 0 16,0-5 102-16,0 0 18 15,0 5 3-15,0-10 1 0,0-5-52 0,0-4-9 16,-5-1-3-16,-6-4 0 0,6 0-34 0,-6 4-7 0,11 6-2 0,-6 4 0 15,1 10-5-15,5 0 0 16,-5-5-1-16,5 0 0 0,-6-5-21 0,6 5-4 16,-5 0-1-16,-6 5-823 0</inkml:trace>
  <inkml:trace contextRef="#ctx0" brushRef="#br0" timeOffset="894">1334 158 518 0,'27'10'46'16,"-16"-6"-37"-16,0 1-9 0,10 0 0 15,-4-5 280-15,10 5 55 0,-6 0 10 0,6-1 3 0,-5-4-171 0,5 5-33 0,-5-5-8 0,5 0 0 16,-6 0-76-16,1 0-16 31,-6 0-2-31,6 0-1 0,-6 0-30 0,-5 5-11 0,10 5 0 0,-10-6 9 16,5-8-89-16,-5 4-19 16,0 0-3-16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45.4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119 777 914 0,'0'0'40'0,"0"0"9"0,0 0-39 16,0 0-10-16,5-10 0 0,-5 10 0 0,0-4 84 0,0-6 14 16,0 0 3-16,6 1 1 0,-1-1-7 0,-5-4-2 31,0-1 0-31,0-9 0 0,6 5-19 0,-1-10-4 16,0 5-1-16,-5 5 0 0,0-5-22 0,0 0-5 15,6 5-1-15,-6-10 0 0,5-5 7 0,1 1 0 16,-1 4 1-16,0-5 0 0,6 1-39 0,-5 4-10 0,4 0 0 0,1 0 0 0,0 1 9 0,0 4 0 15,0 0 0-15,5-5 0 16,-5 5-9-16,5 5-12 0,0 4 2 0,-5 1 1 0,0-1 34 0,0 6 7 16,5-6 2-16,-5 6 0 0,-6 9-3 0,6-5-1 15,0 0 0-15,-1 5 0 16,-10 0-118-16,0 0-23 0,0 0-5 0,0 0-530 0,-5 15-106 0</inkml:trace>
  <inkml:trace contextRef="#ctx0" brushRef="#br0" timeOffset="203">0 460 345 0,'0'0'15'0,"11"5"4"31,0 0-19-31,5-1 0 0,-5-4 0 0,5 5 0 16,0-5 362-16,-5-5 69 0,5 5 13 0,6 0 4 0,-6 0-284 0,0 0-57 15,0 0-11-15,1 0-3 0,-7 0-51 0,1 5-10 16,6 0-3-16,-7-5 0 0,-4 5-18 0,5 0-11 0,-1-5 12 0,-4 5-12 15,5-1-20-15,-1-4-10 0,-4-4-2 0,5 4-1 16,-6 4-205-16,6-4-41 0</inkml:trace>
  <inkml:trace contextRef="#ctx0" brushRef="#br0" timeOffset="429">384 695 691 0,'0'0'30'0,"0"0"7"32,0 0-29-32,0-9-8 0,0-6 0 0,11 6 0 0,-6 4 169 0,-5 5 33 0,0 0 6 0,11-14 2 15,-6-10-98-15,6 4-19 0,0-4-4 0,0 10-1 16,-6 0-31-16,6-1-6 0,0 1-2 0,-1 4 0 16,1-4-25-16,0-1-4 0,0 6-2 0,0-1 0 15,-1-4-18-15,7 4-17 0,-7 5 3 0,7 0 1 16,-7 1 25-16,7 4 4 0,-1-5 2 0,0 0 0 15,-5 5-182-15,5 10-37 0,0-1-7 0,0-4-265 16,-5 5-53-16</inkml:trace>
  <inkml:trace contextRef="#ctx0" brushRef="#br0" timeOffset="657">751 465 1249 0,'0'0'27'0,"0"0"5"0,0 0 2 0,0 0 2 16,11-10-28-16,-11 10-8 0,11-5 0 0,-11 5 0 0,0 0 108 0,0 0 20 0,0 0 4 0,0 0 0 15,0 0-105-15,0 0-27 0,0 0 0 0,0 0 0 16,0 0 56-16,-6-4 7 0,-10 4 1 0,0 0 0 0,5 4-12 0,-5 6-1 15,0-5-1-15,-1 4 0 0,12 6-21 0,-6-1-4 16,6-4-1-16,-1 4 0 0,6-4-5 0,0 4-2 16,-5 1 0-16,5-1 0 0,0 5-3 0,5 1-1 15,6-11 0-15,0 6 0 0,0-1-13 0,0 0 11 16,-6-9-11-16,6 5 10 0,0-1-10 0,0-4 0 31,5 5 0-31,0-5 8 0,0-5-8 0,-5 4-17 16,5-4 4-16,0 5 1 0,6-5-217 0,0 0-43 0</inkml:trace>
  <inkml:trace contextRef="#ctx0" brushRef="#br0" timeOffset="1080">1151 508 1166 0,'0'0'52'0,"0"0"10"0,0 0-50 0,16 0-12 0,-11-9 0 0,6-1 0 15,-5 0 80-15,-1 1 14 0,1 4 2 0,-1-5 1 31,-10 1-35-31,5-1-7 0,0 5-2 0,0 5 0 16,-11-5-37-16,5 1-8 0,-5 4-8 0,1 0 11 16,-1 0 44-16,0 0 9 0,11 0 1 0,-11 9 1 15,0 1-54-15,6-1-12 0,-6 1 0 0,6 4 0 0,-1-4 26 0,1 0 8 16,0 4 2-16,5-14 0 0,0 0-24 0,-6 10-4 16,6-10 0-16,0 14-8 0,0-14 8 0,0 19-8 15,6 5 0-15,-6-24 0 0,0 0 0 0,10-9 0 16,-4-1 0-16,5 1 0 0,-1 4 0 0,1-5-12 0,0 5 12 0,0 5-12 0,-6 5 12 0,6-10 0 15,0-14 0-15,0 5 0 16,-6-6-34-16,6 11-1 0,0-6 0 0,0 6 0 0,-6-1 56 0,-5 10 11 16,0 0 3-16,0 0 0 0,0 0-26 0,0 0-9 15,0 15 0-15,0-1 9 0,0 5-9 0,-5 5 0 16,5 0 0-16,-6 10 0 0,-5-5 18 0,6 4 8 16,-6 6 2-16,6-1 0 15,-1 1-45-15,-5-6-9 0,6 6-2 0,-6-6 0 0,6-4 45 0,-1-5 9 31,1 0 2-31,0 0 0 16,-1-5-45-16,1-4-9 0,5-1-2 0,-6-4 0 0,6-10 45 0,0 0 9 16,0 0 2-16,0 0 0 15,0 0-196-15,0 0-38 0</inkml:trace>
  <inkml:trace contextRef="#ctx0" brushRef="#br0" timeOffset="1362">1486 330 864 0,'0'10'76'0,"0"0"-60"16,0-1-16-16,0-4 0 0,-6 5 143 0,12 4 25 0,5 0 6 0,-6 6 1 16,-5 4-67-16,0 9-12 0,0-4-4 0,0-5 0 15,0 5-39-15,0-5-8 16,0-5-1-16,5 0-1 0,6 1-20 0,-5-1-4 0,-6-10-1 0,5 1 0 16,6-5-9-16,-11 0-1 0,0-1-8 0,0-8 12 15,5-6-12-15,-5 0 0 0,-5 1 0 0,5-6 0 16,5 6-22-16,-5-6-7 0,6 1-2 0,-6-5 0 0,5-5 46 0,-5 5 9 31,0-1 1-31,5-4 1 0,-5 5-26 0,0-5 0 16,6 0 0-16,-1 0 0 15,-5 5-16-15,6 0-8 0,-1-5-1 0,0 4-1 16,1 1-30-16,-1 0-7 0,-5 0-1 0,6 4-742 0</inkml:trace>
  <inkml:trace contextRef="#ctx0" brushRef="#br0" timeOffset="2347">1805 446 403 0,'0'0'36'0,"0"0"-36"16,0 0 0-16,0 0 0 0,0 0 148 0,0 0 22 15,0 0 5-15,0 0 1 0,0 0-50 0,10 4-10 16,-10-4-1-16,0 0-1 0,17 10-42 0,-17-10-9 0,10 0-2 0,-10 0 0 0,11-5-22 0,0 0-5 15,0 1-1-15,0-1 0 0,-11 5-14 0,5-5-3 16,6-5-1-16,-6 1 0 0,1-1-7 0,4-4-8 16,-10 4 11-16,6 1-11 0,-6-1 0 0,0-4 0 0,0 14 0 15,0 0 0-15,0-10 0 0,-6 0 0 16,1 6 0-16,5 4 0 31,-11-5-32-31,6 0-1 0,-6 5 0 0,11 0 0 0,-16 14 58 0,5-4 12 0,0 4 3 0,6 6 0 16,-6 4-13-16,0-5-3 0,0 5 0 0,6 0 0 15,0 0-24-15,-1-5-12 0,6 0 0 0,0 1 1 16,0-1 11-16,0 0 0 0,6-5 8 0,-1 1-8 16,-5-1 0-16,5-4 8 0,1 4-8 0,-1-4-572 15,-5-10-116-15</inkml:trace>
  <inkml:trace contextRef="#ctx0" brushRef="#br0" timeOffset="2657">2145 340 748 0,'-6'5'67'0,"12"0"-54"31,-6 4-13-31,-6 1 0 0,-4 4 123 0,4 1 21 16,1 13 5-16,-1-4 1 0,-4-4-52 0,-1-6-10 15,5 10-3-15,-4-5 0 0,-7-4-38 0,12 4-8 16,0-5-2-16,-6 1 0 0,5-1 13 0,1 5 2 16,0-4 1-16,5-6 0 0,0-9-33 0,0 0-8 15,0 0 0-15,0 0-1 0,0 0-11 0,0 0 0 16,0 0 0-16,0 0 0 0,16-4 14 0,-5-6 1 15,-1-4 0-15,7-1 0 0,-7-4-15 0,1 9 0 16,5 20 8-16,1-20-8 0,-7-14 0 0,1 0 0 0,0 15 0 0,0-6 0 16,0 1 8-16,0 4-8 0,-1 1 0 0,1-1 0 15,-11 10-10-15,0 0-8 0,11 0-2 0,0 0 0 16,-11 0 37-16,0 0 7 0,5 14 2 0,6 1 0 16,-6-5-42-16,-5 4-8 0,0 0-1 15,-5 1-1-15,5 9 26 0,0-10 9 0,0-4 0 0,5 4-594 16,-5 1-119-16</inkml:trace>
  <inkml:trace contextRef="#ctx0" brushRef="#br0" timeOffset="3316">2480 398 576 0,'0'0'51'0,"0"0"-41"0,0 0-10 0,0 0 0 16,0 0 118-16,0 0 22 0,0 0 4 0,0 0 0 15,0 0-77-15,0 0-16 0,-6 9-3 0,-4 1-1 16,-1-1 13-16,0 1 4 0,6 0 0 0,-6-1 0 15,0 1 0-15,6-1 0 0,5-9 0 0,-11 15 0 0,-5-5-52 0,5-1-12 16,11 6 0-16,0-15 0 0,0 0 0 0,0 0 0 31,5 14 0-31,-5-14 0 0,0 0 19 0,6 14 1 16,-6 1 0-16,5 9 0 0,6 0-12 0,0-15-8 16,-11-9 9-16,10 0-9 0,-4-4 8 0,-6 4-8 15,0 0 0-15,16-5 0 0,-5 0 0 0,0 5 0 16,-1-5-8-16,1 0 8 0,-5-4-63 0,-1-1-5 0,6 5-2 0,0-4 0 15,5-6-7-15,-5 6-2 16,-6-6 0-16,6 6 0 0,0-1-9 0,-6 5-3 0,6-9 0 0,-6 9 0 0,-5 5 71 0,6-5 20 16,-6 5 0-16,0 0-8 0,10-9 29 0,-10 9 7 15,11 0 0-15,-5 0 1 0,-6 0 13 0,10 0 2 32,-10 0 1-32,11 0 0 0,-11 0-21 0,0 0-4 0,0 0 0 0,11 0-1 15,-5-5 28-15,-6 5 5 0,10-5 2 0,1 0 0 16,-5-4-38-16,-1 4-8 0,0-5-8 0,6 1 11 15,-11 9-11-15,0-5 10 0,0 5-10 0,0 0 10 16,0 0-10-16,0 0 12 0,0 0-12 0,6 14 12 16,-1 1-4-16,0-1 0 0,-5 15 0 0,0 9 0 15,-5 6 2-15,0-1 0 0,5-10 0 0,-6 6 0 16,-5 4 23-16,1 5 5 0,-7 0 1 0,1 5 0 16,0 0 7-16,0 4 2 0,-6 6 0 0,6-6 0 15,-11 1-28-15,0-5-6 0,5 0-1 0,1-1 0 16,-6-8-5-16,0-1 0 0,0-5-8 0,5-4 12 0,0-15-12 0,1 0 0 0,5-4 8 0,5-6-8 15,0-4 11-15,11-5-1 0,0 0 0 0,0 0 0 0,0-9-10 16,0-6 0-16,11 1 0 0,5-10 0 0,0 5 11 0,0-6-3 31,-10-3-8-31,5-1 12 0,5 0-12 0,0 10 11 16,-5-10-11-16,5 5 10 0,-5-10-10 0,0 6 12 16,10-1-12-16,-5 0 12 0,-5-5 13 0,0 6 3 15,11-1 1-15,-6 0 0 16,0 0-44-16,0 5-9 0,0-5-1 0,-5 5-1 0,5 0 26 0,-5 0 0 15,6 5 0-15,-1 0 11 0,-5 4-11 0,5-4 0 16,-5 0-10-16,5 9-614 16,0-4-124-16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53.4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140 207 1108 0,'-43'-24'99'0,"32"14"-79"16,-10 1-20-16,10 4 0 16,0 0 90-16,0 0 14 0,1 5 4 0,10 0 0 0,0 0-6 0,0 0-1 15,0 0 0-15,-11 0 0 0,11 0-25 0,-6 5-4 16,6-5-2-16,0 0 0 0,0 0-14 0,0 0-2 15,0 0-1-15,0 0 0 0,-5 15-17 0,5-15-3 16,0 0-1-16,0 0 0 0,0 0 26 0,16-5 5 16,0 5 1-16,1-5 0 0,4 0 0 0,-5 0 0 15,11 1 0-15,0 4 0 0,11-5-55 0,5 0-9 16,6 0 0-16,5-4 0 0,0 4 11 0,6 0 9 16,10 0 3-16,0-4 0 0,11 4 17 0,5 0 4 0,12 5 1 15,10 0 0-15,5-5-33 0,1 0-12 16,-1 5 0-16,17-4 9 0,-6-1-1 0,0 0 0 15,0 0 0-15,12 0 0 0,-12-4-8 0,0 4 0 0,-5 5 0 16,5 0 8-16,-16 0-8 0,6 0 8 0,-12 10-8 0,-4-6 8 16,-7 6-8-16,-15-10 0 0,0-10 0 0,-6 6 8 15,-5-1-8-15,-6 0-12 0,-5 0 2 0,-5 0 1 16,-6 0-107-16,-5 1-20 16,-6-6-5-16,-5 0-1115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2:53.4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821 922 633 0,'0'0'56'0,"0"0"-44"0,0 0-12 0,0 0 0 16,0 0 142-16,0 0 26 16,0 14 6-16,0-4 1 0,5 4-88 0,-5-14-18 15,0 0-3-15,0 0-1 0,6 10 51 0,-6-10 9 16,0 0 3-16,0 0 0 0,0 0-52 0,0 0-9 15,0 0-3-15,0 0 0 0,0 0 0 0,-11-10 0 16,0 1 0-16,6-6 0 0,-6-4 0 0,11 0 0 16,0 0 0-16,0-10 0 0,0 0-51 0,0 0-13 15,0-9 0-15,0-1 0 0,0 1 0 0,0 0 0 16,5-10 0-16,-5 0 0 0,0-1 0 0,0 6 0 16,-5-10 0-16,-1 10 0 0,12 5 0 0,-6 19 0 15,0-1 0-15,-6 1 0 0,1 5 0 0,5 14 0 0,0 0 0 0,-11-15-782 16,0 6-159-16</inkml:trace>
  <inkml:trace contextRef="#ctx0" brushRef="#br0" timeOffset="797">0 115 1036 0,'0'0'46'0,"0"0"10"16,0 0-45-16,0 0-11 0,0 0 0 0,0 0 0 0,21 0 104 0,-10 0 20 0,11-5 3 0,-1 5 1 15,1 0 51-15,5 0 10 0,-5-9 3 0,5 4 0 16,5-5-129-16,-16 6-26 0,6-1-5 0,5 0 0 16,0-5 28-16,5 6 7 0,6-1 1 0,0 0 0 15,5 0-32-15,0 0-5 0,1-4-2 0,4 4 0 16,6 0 28-16,-5 0 6 0,10 0 1 0,-5 5 0 31,0 0-52-31,-5 0-12 0,5 0 0 0,0 0 0 16,-11 0-9-16,0 0-5 0,-5 0-1 0,0 0 0 15,-6 0 15-15,1 0 0 0,-1 0 0 0,-5 0 0 16,0 0 0-16,0-4 0 0,0 4 0 0,-5-5 0 16,0 5-40-16,-6 0-8 0,0 0-1 0,-5 0-1 15,-6 0-114-15,-5 0-22 0,0 0-5 0</inkml:trace>
  <inkml:trace contextRef="#ctx0" brushRef="#br0" timeOffset="1247">59 1100 691 0,'0'0'61'31,"0"0"-49"-15,16 0 170-16,1 0 34 0,-7 0 6 0,7 0 2 0,-1 0-77 0,5 0-15 0,1-5-4 0,5 5 0 15,-11-5-11-15,11 0-2 0,-5 0-1 0,5 1 0 16,0-1-29-16,0 0-5 0,0-5-2 0,0 6 0 0,5 4 28 0,6 0 6 16,-5 0 0-16,10 0 1 15,-5 0-129-15,-1 0-27 0,12 4-5 0,-6 1 0 0,-10 0 38 0,-1 0 10 16,0 0 0-16,-5 4 0 0,6-4 0 0,-1 5 0 16,1-6 0-16,-1 6 0 15,-5-5-53-15,0 4-9 16,0-4-2-16,-5 0-751 0,5-5-150 0</inkml:trace>
  <inkml:trace contextRef="#ctx0" brushRef="#br0" timeOffset="1683">1383 778 979 0,'0'0'43'0,"0"0"9"0,0 0-41 0,0 0-11 0,0 0 0 0,5 19 0 16,1-5 220-16,-6 6 41 0,0-1 9 0,0-5 2 16,0 5-154-16,-6-4-30 0,6 9-7 0,-5-5-1 0,5 0-52 0,0-4-12 15,-6 4-1-15,1 0-1 16,5 0-35-16,-5-4-7 0,5 4-2 0,0-5 0 0,-6-4 75 0,6 4 15 16,0-14 4-16,-5 10 0 0,5-10-52 0,0 5-12 15,0-5 0-15,0 0 0 0,0 0-12 0,0 0-6 16,0 0-1-16,0 0 0 0,0 0 31 0,0-15 5 15,0 6 2-15,5-6 0 0,-5-4-19 0,6 0 0 16,-1 5 0-16,0-6 0 16,1-4 0-16,5 5 0 0,-6-5 0 0,6 0 0 0,0 0 0 0,-1 0 0 0,7 5 0 31,-7 0 0-31,7 4 0 0,-1 1 0 0,0 4 0 0,-5 1 0 16,0-1 0-16,5 5 0 0,-5 5-11 0,-11 0 11 15,10 10 28-15,7-5 13 0,-7 4 3 0,1 1 0 16,0 4-15-16,0 5-2 0,0-4-1 0,-1 9 0 0,1-5-26 0,0 5 0 15,0-5 0-15,-6 5 0 0,1-5 0 0,4 6 0 0,1-1 0 0,0-5 0 16,-6-5 0-16,6 1 0 0,0-1 0 16,0 5 0-1,-6-14-97-15,1 5-25 0,-1 4-5 0,-5-14-922 0</inkml:trace>
  <inkml:trace contextRef="#ctx0" brushRef="#br0" timeOffset="2828">2117 941 518 0,'0'0'46'0,"0"0"-37"0,0 0-9 0,0 0 0 0,0 0 139 0,0 0 25 15,0 0 6-15,0 0 1 0,0 0-56 0,0 0-11 16,0 0-3-16,0 0 0 0,0 0-29 0,0 0-7 16,0 0-1-16,0 0 0 0,0 14 0 0,0-4 0 15,0-10 0-15,0 14 0 0,6 6 3 0,-6-1 0 16,0 5 0-16,5 0 0 16,-5 5-27-16,6 0-4 0,-6 4-2 0,5 1 0 0,0 4-21 0,-5 1-4 15,6 4-1-15,-1-5 0 16,-5 5 9-16,6-4 2 0,-1-10 0 0,0 4 0 0,-5 1-19 0,0 0 0 0,6-15 0 0,-6 0 0 47,0-9-26-47,0 4-9 0,0-4-1 0,0-10-1 0,0 0-118 0,0 0-23 15,0 0-5-15,-6-10-1 0,6-9 68 0,-5 0 14 0,0-5 2 16,-1-5-321-16,1 0-65 0</inkml:trace>
  <inkml:trace contextRef="#ctx0" brushRef="#br0" timeOffset="3095">1961 1100 1036 0,'0'-10'23'0,"0"5"5"0,5-4 0 0,-5-1 1 0,11-4-29 0,-11 4 0 0,5-9 0 0,6 4 0 16,0 6 85-16,5-1 11 0,-10-9 3 0,-1 9 0 0,6-4-14 15,0 4-2 1,-1 5-1-16,7 1 0 0,-1-1-6 0,0 0 0 0,0 0-1 0,0 5 0 0,6-5-9 0,-6 5-2 16,6 5 0-16,-6 0 0 0,6 5 0 0,-1 4 0 15,1 0 0-15,-6 6 0 0,0-1-48 0,-5 0-16 31,0 0 10-31,-6 5-10 0,-5 0 0 0,6 5 0 16,-1-5 0-16,-10 0 0 0,-1 0 0 0,-4-5 0 16,-1 1 0-16,-6-6 0 0,7-4 0 0,-7-1 0 15,1 1 0-15,0-5 0 16,5-5-68-16,0-5-7 0,-5-5-1 0,5 5 0 16,1-4-83-16,10-1-17 0,0 1-3 0,0-6-594 0</inkml:trace>
  <inkml:trace contextRef="#ctx0" brushRef="#br0" timeOffset="3656">2717 903 1364 0,'0'0'60'0,"0"0"13"0,0 0-58 0,11 14-15 31,-11 0 0-31,5 1 0 0,1-1 126 0,-1 1 22 16,0 4 5-16,1 0 1 0,5 0-63 0,-1 5-13 0,7-4-2 15,-7 4-1-15,1 0-60 0,0 0-15 0,5-10 0 16,1 5 0-16,-7-4 0 0,-4-6 0 0,5 6 0 0,-6-1 0 16,11-4 30-16,-5-1 3 15,5-4 1-15,-10-5 0 0,-6 0-54 0,10-5-12 16,1 5-1-16,-5-9-1 0,-1-1 34 0,0 0 0 0,1 1 0 0,5-10 0 16,-6 4 0-16,6-4 0 0,-6 0 0 0,1-5 0 15,-1 0 0-15,0 0 0 0,-5 0 0 0,6 0 0 16,-6 0 8-16,0 0 9 0,5 4 2 0,1 1 0 15,-6 5-31-15,0 4-5 0,0-4-2 0,5 4 0 16,-5 5 19-16,5-4 0 0,-5 9 0 0,0 0-652 16,0 0-128-16</inkml:trace>
  <inkml:trace contextRef="#ctx0" brushRef="#br0" timeOffset="3922">3554 1320 1022 0,'0'0'45'0,"-10"5"10"0,4-5-44 0,6 0-11 15,0 0 0-15,-5 0 0 0,-6 0 56 0,11 0 10 0,-5-5 2 16,-1 1 0-16,-5-11-4 0,1 6 0 0,-1-11 0 0,5-4 0 16,-4 5 20-16,-1-10 4 0,5 1 1 0,1-6 0 15,0 0-40-15,-1 1-8 16,-10-10-1-16,5 4-1 0,6-4-31 0,-6 0-8 15,0-1 0-15,0-4 0 0,-5 0 0 0,11 5 0 0,-1-10 0 0,1 5 0 16,-11 0 0-16,0 10 0 0,5-5 0 0,0 4 0 16,0 1-65-1,0 9-15-15,-16-14-2 0,0 19-1 0</inkml:trace>
  <inkml:trace contextRef="#ctx0" brushRef="#br0" timeOffset="4138">2982 653 2034 0,'27'19'44'0,"-16"-14"10"0,5 0 2 0,0 4 1 0,0 6-45 0,6-6-12 15,5 6 0-15,0-10 0 0,5-5 108 0,-5 0 20 16,6 9 4-16,4-4 1 0,1-5-69 0,6 0-13 16,-1 0-3-16,-5 5-1 0,-1 0-28 0,7 4-6 15,-7-9-1-15,-4 0 0 0,-1 5-26 0,-5-5-6 16,6 5 0-16,-6 0-1 0,-6-5-86 0,1 4-17 0,-1 1-3 0</inkml:trace>
  <inkml:trace contextRef="#ctx0" brushRef="#br0" timeOffset="4358">3981 1282 1364 0,'0'0'30'0,"0"0"6"0,0 0 2 0,0 0 0 0,0 0-30 0,11-5-8 0,-6-4 0 16,1-1 0-16,-6 10 54 0,5-10 10 0,6-4 1 0,-6 0 1 16,-5-1-46-16,0-4-10 0,6 5-2 0,-1-6-728 15</inkml:trace>
  <inkml:trace contextRef="#ctx0" brushRef="#br0" timeOffset="4514">3868 639 979 0,'0'0'87'0,"0"0"-70"0,0 0-17 0,11-10 0 0,-1 5 170 0,-4-4 30 16,5 4 7-16,-6-5 1 0,0-4-116 0,-5 14-22 15,0 0-5-15,11-5-1 0,0-9 0 0,0 4 0 16,-11 10 0-16,0 0-682 31,0 0-137-31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26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517 61 1497 0,'0'0'32'0,"0"0"8"0,0 0 0 0,0 0 4 0,0 0-36 0,0-10-8 31,-17-4 0-31,6 4 0 0,1 0 104 0,-1 6 20 0,-5-1 3 0,-1 0 1 16,-4 5-103-16,-6 0-25 0,0 0 0 0,-6 10 0 0,1 9 0 0,-6 5 0 15,0-5 0-15,6 10 0 0,5 9 56 0,-5-4 7 0,5-5 1 16,0 9 0-16,5 5-64 0,0 5-26 16,12-5 2-16,-7 6 0 0,12-6 24 0,-1 0 0 0,12 5 0 0,-1 5 0 15,12-10 14-15,-1 0 8 0,0-4 2 16,6-1 0-16,-6-4-24 0,11-1 0 0,5 1 0 0,1 0 0 16,-12-10 56-16,6-5 6 0,0-5 2 0,-5-9 0 15,-1 5-52-15,6-10-12 0,-5 0 0 0,5-5 0 31,-5-5 34-31,-1 1 4 16,-5-6 1-16,6 1 0 0,-6-5-11 0,0-1-3 0,1 1 0 0,-6-5 0 16,-1 0-25-16,1-10 0 0,0-4 0 0,-11 0 0 15,5-6 0-15,-5 1 0 0,-5 5 0 0,0-1 0 0,5-4 0 0,0 5 0 16,0-1 0-16,-6 1 0 0,6-1 0 0,0 6-16 16,0 4 3-16,0 10 0 15,0-5-133-15,6 9-26 0,-1 1-6 0,6 4-1 0</inkml:trace>
  <inkml:trace contextRef="#ctx0" brushRef="#br0" timeOffset="270">857 862 403 0,'5'20'36'0,"6"4"-36"0,0 0 0 0,0 0 0 0,-6-5 240 0,0 0 42 16,6-4 8-16,0 4 2 0,0-5-173 0,0 1-35 15,-1-11-6-15,7 6-2 0,-1-5-9 0,-5-5-3 16,5-5 0-16,-5-9 0 0,0-1-20 0,-1 1-5 16,1-5-1-16,5 4 0 0,-5 1 2 0,0-1 1 15,-6 1 0-15,6-5 0 0,-5 0-3 0,-1-1-1 16,0 6 0-16,-5-5 0 0,0-1-19 0,-5 1-4 16,0 5-1-16,-1-1 0 15,6 1-13-15,0 4 9 0,0 10-9 0,6-9 8 16,-6-1-8-16,0 10-17 0,-6-5 4 0,6 5 1 15,0 0-138-15</inkml:trace>
  <inkml:trace contextRef="#ctx0" brushRef="#br0" timeOffset="487">1521 1208 748 0,'-5'-5'33'0,"5"5"7"15,0 0-32-15,0 0-8 0,0 0 0 0,0 0 0 0,0 0 184 0,0-4 34 16,-5-6 7-16,-1 0 2 0,6-4-124 0,0 0-25 15,0-6-5 1,-5 1-1-16,5-10-26 0,-6-4-6 0,1-1 0 0,0 1-1 0,-6-11-39 0,5-4 0 16,1 0 0-16,-6 0 0 0,6 0 0 0,-1 0 0 15,1 0 0-15,-1 0 0 0,1 5 19 0,0-5 2 16,-1 0 1-16,6 10 0 31,-5-1-86-31,-1 10-18 0,1 5-3 0</inkml:trace>
  <inkml:trace contextRef="#ctx0" brushRef="#br0" timeOffset="678">1138 656 1803 0,'21'19'80'0,"-4"-14"16"0,-1 0-76 0,5 0-20 16,1 4 0-16,5 1 0 15,0-5 110-15,11 4 18 0,-6-4 4 0,6 0 1 0,-6-5-76 0,-5 0-15 16,-5 0-3-16,5-5-1 0,6 0 21 0,-12 0 4 0,6 1 1 0,0-1 0 31,0 5-103-31,0 0-20 0,-5 0-4 0,-1-5-683 0,6 0-137 0</inkml:trace>
  <inkml:trace contextRef="#ctx0" brushRef="#br0" timeOffset="1066">1937 882 1497 0,'6'29'32'0,"-6"-1"8"0,5 1 0 0,-5 10 4 0,6-6-36 0,-6 6-8 0,0-6 0 0,0 1 0 16,0-5 53-16,-6 4 9 0,6 1 2 0,0-1 0 16,0-4 0-16,-5 0 0 15,5-5 0-15,0-5 0 0,0 1 0 0,0-6 0 0,0-4 0 0,0-10 0 0,0 0-52 16,0 0-12-16,0 0 0 0,0 0 0 0,0 0 0 0,0 0 0 16,0 0 0-16,-6-15 0 0,1-4 0 0,5 0 0 15,0-1 0-15,0-4 0 16,-6-4 0-16,6-1 0 0,-5-5 0 0,5-9 0 0,5 0 0 0,-5 0 0 15,0 4 0-15,6 1 0 16,-6-10 0-16,5 5 0 0,1 4 0 0,-1 1 0 0,6-1 0 0,0 10 0 16,0 1 0-16,5 4 0 0,0 9 0 0,0 1 0 15,6 9 0-15,-11 0 0 0,5 0 0 0,-5 10 0 16,-1 5 0-16,1-1 0 0,-11 6 54 16,6-1 8-16,-12 10 2 0,1 0 0 15,-1 0-52-15,-4 10-12 0,-7-1 0 0,1 6 0 16,0-1 0-16,0 1 0 0,-6-10 0 0,6-1 0 15,5-4-48-15,0-4-13 0,-5-6-3 0,11 0 0 0,-1-4 64 0,6-10 21 16,0 0 0-16,0 0 0 0,0 0-33 0,0 0-8 16,0 0 0-16,11-5-1 15,5-4-137-15,6-6-27 0,0-4-6 0</inkml:trace>
  <inkml:trace contextRef="#ctx0" brushRef="#br0" timeOffset="1307">2375 911 1652 0,'5'24'36'0,"1"-15"8"0,-12 1 2 0,1-1 0 16,10 11-37-16,1-6-9 0,-1 0 0 0,-5 1 0 16,0-1 121-16,5 5 23 0,6-9 4 0,5 0 0 15,1-10-118-15,4 0-30 0,-4 4 0 0,-7-4 0 16,1-9 0-16,5-1 0 0,-5 1 0 0,5-6 0 0,1 6 57 0,-7-1 6 31,7-4 1-31,-7 4 0 0,7 0-52 0,-7 1-12 16,-4-6 0-16,5-4 0 0,-1 5-17 0,-4-1-7 0,-1 1 0 0,1 4-1 0,4-4 40 0,-10-1 8 15,6 6 1-15,-6 9 1 16,0 0-173-16,0 0-36 0,0 0-6 0,0 0-2 0</inkml:trace>
  <inkml:trace contextRef="#ctx0" brushRef="#br0" timeOffset="1518">2969 1184 806 0,'0'0'72'0,"0"0"-58"15,0 0-14-15,11 15 0 0,-11-15 156 0,0 0 29 16,0 0 6-16,0 0 1 0,0 0-103 0,0 0-20 0,0-10-4 16,0-4-1-16,0-1-51 0,0-4-13 0,0-10 0 0,0 0 0 15,0-4 0-15,-5-6 0 0,-1-9 0 0,1 0 0 16,-1-5 54-16,-4 1 8 0,-1-1 2 0,0 0 0 16,6-5-64-1,-1 6-23-15,-5 4 1 0,0-5 0 0,1 0 35 0,-1 5 7 16,0-5 2-16,0 0-592 0,0 10-118 0</inkml:trace>
  <inkml:trace contextRef="#ctx0" brushRef="#br0" timeOffset="1708">2742 555 1785 0,'54'10'79'0,"-27"-5"17"0,0-5-77 0,11 4-19 16,0-4 0-16,11 0 0 0,-12 0 93 0,12-4 15 15,-6-1 4-15,6 0 0 0,-11 0-39 0,5 0-7 16,-5-4-2-16,-1 4 0 0,1 0-51 0,-5-4-13 16,-12 9 0-16,-4-5 0 0,4 5 0 0,-5 0 11 15,1-5-11-15,-1 5-715 16,-16 0-149-16</inkml:trace>
  <inkml:trace contextRef="#ctx0" brushRef="#br0" timeOffset="2131">241 1693 1508 0,'22'-5'67'0,"-1"10"13"0,1-5-64 0,5 5-16 31,0 0 0-31,11-5 0 16,-1 5 148-16,1-1 27 0,6-4 5 0,20 0 0 0,12 0-43 0,10 5-9 0,6-5-1 0,11 5-1 0,-6-5-42 0,6 5-9 15,5-5-2-15,5 0 0 0,1 0-6 0,-12 0-2 16,1 0 0-16,5 5 0 0,-5-5-52 0,-11 4-13 16,5 1 0-16,-5 0 0 0,-17-5 0 0,-5 5-16 15,1-5 3-15,-6-5 1 0,-6 0 12 0,0 5 16 16,-5 0-3-16,0 0-1 16,-10 0-60-16,-1 0-13 0,0 0-3 0,-5 0 0 15,0 0-81-15,-11-5-17 0,0-4-3 0,5 9-949 0</inkml:trace>
  <inkml:trace contextRef="#ctx0" brushRef="#br0" timeOffset="3632">4104 1165 1209 0,'-27'5'53'0,"27"-5"12"0,0 0-52 0,10 0-13 16,12 0 0-16,-22 0 0 0,0 0 220 0,0 0 42 15,0 0 8-15,0 0 2 0,0 0-145 0,0 0-29 16,0 0-6-16,0 0 0 0,0 0-44 0,-11 0-9 16,0-5-2-16,1 5 0 15,-1-5-47-15,11 5-10 0,0 0-1 0,0 0-1135 0</inkml:trace>
  <inkml:trace contextRef="#ctx0" brushRef="#br0" timeOffset="3809">3979 814 1652 0,'0'0'73'0,"0"0"15"0,11 0-70 0,-11 0-18 0,0 0 0 0,0 0 0 15,0 0 20-15,0 0 1 0,0 0 0 0,11-4 0 16,5-1-68 0,-16 5-13-16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53.4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140 207 1108 0,'-43'-24'99'0,"32"14"-79"16,-10 1-20-16,10 4 0 16,0 0 90-16,0 0 14 0,1 5 4 0,10 0 0 0,0 0-6 0,0 0-1 15,0 0 0-15,-11 0 0 0,11 0-25 0,-6 5-4 16,6-5-2-16,0 0 0 0,0 0-14 0,0 0-2 15,0 0-1-15,0 0 0 0,-5 15-17 0,5-15-3 16,0 0-1-16,0 0 0 0,0 0 26 0,16-5 5 16,0 5 1-16,1-5 0 0,4 0 0 0,-5 0 0 15,11 1 0-15,0 4 0 0,11-5-55 0,5 0-9 16,6 0 0-16,5-4 0 0,0 4 11 0,6 0 9 16,10 0 3-16,0-4 0 0,11 4 17 0,5 0 4 0,12 5 1 15,10 0 0-15,5-5-33 0,1 0-12 16,-1 5 0-16,17-4 9 0,-6-1-1 0,0 0 0 15,0 0 0-15,12 0 0 0,-12-4-8 0,0 4 0 0,-5 5 0 16,5 0 8-16,-16 0-8 0,6 0 8 0,-12 10-8 0,-4-6 8 16,-7 6-8-16,-15-10 0 0,0-10 0 0,-6 6 8 15,-5-1-8-15,-6 0-12 0,-5 0 2 0,-5 0 1 16,-6 0-107-16,-5 1-20 16,-6-6-5-16,-5 0-1115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16.0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24 900 0,'-32'-10'20'0,"32"10"4"0,5 5 0 0,0-5 1 16,6-5-25-16,-11 5 0 0,-16 5 0 0,16-5 0 0,0 0 87 0,0 0 12 31,5-5 2-31,-5 5 1 0,0 0-82 0,11 0-20 0,0-4 0 0,0 4 0 0,-11 0 56 0,0 0 6 16,0 0 2-16,0 0 0 0,0 0-52 0,0 0-12 31,0 0 0-31,0 0 0 0,0 0 0 0,0 0 0 16,0 0 0-16,0 0 0 0,0 0 0 0,0 0 0 15,0 0 0-15,0 0 0 0,0 0 0 0,0 0 0 16,0 0 0-16,0 0 0 16,0 0 54-16,0 0 8 0,0 0 2 0,0 0 0 0,0 0-52 0,0 0-12 15,0 0 0-15,0 0 0 0,0 0 0 0,0 0 0 16,0 0 0-16,0 0 0 0,0 0 54 0,0 0 8 0,0 0 2 0,0 0 0 0,0 0 0 0,0 0 0 15,0 0 0-15,0 0 0 0,0 0-52 0,0 0-12 16,0-5 0-16,0 5 0 31,0 0-48-31,0 0-13 0,0-10-3 0,0 10 0 0,0 0 72 0,0 0 15 0,0 0 2 0,0 0 1 0,0 0 10 0,0 0 1 16,0 0 1-16,0 0 0 16,0 0-82-16,0 0-16 0,0 0-3 0,0 0-1 0,0 0 52 0,0 0 12 0,0 0 0 0,0 0 0 15,0 0 0-15,0 0 0 0,0 0-10 0,0 0 10 16,0 0 49-16,0 0 15 0,0 5 2 0,-6 5 1 15,6-1-54-15,-5-4-13 16,0 9 0-16,-1 6 0 16,1-6 0-16,5 0 0 0,-11 10 0 0,6-9 0 15,5-1 28-15,0 1 4 0,-6-1 0 0,12 5 0 0,4 10-24 16,-10-10-8-16,-5 1 0 0,0-1 9 0,-1 5-9 0,1-5 0 16,-1 0 0-16,6 0 8 15,0 5-36-15,-5 5-7 0,0-14-1 0,5 4-1 0,-6-5 81 0,6 1 16 16,0-1 3-16,0 0 1 0,-5 6-52 0,-1-1-12 0,1 0 0 0,5 0 0 15,0-4-16-15,-5-1-7 0,5 0-1 0,0-4 0 0,0 4 24 0,-6-4 0 16,6-10 0-16,0 15 0 0,6-1 15 0,-6-4 7 16,-6 4 2-16,6-4 0 15,0-10-71-15,0 0-13 0,-5 9-4 0,5-9 0 0,0 0 83 0,0 0 16 16,0 0 3-16,-6 5 1 0,6-5-31 0,0 0-8 16,0 0 0-16,0 0 0 15,-10 5 0-15,10-5 0 16,0 0 0-16,0 0 0 0,0 14-30 0,0-14-7 0,0 0-2 0,0 0 0 0,0 0 39 0,0 0 0 15,0 0 0-15,0 0 0 0,0 0 24 0,0 0 13 32,0 0 3-32,0 0 0 0,0 0-31 0,0 0-9 0,0 0 0 0,0 0 0 15,0 0 11-15,0 0-11 0,0 0 10 0,0 0-10 16,0 0 20-16,0 0-3 0,0 0 0 0,0 0 0 16,16 5-17-16,-16-5 0 0,0 0 0 0,11 10 0 15,-1-6 19-15,7 1 0 0,-1-5 0 0,5 0 0 16,-4 0-3-16,-1 0 0 0,5 10 0 0,1-5 0 0,0-10 11 0,-6 5 1 0,5 5 1 0,1-1 0 15,0-8-29-15,-1 4 0 0,-4-5 0 0,4 5 0 16,-5-5 0-16,1 5 0 0,-7 0 0 0,7 0 0 31,-1 0 0-31,0 5 0 0,-5-5 0 0,0 0 0 0,5-5 0 0,-5 0 0 0,-1 5 0 0,7 0 0 16,-12 0 0-16,6-5 0 0,0 1 0 0,-1-1 0 16,-10 5 0-16,6 0 0 0,-6 0 0 0,0 0 0 0,0 0 0 0,11 0 0 15,-11 0 0-15,0 0 0 0,0 0 0 0,0 0 0 16,0 0 0-16,0 0 0 31,0 0-96-31,0 0-26 0,0 0-5 0,0 0-1 16,0 0 52-16,0 0 9 0,-17-5 3 0,7-5 0 15,-1 10-154-15,0-14-30 0,-11 0-7 0,22 14-1 0</inkml:trace>
  <inkml:trace contextRef="#ctx0" brushRef="#br0" timeOffset="360">141 480 766 0,'0'0'34'0,"0"0"7"0,0 0-33 0,0 0-8 0,0 0 0 0,0 0 0 16,0 0 43-16,0 0 6 0,0 0 2 0,0 0 0 15,11 0-4-15,-11 0-1 0,11-5 0 0,-6 1 0 16,-5 4-3-16,0 0-1 0,17 14 0 0,-1-9 0 16,-5-20 16-16,-1 6 3 0,7 14 1 0,-1-5 0 0,-5-5-7 0,-1 0-2 15,7 0 0-15,-1 5 0 0,-5 0-32 0,0 5-6 16,5 5-2-16,0-1 0 0,-5-4 31 0,0 0 5 16,-1 0 2-16,1-1 0 0,-11-4-38 0,11-9-13 15,-6-1 9-15,6 5-9 0,0-4 12 0,-6 4-2 16,-5 5-1-16,0 0 0 0,6-10-9 0,-6 10 0 0,0 0 0 0,0 0 0 15,5-9-49-15,-5-1-12 0,0 10-3 0,0-5 0 16,0-4-153-16,-11-1-31 0,-10-9-7 0,21 19-1 0</inkml:trace>
  <inkml:trace contextRef="#ctx0" brushRef="#br0" timeOffset="736">82 120 806 0,'0'0'17'0,"0"0"4"0,0 0 1 0,0 0 2 0,11-5-24 0,5 5 0 0,0 10 0 0,6-10 0 16,-6 0 107-16,6 0 17 0,-6 0 3 0,5 0 1 15,6 0-52-15,0 0-9 0,-5-5-3 0,5 0 0 32,-5 0 0-32,-1 5 0 0,-4 0 0 0,4 0 0 0,-5-4 0 15,6-1 0-15,-6 0 0 0,0 5 0 0,-5-5-51 0,0 5-13 16,0-5 0-16,0 1 0 0,-6-1 0 0,6 5 0 15,0 0 0-15,-11 0 0 16,10 0-20-16,1-5-8 0,-5 10 0 0,-6-5-1 16,10-5-107-16,1 0-22 0,11 5-4 0,-22 0-499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7:58.4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0 824 0,'0'0'18'0,"0"0"4"0,0 0 1 0,0 0 0 0,0 0-23 0,0 0 0 0,0 0 0 0,0 0 0 16,0 0 54-16,0 0 6 15,0 0 2-15,0 0 0 0,0 0 14 0,0 0 4 16,0 0 0-16,0 0 0 0,0 0-40 0,0 0-7 0,11 14-1 0,-6-4-1 15,-5-10-31-15,0 0 8 0,0 0-8 0,0 0-428 16,0 0-87-16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5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1303 403 0,'0'0'17'0,"0"0"5"0,0 0-22 0,0 0 0 0,0 0 0 16,0 0 0-16,0 0 145 0,0 0 25 0,0 0 5 15,0 0 1-15,0 0-90 0,0 0-18 0,0 0-3 0,0 14-1 16,5 1 0-16,-5-1 0 0,-5-4 0 0,5-10 0 16,-11-5 24-16,11 5 4 0,0 0 0 0,0 0 1 15,-5 14-18-15,5-14-4 0,0 0-1 0,0 0 0 16,0 0-33-16,0 0-6 0,0 0-2 0,0 0 0 16,0 0 79-16,0 0 16 0,0 0 4 0,0-9 0 0,5-6-96 15,0 1-18-15,1-1-4 0,5-4-1 0,-11-10 20 0,10 5 4 16,7-4 1-16,-1-1 0 0,5 0-17 0,-10-9-3 15,-5-1-1-15,10 10 0 0,5 5-4 0,-4-5-1 16,-1-4 0-16,0-10 0 0,0-1-8 0,6-8 0 16,-6-11 0-16,6-14 0 0,-6 1 0 0,0 4 0 15,0 14 0-15,-5 0 0 0,5 5 0 0,-5 5 0 16,0 10 0-16,0 4 0 0,-6 6 0 0,6 4 0 16,-6 0 0-16,6 4 0 0,-11 6 0 0,5 4 0 15,1 1 0-15,-1 4 0 0,1-9 0 0,-1 9 0 16,-5-5 0-16,5 5 0 0,-5 5 0 0,11-9 0 15,-5-1 0-15,4 1 0 0,-10 9 0 0,0 0 0 0,6-5 0 0,5 0 0 0,0 0 0 0,-1 5 0 16,7-5 0-16,-7 0 0 0,-10 5 0 0,11-4 0 16,-11 4 0-16,6-5 0 0,4-5 0 0,1 5 0 15,0 5 0-15,0 0 0 0,0 0 0 0,-1 10 0 0,7 4 0 16,-7 6 0 0,7-1 0-16,-1 5 0 0,5 5 0 15,-4 0 0-15,4-1 53 0,12 20 9 0,-1 5 2 0,6 14 0 16,-17 1-52-16,6 8-12 0,-5 6 0 0,5-5 0 15,6-5 0-15,-1-5 0 0,-5-9 0 0,5 4 0 16,-5-9 0-16,0 0 0 0,-5-5 0 0,0-10 0 16,-6 1 20-16,0-6 0 0,0-4 1 0,-5 5 0 15,0-1-21-15,5-9 0 0,-11-4 0 0,6 4 0 16,-5-15-20-16,4 6 2 0,-4-1 0 0,-1-9 0 16,-5-5-88-16,0 0-18 0,0 0-3 0,-16-5-1 15,-6-9-102-15,-5-1-21 0,6-4-4 16</inkml:trace>
  <inkml:trace contextRef="#ctx0" brushRef="#br0" timeOffset="261">248 866 1728 0,'0'0'38'0,"0"0"8"0,16 5 2 0,-5-1 0 0,5-4-39 0,-5-4-9 15,-6-11 0-15,12 10 0 0,-1 1 104 0,0 4 20 16,0-5 3-16,-5-5 1 0,0-4-48 0,0 4-8 0,5 1-3 0,0 4 0 16,-5-5-8-16,5 1-1 0,6-1-1 0,-6 5 0 15,6-4-47-15,-1 9-12 0,1 0 0 0,5 0 0 16,-6 0 0-16,1 4 0 0,5 1 0 0,-5 0 0 16,-1 5 11-16,1-6 0 0,5 1 0 0,-11 0 0 31,6 5-177-31,-1-10-35 0,-5 4-7 0,1 1-2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6.1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411 0 1497 0,'0'0'66'15,"0"0"14"-15,0 0-64 0,0 0-16 0,0 0 0 0,0 0 0 16,0 0 106-16,0 0 18 0,0 0 3 0,0 0 1 16,0 0-51-16,0 0-9 0,-11 5-3 0,1-5 0 15,-1 0-53-15,-5 0-12 0,-6-5 0 0,6 5 0 0,-6 0 0 0,1 5 0 16,-1 0 0-16,0 9 0 15,6 1 52-15,-5 9 9 0,-1 0 3 0,0 5 0 16,1-1-52-16,-6 11-12 0,0-5 0 0,5 4 0 16,6 5 24-16,0 0 1 0,5 1 1 0,6 4 0 0,-1-5-10 0,1-5-3 15,5 1 0-15,5-1 0 0,6-4 10 0,0-10 1 16,0 5 1-16,-1-5 0 0,7-5 7 0,-7 0 0 0,7-9 1 16,-1 4 0-16,0-4-1 0,0 4-1 0,6-9 0 15,-1-5 0-15,6-5-15 0,-5 0-4 0,0-4 0 16,-1 4 0-16,1 0-12 0,-1-5 0 0,1 1 0 0,0-6 0 15,-6 6 0-15,0-1-16 0,0-4 3 16,-5-1 1 0,0 1-93-16,-6-1-19 0,-5 1-3 0,0-5-649 0,-5 4-131 0</inkml:trace>
  <inkml:trace contextRef="#ctx0" brushRef="#br0" timeOffset="203">39 418 691 0,'32'53'30'0,"-32"-53"7"0,0 0-29 16,0 0-8-16,11-5 0 0,-11 5 0 0,11-9 334 0,-1 4 66 16,1-5 12-16,5 10 4 0,-16 0-282 0,17-5-56 15,-1 1-11-15,0-1-3 0,0 0 0 0,0 5 0 16,1 0 0-16,-1 0 0 0,0 5-48 0,-5-5-16 16,5 0 8-16,-5-5-8 0,5 10 0 0,-5-5 0 15,-11 0 0-15,16-5-9 16,-5 0-197-16,5-4-39 0,6-1-8 0,-22 10-2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8.2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2132 1213 0,'11'0'26'0,"-11"0"6"0,0 0 0 0,0 0 4 0,0 0-36 0,0 0 0 0,0 0 0 0,0 0 0 15,0 0 70-15,0 0 7 0,0 0 2 0,5 10 0 16,6-10 39-16,-11 0 8 0,0 0 2 0,0 0 0 16,0 0-44-16,0 0-9 0,0 0-2 0,0 0 0 0,-5-5-14 15,5-5-3-15,-11 1-1 0,6-6 0 0,-1-4-44 0,6 0-11 16,-5 0 0-16,-1-10 0 0,-5 0 53 0,6-4 9 16,0-1 2-16,-1-4 0 0,1 4-52 0,-1-9-12 15,1-15 0-15,-6 0 0 0,6 6 0 0,-1-1 0 16,1-5 0-16,0-4 0 0,5 9 0 0,-6-5 0 15,6 10 0-15,6-5 0 0,-12 1 0 0,6 8 0 16,-5 1 0-16,-1 10 0 0,6-6 0 0,0 10 0 16,0 5 0-16,0 0 0 0,-5 5 0 0,5 0 0 0,0 9 0 15,0-4 0-15,0 14 0 0,0-10 0 0,0 1 0 0,0 4 0 32,0 5-202-32,0 0-43 0,0 0-9 0,0 0-2 0</inkml:trace>
  <inkml:trace contextRef="#ctx0" brushRef="#br0" timeOffset="324">406 2003 345 0,'10'28'31'0,"-4"-18"-31"0,-6-10 0 0,0 0 0 16,0 10 211-16,0-1 36 0,0-9 7 0,0 0 2 15,0 0-154-15,0 0-30 0,5 5-7 0,-5-5-1 0,0 0 52 16,0 0 9-16,-5-10 3 0,-6 1 0 0,6-6-91 0,-6 1-17 16,5-5-4-16,-4 0-1 0,-1-5 21 0,0-5 5 15,11 5 1-15,0-10 0 0,-5-4-28 0,-1-6-6 16,1 1 0-16,-6-10-8 0,6 1 0 0,-1-1 0 16,6 10 0-16,0-5 0 0,-11-5 0 0,6 0 0 15,5 5 0-15,5 0 0 16,-5 0 44-16,0 5 3 0,-5 4 0 0,-6 6 0 15,0 4-66-15,6 0-13 0,-6 5-2 0,0 5-1 16,6 0-186-16,-6 4-38 0,-21 6-7 0,10-1-2 0</inkml:trace>
  <inkml:trace contextRef="#ctx0" brushRef="#br0" timeOffset="734">0 869 1728 0,'0'0'38'0,"0"0"8"0,0 0 2 0,17-4 0 0,-17 4-39 0,10 0-9 0,1-15 0 0,0 1 0 15,5 4 53-15,0 0 9 0,-5 1 2 0,0 4 0 16,0-5 1-16,5 1 1 0,0-1 0 0,6 5 0 16,-1-4-3-16,1 4-1 0,0-5 0 0,-1 6 0 15,-10-6-50-15,11 5-12 0,-1 10 0 0,6 5 0 16,0 4 44-16,6-4 5 0,10 4 2 0,-5 0 0 16,-17 6 21-16,6 4 4 0,0 5 0 0,-5-1 1 15,-6-4-61-15,0-4-16 0,6 13 0 0,-17-4 0 16,6-5 0-16,-11 0 0 0,-5 10 0 0,-1-1 0 15,-4 1 0-15,-7 4 0 0,-4 5 0 0,-6-4 0 16,0-1 0-16,-6 6 0 0,6-6 0 0,0 0 0 16,0-4 0-16,6 0 0 0,-1-1 0 0,11-4 0 15,1-10 0-15,-1 0 0 0,0 1 0 0,6-6 0 0,5 0 0 16,0 1 0-16,0-1 0 0,10-4 0 0,7 4 0 0,-1-4 0 16,5 4 0-16,6 1 0 0,0-1 0 0,6 0 0 15,-6 1 0-15,11-1 0 0,-6 1 0 0,6 4-15 16,-11-9 3-16,5 4 1 0,1 0 11 0,-1 1 16 15,6 4-4-15,-6-9-1 0,1 9-11 0,-1-10 0 16,-5 1 0-16,11 4 0 0,0 1 0 0,0-1 0 16,-17-4 0-16,1 4 0 15,-1-9-100-15,1 5-23 0,0 4-4 0,-6-4-1025 0</inkml:trace>
  <inkml:trace contextRef="#ctx0" brushRef="#br0" timeOffset="1485">940 682 1036 0,'0'0'46'0,"0"0"10"0,0 0-45 0,11 10-11 0,-5 4 0 0,4 0 0 15,-10-14 126-15,6 20 23 0,-6-20 5 0,5 9 1 0,-5 6-56 0,6-1-11 16,-6-14-3-16,0 0 0 0,5 14-55 0,-5-14-11 16,0 0-3-16,5 15 0 0,-5-15 46 0,0 0 9 15,0 0 1-15,0 0 1 0,0 0-14 0,0 0-3 16,0-10-1-16,0 1 0 0,6-1-21 0,-1 5-4 16,1 0-1-16,-1-4 0 0,-5-6-1 0,5 1 0 15,-5-10 0-15,0-5 0 0,6 0-16 0,-12 1-4 0,6-1-8 16,0 0 12-16,-5-9-12 0,5 4 0 0,0 5 0 0,0 0 0 15,-5 1 0-15,5-1 0 0,-11-5 0 0,5 0 0 16,1 10 0-16,5 5 11 16,0 5-11-16,0 4 10 0,0 1-10 0,0-1 8 0,0 0-8 0,0 6 8 15,0 4-8-15,0-10-12 16,0 5 2-16,0 5 1 0,0 0 22 0,0 0 5 0,0 0 1 0,11 15 0 16,5-11-31-16,0 16-5 0,6-11-2 0,-6 15 0 0,0 0 43 15,0 0 9-15,1 5 2 0,-1 0 0 31,0 5-56-31,-5-1-11 0,5 6-3 0,6-15 0 0,-6 0 79 0,0 4 16 0,0-8 4 0,1 8 0 16,-7-4-103-16,7-4-20 0,-1-6-4 16,0 5-1-16,0 0 52 0,-5-9 12 0,0-10 0 0,0 5 0 15,-1 4 48-15,1-4 13 0,0-19 3 0,0 4 0 0,-6-4-52 16,6-1-12-16,0 1 0 0,0-5 0 0,-6 4 0 0,0-4 0 16,-5-5 0-16,0-5 0 0,6 1 0 0,-6-1 0 15,0 0 0-15,-6-5 0 0,1 1 0 0,0 4 0 16,-6 10 0-16,11-10 0 0,-6 0 0 0,6 0 0 15,-5 0 0-15,5 5 0 0,-11 0 0 0,6 5 0 16,5 5 0-16,0-5 0 16,0 9-48-16,-6 0-13 0,6 10-3 0,0 0 0 15,0 0 0-15,0 0 0 0,0 0 0 0,0 0 0 16,0 0-204-16,0 0-42 0,6 34-8 0,10 9-2 0</inkml:trace>
  <inkml:trace contextRef="#ctx0" brushRef="#br0" timeOffset="1718">1832 624 1324 0,'21'29'118'0,"-15"-19"-94"0,-1 4-24 0,6 1 0 16,-11 4 145-16,0-5 25 0,-5 5 5 0,-1 10 1 15,1 5-39-15,-1-10-7 0,1 0-2 0,0-10 0 16,-1 6-51-16,1-1-10 0,-6 0-3 0,6 0 0 15,-6 0-51-15,5-4-13 0,1-6 0 0,0 6 0 16,-6-1 0-16,11-14 0 0,0 0 0 0,0 0 0 16,0 0-202-16,0 0-43 0,0 0-9 0</inkml:trace>
  <inkml:trace contextRef="#ctx0" brushRef="#br0" timeOffset="2468">1832 869 824 0,'0'0'36'0,"0"0"8"0,0 0-35 0,0 0-9 15,0 20 0-15,0-20 0 0,0 0 100 0,-11 0 19 16,11 0 3-16,-11 0 1 0,0-5-47 0,11 5-10 15,0 0-2-15,0 0 0 0,-5-5 0 0,5 5 0 16,-11-14 0-16,11 14 0 0,0-10 45 0,0-4 9 16,0-6 2-16,6 11 0 0,-6 9-39 0,10 0-7 0,1-20-2 0,0 1 0 15,5-5-6-15,-10 0-2 0,4-5 0 0,-4 1 0 16,10-1-51-16,-5 0-13 0,0 0 0 0,5-4 0 16,-11 4 0-16,11 0 0 0,-10 0 0 0,10 0 0 15,-5 1 0-15,0 8 0 0,-1 6 0 0,1-10 0 16,0 5 0-16,-6-1 0 0,1 1 0 0,-1 0 0 15,1 5 8-15,-1-1-8 0,-5 15 11 0,5-9-11 16,-5-1 0-16,0 10 0 0,0 0 0 0,0 0-12 16,0 0-144-16,-10 0-29 0,-1 0-6 0,0 10-794 15</inkml:trace>
  <inkml:trace contextRef="#ctx0" brushRef="#br0" timeOffset="2734">1702 298 1728 0,'0'0'38'0,"0"0"8"0,0 0 2 0,11 5 0 0,0 9-39 0,0-9-9 16,-11-5 0-16,10 9 0 0,1-4 104 0,5 5 20 16,1 0 3-16,-1 4 1 0,0 0-40 0,6 6-7 15,-1-6-1-15,-5 5-1 0,1-4-24 0,-1-1-5 16,0 10-1-16,0 5 0 0,-5-5-39 0,11 5-10 15,-6-10 0-15,0 5 0 0,-5-5 0 0,-6 0 0 0,6 0 0 0,5-4 0 16,-5 4 0-16,0 0 0 0,0 10 0 0,-1-15 0 31,1 1-152-31,0-10-33 0,-11-5-7 0,11 4 0 0</inkml:trace>
  <inkml:trace contextRef="#ctx0" brushRef="#br0" timeOffset="3389">2431 768 1551 0,'0'0'34'0,"0"0"7"0,0 0 2 0,0 0 1 0,0 0-36 0,0 0-8 16,0 0 0-16,0 0 0 0,0 0 41 0,0 0 7 15,6-9 0-15,-6 9 1 0,0 0 11 0,0 0 3 16,0 0 0-16,5-19 0 0,1-10-36 0,-6 5-7 16,0 24-2-16,5-19 0 0,-5-10 23 0,0 0 5 15,0 5 1-15,0 0 0 0,0-5-38 0,-5 5-9 16,5-14 0-16,0-1 0 0,0 11 0 0,0-6 0 16,0 5 0-16,-6 5 0 0,6 10 0 0,0-6 0 0,0-8 0 15,0 8 0-15,0 1 0 0,0 10 0 16,0-1 0-16,0 0 0 0,6 1 0 0,-6 9 0 15,0 0 0-15,0 0 0 0,0 0 19 0,0 0 1 16,0 0 1-16,0 0 0 0,0 0-9 0,5 9-1 0,0 11-1 16,1-11 0-16,5 10 18 0,-6 5 4 0,6-9 1 0,0 9 0 15,-1 0-46-15,1 0-10 0,0-5-1 0,5 5-1 16,0 0 25-16,1 5 0 0,-1-5 0 0,0 5 0 16,0 0 17-16,1-5 6 0,4 4 1 0,1-8 0 15,-1-11-24-15,-4 6 0 0,-1-1 0 0,5 0 0 16,-4-4 0-16,-1 0 0 0,-5-1 0 0,5 1 0 15,-5-5-12-15,-1-5-6 0,1 4-2 0,-11-4 0 16,0 0 20-16,0 0 0 0,0 0 0 0,0 0 0 0,11-9 15 0,0 4 3 16,0 0 1-16,-6-9 0 0,0 4-29 0,1-4-6 31,-1-1 0-31,-5-4-1 0,-5 0 17 0,5 5 0 0,0-10 0 0,-6 0 0 0,1 0 12 0,0-5-4 16,5-5-8-16,-6 1 12 15,6 4-4-15,-11 0-8 0,11 0 11 0,-5 0-11 16,0 0 8-16,5 5-8 0,-6 0 0 0,6 0 0 0,-5 5 0 15,5 0 10-15,-11 0-10 0,6 9 8 0,5 10 1 0,0-14 0 16,0-5 0-16,5-1 0 0,-5 11-9 16,5 4 0-16,-10-14 0 0,5 14 0 0,0 5-8 0,0 0-4 15,0-14-1-15,0 4 0 0,0 10 13 0,0 0 0 16,5-5 0-16,-5 5 0 16,0 0-54-16,0 0-8 0,0 0-2 0,0 0-614 15,0 0-123-15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25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340 1354 1728 0,'0'14'38'0,"0"1"8"0,0-5 2 0,0-10 0 0,0 0-39 0,0 14-9 15,0-4 0-15,0-10 0 0,-5 9 79 0,5-9 13 16,0 0 4-16,0 0 0 0,0 0 32 0,0 0 8 16,0 0 0-16,0-9 1 0,0-1-89 0,0-9-17 15,-6-1-4-15,6 1-1 0,0-5 30 0,0-5 5 16,-5-4 2-16,0-10 0 0,-1-10-52 0,1 0-11 16,-1 5 0-16,1-10 0 15,-1-4 0-15,1-5 0 0,0 4 0 0,-1 1 0 16,6 4 0-16,0 10 0 0,0 5 0 0,0 5 0 0,0-6 0 0,6 6 0 15,-6 4 0-15,0 1 0 16,5 4-154-16,-5-5-31 0,-5 10-7 0,-1 5-546 0,-5 0-110 16</inkml:trace>
  <inkml:trace contextRef="#ctx0" brushRef="#br0" timeOffset="330">0 158 1267 0,'0'0'56'0,"0"0"12"0,0 0-55 0,0 0-13 0,5 5 0 0,-5-5 0 16,0-9 108-16,6-1 18 0,-6 10 4 0,10 0 1 15,-10 0-56-15,11-10-11 0,5 6-3 0,1-1 0 0,-7-5 3 0,-4 1 0 16,10 4 0-16,-5 0 0 0,10 0 0 0,1-4 0 16,0-1 0-16,5 5 0 15,-6-4-26-15,12-6-5 0,-6 6-1 16,11-1 0-16,-6 5 0 0,6 5 0 0,0-5 0 0,-1 1 0 0,1-1-32 0,0 0 0 15,0 0 0-15,-11 10 0 0,11-5 58 0,-6 5 5 16,6 0 1-16,-6-1 0 16,6 1-103-16,5 5-20 0,1-1-4 0,10 6-1 0,-6-10 103 0,-15-1 20 15,-6-4 4-15,0 5 1 16,0 10-103-16,-6-11-20 0,1 1-4 0,-6-5-1 16,-16 0 0-16,0 0 0 0,11 10 0 0,-11-10 0 15,0 0-153-15,0 0-31 0,-16 9-7 0,-1 6-1 0</inkml:trace>
  <inkml:trace contextRef="#ctx0" brushRef="#br0" timeOffset="627">129 677 1497 0,'0'0'66'0,"0"0"14"0,0 0-64 0,0 0-16 0,17 5 0 0,-7 0 0 16,7-5 108-16,-7 0 19 0,12 0 3 0,-6 0 1 16,6 4 49-16,5-4 9 0,0 5 3 0,5-5 0 15,1 5-105-15,-1-5-21 0,6-5-4 0,0 5-1 16,5 0-49-16,-5 5-12 0,0 0 0 0,-6 4 0 16,6-4 0-16,-6-5 0 0,1 0 0 0,-1 0 0 0,6 5 0 15,-11 0 0-15,0-5 0 0,0 0 0 0,-5 9 54 0,5-4 8 16,-6 0 2-16,6 0 0 15,-5 0-103-15,-1-1-20 16,-4-4-4-16,4 5-1 0,-5 0-204 0,-5 0-42 0,-11-5-8 0,0 0-2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26.6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373 1599 1497 0,'-6'-9'66'0,"-4"-1"14"16,-1 10-64-16,0-5-16 0,-5 5 0 0,16 0 0 15,0 0 157-15,11 10 28 0,10 0 6 0,-21-10 1 16,-16 14-154-16,-22 5-30 0,-10-4-8 0,10-1 0 16,5 5 0-16,1 10 0 0,5-5 0 0,5 0 0 0,1 5 40 0,5-5 6 15,-1 5 2-15,1 9 0 0,11-4-20 0,5 4-4 16,0-4-1-16,5 4 0 0,1-4 27 0,4-5 6 16,12-1 0-16,0 1 1 15,-1-5-45-15,1 0-12 0,-1-9 0 0,6 4 0 16,0-5 53-16,-5-4 9 0,5 9 2 0,0-14 0 0,-5-5-52 0,5 0-12 15,-6 0 0-15,1 5 0 0,-6-5 54 0,0 0 8 16,-5-5 2-16,5-5 0 16,-5 1-205-16,-5-1-41 0,-1-9-8 0,0 9-1000 0</inkml:trace>
  <inkml:trace contextRef="#ctx0" brushRef="#br0" timeOffset="192">0 1926 2073 0,'0'0'45'0,"0"0"10"0,0 0 1 0,16 0 4 15,-5 5-48-15,5-5-12 0,6 5 0 0,5-5 0 16,-5 9 79-16,-1-4 13 0,6-5 4 0,0 5 0 0,6-5-26 0,-12 5-5 31,12-5-1-31,-6 4 0 16,0-8-102-16,-6 4-21 0,1-10-4 0,-6 5-683 0,0 0-137 0</inkml:trace>
  <inkml:trace contextRef="#ctx0" brushRef="#br0" timeOffset="567">935 1215 1216 0,'0'0'27'0,"5"0"5"0,6-5 2 0,0 1 0 0,-11-6-34 0,11 10 0 0,10 10 0 0,-15-6 0 16,-6-4 69-16,0 0 7 0,0 0 2 0,0 0 0 31,0 0-11-31,0 0-3 0,0 0 0 0,0 0 0 0,0 0 52 0,0 0 9 16,5 10 3-16,-5-5 0 0,0-5-7 0,0 0-1 0,5 9 0 0,1 6 0 15,-1-1-108-15,1 5-23 0,-6 15-4 0,5 4-1 16,6 1 135-16,-6-6 26 0,1 6 6 0,-1-1 1 16,0 10-122-16,1-9-30 0,-6-1 0 0,0 1 0 15,0 9-45-15,5 0-15 0,1-5-4 0,-1 5 0 0,0-5 32 16,-5 10 7-16,-10-19 1 0,10 4 0 16,0-4-16-16,5-6-4 0,-5-4 0 0,0-4 0 15,5-1-166-15,-5-10-34 0,-16 6-6 16,16-15-669-16</inkml:trace>
  <inkml:trace contextRef="#ctx0" brushRef="#br0" timeOffset="862">1129 1153 1267 0,'0'0'28'0,"0"0"5"0,0 0 2 0,0 0 1 0,0 0-36 0,0 0 0 16,11 5 0-16,5-1 0 0,-5 11 109 0,0-1 15 16,5-4 4-16,-5 4 0 0,0 1-51 0,-6 4-9 15,6 0-3-15,-6 0 0 0,6 10 22 0,0 5 4 16,5-6 1-16,0 11 0 0,0-1-33 0,-10 1-7 0,-1-6 0 0,6 6-1 16,-11-6-3-16,11 11 0 15,-6 8 0-15,1 1 0 0,-6-10-38 0,5-4-10 0,1 4 0 0,-6-5 0 16,0 11-23-1,0-11-6-15,-6 0-2 0,6-4 0 0,-5-10-13 0,5 0-4 16,-6-5 0-16,1 0 0 0,5-19-168 0,-11 5-35 0,-11 10-6 16,22-15-2-16</inkml:trace>
  <inkml:trace contextRef="#ctx0" brushRef="#br0" timeOffset="1330">875 1052 1036 0,'33'-5'46'0,"-22"5"10"0,-1-9-45 0,1-6-11 16,11 6 0-16,-11-1 0 0,-1 0 104 0,1 10 20 16,5-9 3-16,6 4 1 0,5 5 0 0,0 0 0 15,16-5 0-15,-10 5 0 0,-1 5-52 0,-5-5-9 16,5 5-3-16,1 4 0 0,-1 1 0 0,1 9 0 15,5 0 0-15,-1 1 0 0,-4-1 0 0,-6 0 0 16,5-5 0-16,-5 6 0 0,0 4-51 0,-5 0-13 16,-11 0 0-16,-1 0 0 0,-4 0 0 0,-6 0 0 0,-6 0 0 0,1 4 0 15,-11 1 9-15,-6 0-1 0,1-10 0 16,-6 5 0-16,0-4-8 0,0 4 0 0,0 4 0 16,5-4-11-16,0-4 11 0,1 4 0 15,5-10 0-15,-1 5 0 0,1-4 0 0,11-1-10 16,-1 0 10-16,6-4 0 0,6 4 0 0,-1 1 0 0,6-10 0 0,0 9 0 15,5 5 0-15,6-4 0 0,5 4 0 0,0 0 0 16,5 5 20-16,0 0 10 0,12 5 2 0,4-5 1 16,-5 0-1-16,6 0-1 0,0 0 0 0,-1 5 0 15,6-5-31-15,-5 0 0 0,0 5 0 0,-1-10 0 16,-10-5 0-16,-6 1 0 0,6 9 0 0,-11-10 0 16,0-4 0-16,-11-1 0 15,1 6 0-15,-1-1 0 0,0-4 0 0,-5-6 0 0,5 1 0 0,-11 5 0 16,1-1-199-16,5-4-45 0,-1 5-10 0,-10-10-2 0</inkml:trace>
  <inkml:trace contextRef="#ctx0" brushRef="#br0" timeOffset="2033">2188 389 1274 0,'0'0'28'0,"0"0"5"0,0 0 2 0,0 0 1 0,0 0-28 0,0 0-8 0,16 5 0 0,-16-5 0 16,0 0 51-16,0 0 9 16,0 0 1-16,0 0 1 0,6 5 53 0,-6-5 10 15,0 0 3-15,0 0 0 0,0 0-50 0,0 0-10 16,5 19-1-16,0-5-1 0,-5-14 49 0,6 15 9 0,-6-1 3 0,5 10 0 15,1-4-50-15,-1 4-9 0,6 0-3 0,0 9 0 16,-6 1-53-16,0-5-12 0,6-5 0 0,-5 0 0 16,-12 0 0-16,6-5 0 15,0 0 0-15,0 0 0 0,-5 0 0 0,5-9 0 0,-6 0 0 0,6-10 0 16,-5 9-140-16,-6 6-29 0,0-15-6 16,11 0-573-16,0 0-116 0</inkml:trace>
  <inkml:trace contextRef="#ctx0" brushRef="#br0" timeOffset="2379">2037 106 1958 0,'0'0'43'0,"11"0"9"0,5-14 1 0,-5 14 3 0,-1-5-45 0,7 5-11 15,-1 0 0-15,5 5 0 0,1-1 104 0,-6 6 20 16,6-5 3-16,-1 4 1 0,1 6-52 0,10 4-9 16,12 0-3-16,-6 5 0 0,-6 0 0 0,0 0 0 0,1 5 0 0,-12-10 0 15,-4 0-51-15,-1 1-13 0,5 8 0 0,12 1 0 16,-1 0 0-16,-21 0 0 0,-22-5 0 0,0 5 0 16,6 0 0-16,-11-1 0 15,0 6 0-15,-6 0 0 0,-5-10 0 0,0 0 0 0,0-5 0 0,5 5 0 16,1-10 0-16,5 5 0 0,-1-4 0 0,1-1 0 15,5-4 0-15,6-5 0 0,5-5 0 0,0 0 0 16,0 0-47-16,0 0-12 0,0 0-2 0,0 0-1 16,0 0-67-16,0 0-14 0,0 0-2 0,0 0-555 15,-5-10-110-15</inkml:trace>
  <inkml:trace contextRef="#ctx0" brushRef="#br0" timeOffset="3503">3285 586 1209 0,'0'0'53'0,"0"0"12"0,5 15-52 0,-5-15-13 0,0 0 0 0,0 0 0 15,0 0 118-15,0 0 21 0,0 0 4 0,0 0 1 16,0 0-13-16,0 0-3 0,0 0 0 0,0 0 0 16,0 0-102-16,0 0-26 0,0 0 0 0,0 0 0 15,-11-5 56-15,6-5 7 0,5-4 1 0,11 4 0 16,0 5 0-16,-6-4 0 0,0-10 0 0,1-1 0 31,-1 6-64-31,6 4-18 0,5-4-1 0,0 4 0 16,6-9 31-16,-11 0 5 0,-22 0 2 0,6-1 0 0,15 1-19 0,-4 0-12 0,-12 5 1 0,12 4 1 15,-1-4 10-15,1-1 14 0,-1 6-3 0,0-6-1 16,1 1-10-16,-6 4 0 0,0 1 0 0,0-1 0 31,-6 0-203-31,1 1-42 0,-6-1-9 0,0 10-2 0</inkml:trace>
  <inkml:trace contextRef="#ctx0" brushRef="#br0" timeOffset="3720">3117 231 1728 0,'0'0'38'0,"0"0"8"0,0 0 2 0,0 0 0 0,0 0-39 0,16 14-9 16,1 5 0-16,-1-9 0 0,-16-10 104 0,11 10 20 15,-1 4 3-15,12 0 1 0,5 1-52 0,-5-6-9 16,-6 11-3-16,11-1 0 0,11 5 0 0,-11-10 0 0,-11 1 0 16,6-1 0-1,-1 5-51-15,6-9-13 0,6 14 0 0,-1 0 0 16,-5-10 0-16,-5 6 0 0,-12-6 0 0,1 0 0 15,5-9-100-15,1 5-22 0,4-5-5 0</inkml:trace>
  <inkml:trace contextRef="#ctx0" brushRef="#br0" timeOffset="4616">4073 668 748 0,'0'0'33'0,"0"0"7"15,0 0-32-15,0 0-8 0,0 0 0 0,0 0 0 16,0 0 168-16,-5-5 32 0,5 5 7 0,0-14 1 0,-5 4-76 0,5-4-14 15,0-1-3-15,0 1-1 0,-6-5-80 0,6 4-16 16,0 1-3-16,0-5-1 16,0-1-14-16,6 1 0 0,-6 0 0 0,0 0 0 0,5 4 54 0,-5 6 8 15,0-11 2-15,0 11 0 0,5-10-52 0,1-1-12 0,-12 6 0 0,6-5 0 16,0 9 0-16,0-9 0 0,0 5 0 0,0-10 0 31,0 9 0-31,0 1 0 0,0-10 0 0,-5 9 0 16,5-4 0-16,0 5 0 0,0-1 0 0,5 6 0 0,1 4 0 0,-1-14 0 0,-5 4 0 0,6 1 0 15,-6 14 54-15,0 0 8 0,0 0 2 0,0 0 0 16,0 0-64-16,0 0-21 0,10-5 0 0,-10 5 0 16,0 0 33-16,6-14 8 0,-6 14 0 0,0 0 1 15,0 0-21-15,0 0-16 0,5 5 2 0,-5-5 1 16,0 0 21-16,0 0 5 0,0 0 1 0,6 4 0 0,4 1-14 0,7 5 0 16,-7-5 0-1,1-1 0-15,0 6 0 0,-6-5 0 0,6 4 0 0,0 1 0 0,-6 0 0 0,6-1 12 16,0 1-3-16,5-5-1 0,-10 9 0 0,5 0 0 15,-6 1 0-15,11 9 0 0,11 0 4 0,-5 5 1 32,-11-5 0-32,5-5 0 0,11 5 18 0,-6 0 3 0,1 0 1 0,0 0 0 0,-1 5-35 0,-5 4 0 15,6-4 0-15,-6-5 0 0,-10 0 0 0,10 0 0 16,-5-5 0-16,-6 1 0 0,11-6 0 0,-5-4 0 16,0 4 0-16,5-9 0 15,-11 0-13-15,1 4-10 0,5-4-1 16,-6 0-1-16,-5-5 40 0,5 0 8 0,6 0 1 0,-5-5 1 15,-1 0-71-15,0-4-14 0,-5 9-4 0,0-10 0 0,6-4 52 0,-1-6 12 16,-5-4 0-16,6 5 0 0,-6-5 0 0,5-9 0 16,-5 4 0-16,0 0 0 15,0 5 0-15,0 0 0 0,0-10 0 0,0 1 0 0,5-1 0 0,-5 5 0 0,0 0 0 0,6 1 0 16,-6-1 0-16,0 0 0 0,0 5 0 0,5 0 0 16,-5 5 48-16,6 0 13 0,-1 4 3 0,-5 1 0 15,6-1-64-15,-6 1-24 0,0 0 0 0,0 4 1 16,5 0 23-16,-5 10 0 0,0 0 0 0,0 0 8 15,0 0 9-15,0 0 2 0,0 0 0 16,0 0 0-16,0 0-67 0,0 0-12 0,0 0-4 0,0 0-682 16,-5 15-137-16</inkml:trace>
  <inkml:trace contextRef="#ctx0" brushRef="#br0" timeOffset="4880">5175 682 1508 0,'0'0'134'0,"0"0"-107"16,17-5-27-16,-7 1 0 15,-4-6 128-15,-1 0 21 16,12 6 4-16,-17 4 1 0,0 0-44 0,0 0-9 31,10 0-1-31,-10 0-1 16,0 0-203-16,0 0-40 0,0 0-8 0,0 19-1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6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0,'0'0'28'0,"0"0"5"0,16 0 2 0,-16 0 1 0,0 0-36 0,0 0 0 0,0 0 0 0,0 0 0 16,0 0 110-16,-5 9 15 15,5 6 3-15,0-15 1 0,0 0-53 0,0 14-10 0,0 1-2 0,0-1-1 32,11 10 1-32,-11 5 0 0,0-5 0 0,-6 14 0 15,6 1 0-15,-5 4 0 0,-1-5 0 0,6 10 0 16,-5 0-52-16,5 5-12 0,0-5 0 0,0 5 0 0,5 0 27 0,1 0 2 15,-6-5 1-15,0-5 0 0,5 5-19 0,1-5-11 0,-6 5 12 0,10-5-12 16,1-9 9-16,-5 0-9 0,-1-1 0 0,0-9 9 16,-5 5 13-16,6-10 2 0,-1 0 1 0,-5-4 0 0,-21-6-25 0,15 6 0 15,17-1 0-15,0-4 0 0,-6 4 0 0,-5-4 0 16,6-5 0-16,-1 4 0 0,6-9-10 0,-6 5-7 16,1 0-2-16,-1 0 0 15,-5-5 19-15,5 4 12 0,-5-4-1 0,17 0-1 0,-7 0-1 0,1 0 0 16,5-4 0-16,11-1 0 0,0 5 44 0,0-5 9 31,0 0 2-31,11 0 0 0,11 5-52 0,-6 0-12 16,0 5 0-16,6-5 0 0,-11 0 54 0,10 0 8 15,1 0 2-15,-6 0 0 0,-21 5-52 0,5-5-12 16,0 5 0-16,0-5 0 0,5 9 0 0,-10-9 0 16,-6-4 0-16,0 4 0 15,6 0-100-15,-11 0-22 0,-1 0-5 0,1 0-1127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7.3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108 965 680 0,'0'0'30'0,"0"0"6"0,0 0-28 0,0 0-8 0,0 0 0 0,0 0 0 15,0 0 80-15,0 0 16 0,0 0 2 0,0 0 1 32,0 0 74-32,0 0 15 0,0-10 4 0,-5 5 0 15,5 5-52-15,0 0-9 0,0 0-3 0,0 0 0 16,0 0 0-16,0 0 0 0,0 15 0 0,5-1 0 16,-5 6-66-16,6 4-14 0,-1 0-2 0,-5 4-1 15,5 1-21-15,-5 5-4 0,11 14 0 0,-5-5-1 16,-6-5 36-16,5 1 7 0,-5 4 2 0,5 0 0 0,-5 0-52 0,6-4-12 15,-6 4 0-15,5-4 0 0,-5-6-20 0,6-4-8 16,-6 0 0-16,0-5-1 0,5 0 18 0,-5 0 11 0,5-5-12 0,1 0 12 31,-6-4-81-31,0-1-10 0,0-14-1 0,0 0-736 0,0 0-148 0</inkml:trace>
  <inkml:trace contextRef="#ctx0" brushRef="#br0" timeOffset="313">178 874 1497 0,'0'0'32'0,"0"0"8"0,0 0 0 0,0 0 4 0,0 0-36 0,0 0-8 0,0 0 0 0,11 0 0 15,-11 0 104-15,0 0 20 16,11 4 3-16,0 6 1 0,0 4 0 0,5 1 0 0,0-1 0 0,-5 5 0 0,0-4-67 0,0 4-13 15,5 10-2-15,0-5-1 0,-11 5-21 0,6 0-4 16,-5 4 0-16,4 1-1 16,7 4 36-16,-7 1 7 0,7 9 2 0,-7 0 0 0,1-5-52 0,0 5-12 15,0-5 0-15,0 10 0 0,-6-5 0 0,0 0 0 0,-5-5 0 0,6 5 0 16,5-5 0-16,-1 1 0 0,1-6 0 0,-5-9 0 16,-6 0 0-16,5-10 0 0,-5 0 0 0,0-19 0 15,0 0-151-15,0 0-33 0,0 0-6 0,0 0-2 16</inkml:trace>
  <inkml:trace contextRef="#ctx0" brushRef="#br0" timeOffset="833">0 888 1497 0,'0'0'32'0,"0"0"8"0,6-10 0 0,-6 10 4 0,5-9-36 0,-5 9-8 16,5-10 0-16,6 1 0 0,-5-1 73 0,4 0 13 15,1 6 2-15,0-1 1 0,0-10-17 0,5 11-3 16,0-1-1-16,6-5 0 0,-1 5-26 0,1 1-6 16,-6-1 0-16,17 5-1 0,-1 0 23 0,-5 0 5 31,6 5 1-31,4 4 0 0,1 1 0 0,5-1 0 0,1 1 0 0,-1 4 0 15,5 6-1-15,1 4 0 0,-6 4 0 16,-10-4 0-16,-6 5-50 0,-6 0-13 0,1 0 0 0,-11 5 0 16,-6-6 0-16,-5 6 0 0,0-5 0 0,-5 4 0 15,-11-4 0-15,-1 5 0 0,1-5 0 0,-5-5 0 16,-1 0 0-16,0-5 0 0,-5 5 0 0,6 0 0 16,-1-5 26-16,0 0 0 0,-5-4 0 0,0-6 0 15,11 6-26-15,0-6 0 0,0 1 0 0,5 0 0 16,0-1-20-16,11-9-4 0,0 0 0 0,0 0 0 15,16 15 24-15,6-6 0 0,0-4 0 0,10 5 0 0,0-1 0 16,1 6 0-16,5-1 0 0,5 5 0 0,-5-4 0 0,-6-6 0 16,6 10 0-16,0 1 0 0,5-1 47 0,11 0 13 15,-5 0 4-15,-1 5 0 0,1 0-52 0,5 0-12 16,-6 0 0-16,-4 0 0 0,-6 0 0 0,-1-5 0 16,1 5 0-16,-11-9 0 0,0 4 0 0,-5-4 0 15,-1-1 0-15,-4 0 0 16,-1-4-34-16,0 0-10 0,0-1-1 0,-5 6-1 15,0-11-131-15,-6 1-27 0,-5-5-4 0,11 10-539 16,-11-10-107-16</inkml:trace>
  <inkml:trace contextRef="#ctx0" brushRef="#br0" timeOffset="1534">1599 730 1940 0,'0'0'43'0,"6"4"9"0,-1 1 1 0,0 0 1 0,-5-5-43 0,0 0-11 31,0 0 0-31,0 0 0 0,0 0 108 0,0 0 20 0,0 0 4 0,0 0 1 16,0 0-55-16,-5-10-11 0,0 1-3 0,-6-6 0 15,0 1-51-15,6-5-13 0,-6 0 0 0,5-5 0 0,1-5 0 0,0-5 0 0,-1 1 0 0,1-6 0 32,5 5 0-32,-6 1 0 0,6-1 0 0,-5 5 0 15,10-4 0-15,-5-1 0 0,6 10 0 0,-1 0 0 16,-5 5 0-16,0 0 0 0,0 4 8 0,6 6-8 16,-1-1-152-16,-5 10-34 0,0 0-6 0,0 0-795 15</inkml:trace>
  <inkml:trace contextRef="#ctx0" brushRef="#br0" timeOffset="1801">1891 830 1134 0,'0'0'50'0,"0"0"10"0,0 0-48 0,0 0-12 0,0 0 0 0,0 0 0 15,0 0 84-15,0 0 13 16,0 0 3-16,11-9 1 0,-6-1-29 0,6 1-7 15,5-1-1-15,-5 0 0 0,-6-9 52 0,1 5 9 0,5-10 3 0,5 5 0 16,-5 4-52-16,-1-4-9 16,1 5-3-16,0-6 0 0,-6 1-20 0,6-5-4 0,0 0 0 0,0 0-1 31,0 0-11-31,10-14-3 16,1-15 0-16,-6 10-798 15,-5 14-160-15</inkml:trace>
  <inkml:trace contextRef="#ctx0" brushRef="#br0" timeOffset="2002">1842 408 1958 0,'11'5'43'0,"-5"4"9"0,10 1 1 0,-5 4 3 0,5 1-45 0,0-1-11 15,0 1 0-15,6-1 0 16,5 5 104-16,0-4 20 0,5 4 3 0,1-5 1 0,-12 5-52 0,17 1-9 15,11-1-3-15,-17 0 0 0,-21-5-51 0,5 1-13 0,0-1 0 0,6-4 0 32,-6-1-48-32,6 1-13 0,-6 0-3 0,6-1 0 15,-6-4-153-15,5 0-31 0,6 4-7 0,0-4-1 0</inkml:trace>
  <inkml:trace contextRef="#ctx0" brushRef="#br0" timeOffset="2519">2728 682 1036 0,'0'0'92'0,"0"0"-73"0,0 0-19 0,0 0 0 16,0 0 208-16,11 9 39 0,0 1 7 0,-11-10 2 15,0 0-154-15,0 0-30 0,0 0-7 0,0 0-1 16,0 0 13-16,11 0 3 0,5 0 0 0,-11-5 0 15,-5-9-80-15,6-1-10 0,-6 1-5 0,5-5-1 16,-5-1 64-16,0-4 13 0,0-4 3 0,0-1 0 16,0-5-103-16,0 0-20 0,-5 6-4 0,-1-1-1 15,12-5 103-15,-6 5 20 0,0-4 4 0,-6 4 1 16,6 10-74-16,0 0-14 0,-5 4-4 0,5 6 0 0,0-1 45 16,0 10 9-16,0 0 2 0,0 0 0 0,16 5-28 0,-5 9 0 15,5 5 0-15,0 5 0 0,6 0 0 0,-6 5 0 16,0 5 0-16,1-5 0 15,4-1-18-15,-5 1-9 0,1 0-1 0,-1 0-1 0,5 5 8 0,1-1 1 16,-6-9 1-16,6-5 0 0,-6 1 3 0,0-1 0 16,0-5 0-16,1-4 0 0,-1 4 16 0,0-9 0 15,0 0 0-15,-5-5 0 0,-11 0 0 0,11 0 0 16,5-10 0-16,-5 5 0 0,-6-4 0 0,6-1 0 16,-5-4 0-16,4 4 0 0,-4-4 48 0,-1-5 12 0,6 4 4 15,-6-9 0-15,-5-5-52 0,0 1-12 16,6-1 0-16,-6-5 0 0,5-9 0 0,-5 4 0 15,0 1 0-15,6 0 0 0,-6-10 15 0,0 9 0 16,0 1 0-16,5 4 0 0,-5 5-24 0,5 1-5 0,-5 4-1 16,0 4 0-16,-5 6 31 0,5 0 5 0,5 9 2 15,-5 5 0-15,0 0-37 0,0 0-7 0,0 0-2 0,6 5 0 16,-1 9-186 0,6 5-38-16,0 5-7 0,0 0-2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6.4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445 0 1497 0,'0'0'32'0,"0"0"8"0,0 0 0 0,-5 0 4 0,-6 0-36 0,0 0-8 15,-5 0 0-15,0 5 0 0,-6 4 53 0,-5 1 9 16,5 4 2-16,-16 6 0 0,6 4 24 0,-6 0 6 16,6 4 1-16,-1 6 0 0,1-10-32 0,5 15-7 15,0-6 0-15,5 6-1 0,6-6-11 0,5 1-1 16,6 4-1-16,5-4 0 0,0 4 18 0,5-4 3 0,6-1 1 0,5 1 0 15,6-5-52-15,0-5-12 16,-1 0 0-16,6-5 0 0,-5-4 54 0,5-6 8 0,-6 6 2 0,6-6 0 0,-5 6-37 0,5-11-7 16,-5 1-2-16,-1-5 0 0,1 0-29 0,5 5-5 15,-5-10-2-15,-1 5 0 0,1-9 18 0,-11 9 0 16,-1-5 0-16,1 0 0 16,-11 5-55-16,0 0-7 0,6-5-2 0,-6-9-751 15,0-1-150-15</inkml:trace>
  <inkml:trace contextRef="#ctx0" brushRef="#br0" timeOffset="171">78 418 1728 0,'0'0'38'0,"0"0"8"16,0 0 2-16,16 0 0 0,5-5-39 0,-4 0-9 0,-7 5 0 0,7-5 0 15,4-4 104-15,-5 9 20 0,1-10 3 0,10 5 1 16,-6 1-52-16,1-1-9 0,5 5-3 0,-6-5 0 0,1 5-29 0,0 0-7 0,-6 0 0 0,0 0-1 15,0 0-43-15,1-5-9 0,-17 5-2 0,10 5-702 16,7 0-141-16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1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519 1685 1267 0,'0'0'28'0,"0"0"5"0,0 0 2 0,0 0 1 0,0 0-36 0,0 0 0 15,0 0 0-15,0 0 0 0,0 0 73 0,0-9 8 16,0 9 2-16,5-15 0 15,0 1-31-15,6 0-5 0,-5-1-2 0,4-4 0 0,7-10-36 16,-7 0-9-16,7 10 0 0,-1-10 0 0,5 1 104 0,-4-11 20 16,10 1 3-16,-6-1 1 47,12 1-154-47,10-44-30 0,16-57-7 0,-10 43-1 0,-11 19 103 0,-11 15 20 15,0 4 4-15,-6 10 1 0,1 0-52 0,0 5-12 16,-6 9 0-16,11-9 0 15,-16 5-21-15,5 9-7 0,-5 5-2 0,5 4 0 0,-5 1 48 0,5 10 10 0,11-1 1 0,-11 0 1 16,-11-9-30-16,1 5 0 0,-6-1 0 16,11 6 0-16,-6 4 20 0,-5 5-1 0,0 0-1 0,0 0 0 15,0 0-29-15,0 0-5 0,0 0-2 0,0 0 0 16,5 0 18-16,-5 0 0 0,11 5 0 0,-11-5 0 16,0 0 48-16,11 0 12 15,0 9 4-15,-6-4 0 0,6 14-52 0,-6-4-12 0,1-1 0 0,5 10 0 16,-1 10 54-16,7 4 8 0,-1 10 2 0,0 5 0 15,0-5 0-15,6 10 0 0,0-1 0 0,-1 11 0 0,1-6-52 16,-1 1-12-16,1-6 0 0,0 1 0 0,-1-1 0 0,1-4 0 16,-6 0 0-16,6-5 0 15,-12-10 0-15,7 6 0 0,-7-1 0 0,7-5 0 0,-7-9 0 16,-4 0 0-16,-1-5 0 0,1-5 0 16,-1 0-24-1,0-4-10-15,-5-15-2 0,0 0-1 0,0 0-147 0,0 0-28 0,0 0-7 0,-10-10-783 16</inkml:trace>
  <inkml:trace contextRef="#ctx0" brushRef="#br0" timeOffset="263">805 1229 1497 0,'0'0'32'0,"0"0"8"0,0 0 0 0,0 0 4 0,11 0-36 0,5-5-8 16,0 1 0-16,0-1 0 0,6-5 104 0,-6 5 20 15,11-4 3-15,0 4 1 0,0 0-52 0,16 0-9 16,17 1-3-16,-17 4 0 0,-16-5 0 0,5 5 0 16,12 0 0-16,-1 0 0 0,0 0-50 0,-11 0-14 15,-4 0 0-15,-7 0 0 16,6 5-98-16,6-1-25 0,-6 1-5 0,0-5 0 0</inkml:trace>
  <inkml:trace contextRef="#ctx0" brushRef="#br0" timeOffset="489">1983 1301 1958 0,'0'0'43'0,"0"19"9"0,0 5 1 0,0 5 3 0,0 0-45 0,-6 0-11 0,1 5 0 0,-1 4 0 16,1-4 79-16,0-1 13 16,-1 6 4-16,-5-1 0 0,11 0-48 0,-5-4-8 0,5-5-3 0,0 0 0 15,0-1-37-15,5 1 0 16,1-5 0-16,-1-5-8 0,-5-19-8 0,6 15 0 0,4-6-1 0,1 1-1042 31</inkml:trace>
  <inkml:trace contextRef="#ctx0" brushRef="#br0" timeOffset="877">2782 1508 1497 0,'0'0'32'0,"0"0"8"0,0 0 0 0,5 14 4 0,-5-4-36 0,0-10-8 0,0 0 0 0,0 0 0 16,0 14 73-16,0-14 13 0,0 0 2 0,0 0 1 15,0 0-40-15,0 0-8 0,0 0-1 0,0 0-1 16,0 0-31-16,-5-9-8 0,0-1 0 0,-1-9 0 0,-5-10 0 0,6-5 0 16,0 1 0-16,-1-11 0 0,1 1 52 0,-6 0 10 15,0-5 2-15,0 0 0 0,1 0-52 0,4-5-12 16,-5-9 0-16,1-6 0 0,-1 6 0 0,5-5 0 16,1 0 0-16,-6 4 0 15,6 1-48-15,-1 9-13 0,-4 5-3 0,4 10 0 16,1-6-102-16,-1 1-21 0,-10-39-4 0,0 30-1 0</inkml:trace>
  <inkml:trace contextRef="#ctx0" brushRef="#br0" timeOffset="1141">2442 288 1497 0,'0'0'32'0,"11"-5"8"0,5 0 0 0,0 1 4 0,6-6-36 0,-6 5-8 0,5 0 0 0,1 5 0 16,0-9 53-16,5 9 9 0,10-5 2 0,1 5 0 16,11 0 0-16,-6-5 0 0,6 5 0 0,10 5 0 15,6 5 9-15,0 4 3 0,10-4 0 0,-4 4 0 16,-7 0-41-16,-4-4-8 0,-1-10-2 0,-5 10 0 16,0 9 2-16,-5-5 0 0,-6-4 0 0,-5-10 0 15,-11 5-73-15,5-5-14 0,-10 4-4 0,-6-4 0 16,0 10 0-16,-16-10 0 0,6-5 0 0,-6 5-546 15,0 0-110-15</inkml:trace>
  <inkml:trace contextRef="#ctx0" brushRef="#br0" timeOffset="1363">2723 864 1958 0,'0'0'43'0,"16"0"9"0,0 5 1 0,6 0 3 0,5 0-45 0,0-1-11 0,5-4 0 0,1 10 0 16,10 0 104-16,0-6 20 0,-5 1 3 0,0 0 1 16,5 0-63-16,5 4-12 0,1 1-2 0,-6-5-1 15,-5-10-29-15,0 5-5 0,0 5-2 0,-6 4 0 16,1 1-14-16,-6-5 0 0,-6 0 0 0,6 0 0 31,-5-5-151-31,-1 4-33 0,-4 1-6 0,-1 0-2 0</inkml:trace>
  <inkml:trace contextRef="#ctx0" brushRef="#br0" timeOffset="4193">113 1762 1267 0,'-5'-14'28'0,"0"4"5"0,-12-14 2 0,7 0 1 16,-7-5-36-16,7-9 0 0,-7 0 0 0,12-6 0 0,5-4 58 0,-5 0 5 15,-12 0 1-15,12-5 0 0,10 5-52 0,-5-4-12 16,0-1 0-16,6-5 0 0,5 1 0 0,-6-1 0 15,6-5 0-15,5 1 0 0,0 0 54 0,0-1 8 16,6 1 2-16,0 4 0 0,-6 5-64 0,5 5-28 16,6 5 3-16,0 5-472 15,0-1-95-15</inkml:trace>
  <inkml:trace contextRef="#ctx0" brushRef="#br0" timeOffset="4659">3873 1805 932 0,'0'0'20'0,"0"0"5"0,0 0 1 0,0 0 0 0,11 10-26 0,-11-10 0 0,0 0 0 0,0 0 0 0,0 0 80 0,16-5 10 15,6 0 2-15,-6-4 1 0,6-6 28 0,-6 1 6 16,-5-5 1-16,0 0 0 0,5-5-52 0,0-5-9 16,0-5-3-16,0-14 0 15,1 0-36-15,-1-5-8 0,0-9-2 0,-5-1 0 0,5-4 2 0,-11-5 0 16,1 0 0-16,-1-5 0 0,1 1 4 0,-12-11 2 16,1 5 0-16,-1 1 0 0,-10-1-26 0,5 10 0 15,1-5 0-15,-7 0 0 0,1 10 0 0,5 5-19 16,-5-5 3-16,5 9 1 15,-10 0-81-15,5 10-17 0,-11 5-3 0,5 0-716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20.6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0,'0'0'56'0,"0"0"12"0,0 0-55 0,0 0-13 16,0 0 0-16,0 0 0 0,0 0 40 0,0 0 6 16,0 0 1-16,11 14 0 0,-11-14 18 0,0 0 4 15,0 0 1-15,0 0 0 0,0 0-47 0,0 0-10 16,0 0-1-16,0 0-1 0,0 0 42 0,0 0 9 16,0 0 2-16,0 0 0 15,0 0-52-15,0 0-12 0,0 0 0 0,0 0 0 0,0 0 31 0,0 0 3 16,0 0 1-16,0 0 0 15,0 0-56-15,5-4-11 0,6 4-3 0,-6 4-857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4.7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0 360 1267 0,'0'0'28'0,"0"0"5"0,0 0 2 0,0 0 1 0,0 0-36 0,11-4 0 16,-11 4 0-16,0 0 0 0,0 0 58 0,0 0 5 0,0 0 1 0,0 0 0 16,0 0 0-16,0 0 0 0,0 0 0 0,0 0 0 15,0 0 0-15,0 0 0 0,0 0 0 0,0 0 0 16,0 0-20-16,0 0-3 0,0 0-1 0,0 0 0 15,0 0-3-15,0 0-1 0,11 0 0 0,5-5 0 16,-5 5 0-16,5-5 0 0,-5 0 0 0,11 0 0 16,-1 5-16-16,6 0-3 0,0-4-1 0,6 4 0 15,10-10 26-15,-5 5 5 0,5 5 1 0,6 0 0 0,-6 0-26 0,11 0-5 16,5 0-1-16,1 0 0 0,-1 0 13 0,1 0 3 16,15 10 0-16,-5-5 0 15,-21-10 0-15,5 5 0 0,5 5 0 0,1-1 0 16,-1 1-32-16,1 0 0 0,5 0 0 0,5 4 0 0,5 1 0 0,-4-5 0 15,-1 4 0-15,-11 1 0 16,-5-5 0-16,6 0 0 0,-1-1 0 0,-5-4 0 0,0 0 0 0,0 0 0 16,6 0 0-16,15 5 0 0,-10 0 0 0,0 0 0 15,0 0 0-15,5-1 0 0,-11 1 0 0,1 0 0 16,-6 0 0-16,0-5 0 0,-5 0 0 0,-6 5 0 16,0-1 0-16,0 6 0 0,-5-5 27 15,5 0-1-15,0-1 0 0,6 1 0 0,5 0-26 0,0 0 0 16,0-5 0-16,11 5 0 0,-6-1 36 0,1-4 1 15,-6 0 1-15,0 0 0 0,-6 0-30 0,1 0-8 0,-11 5 0 0,0-5 0 32,0-9-50-32,-6-1-11 0,0 5-3 0,-5 0 0 0,6 1 64 0,-6-1 21 0,0 5 0 0,-6-5 0 15,6 5-33-15,0-5-8 0,6 5 0 0,-6 0-1 16,0-9 21-16,11-1 0 0,-11 10 0 0,5 0 0 16,1-5 12-16,-12 0 8 15,1 1 0-15,-1 4 1 0,-4-5-21 0,10 5 0 16,0-5 0-16,0 0 8 0,-11 5-8 0,5-5 0 0,1 1 0 0,-6-1 0 15,-5 5 0-15,5 0 0 0,0-5 0 0,-5 5 0 16,0 0 0-16,0-5 0 0,-6 5 0 0,6-5-8 16,0-4 8-16,-6 4 0 0,-5-5 0 0,6 1-8 15,-6 9 8-15,-6-10-8 0,1-4 8 0,-1 4-8 16,1-4 8-16,-6 4-10 0,-5-4 10 0,-6 4-10 0,-10-4 10 0,5-1-13 16,-11 1 5-16,6 0 8 0,-6-1-12 0,-5 1 12 15,5-1-10-15,-5-4 10 0,5 5-12 0,0-5 3 16,6 4 1-16,5 6 0 15,0-6-36-15,5 5-6 0,0 1-2 0,6-1 0 0,11 1 42 0,-6-1 10 16,6 5 0-16,5 5 0 0,0-9 24 0,10-1 8 16,1 10 0-16,0-5 1 15,11 0-25-15,37 20-8 16,60 28 0-16,-16-9 0 31,-28-10 30-31,-10 0-1 0,-16 0 0 0,-1 0 0 16,-10 0-29-16,0 5-21 0,-11-5 3 0,-16-5 1 15,5 5 17-15,-5 0 0 0,0 5 0 0,-11-1 0 0,5 1 0 0,-10 5 0 16,-1-5 0-16,-5 14 0 0,-5-5 10 0,-5 6 6 0,-1-11 0 16,-5 6 1-16,0-6-32 0,5-4-6 0,-5 0-2 0,0-5 0 15,6-5 23-15,-1-5 0 0,6 1 0 0,0-6 0 16,5 1 0-16,0 0 0 0,11-10 0 0,0 0 0 16,0 0-21-16,0 0 3 0,-11 4 1 15,11-4 0-15,-5 0-210 0,-6 0-41 0,0 0-9 0</inkml:trace>
  <inkml:trace contextRef="#ctx0" brushRef="#br0" timeOffset="530">98 1004 1515 0,'0'0'67'0,"-6"-10"14"0,-15 1-65 0,15-1-16 0,12 0 0 0,-6-4 0 16,-11-5 153-16,5-5 27 0,1 0 6 0,5 0 1 15,5-5-47-15,1 0-10 0,-12-9-2 0,6 4 0 16,0-9-51-16,6 0-10 0,-1-5-3 0,6-5 0 16,5 5-53-16,-5 0-11 0,-16-5 0 0,10 0 0 15,0 10 0-15,1 0 0 0,-6 9 12 0,0-4-4 16,0 9-8-16,0 5 0 0,-6 5-8 0,6 0 8 15,-5 9-108-15,-6-5-16 0,6 11-3 0,-6-6-1025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7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192 20 1566 0,'0'0'34'0,"0"0"7"0,0 0 2 0,0 0 1 0,16 0-35 0,-5-5-9 0,-11 5 0 0,-5-5 0 16,-6-4 140-16,11 9 27 0,0 0 5 0,0 0 0 15,0 0-137-15,0 0-35 0,-11 0 0 0,11 0 0 0,-11 4 109 16,6 1 15-16,-1 10 4 0,-4 4 0 0,-1 0-52 0,0 5-9 16,0 5-3-16,11 4 0 0,11 11-51 0,-22-1-13 15,-11 0 0-15,6 10 0 0,16 9 0 0,-5-4 0 16,-6 4 0-16,0-4 0 0,0 0 0 0,-5-6 0 16,11-4 0-16,-6 1 0 0,6-1 0 0,-1-10 0 15,6-4 0-15,0-6 0 0,-5 1 0 0,10-5 0 0,1-5 0 16,-6-4 0-1,-6-6 0-15,6-9 0 0,0 0 0 0,-5 10 0 0,5-10 0 16,0 0 0-16,0 0 0 0,0 0 0 0,0 0 0 0,0 0 0 0,11 10 0 0,-1-1 0 16,-10-9 0-16,0 0 0 0,0 0 0 0,0 0 0 15,11 0 0-15,5 5 0 0,6 0 0 0,5 0 0 16,11-1 0-16,0 6 0 16,-6-5 0-16,6 4 0 15,0 1 54-15,5-5 8 0,0 4 2 0,11 1 0 0,6 4-52 0,4 1-12 16,7-6 0-16,-1 6 0 0,-16-6 0 0,11 6 0 0,-6-10 0 0,1 4 0 15,-12 1 54-15,1-5 8 0,-11-1 2 0,-1 1 0 16,-4 0-103-16,-6 0-20 0,-5 9-4 0,-1-9-1 16,1-10 52-16,-6 5 12 15,-5-4 0-15,5 4 0 0,-11 0-156 0,1-5-29 0,-1 0-6 0,-5 5-999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8.4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1313 1508 0,'0'0'33'0,"0"0"7"16,0 0 2-16,0 0 0 0,0 0-34 15,0 0-8-15,0 0 0 0,0 0 0 0,-11 5 81 0,6-5 15 16,-1 0 2-16,1 0 1 0,5 0-33 0,-6-10-6 15,1 0-2-15,0-4 0 0,-1 0-34 0,1-6-6 0,-1-4-2 0,1 0 0 16,0-9 40-16,5 4 7 0,-6-5 1 0,6 1 1 16,0-10-53-16,-5 4-12 0,5 6 0 0,0 4 0 15,-6 5 13-15,6-5 3 0,0-5 0 0,0 1 0 16,0-1-4-16,0 5 0 0,6 0 0 16,-12 5 0-16,6 0-12 0,0 5-16 0,-5-5 3 0,5 5 1 15,0 0-16-15,0 4-4 0,0 1 0 0,5 0 0 0,-5 14 49 0,0 0 10 16,0-5 1-16,0 5 1 0,0 0-19 0,0 0-10 15,17 5 10-15,-1 4-10 0,0 6 0 0,6-1 0 16,-6 5 0-16,5 5 0 0,1 5 0 0,0 0 0 16,-1 4 0-16,6 1 0 0,0 0 0 0,0 4 0 15,-5 5 0-15,5 5 0 0,0 0 0 0,-11-9 0 16,6-15 0-16,-12 0 0 0,7-10 13 0,-1 5 3 16,-5 5 1-16,5-9 0 15,-5-6-27-15,-1 1-6 0,1 0 0 0,6 4-1 16,-7-9 17-16,-10-5 11 0,0 0-2 0,11 9 0 0,0-4-9 0,-11-5-12 15,0 0 2-15,5-5 1 0,6-9 17 0,-5 0 3 16,-1 4 1-16,0-4 0 0,1-1-12 0,-1 1 0 16,1-1 0-16,-1-9 0 15,-5-14 0-15,0-5-17 0,5 4 4 0,-10 1 1 0,5-5 12 0,0 4 0 0,0-4 0 0,5 0 0 16,-5 4 0-16,0-4 0 0,-10-5 0 0,10 5 0 16,-6 0 0-16,1 9 0 0,5 1 0 0,-6-6 0 15,6 1 16-15,0 9 7 0,0 29 1 0,0-10 0 16,-5-14-39-16,5 5-7 0,-5 9-2 0,5 6 0 15,0-6-134-15,0 10-27 16,0 0-6-16,0 0-692 0</inkml:trace>
  <inkml:trace contextRef="#ctx0" brushRef="#br0" timeOffset="733">1097 1015 806 0,'0'0'72'0,"5"15"-58"0,-5 4-14 16,0-19 0-1,0 0 156-15,0 0 29 0,0 0 6 0,0 0 1 0,0 0-103 0,0 0-20 0,0 0-4 0,0 0-1 16,-5-10 0-16,5 10 0 0,0 0 0 0,0 0 0 15,-6-9 2-15,1-6 0 0,-1 10 0 0,1-9 0 16,0-5-37-16,-1 9-7 0,-5-4-2 0,6 4 0 16,0-9-33-16,-1 0-7 0,1-5-2 0,5 0 0 15,-6 0 22-15,6 4 0 0,0 1 0 0,0 0 0 16,0 5 47-16,-5-6 13 0,5 6 4 0,0-10 0 31,-5 10-52-31,5-6-12 0,0 6 0 0,-6 0 0 0,6 14 0 16,0-10 0-16,0-9 0 0,0 0 0 0,0-5 0 0,-5 4 0 0,5 1 0 0,-6 10 0 15,6 9 0-15,6-15 0 0,-12-9 0 0,6 5 0 16,6 5 0-16,-6-1 0 0,0 6 0 0,5-1 0 16,-5 0-8-16,6 1-5 15,-1-1-1-15,-5 10 0 0,0 0 22 0,0 0 5 0,0 0 1 0,0 0 0 16,16-5-14-16,-16 5 0 0,11 10 0 0,5 4 0 16,-5 1 0-16,5-1 0 0,-5 5 0 0,5-4 0 15,-5 9 54-15,5 0 8 0,0 0 2 0,1 9 0 0,4-4-64 16,-5 0 0-16,1 0-12 0,-1 0 2 0,0-1 10 15,6 1 12-15,-6-5-2 0,0 5-1 16,6 5-9-16,-6-10 0 0,0 0 0 0,0-5 0 0,0-5 0 0,1 6 0 16,4-6 0-16,-4 5 0 0,-1-9 0 0,0 9 0 15,-5-5 0-15,0 1 0 0,-1-15 0 0,-4 0 0 16,5 0 0-16,-1 0 0 0,-10 0 0 0,6-5 0 16,-1-5 0-16,1 6 0 15,-1-6 0-15,0-4 0 0,-5 4 0 0,6-9 0 16,-6 0 0-16,0-5 0 0,0 0 0 0,0-5 0 0,0-5 0 0,-6 0 0 15,1 1 0-15,0-6 0 0,-1 1 0 0,-5 0 0 16,1-6 0-16,4 1 0 0,1 0 0 0,-1 0 0 16,-4 4 0-16,10 6 0 0,-6 4 0 0,6-5 0 15,-5-9 0-15,-1 0 0 0,1 4 0 0,5 6 0 0,0-1 0 16,-5 5 0-16,5 5 0 0,-6 5 0 0,6 5 0 0,0-5 0 16,-5-1 0-16,5 11 0 15,0-1 0-15,0 10 0 0,0 0-20 16,0 0-7-16,0 0-1 0,0 0 0 0,0 0-108 0,0 0-21 15,-6 15-5-15,1-1-806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2:53.4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821 922 633 0,'0'0'56'0,"0"0"-44"0,0 0-12 0,0 0 0 16,0 0 142-16,0 0 26 16,0 14 6-16,0-4 1 0,5 4-88 0,-5-14-18 15,0 0-3-15,0 0-1 0,6 10 51 0,-6-10 9 16,0 0 3-16,0 0 0 0,0 0-52 0,0 0-9 15,0 0-3-15,0 0 0 0,0 0 0 0,-11-10 0 16,0 1 0-16,6-6 0 0,-6-4 0 0,11 0 0 16,0 0 0-16,0-10 0 0,0 0-51 0,0 0-13 15,0-9 0-15,0-1 0 0,0 1 0 0,0 0 0 16,5-10 0-16,-5 0 0 0,0-1 0 0,0 6 0 16,-5-10 0-16,-1 10 0 0,12 5 0 0,-6 19 0 15,0-1 0-15,-6 1 0 0,1 5 0 0,5 14 0 0,0 0 0 0,-11-15-782 16,0 6-159-16</inkml:trace>
  <inkml:trace contextRef="#ctx0" brushRef="#br0" timeOffset="797">0 115 1036 0,'0'0'46'0,"0"0"10"16,0 0-45-16,0 0-11 0,0 0 0 0,0 0 0 0,21 0 104 0,-10 0 20 0,11-5 3 0,-1 5 1 15,1 0 51-15,5 0 10 0,-5-9 3 0,5 4 0 16,5-5-129-16,-16 6-26 0,6-1-5 0,5 0 0 16,0-5 28-16,5 6 7 0,6-1 1 0,0 0 0 15,5 0-32-15,0 0-5 0,1-4-2 0,4 4 0 16,6 0 28-16,-5 0 6 0,10 0 1 0,-5 5 0 31,0 0-52-31,-5 0-12 0,5 0 0 0,0 0 0 16,-11 0-9-16,0 0-5 0,-5 0-1 0,0 0 0 15,-6 0 15-15,1 0 0 0,-1 0 0 0,-5 0 0 16,0 0 0-16,0-4 0 0,0 4 0 0,-5-5 0 16,0 5-40-16,-6 0-8 0,0 0-1 0,-5 0-1 15,-6 0-114-15,-5 0-22 0,0 0-5 0</inkml:trace>
  <inkml:trace contextRef="#ctx0" brushRef="#br0" timeOffset="1247">59 1100 691 0,'0'0'61'31,"0"0"-49"-15,16 0 170-16,1 0 34 0,-7 0 6 0,7 0 2 0,-1 0-77 0,5 0-15 0,1-5-4 0,5 5 0 15,-11-5-11-15,11 0-2 0,-5 0-1 0,5 1 0 16,0-1-29-16,0 0-5 0,0-5-2 0,0 6 0 0,5 4 28 0,6 0 6 16,-5 0 0-16,10 0 1 15,-5 0-129-15,-1 0-27 0,12 4-5 0,-6 1 0 0,-10 0 38 0,-1 0 10 16,0 0 0-16,-5 4 0 0,6-4 0 0,-1 5 0 16,1-6 0-16,-1 6 0 15,-5-5-53-15,0 4-9 16,0-4-2-16,-5 0-751 0,5-5-150 0</inkml:trace>
  <inkml:trace contextRef="#ctx0" brushRef="#br0" timeOffset="1683">1383 778 979 0,'0'0'43'0,"0"0"9"0,0 0-41 0,0 0-11 0,0 0 0 0,5 19 0 16,1-5 220-16,-6 6 41 0,0-1 9 0,0-5 2 16,0 5-154-16,-6-4-30 0,6 9-7 0,-5-5-1 0,5 0-52 0,0-4-12 15,-6 4-1-15,1 0-1 16,5 0-35-16,-5-4-7 0,5 4-2 0,0-5 0 0,-6-4 75 0,6 4 15 16,0-14 4-16,-5 10 0 0,5-10-52 0,0 5-12 15,0-5 0-15,0 0 0 0,0 0-12 0,0 0-6 16,0 0-1-16,0 0 0 0,0 0 31 0,0-15 5 15,0 6 2-15,5-6 0 0,-5-4-19 0,6 0 0 16,-1 5 0-16,0-6 0 16,1-4 0-16,5 5 0 0,-6-5 0 0,6 0 0 0,0 0 0 0,-1 0 0 0,7 5 0 31,-7 0 0-31,7 4 0 0,-1 1 0 0,0 4 0 0,-5 1 0 16,0-1 0-16,5 5 0 0,-5 5-11 0,-11 0 11 15,10 10 28-15,7-5 13 0,-7 4 3 0,1 1 0 16,0 4-15-16,0 5-2 0,0-4-1 0,-1 9 0 0,1-5-26 0,0 5 0 15,0-5 0-15,-6 5 0 0,1-5 0 0,4 6 0 0,1-1 0 0,0-5 0 16,-6-5 0-16,6 1 0 0,0-1 0 16,0 5 0-1,-6-14-97-15,1 5-25 0,-1 4-5 0,-5-14-922 0</inkml:trace>
  <inkml:trace contextRef="#ctx0" brushRef="#br0" timeOffset="2828">2117 941 518 0,'0'0'46'0,"0"0"-37"0,0 0-9 0,0 0 0 0,0 0 139 0,0 0 25 15,0 0 6-15,0 0 1 0,0 0-56 0,0 0-11 16,0 0-3-16,0 0 0 0,0 0-29 0,0 0-7 16,0 0-1-16,0 0 0 0,0 14 0 0,0-4 0 15,0-10 0-15,0 14 0 0,6 6 3 0,-6-1 0 16,0 5 0-16,5 0 0 16,-5 5-27-16,6 0-4 0,-6 4-2 0,5 1 0 0,0 4-21 0,-5 1-4 15,6 4-1-15,-1-5 0 16,-5 5 9-16,6-4 2 0,-1-10 0 0,0 4 0 0,-5 1-19 0,0 0 0 0,6-15 0 0,-6 0 0 47,0-9-26-47,0 4-9 0,0-4-1 0,0-10-1 0,0 0-118 0,0 0-23 15,0 0-5-15,-6-10-1 0,6-9 68 0,-5 0 14 0,0-5 2 16,-1-5-321-16,1 0-65 0</inkml:trace>
  <inkml:trace contextRef="#ctx0" brushRef="#br0" timeOffset="3095">1961 1100 1036 0,'0'-10'23'0,"0"5"5"0,5-4 0 0,-5-1 1 0,11-4-29 0,-11 4 0 0,5-9 0 0,6 4 0 16,0 6 85-16,5-1 11 0,-10-9 3 0,-1 9 0 0,6-4-14 15,0 4-2 1,-1 5-1-16,7 1 0 0,-1-1-6 0,0 0 0 0,0 0-1 0,0 5 0 0,6-5-9 0,-6 5-2 16,6 5 0-16,-6 0 0 0,6 5 0 0,-1 4 0 15,1 0 0-15,-6 6 0 0,0-1-48 0,-5 0-16 31,0 0 10-31,-6 5-10 0,-5 0 0 0,6 5 0 16,-1-5 0-16,-10 0 0 0,-1 0 0 0,-4-5 0 16,-1 1 0-16,-6-6 0 0,7-4 0 0,-7-1 0 15,1 1 0-15,0-5 0 16,5-5-68-16,0-5-7 0,-5-5-1 0,5 5 0 16,1-4-83-16,10-1-17 0,0 1-3 0,0-6-594 0</inkml:trace>
  <inkml:trace contextRef="#ctx0" brushRef="#br0" timeOffset="3656">2717 903 1364 0,'0'0'60'0,"0"0"13"0,0 0-58 0,11 14-15 31,-11 0 0-31,5 1 0 0,1-1 126 0,-1 1 22 16,0 4 5-16,1 0 1 0,5 0-63 0,-1 5-13 0,7-4-2 15,-7 4-1-15,1 0-60 0,0 0-15 0,5-10 0 16,1 5 0-16,-7-4 0 0,-4-6 0 0,5 6 0 0,-6-1 0 16,11-4 30-16,-5-1 3 15,5-4 1-15,-10-5 0 0,-6 0-54 0,10-5-12 16,1 5-1-16,-5-9-1 0,-1-1 34 0,0 0 0 0,1 1 0 0,5-10 0 16,-6 4 0-16,6-4 0 0,-6 0 0 0,1-5 0 15,-1 0 0-15,0 0 0 0,-5 0 0 0,6 0 0 16,-6 0 8-16,0 0 9 0,5 4 2 0,1 1 0 15,-6 5-31-15,0 4-5 0,0-4-2 0,5 4 0 16,-5 5 19-16,5-4 0 0,-5 9 0 0,0 0-652 16,0 0-128-16</inkml:trace>
  <inkml:trace contextRef="#ctx0" brushRef="#br0" timeOffset="3922">3554 1320 1022 0,'0'0'45'0,"-10"5"10"0,4-5-44 0,6 0-11 15,0 0 0-15,-5 0 0 0,-6 0 56 0,11 0 10 0,-5-5 2 16,-1 1 0-16,-5-11-4 0,1 6 0 0,-1-11 0 0,5-4 0 16,-4 5 20-16,-1-10 4 0,5 1 1 0,1-6 0 15,0 0-40-15,-1 1-8 16,-10-10-1-16,5 4-1 0,6-4-31 0,-6 0-8 15,0-1 0-15,0-4 0 0,-5 0 0 0,11 5 0 0,-1-10 0 0,1 5 0 16,-11 0 0-16,0 10 0 0,5-5 0 0,0 4 0 16,0 1-65-1,0 9-15-15,-16-14-2 0,0 19-1 0</inkml:trace>
  <inkml:trace contextRef="#ctx0" brushRef="#br0" timeOffset="4138">2982 653 2034 0,'27'19'44'0,"-16"-14"10"0,5 0 2 0,0 4 1 0,0 6-45 0,6-6-12 15,5 6 0-15,0-10 0 0,5-5 108 0,-5 0 20 16,6 9 4-16,4-4 1 0,1-5-69 0,6 0-13 16,-1 0-3-16,-5 5-1 0,-1 0-28 0,7 4-6 15,-7-9-1-15,-4 0 0 0,-1 5-26 0,-5-5-6 16,6 5 0-16,-6 0-1 0,-6-5-86 0,1 4-17 0,-1 1-3 0</inkml:trace>
  <inkml:trace contextRef="#ctx0" brushRef="#br0" timeOffset="4358">3981 1282 1364 0,'0'0'30'0,"0"0"6"0,0 0 2 0,0 0 0 0,0 0-30 0,11-5-8 0,-6-4 0 16,1-1 0-16,-6 10 54 0,5-10 10 0,6-4 1 0,-6 0 1 16,-5-1-46-16,0-4-10 0,6 5-2 0,-1-6-728 15</inkml:trace>
  <inkml:trace contextRef="#ctx0" brushRef="#br0" timeOffset="4514">3868 639 979 0,'0'0'87'0,"0"0"-70"0,0 0-17 0,11-10 0 0,-1 5 170 0,-4-4 30 16,5 4 7-16,-6-5 1 0,0-4-116 0,-5 14-22 15,0 0-5-15,11-5-1 0,0-9 0 0,0 4 0 16,-11 10 0-16,0 0-682 31,0 0-137-31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4:26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517 61 1497 0,'0'0'32'0,"0"0"8"0,0 0 0 0,0 0 4 0,0 0-36 0,0-10-8 31,-17-4 0-31,6 4 0 0,1 0 104 0,-1 6 20 0,-5-1 3 0,-1 0 1 16,-4 5-103-16,-6 0-25 0,0 0 0 0,-6 10 0 0,1 9 0 0,-6 5 0 15,0-5 0-15,6 10 0 0,5 9 56 0,-5-4 7 0,5-5 1 16,0 9 0-16,5 5-64 0,0 5-26 16,12-5 2-16,-7 6 0 0,12-6 24 0,-1 0 0 0,12 5 0 0,-1 5 0 15,12-10 14-15,-1 0 8 0,0-4 2 16,6-1 0-16,-6-4-24 0,11-1 0 0,5 1 0 0,1 0 0 16,-12-10 56-16,6-5 6 0,0-5 2 0,-5-9 0 15,-1 5-52-15,6-10-12 0,-5 0 0 0,5-5 0 31,-5-5 34-31,-1 1 4 16,-5-6 1-16,6 1 0 0,-6-5-11 0,0-1-3 0,1 1 0 0,-6-5 0 16,-1 0-25-16,1-10 0 0,0-4 0 0,-11 0 0 15,5-6 0-15,-5 1 0 0,-5 5 0 0,0-1 0 0,5-4 0 0,0 5 0 16,0-1 0-16,-6 1 0 0,6-1 0 0,0 6-16 16,0 4 3-16,0 10 0 15,0-5-133-15,6 9-26 0,-1 1-6 0,6 4-1 0</inkml:trace>
  <inkml:trace contextRef="#ctx0" brushRef="#br0" timeOffset="270">857 862 403 0,'5'20'36'0,"6"4"-36"0,0 0 0 0,0 0 0 0,-6-5 240 0,0 0 42 16,6-4 8-16,0 4 2 0,0-5-173 0,0 1-35 15,-1-11-6-15,7 6-2 0,-1-5-9 0,-5-5-3 16,5-5 0-16,-5-9 0 0,0-1-20 0,-1 1-5 16,1-5-1-16,5 4 0 0,-5 1 2 0,0-1 1 15,-6 1 0-15,6-5 0 0,-5 0-3 0,-1-1-1 16,0 6 0-16,-5-5 0 0,0-1-19 0,-5 1-4 16,0 5-1-16,-1-1 0 15,6 1-13-15,0 4 9 0,0 10-9 0,6-9 8 16,-6-1-8-16,0 10-17 0,-6-5 4 0,6 5 1 15,0 0-138-15</inkml:trace>
  <inkml:trace contextRef="#ctx0" brushRef="#br0" timeOffset="487">1521 1208 748 0,'-5'-5'33'0,"5"5"7"15,0 0-32-15,0 0-8 0,0 0 0 0,0 0 0 0,0 0 184 0,0-4 34 16,-5-6 7-16,-1 0 2 0,6-4-124 0,0 0-25 15,0-6-5 1,-5 1-1-16,5-10-26 0,-6-4-6 0,1-1 0 0,0 1-1 0,-6-11-39 0,5-4 0 16,1 0 0-16,-6 0 0 0,6 0 0 0,-1 0 0 15,1 0 0-15,-1 0 0 0,1 5 19 0,0-5 2 16,-1 0 1-16,6 10 0 31,-5-1-86-31,-1 10-18 0,1 5-3 0</inkml:trace>
  <inkml:trace contextRef="#ctx0" brushRef="#br0" timeOffset="678">1138 656 1803 0,'21'19'80'0,"-4"-14"16"0,-1 0-76 0,5 0-20 16,1 4 0-16,5 1 0 15,0-5 110-15,11 4 18 0,-6-4 4 0,6 0 1 0,-6-5-76 0,-5 0-15 16,-5 0-3-16,5-5-1 0,6 0 21 0,-12 0 4 0,6 1 1 0,0-1 0 31,0 5-103-31,0 0-20 0,-5 0-4 0,-1-5-683 0,6 0-137 0</inkml:trace>
  <inkml:trace contextRef="#ctx0" brushRef="#br0" timeOffset="1066">1937 882 1497 0,'6'29'32'0,"-6"-1"8"0,5 1 0 0,-5 10 4 0,6-6-36 0,-6 6-8 0,0-6 0 0,0 1 0 16,0-5 53-16,-6 4 9 0,6 1 2 0,0-1 0 16,0-4 0-16,-5 0 0 15,5-5 0-15,0-5 0 0,0 1 0 0,0-6 0 0,0-4 0 0,0-10 0 0,0 0-52 16,0 0-12-16,0 0 0 0,0 0 0 0,0 0 0 0,0 0 0 16,0 0 0-16,-6-15 0 0,1-4 0 0,5 0 0 15,0-1 0-15,0-4 0 16,-6-4 0-16,6-1 0 0,-5-5 0 0,5-9 0 0,5 0 0 0,-5 0 0 15,0 4 0-15,6 1 0 16,-6-10 0-16,5 5 0 0,1 4 0 0,-1 1 0 0,6-1 0 0,0 10 0 16,0 1 0-16,5 4 0 0,0 9 0 0,0 1 0 15,6 9 0-15,-11 0 0 0,5 0 0 0,-5 10 0 16,-1 5 0-16,1-1 0 0,-11 6 54 16,6-1 8-16,-12 10 2 0,1 0 0 15,-1 0-52-15,-4 10-12 0,-7-1 0 0,1 6 0 16,0-1 0-16,0 1 0 0,-6-10 0 0,6-1 0 15,5-4-48-15,0-4-13 0,-5-6-3 0,11 0 0 0,-1-4 64 0,6-10 21 16,0 0 0-16,0 0 0 0,0 0-33 0,0 0-8 16,0 0 0-16,11-5-1 15,5-4-137-15,6-6-27 0,0-4-6 0</inkml:trace>
  <inkml:trace contextRef="#ctx0" brushRef="#br0" timeOffset="1307">2375 911 1652 0,'5'24'36'0,"1"-15"8"0,-12 1 2 0,1-1 0 16,10 11-37-16,1-6-9 0,-1 0 0 0,-5 1 0 16,0-1 121-16,5 5 23 0,6-9 4 0,5 0 0 15,1-10-118-15,4 0-30 0,-4 4 0 0,-7-4 0 16,1-9 0-16,5-1 0 0,-5 1 0 0,5-6 0 0,1 6 57 0,-7-1 6 31,7-4 1-31,-7 4 0 0,7 0-52 0,-7 1-12 16,-4-6 0-16,5-4 0 0,-1 5-17 0,-4-1-7 0,-1 1 0 0,1 4-1 0,4-4 40 0,-10-1 8 15,6 6 1-15,-6 9 1 16,0 0-173-16,0 0-36 0,0 0-6 0,0 0-2 0</inkml:trace>
  <inkml:trace contextRef="#ctx0" brushRef="#br0" timeOffset="1518">2969 1184 806 0,'0'0'72'0,"0"0"-58"15,0 0-14-15,11 15 0 0,-11-15 156 0,0 0 29 16,0 0 6-16,0 0 1 0,0 0-103 0,0 0-20 0,0-10-4 16,0-4-1-16,0-1-51 0,0-4-13 0,0-10 0 0,0 0 0 15,0-4 0-15,-5-6 0 0,-1-9 0 0,1 0 0 16,-1-5 54-16,-4 1 8 0,-1-1 2 0,0 0 0 16,6-5-64-1,-1 6-23-15,-5 4 1 0,0-5 0 0,1 0 35 0,-1 5 7 16,0-5 2-16,0 0-592 0,0 10-118 0</inkml:trace>
  <inkml:trace contextRef="#ctx0" brushRef="#br0" timeOffset="1708">2742 555 1785 0,'54'10'79'0,"-27"-5"17"0,0-5-77 0,11 4-19 16,0-4 0-16,11 0 0 0,-12 0 93 0,12-4 15 15,-6-1 4-15,6 0 0 0,-11 0-39 0,5 0-7 16,-5-4-2-16,-1 4 0 0,1 0-51 0,-5-4-13 16,-12 9 0-16,-4-5 0 0,4 5 0 0,-5 0 11 15,1-5-11-15,-1 5-715 16,-16 0-149-16</inkml:trace>
  <inkml:trace contextRef="#ctx0" brushRef="#br0" timeOffset="2131">241 1693 1508 0,'22'-5'67'0,"-1"10"13"0,1-5-64 0,5 5-16 31,0 0 0-31,11-5 0 16,-1 5 148-16,1-1 27 0,6-4 5 0,20 0 0 0,12 0-43 0,10 5-9 0,6-5-1 0,11 5-1 0,-6-5-42 0,6 5-9 15,5-5-2-15,5 0 0 0,1 0-6 0,-12 0-2 16,1 0 0-16,5 5 0 0,-5-5-52 0,-11 4-13 16,5 1 0-16,-5 0 0 0,-17-5 0 0,-5 5-16 15,1-5 3-15,-6-5 1 0,-6 0 12 0,0 5 16 16,-5 0-3-16,0 0-1 16,-10 0-60-16,-1 0-13 0,0 0-3 0,-5 0 0 15,0 0-81-15,-11-5-17 0,0-4-3 0,5 9-949 0</inkml:trace>
  <inkml:trace contextRef="#ctx0" brushRef="#br0" timeOffset="3632">4104 1165 1209 0,'-27'5'53'0,"27"-5"12"0,0 0-52 0,10 0-13 16,12 0 0-16,-22 0 0 0,0 0 220 0,0 0 42 15,0 0 8-15,0 0 2 0,0 0-145 0,0 0-29 16,0 0-6-16,0 0 0 0,0 0-44 0,-11 0-9 16,0-5-2-16,1 5 0 15,-1-5-47-15,11 5-10 0,0 0-1 0,0 0-1135 0</inkml:trace>
  <inkml:trace contextRef="#ctx0" brushRef="#br0" timeOffset="3809">3979 814 1652 0,'0'0'73'0,"0"0"15"0,11 0-70 0,-11 0-18 0,0 0 0 0,0 0 0 15,0 0 20-15,0 0 1 0,0 0 0 0,11-4 0 16,5-1-68 0,-16 5-13-16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5:53.4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140 207 1108 0,'-43'-24'99'0,"32"14"-79"16,-10 1-20-16,10 4 0 16,0 0 90-16,0 0 14 0,1 5 4 0,10 0 0 0,0 0-6 0,0 0-1 15,0 0 0-15,-11 0 0 0,11 0-25 0,-6 5-4 16,6-5-2-16,0 0 0 0,0 0-14 0,0 0-2 15,0 0-1-15,0 0 0 0,-5 15-17 0,5-15-3 16,0 0-1-16,0 0 0 0,0 0 26 0,16-5 5 16,0 5 1-16,1-5 0 0,4 0 0 0,-5 0 0 15,11 1 0-15,0 4 0 0,11-5-55 0,5 0-9 16,6 0 0-16,5-4 0 0,0 4 11 0,6 0 9 16,10 0 3-16,0-4 0 0,11 4 17 0,5 0 4 0,12 5 1 15,10 0 0-15,5-5-33 0,1 0-12 16,-1 5 0-16,17-4 9 0,-6-1-1 0,0 0 0 15,0 0 0-15,12 0 0 0,-12-4-8 0,0 4 0 0,-5 5 0 16,5 0 8-16,-16 0-8 0,6 0 8 0,-12 10-8 0,-4-6 8 16,-7 6-8-16,-15-10 0 0,0-10 0 0,-6 6 8 15,-5-1-8-15,-6 0-12 0,-5 0 2 0,-5 0 1 16,-6 0-107-16,-5 1-20 16,-6-6-5-16,-5 0-1115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7:58.49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0 824 0,'0'0'18'0,"0"0"4"0,0 0 1 0,0 0 0 0,0 0-23 0,0 0 0 0,0 0 0 0,0 0 0 16,0 0 54-16,0 0 6 15,0 0 2-15,0 0 0 0,0 0 14 0,0 0 4 16,0 0 0-16,0 0 0 0,0 0-40 0,0 0-7 0,11 14-1 0,-6-4-1 15,-5-10-31-15,0 0 8 0,0 0-8 0,0 0-428 16,0 0-87-16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5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1303 403 0,'0'0'17'0,"0"0"5"0,0 0-22 0,0 0 0 0,0 0 0 16,0 0 0-16,0 0 145 0,0 0 25 0,0 0 5 15,0 0 1-15,0 0-90 0,0 0-18 0,0 0-3 0,0 14-1 16,5 1 0-16,-5-1 0 0,-5-4 0 0,5-10 0 16,-11-5 24-16,11 5 4 0,0 0 0 0,0 0 1 15,-5 14-18-15,5-14-4 0,0 0-1 0,0 0 0 16,0 0-33-16,0 0-6 0,0 0-2 0,0 0 0 16,0 0 79-16,0 0 16 0,0 0 4 0,0-9 0 0,5-6-96 15,0 1-18-15,1-1-4 0,5-4-1 0,-11-10 20 0,10 5 4 16,7-4 1-16,-1-1 0 0,5 0-17 0,-10-9-3 15,-5-1-1-15,10 10 0 0,5 5-4 0,-4-5-1 16,-1-4 0-16,0-10 0 0,0-1-8 0,6-8 0 16,-6-11 0-16,6-14 0 0,-6 1 0 0,0 4 0 15,0 14 0-15,-5 0 0 0,5 5 0 0,-5 5 0 16,0 10 0-16,0 4 0 0,-6 6 0 0,6 4 0 16,-6 0 0-16,6 4 0 0,-11 6 0 0,5 4 0 15,1 1 0-15,-1 4 0 0,1-9 0 0,-1 9 0 16,-5-5 0-16,5 5 0 0,-5 5 0 0,11-9 0 15,-5-1 0-15,4 1 0 0,-10 9 0 0,0 0 0 0,6-5 0 0,5 0 0 0,0 0 0 0,-1 5 0 16,7-5 0-16,-7 0 0 0,-10 5 0 0,11-4 0 16,-11 4 0-16,6-5 0 0,4-5 0 0,1 5 0 15,0 5 0-15,0 0 0 0,0 0 0 0,-1 10 0 0,7 4 0 16,-7 6 0 0,7-1 0-16,-1 5 0 0,5 5 0 15,-4 0 0-15,4-1 53 0,12 20 9 0,-1 5 2 0,6 14 0 16,-17 1-52-16,6 8-12 0,-5 6 0 0,5-5 0 15,6-5 0-15,-1-5 0 0,-5-9 0 0,5 4 0 16,-5-9 0-16,0 0 0 0,-5-5 0 0,0-10 0 16,-6 1 20-16,0-6 0 0,0-4 1 0,-5 5 0 15,0-1-21-15,5-9 0 0,-11-4 0 0,6 4 0 16,-5-15-20-16,4 6 2 0,-4-1 0 0,-1-9 0 16,-5-5-88-16,0 0-18 0,0 0-3 0,-16-5-1 15,-6-9-102-15,-5-1-21 0,6-4-4 16</inkml:trace>
  <inkml:trace contextRef="#ctx0" brushRef="#br0" timeOffset="261">248 866 1728 0,'0'0'38'0,"0"0"8"0,16 5 2 0,-5-1 0 0,5-4-39 0,-5-4-9 15,-6-11 0-15,12 10 0 0,-1 1 104 0,0 4 20 16,0-5 3-16,-5-5 1 0,0-4-48 0,0 4-8 0,5 1-3 0,0 4 0 16,-5-5-8-16,5 1-1 0,6-1-1 0,-6 5 0 15,6-4-47-15,-1 9-12 0,1 0 0 0,5 0 0 16,-6 0 0-16,1 4 0 0,5 1 0 0,-5 0 0 16,-1 5 11-16,1-6 0 0,5 1 0 0,-11 0 0 31,6 5-177-31,-1-10-35 0,-5 4-7 0,1 1-2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6.1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411 0 1497 0,'0'0'66'15,"0"0"14"-15,0 0-64 0,0 0-16 0,0 0 0 0,0 0 0 16,0 0 106-16,0 0 18 0,0 0 3 0,0 0 1 16,0 0-51-16,0 0-9 0,-11 5-3 0,1-5 0 15,-1 0-53-15,-5 0-12 0,-6-5 0 0,6 5 0 0,-6 0 0 0,1 5 0 16,-1 0 0-16,0 9 0 15,6 1 52-15,-5 9 9 0,-1 0 3 0,0 5 0 16,1-1-52-16,-6 11-12 0,0-5 0 0,5 4 0 16,6 5 24-16,0 0 1 0,5 1 1 0,6 4 0 0,-1-5-10 0,1-5-3 15,5 1 0-15,5-1 0 0,6-4 10 0,0-10 1 16,0 5 1-16,-1-5 0 0,7-5 7 0,-7 0 0 0,7-9 1 16,-1 4 0-16,0-4-1 0,0 4-1 0,6-9 0 15,-1-5 0-15,6-5-15 0,-5 0-4 0,0-4 0 16,-1 4 0-16,1 0-12 0,-1-5 0 0,1 1 0 0,0-6 0 15,-6 6 0-15,0-1-16 0,0-4 3 16,-5-1 1 0,0 1-93-16,-6-1-19 0,-5 1-3 0,0-5-649 0,-5 4-131 0</inkml:trace>
  <inkml:trace contextRef="#ctx0" brushRef="#br0" timeOffset="203">39 418 691 0,'32'53'30'0,"-32"-53"7"0,0 0-29 16,0 0-8-16,11-5 0 0,-11 5 0 0,11-9 334 0,-1 4 66 16,1-5 12-16,5 10 4 0,-16 0-282 0,17-5-56 15,-1 1-11-15,0-1-3 0,0 0 0 0,0 5 0 16,1 0 0-16,-1 0 0 0,0 5-48 0,-5-5-16 16,5 0 8-16,-5-5-8 0,5 10 0 0,-5-5 0 15,-11 0 0-15,16-5-9 16,-5 0-197-16,5-4-39 0,6-1-8 0,-22 10-2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18.2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238 2132 1213 0,'11'0'26'0,"-11"0"6"0,0 0 0 0,0 0 4 0,0 0-36 0,0 0 0 0,0 0 0 0,0 0 0 15,0 0 70-15,0 0 7 0,0 0 2 0,5 10 0 16,6-10 39-16,-11 0 8 0,0 0 2 0,0 0 0 16,0 0-44-16,0 0-9 0,0 0-2 0,0 0 0 0,-5-5-14 15,5-5-3-15,-11 1-1 0,6-6 0 0,-1-4-44 0,6 0-11 16,-5 0 0-16,-1-10 0 0,-5 0 53 0,6-4 9 16,0-1 2-16,-1-4 0 0,1 4-52 0,-1-9-12 15,1-15 0-15,-6 0 0 0,6 6 0 0,-1-1 0 16,1-5 0-16,0-4 0 0,5 9 0 0,-6-5 0 15,6 10 0-15,6-5 0 0,-12 1 0 0,6 8 0 16,-5 1 0-16,-1 10 0 0,6-6 0 0,0 10 0 16,0 5 0-16,0 0 0 0,-5 5 0 0,5 0 0 0,0 9 0 15,0-4 0-15,0 14 0 0,0-10 0 0,0 1 0 0,0 4 0 32,0 5-202-32,0 0-43 0,0 0-9 0,0 0-2 0</inkml:trace>
  <inkml:trace contextRef="#ctx0" brushRef="#br0" timeOffset="324">406 2003 345 0,'10'28'31'0,"-4"-18"-31"0,-6-10 0 0,0 0 0 16,0 10 211-16,0-1 36 0,0-9 7 0,0 0 2 15,0 0-154-15,0 0-30 0,5 5-7 0,-5-5-1 0,0 0 52 16,0 0 9-16,-5-10 3 0,-6 1 0 0,6-6-91 0,-6 1-17 16,5-5-4-16,-4 0-1 0,-1-5 21 0,0-5 5 15,11 5 1-15,0-10 0 0,-5-4-28 0,-1-6-6 16,1 1 0-16,-6-10-8 0,6 1 0 0,-1-1 0 16,6 10 0-16,0-5 0 0,-11-5 0 0,6 0 0 15,5 5 0-15,5 0 0 16,-5 0 44-16,0 5 3 0,-5 4 0 0,-6 6 0 15,0 4-66-15,6 0-13 0,-6 5-2 0,0 5-1 16,6 0-186-16,-6 4-38 0,-21 6-7 0,10-1-2 0</inkml:trace>
  <inkml:trace contextRef="#ctx0" brushRef="#br0" timeOffset="734">0 869 1728 0,'0'0'38'0,"0"0"8"0,0 0 2 0,17-4 0 0,-17 4-39 0,10 0-9 0,1-15 0 0,0 1 0 15,5 4 53-15,0 0 9 0,-5 1 2 0,0 4 0 16,0-5 1-16,5 1 1 0,0-1 0 0,6 5 0 16,-1-4-3-16,1 4-1 0,0-5 0 0,-1 6 0 15,-10-6-50-15,11 5-12 0,-1 10 0 0,6 5 0 16,0 4 44-16,6-4 5 0,10 4 2 0,-5 0 0 16,-17 6 21-16,6 4 4 0,0 5 0 0,-5-1 1 15,-6-4-61-15,0-4-16 0,6 13 0 0,-17-4 0 16,6-5 0-16,-11 0 0 0,-5 10 0 0,-1-1 0 15,-4 1 0-15,-7 4 0 0,-4 5 0 0,-6-4 0 16,0-1 0-16,-6 6 0 0,6-6 0 0,0 0 0 16,0-4 0-16,6 0 0 0,-1-1 0 0,11-4 0 15,1-10 0-15,-1 0 0 0,0 1 0 0,6-6 0 0,5 0 0 16,0 1 0-16,0-1 0 0,10-4 0 0,7 4 0 0,-1-4 0 16,5 4 0-16,6 1 0 0,0-1 0 0,6 0 0 15,-6 1 0-15,11-1 0 0,-6 1 0 0,6 4-15 16,-11-9 3-16,5 4 1 0,1 0 11 0,-1 1 16 15,6 4-4-15,-6-9-1 0,1 9-11 0,-1-10 0 16,-5 1 0-16,11 4 0 0,0 1 0 0,0-1 0 16,-17-4 0-16,1 4 0 15,-1-9-100-15,1 5-23 0,0 4-4 0,-6-4-1025 0</inkml:trace>
  <inkml:trace contextRef="#ctx0" brushRef="#br0" timeOffset="1485">940 682 1036 0,'0'0'46'0,"0"0"10"0,0 0-45 0,11 10-11 0,-5 4 0 0,4 0 0 15,-10-14 126-15,6 20 23 0,-6-20 5 0,5 9 1 0,-5 6-56 0,6-1-11 16,-6-14-3-16,0 0 0 0,5 14-55 0,-5-14-11 16,0 0-3-16,5 15 0 0,-5-15 46 0,0 0 9 15,0 0 1-15,0 0 1 0,0 0-14 0,0 0-3 16,0-10-1-16,0 1 0 0,6-1-21 0,-1 5-4 16,1 0-1-16,-1-4 0 0,-5-6-1 0,5 1 0 15,-5-10 0-15,0-5 0 0,6 0-16 0,-12 1-4 0,6-1-8 16,0 0 12-16,-5-9-12 0,5 4 0 0,0 5 0 0,0 0 0 15,-5 1 0-15,5-1 0 0,-11-5 0 0,5 0 0 16,1 10 0-16,5 5 11 16,0 5-11-16,0 4 10 0,0 1-10 0,0-1 8 0,0 0-8 0,0 6 8 15,0 4-8-15,0-10-12 16,0 5 2-16,0 5 1 0,0 0 22 0,0 0 5 0,0 0 1 0,11 15 0 16,5-11-31-16,0 16-5 0,6-11-2 0,-6 15 0 0,0 0 43 15,0 0 9-15,1 5 2 0,-1 0 0 31,0 5-56-31,-5-1-11 0,5 6-3 0,6-15 0 0,-6 0 79 0,0 4 16 0,0-8 4 0,1 8 0 16,-7-4-103-16,7-4-20 0,-1-6-4 16,0 5-1-16,0 0 52 0,-5-9 12 0,0-10 0 0,0 5 0 15,-1 4 48-15,1-4 13 0,0-19 3 0,0 4 0 0,-6-4-52 16,6-1-12-16,0 1 0 0,0-5 0 0,-6 4 0 0,0-4 0 16,-5-5 0-16,0-5 0 0,6 1 0 0,-6-1 0 15,0 0 0-15,-6-5 0 0,1 1 0 0,0 4 0 16,-6 10 0-16,11-10 0 0,-6 0 0 0,6 0 0 15,-5 0 0-15,5 5 0 0,-11 0 0 0,6 5 0 16,5 5 0-16,0-5 0 16,0 9-48-16,-6 0-13 0,6 10-3 0,0 0 0 15,0 0 0-15,0 0 0 0,0 0 0 0,0 0 0 16,0 0-204-16,0 0-42 0,6 34-8 0,10 9-2 0</inkml:trace>
  <inkml:trace contextRef="#ctx0" brushRef="#br0" timeOffset="1718">1832 624 1324 0,'21'29'118'0,"-15"-19"-94"0,-1 4-24 0,6 1 0 16,-11 4 145-16,0-5 25 0,-5 5 5 0,-1 10 1 15,1 5-39-15,-1-10-7 0,1 0-2 0,0-10 0 16,-1 6-51-16,1-1-10 0,-6 0-3 0,6 0 0 15,-6 0-51-15,5-4-13 0,1-6 0 0,0 6 0 16,-6-1 0-16,11-14 0 0,0 0 0 0,0 0 0 16,0 0-202-16,0 0-43 0,0 0-9 0</inkml:trace>
  <inkml:trace contextRef="#ctx0" brushRef="#br0" timeOffset="2468">1832 869 824 0,'0'0'36'0,"0"0"8"0,0 0-35 0,0 0-9 15,0 20 0-15,0-20 0 0,0 0 100 0,-11 0 19 16,11 0 3-16,-11 0 1 0,0-5-47 0,11 5-10 15,0 0-2-15,0 0 0 0,-5-5 0 0,5 5 0 16,-11-14 0-16,11 14 0 0,0-10 45 0,0-4 9 16,0-6 2-16,6 11 0 0,-6 9-39 0,10 0-7 0,1-20-2 0,0 1 0 15,5-5-6-15,-10 0-2 0,4-5 0 0,-4 1 0 16,10-1-51-16,-5 0-13 0,0 0 0 0,5-4 0 16,-11 4 0-16,11 0 0 0,-10 0 0 0,10 0 0 15,-5 1 0-15,0 8 0 0,-1 6 0 0,1-10 0 16,0 5 0-16,-6-1 0 0,1 1 0 0,-1 0 0 15,1 5 8-15,-1-1-8 0,-5 15 11 0,5-9-11 16,-5-1 0-16,0 10 0 0,0 0 0 0,0 0-12 16,0 0-144-16,-10 0-29 0,-1 0-6 0,0 10-794 15</inkml:trace>
  <inkml:trace contextRef="#ctx0" brushRef="#br0" timeOffset="2734">1702 298 1728 0,'0'0'38'0,"0"0"8"0,0 0 2 0,11 5 0 0,0 9-39 0,0-9-9 16,-11-5 0-16,10 9 0 0,1-4 104 0,5 5 20 16,1 0 3-16,-1 4 1 0,0 0-40 0,6 6-7 15,-1-6-1-15,-5 5-1 0,1-4-24 0,-1-1-5 16,0 10-1-16,0 5 0 0,-5-5-39 0,11 5-10 15,-6-10 0-15,0 5 0 0,-5-5 0 0,-6 0 0 0,6 0 0 0,5-4 0 16,-5 4 0-16,0 0 0 0,0 10 0 0,-1-15 0 31,1 1-152-31,0-10-33 0,-11-5-7 0,11 4 0 0</inkml:trace>
  <inkml:trace contextRef="#ctx0" brushRef="#br0" timeOffset="3389">2431 768 1551 0,'0'0'34'0,"0"0"7"0,0 0 2 0,0 0 1 0,0 0-36 0,0 0-8 16,0 0 0-16,0 0 0 0,0 0 41 0,0 0 7 15,6-9 0-15,-6 9 1 0,0 0 11 0,0 0 3 16,0 0 0-16,5-19 0 0,1-10-36 0,-6 5-7 16,0 24-2-16,5-19 0 0,-5-10 23 0,0 0 5 15,0 5 1-15,0 0 0 0,0-5-38 0,-5 5-9 16,5-14 0-16,0-1 0 0,0 11 0 0,0-6 0 16,0 5 0-16,-6 5 0 0,6 10 0 0,0-6 0 0,0-8 0 15,0 8 0-15,0 1 0 0,0 10 0 16,0-1 0-16,0 0 0 0,6 1 0 0,-6 9 0 15,0 0 0-15,0 0 0 0,0 0 19 0,0 0 1 16,0 0 1-16,0 0 0 0,0 0-9 0,5 9-1 0,0 11-1 16,1-11 0-16,5 10 18 0,-6 5 4 0,6-9 1 0,0 9 0 15,-1 0-46-15,1 0-10 0,0-5-1 0,5 5-1 16,0 0 25-16,1 5 0 0,-1-5 0 0,0 5 0 16,0 0 17-16,1-5 6 0,4 4 1 0,1-8 0 15,-1-11-24-15,-4 6 0 0,-1-1 0 0,5 0 0 16,-4-4 0-16,-1 0 0 0,-5-1 0 0,5 1 0 15,-5-5-12-15,-1-5-6 0,1 4-2 0,-11-4 0 16,0 0 20-16,0 0 0 0,0 0 0 0,0 0 0 0,11-9 15 0,0 4 3 16,0 0 1-16,-6-9 0 0,0 4-29 0,1-4-6 31,-1-1 0-31,-5-4-1 0,-5 0 17 0,5 5 0 0,0-10 0 0,-6 0 0 0,1 0 12 0,0-5-4 16,5-5-8-16,-6 1 12 15,6 4-4-15,-11 0-8 0,11 0 11 0,-5 0-11 16,0 0 8-16,5 5-8 0,-6 0 0 0,6 0 0 0,-5 5 0 15,5 0 10-15,-11 0-10 0,6 9 8 0,5 10 1 0,0-14 0 16,0-5 0-16,5-1 0 0,-5 11-9 16,5 4 0-16,-10-14 0 0,5 14 0 0,0 5-8 0,0 0-4 15,0-14-1-15,0 4 0 0,0 10 13 0,0 0 0 16,5-5 0-16,-5 5 0 16,0 0-54-16,0 0-8 0,0 0-2 0,0 0-614 15,0 0-123-15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22.1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5524 3673 1267 0,'0'0'56'0,"6"-4"12"0,4-1-55 0,-4 0-13 0,-1 0 0 0,-5 5 0 15,0 0 54-15,6-5 8 16,-6 1 2-16,5-6 0 0,-5 0 6 0,0 1 2 15,-5-6 0-15,5 1 0 0,0 14-22 0,0 0-4 0,-17-5-1 0,7 0 0 16,-1-9-27-16,0 9-6 0,-5-4 0 0,-6 4-1 16,1 0 12-16,4 0 2 0,6 0 1 0,-5 0 0 15,0 10-42-15,-6-5-8 0,1 5-1 0,-6 0-1 16,0 9 26-16,5-4 0 0,1 4 0 0,-1 1 0 16,6 4 35-16,0 5 12 0,-1 0 2 0,12 5 1 15,-6-10-29-15,6 5-5 0,10 5-2 0,-5 0 0 0,11 4-14 0,-6-4 0 16,12 0 8-16,-1 0-8 0,5-5 0 0,12 0 0 31,10 4 0-31,6-8 0 0,-12-6 48 0,7-14 12 31,10-14 4-31,-6-1 0 0,-10 6 0 0,-11-11 0 16,0-8 0-16,-5 4 0 0,-11-5-52 0,-1 0-12 16,-4 0 0-16,-1 0 0 0,1 1 0 0,-6 4 0 15,0 0 0-15,-6-5 0 0,-5-5 0 16,-5-4 0-1,-11-1 0-15,6 15 0 0,-1 0 0 0,11 15-13 32,-5 9 2-32,-6 4 1 15,6 1-182-15,5 5-37 0,1 9-7 0</inkml:trace>
  <inkml:trace contextRef="#ctx0" brushRef="#br0" timeOffset="998">3455 5052 950 0,'0'0'42'0,"0"0"9"0,0 0-41 0,0 0-10 16,0-5 0-16,0 5 0 0,0 0 68 0,0 0 12 15,0 0 3-15,-5-10 0 0,5 10-11 0,0 0-3 16,0 0 0-16,-6-5 0 0,-5 5-4 0,-5-4-1 16,5-1 0-16,-5 10 0 0,0-1-51 0,-6 1-13 15,-5 5 0-15,6-5 0 0,5 9 0 0,-6 0 0 0,-5 1 0 0,11 4 0 16,0 0 0-16,5 0 0 15,-5 5 0-15,5 0 0 0,-5 0 0 0,10 0 0 0,6 0 0 0,0 0 0 16,0-4 89-16,0 4 15 0,6-5 4 0,10 0 0 16,0 5-94-16,6-10-14 0,-6 1-12 0,5-6 3 15,1 1 41-15,0 0 9 0,-6-6 2 0,5 1 0 16,-4-10-12-16,4 1-3 0,1-1 0 0,-1-5 0 16,1-4-13-16,-6-1-3 0,6 1-1 0,-6 0 0 15,0-6-11-15,-5 1 0 0,0 0 0 0,0-5 8 16,-6-5-8-16,1 0 12 0,-1 5-12 0,-10 0 12 15,-1 0-12-15,-5 0 0 0,6 0 9 0,0 0-9 16,-6 5 0-16,0 5-20 0,0-1 4 0,6 6 1 16,-1 4-129-16,6 5-27 0,0 0-5 0,0 0 0 0</inkml:trace>
  <inkml:trace contextRef="#ctx0" brushRef="#br0" timeOffset="1796">8614 3568 1267 0,'0'0'28'0,"0"0"5"0,0 0 2 0,0 0 1 0,6-10-36 0,4 1 0 16,-10-1 0-16,0 10 0 0,6-15 58 0,-6 15 5 0,-6-9 1 15,1-1 0-15,-6-4 0 0,0-1 0 0,-10 6 0 0,-1-1 0 16,-5 1 0-16,6 4 0 0,-6-5 0 0,0 10 0 16,0 0-52-16,0 5-12 0,0 5 0 0,5 4 0 15,0 5 54-15,1 5 8 0,-1-5 2 0,0 6 0 16,6 3-52-16,0-4-12 0,11 5 0 16,5 0 0-16,0 0 0 0,5 0 0 0,-5 4 0 0,11 1 0 0,5-5 54 15,6-5 8-15,-6-5 2 16,6-5 0-16,-6-4-52 0,5-1-12 0,1 1 0 0,5-5 0 15,-5-5 0-15,-1-5 0 0,-5-9 0 0,6-1 0 16,-6 1 0-16,6-1 0 0,-6-4 0 0,0 0 0 16,-5 0 15-16,0 0 0 0,0-5 0 0,-1 4 0 0,1 6-24 15,-11-5-5-15,-11 0-1 0,1-1 0 0,4 6 15 0,-5 4 0 16,1-9 0-16,-7 5 0 16,7 4-156-16,-7 1-29 0,-20-6-6 0,10 10-1 0</inkml:trace>
  <inkml:trace contextRef="#ctx0" brushRef="#br0" timeOffset="2433">9349 5104 1036 0,'0'0'46'0,"0"0"10"0,0 0-45 0,0 0-11 0,0 0 0 0,0 0 0 16,0 0 53-16,0 0 9 0,16-4 2 0,-16 4 0 0,0 0 51 0,0 0 10 15,6-10 3-15,-6 0 0 0,0 1-90 0,-6-1-18 16,-5-4-3-16,6 4-1 0,-11-4 26 0,0-1 5 16,-1 1 1-16,-10-5 0 0,0 4-39 0,0 1-9 15,0-1 0-15,0 11 0 0,-5-1 0 0,5 10 0 16,0-1 0-16,0 6 0 0,0 0 0 0,5 9 0 16,-5 0 0-16,11 5 0 0,5 5 53 0,0 0 9 15,6 4 2-15,0 1 0 16,10 4-103-16,6-4-20 0,0 0-4 0,10-1-1 0,-5-4 52 0,6 0 12 0,0-10 0 15,-1-5 0-15,-5 6 37 0,6-6 11 0,-6-9 1 0,6 0 1 16,-6-5-29-16,0 0-5 0,-5-10-2 0,5 0 0 16,6 10-14-16,-6-4 0 0,-5-11 0 0,5-4 0 15,-5 0 0-15,0 0 0 0,0-1 0 0,-1 1 0 16,-10 0 0-16,11-5 0 0,-5 0 0 0,-6 5 0 16,5-5 0-16,-10 5 0 0,5-1 0 0,-6 1-968 15</inkml:trace>
  <inkml:trace contextRef="#ctx0" brushRef="#br0" timeOffset="3282">5146 7457 576 0,'0'0'25'0,"0"0"6"0,0 0-31 0,16 5 0 16,6-5 0-16,-6 0 0 0,0 0 216 0,-16 0 38 0,22 0 7 0,-6 0 2 15,0-5-165-15,-16 5-33 0,11-9-6 0,-6-1-2 16,6-4-5-16,-5-1-2 0,-6-4 0 0,0 5 0 16,-11-6-30-16,-5 1-5 0,-1 0-2 0,-4-5 0 15,-1 0-13-15,-5 10 0 0,11-1 0 0,-11 1 0 16,-11-1 0-16,6 6 0 0,-1-1 0 0,-4 10 0 16,4 5 34-16,6 5 1 15,5-1 0-15,1 10 0 0,-6-4-17 0,11 4-3 16,-1 5-1-16,12 0 0 0,0-5-3 0,10 5-1 0,0 0 0 0,1 0 0 15,10 0 11-15,-5 0 3 0,0 0 0 0,10 5 0 16,-5-10 16-16,6-4 4 0,0-1 1 0,-1-4 0 0,1-1-45 16,-6-4-8-16,6-5-3 0,-1 5 0 0,1-5 11 15,0 0-12-15,-6 0 12 0,-5 0-12 0,5 0-4 0,0-10-2 16,0 6 0-16,0-1-1012 16</inkml:trace>
  <inkml:trace contextRef="#ctx0" brushRef="#br0" timeOffset="3893">7934 7582 1497 0,'0'0'32'0,"16"10"8"0,0-10 0 0,0 0 4 0,0 0-36 0,1-5-8 0,-7 5 0 0,7-5 0 15,-7 0 53-15,7-4 9 0,-7-1 2 0,1 1 0 0,0-11 0 0,-6 6 0 16,6-5 0-16,-11 0 0 0,0-5-52 0,0 0-12 16,-11-5 0-16,-5 0 0 0,-11 0 0 0,0 5 0 15,-5 0 0-15,-1 5 0 0,1 0 40 0,-6 9 6 16,6 10 1-16,-12 0 0 0,7 14-27 0,-1 1-4 16,0 4-2-16,6 0 0 0,-1 5-2 0,12 0 0 15,4 5 0-15,1 5 0 0,11-5-12 0,-1-1 0 0,6 11 0 16,6-10-10-16,5-1 10 0,-1-4 0 0,1 0 0 0,11 0 0 15,-6 0 0-15,6 0 0 0,5-4-12 0,-6-11 4 32,-5-4 18-32,6 0 4 0,0-5 1 0,-6 0 0 0,5 0-15 0,1-5 0 0,0 0 0 0,-1 0-667 15,6-4-129-15</inkml:trace>
  <inkml:trace contextRef="#ctx0" brushRef="#br0" timeOffset="4734">5546 7457 345 0,'0'0'15'0,"0"0"4"0,0 0-19 0,0 0 0 16,0 0 0-16,0 0 0 0,0 0 157 0,0 0 28 15,0 0 6-15,16 0 1 0,6 5-100 0,-12-5-19 16,-10 0-4-16,0 0-1 0,11-5 14 0,5 5 2 0,1 0 1 15,4 0 0-15,1 0 2 0,5 5 0 0,5-5 0 0,11 10 0 16,6-5-23-16,5-1-4 0,11 1 0 0,5 0-1 16,6 0-15-16,-1 0-4 0,12-1 0 0,-6-4 0 15,0 0-8-15,5 0-1 0,1-4-1 16,5-1 0-16,-6 5-19 0,0-5-11 0,-4 0 12 16,-1 0-12-16,-6 1 14 0,1-1-4 15,-6 5-1-15,0-5 0 0,-5 0-9 0,-5 5 0 16,-1 0 0-16,-5-5 0 0,-5 1 0 0,-1 4 0 0,1 0 0 0,-11 0-11 15,-6 0 11-15,-5 0 0 0,5-5 8 0,-10 5-8 16,-6 5-149-16,-5-5-35 0,-5 4-6 0,-1-4-2 16</inkml:trace>
  <inkml:trace contextRef="#ctx0" brushRef="#br0" timeOffset="5435">8020 7323 230 0,'0'0'10'0,"0"0"2"0,0 0-12 0,0 0 0 16,11-10 0-16,0 1 0 0,-1-6 222 0,7 1 42 15,-7-1 8-15,7-4 1 0,-1-5-136 0,5-5-27 16,1-9-6-16,5-5 0 0,0 4-38 0,0-4-7 15,0-10-2-15,5-4 0 0,1-6-23 0,-1-9-5 0,1-5-1 16,5-9 0-16,5 0-12 0,-5-1-2 16,-1-9-1-16,7 0 0 0,-12-10 44 0,-5 10 9 0,0 5 2 0,5 5 0 15,-10 4-54-15,10 15-14 0,-10 4 0 0,11 6 0 16,-12-1-46 0,1 10-14-16,-1 10-4 0,-4 9 0 0,4-5 52 0,-5 5 12 15,1 1 0-15,-1 8-873 0</inkml:trace>
  <inkml:trace contextRef="#ctx0" brushRef="#br0" timeOffset="5952">8241 3861 1036 0,'0'0'23'0,"0"0"5"0,0 0 0 0,11 0 1 0,5 4-29 0,-16-4 0 0,0-9 0 0,6-1 0 15,-6 10 57-15,11-9 6 0,-11 9 1 0,5-10 0 16,-5 10-52-16,0 0-12 0,11-5 0 0,-6 10 0 15,6 9 105-15,0 1 19 0,-11-15 3 0,11 9 1 16,5 11-52-16,-5 4-9 16,5-5-3-16,0 10 0 0,6-1 0 0,-1 6 0 0,1 5 0 0,5-1 0 0,0 10 0 15,0 5 0-15,5 0 0 0,-5 9 0 0,0 0-5 0,-5-4-2 16,5 0 0-16,5-5 0 31,-5-5-93-31,0 0-20 0,-5-5-3 0,5-5-1 0,-5-4 51 0,-1-5 9 0,1 4 0 0,5-4 0 16,-11-5-97-16,6 0-25 0</inkml:trace>
  <inkml:trace contextRef="#ctx0" brushRef="#br0" timeOffset="6556">5875 3933 1036 0,'6'9'23'0,"-6"-9"5"0,0 0 0 0,0 0 1 0,0 0-29 0,0 0 0 16,16-5 0-16,0 1 0 15,-10 4 96-15,10 0 12 0,0-5 4 0,6 5 0 0,-1-5-26 0,6 5-5 16,11 0-1-16,0 0 0 0,10 0-12 0,1-5-4 15,0 5 0-15,5 0 0 0,5-5 0 0,1 5 0 0,10 0 0 0,5 0 0 16,1 0 0-16,10 5 0 16,1-5 0-16,5 0 0 0,-6 0-51 0,-10 0-13 15,-1 0 0-15,-4-5 0 0,-7 1-11 0,-4 4-5 0,5 0 0 0,-6-5-1 16,1 5 27-16,-12-5 6 0,1 5 0 0,-6-5 1 16,-5-4-65-1,0 4-12-15,-11-5-4 0,-6 5-947 0</inkml:trace>
  <inkml:trace contextRef="#ctx0" brushRef="#br0" timeOffset="7329">4838 7318 900 0,'0'0'40'0,"0"0"8"15,0 0-39-15,0 0-9 0,0 0 0 0,-5-10 0 16,-1 1 32-16,6-1 5 0,-5 1 1 0,-6-1 0 0,-5-9 21 0,0-5 4 15,-1 0 1-15,-10-5 0 0,-5 0-53 0,5-4-11 16,-11-6 0-16,0 6 0 0,-5-1 0 0,0-4 0 16,0-15 0-16,-6 0 0 0,6 10 48 0,0-15 7 15,-1 0 1-15,1-4 0 0,5 14-19 0,-5 0-3 0,0 5-1 16,0-10 0-16,0 0 5 0,-1-5 1 0,1 10 0 0,0 0 0 16,5-9-31-16,0 4-8 0,6 0 0 0,-1 0 0 15,-4 1-9-15,10 3-3 0,-6 6-1 0,6 0-491 16,0 5-99-16</inkml:trace>
  <inkml:trace contextRef="#ctx0" brushRef="#br0" timeOffset="7896">3369 5066 345 0,'0'0'15'0,"0"0"4"0,0 0-19 0,0 0 0 0,0 0 0 0,0 0 0 16,10-10 208-16,-4 6 39 0,5-1 7 0,-6-5 2 16,6 1-154-16,0-1-30 0,-1 0-7 0,7 1-1 15,4-11 0-15,6-4 0 0,-5 5 0 0,5-5 0 0,0 0 52 0,5 0 9 16,1-5 3-16,5-4 0 16,10-1-128-16,1-9-21 0,10-5-7 0,-5 0 0 0,6-5 45 0,-6 0 10 15,0-4 1-15,5-1 1 0,-10 5-21 0,5-4-8 16,-6 4 0-16,1 0 0 0,0 5 0 0,-6-5 0 15,0 0 0-15,0 5 0 0,-10 5 0 0,-1 0 14 16,-5 0-4-16,6 4-1 16,-1-4-9-16,-5 5-12 0,11 4 2 0,-6 5 1 15,1 0-95-15,-6 5-20 0,5 5-3 0,-5 5-1 0</inkml:trace>
  <inkml:trace contextRef="#ctx0" brushRef="#br0" timeOffset="8897">2904 5210 892 0,'0'0'40'0,"0"0"8"0,11 0-39 0,-6 10-9 16,6-6 0-16,-11 6 0 0,5 0 34 0,-5-1 5 15,0 1 1-15,6-1 0 0,-6 1 70 0,0-10 14 16,5 14 4-16,1-4 0 0,-6-10-52 0,0 10-9 16,0-1-3-16,0-9 0 15,0 0-30-15,0 0-6 0,0 0-2 0,0 0 0 16,0 0-3-16,0 0-1 0,0 0 0 0,0 0 0 0,0 0-5 0,0 0-1 15,0 0 0-15,0 0 0 0,0 0 9 0,0 0 2 16,0 0 0-16,-11 5 0 16,-11 0-47-16,6-5-10 0,5 5-2 0,0-5 0 0,-5 0 32 0,0 0 0 0,-6 0 0 0,1 0 10 15,-1 0 43-15,-5-5 9 16,0 5 2-16,-5-5 0 0,5-5-40 0,-6 6-8 0,-4-1-2 0,-1 0 0 16,5 0-22-16,-10-4-5 0,5-1-1 0,-10-4 0 15,-12 4 14-15,6 0 16 0,-5 1-3 0,-11-1-1 16,-6-9-12-16,0 0-16 0,1 4 3 0,-1 1 1 15,6 4 21-15,0 1 5 0,5-1 1 0,0 5 0 0,0 5-24 16,0 0-5 0,0 0-1-16,-5 5-641 31,5 5-128-31</inkml:trace>
  <inkml:trace contextRef="#ctx0" brushRef="#br0" timeOffset="9380">641 4975 982 0,'0'0'44'0,"0"0"8"0,0 0-41 0,0 0-11 15,0 0 0-15,-6 0 0 0,1-10 72 0,-6 5 12 0,0 5 2 0,11 0 1 16,0 0-23-16,-11-9-4 0,-21 9 0 0,-1-5-1 16,-4 0-50-16,15 5-9 15,-5 0 0-15,5 5 0 0,-5 0 0 0,0 4 0 16,-10 1 0-16,4-1 0 0,6 6 18 0,-11 9 9 0,-5 0 1 0,5 0 1 15,1 10-20-15,9-1-9 0,1 6 8 0,11-6-8 16,5-4 0-16,1 5 8 0,-7 4-8 0,12 0 0 16,0-4 28-16,15 0 1 0,1-1 0 0,5-4 0 15,1 0 17-15,4-5 3 16,-5-5 1-16,6-4 0 0,-6-6 22 0,11 1 5 0,6-5 1 0,-1-5 0 16,6 0-11-16,0-5-3 0,-6 0 0 0,1-5 0 0,4-4-51 0,-4-5-13 15,-1-5 0-15,6-5 0 0,-6-5 54 0,-5 5 8 16,-5-4 2-16,0-6 0 15,-11-4-103-15,-6 0-20 0,0 5-4 0,-10-1-1 0,5 6 64 0,-5-1 21 16,-6 5 0-16,-6 0 0 0,7 5-33 16,-7 0-8-16,-4 5 0 0,5 5-1 15,5 4-137-15,-5 5-27 0,5 0-6 0</inkml:trace>
  <inkml:trace contextRef="#ctx0" brushRef="#br0" timeOffset="10060">5151 3587 806 0,'0'0'36'0,"0"0"7"0,0 0-35 0,0 0-8 0,0 0 0 0,0 0 0 15,0 0 104-15,0 0 20 0,0 0 3 0,0 0 1 16,-5 0-52-16,0 0-9 0,-6-10-3 0,0-4 0 16,6 4 0-16,-6 1 0 15,-5-6 0-15,-1-9 0 0,1 0 0 0,-5-5 0 16,-1 1 0-16,-5-11 0 0,0 6-51 0,0-11-13 0,-6 1 0 0,-4-14 0 15,-7-1 45-15,7 0 7 0,-7-14 0 0,7 0 1 16,-1 15-30-16,5-6-7 0,-4-4 0 0,-7 5-1 16,1 9-15-16,5 0 0 0,6 10 0 0,-1 4-10 15,1 1 10-15,5 9 0 0,0 5 0 0,11 5 0 16,-6 0 0-16,1 4 0 0,4 6 0 0,1-6 0 16,0 6-109-16,0-1-20 0,5 5-4 0,-5 5-1 0</inkml:trace>
  <inkml:trace contextRef="#ctx0" brushRef="#br0" timeOffset="10504">4093 1359 1267 0,'0'0'112'0,"0"0"-89"16,5-10-23-16,-10-4 0 0,5 4 107 0,-6 1 17 0,1-1 3 0,5 10 1 16,0 0-52-16,-11-5-9 15,0 0-3-15,0 1 0 0,-5-1-51 0,0 0-13 0,-6 0 0 0,1 10 0 16,-1 5 54-16,-10-1 8 0,-1 1 2 0,1 14 0 15,-1 5-64-15,1 4 0 0,0 10 0 0,5 1-13 0,0-1 13 0,5 0 10 16,6 0-2-16,5 5 0 16,6 5-8-16,5-5 0 0,5 5 0 0,6-5 0 0,5-5 0 0,6 0 0 15,-6-4 9-15,11-15-9 0,-6 0 29 0,12-15 2 16,-6-4 0-16,0 0 0 0,0 0 16 0,0-15 3 31,5-4 1-31,-10 4 0 0,5 1-7 0,-5-6 0 16,-1-14-1-16,1 5 0 0,-6 0-35 0,6 0-8 0,-6-4 0 0,0-1 0 15,0-5 0-15,-5 10 0 0,0 0 0 0,0 0 0 0,-1 0 0 0,-10 5 0 16,6 9 0-16,-1-4 0 16,-10 0-100-16,5-1-23 0,0 15-4 0,0 0-1 0</inkml:trace>
  <inkml:trace contextRef="#ctx0" brushRef="#br0" timeOffset="12332">9208 4883 518 0,'0'0'23'0,"0"0"5"0,11 10-28 0,-11-10 0 16,0 0 0-16,0 0 0 0,0 0 120 0,0 0 20 0,0 0 3 0,0 0 1 15,0 0-64-15,0 0-13 0,0 0-3 0,0 0 0 16,0 0 40-16,6 5 7 0,-6-5 1 0,5 0 1 31,6 0-78-31,5 0-16 0,0-5-3 0,1 5-1 0,-1-5 39 0,0 0 8 16,0 1 2-16,6-1 0 0,-1 0 48 0,12 5 9 0,-1 5 3 0,11-10 0 15,-5 0-45-15,5 0-9 0,11 10-2 16,0 0 0-16,11-5-3 0,0 0-1 0,0 0 0 0,21 0 0 16,1 0-51-16,5-5-13 0,-1 5 0 0,-4 0 0 15,-6 0 0-15,-5 0 0 16,-6 0 0-16,-11-5 0 0,1 5 0 0,-12 5 0 0,1 0 0 0,-6-5 0 16,-16-10 0-16,0 6 0 0,-5 4 0 0,-1-5 0 15,-4 0 0-15,-7 0 0 0,1 0 0 0,0 5 0 16,-6-4-151-16,-5 4-33 0,0 0-6 0,0 0-898 15</inkml:trace>
  <inkml:trace contextRef="#ctx0" brushRef="#br0" timeOffset="12722">11602 4403 1260 0,'0'-9'28'0,"0"9"5"0,0 0 2 0,0 0 0 0,0 0-35 0,0-10 0 16,-6 0 0-16,1 1 0 0,-6-1 53 0,-5-4 4 0,0 4 1 0,-1 1 0 16,-4-1-23-16,-6 10-5 15,0-5-1-15,0 10 0 0,-6 5 11 0,1 9 3 16,5 5 0-16,5 5 0 0,1 9 68 0,5 5 13 0,5 1 4 0,0 4 0 15,6-5-128 1,5 0-21-16,5 0-7 0,0-14 0 0,6 0 45 0,5-5 10 0,1-5 1 0,-1 5 1 16,5-10 28-16,-4 1 6 0,-1-6 1 0,5 1 0 15,1-5 0-15,-6-5 0 0,0 0 0 0,6-5 0 16,-6 0-52-16,-5-4-12 0,0-6 0 0,5-4 0 31,-11 5-25-31,6-6-8 0,-5 1-2 0,-1 0 0 0,0-5 26 0,1 0 9 16,-1 14 0-16,-5-4-9 0,0-15-14 0,0 5-2 0,-5 5-1 15,5-5 0-15,-6 10 26 0,-4-1 0 0,4 6 0 0,-10-1-1080 16</inkml:trace>
  <inkml:trace contextRef="#ctx0" brushRef="#br0" timeOffset="11222">8436 3587 1537 0,'0'0'33'0,"0"0"7"0,0 0 2 0,0 0 2 0,11-14-35 0,-11-1-9 15,5 1 0-15,-5-6 0 0,0 1 96 0,6-5 16 16,-1 0 4-16,6-5 1 0,0-4-42 0,5-1-9 16,5 1-2-16,-4-11 0 0,-7-4 10 0,7-4 2 15,-1-1 0-15,5-5 0 0,-4-9-32 0,4-5-7 16,6 0-1-16,-5-5 0 0,-1 10-16 0,-4 0-3 16,4-1-1-16,1 1 0 0,-1-5-3 0,1 10-1 15,0 4 0-15,-6 0 0 0,-5-4-3 0,5 14-1 16,0 14 0-16,0-4 0 0,-10-5-22 0,-6 14-5 0,5 14-1 0,1-4 0 15,-6 5-86-15,0 4-18 0,5 1-3 0,0 4-581 16,-5-5-116-16</inkml:trace>
  <inkml:trace contextRef="#ctx0" brushRef="#br0" timeOffset="11647">9036 1743 1022 0,'0'0'22'0,"0"0"5"0,-6-14 1 0,6 14 1 0,0 0-29 0,0 0 0 0,0-10 0 0,0 10 0 16,0 0 92-16,0 0 13 0,6-5 3 0,-1-4 0 31,0-1-16-31,-5 10-4 0,6-10 0 0,5-4 0 0,-6 0 32 0,6 4 7 16,0 0 1-16,-1 1 0 0,7-1-52 0,-7-9-9 0,-4 4-3 0,-1-4 0 15,1 5-30-15,-1-5-6 16,0 4-2-16,1-14 0 0,-6 5 10 0,-6 5 1 0,1-5 1 0,0 5 0 16,-6 0-30-16,-5 4-8 0,10 1 0 0,-15 9 0 15,-1-4 0-15,0 9 0 0,1 4 0 0,-1 6 0 16,1 9 0-16,-6-4 0 0,0-1 0 0,0 5 0 16,0 10-27-16,5 0-6 0,6 4-2 0,-6-4 0 15,6 5 9-15,0 4 2 0,5 1 0 0,5-1 0 16,6-9 15-16,6 0 9 0,-1 4-10 0,6-9 10 0,0-4 45 0,5-11 15 15,-5 6 4-15,5-6 0 0,0-4-52 0,1 0-12 16,4 0 0-16,1-1 0 0,-1 1-8 0,1-5-5 16,5-5-1-16,0 5 0 15,5 0-74-15,-5 0-16 0,0 5-2 0,0-5-1 0</inkml:trace>
  <inkml:trace contextRef="#ctx0" brushRef="#br0" timeOffset="13368">8160 7697 997 0,'0'0'21'0,"0"0"5"0,0 0 1 0,0 0 2 0,0 0-29 0,0 0 0 0,0 0 0 16,0 0 0-16,0 0 116 0,0 0 16 0,0 0 4 0,0 0 1 0,11 5-9 0,0 0-3 15,0 0 0-15,0 0 0 0,-1 4-15 0,7 1-3 16,4-1-1-16,6 1 0 0,11 9-23 0,11 5-5 16,-1 0-1-16,-4-9 0 0,4 4-50 0,6 5-11 15,11-5-1-15,0 5-1 0,0 0 40 16,5-5 8-16,0 5 2 0,22 5 0 0,-6 0-11 0,-10-5-1 0,-6-5-1 16,-5 0 0-1,5 1-82-15,-21-1-16 0,-6-5-3 0,-5 1-1 0,-16-6 41 0,5 6 10 0,-6-6 0 16,1 1 0-16,-11-1 0 0,-1-9 0 0,1 5 0 0,0 0 0 15,-6 0-104-15,-5-5-20 16,0 0-3-16,0 0-1025 0</inkml:trace>
  <inkml:trace contextRef="#ctx0" brushRef="#br0" timeOffset="13724">10375 8576 1267 0,'0'0'28'0,"11"0"5"0,0-5 2 0,0 1 1 0,0-6-36 0,-6 0 0 16,6 1 0-16,0-6 0 0,-6-4 58 0,-5 5 5 16,-5-10 1-16,-6 0 0 0,-5-5 0 0,-1 0 0 15,1-9 0-15,-5 4 0 0,-6 5-52 0,-6 0-12 16,6 5 0-16,-5 0 0 0,-1 10 54 0,-5 4 8 0,1 1 2 15,-1 9 0-15,5 5-52 0,1 4-12 16,0 15 0-16,5-5 0 0,0 5 54 0,5 5 8 16,0 5 2-16,12-1 0 0,-1 6-52 0,11-1-12 0,5 1 0 15,1-1 0-15,-1-9 18 0,11 0 1 0,0-5 0 16,6 0 0-16,-11-5-9 0,16-5-2 0,-6 1 0 16,1-6 0-16,0-4 24 0,5 0 4 15,0 0 0-15,0-5 1 16,0-10-29-16,5 5-8 0,-5 1 0 0,0-6 0 0,0 5 0 0,0 0 0 0,-5-4 0 0,-6 9-716 15,6-10-144-15</inkml:trace>
  <inkml:trace contextRef="#ctx0" brushRef="#br0" timeOffset="14383">5016 7563 691 0,'0'0'61'0,"0"0"-49"0,0 0-12 0,0 0 0 0,0 0 131 0,0 0 23 32,0 0 5-32,0 0 1 0,0 0-26 0,0 0-5 0,0 14-1 0,0-4 0 0,-5 4-51 0,0 1-10 15,-1-1-3-15,1 5 0 16,-11 1 0-16,5 4 0 0,-5 0 0 0,-1 9 0 0,6 6-51 0,-10-1-13 16,5 10 0-16,-6 5 0 0,0 0 0 0,6 4 0 15,-5 1 0-15,10 9 0 0,11 5 0 0,-6-5 0 16,-10 10 0-16,-5 0 0 0,-6-10 35 0,10 1 4 15,7-1 1-15,-7-10 0 0,-4 1-40 0,-1-10 0 16,11-5 0-16,-5-4 0 31,5-1-27-31,1-4-9 0,4-10-3 0,-5 5-628 0,1-5-125 0</inkml:trace>
  <inkml:trace contextRef="#ctx0" brushRef="#br0" timeOffset="14835">4476 9369 576 0,'11'0'51'0,"-6"4"-41"16,-5-4-10-16,0 0 0 0,0 0 120 0,0 0 23 16,0 0 4-16,0 0 1 0,0 0-100 0,0 0-19 15,-16-4-4-15,0-1-1 0,0-5 0 0,-6 1 0 16,-10-1 0-16,5 0 0 0,-6 5-10 0,1-4-2 31,-6 4-1-31,11 5 0 0,5 10-21 0,-5-1-4 16,-10 1-1-16,4 9 0 0,1 0 55 0,5 10 12 0,0 0 1 0,5 5 1 0,11 4-35 0,1 0-7 15,4 1-2-15,6 4 0 0,6 5-10 0,15-5 0 16,12 5 0-16,-6 0 0 0,-6-4 55 0,1-1 9 16,-1-19 1-16,6 5 1 0,0-5-9 0,-5-15-1 15,0 1-1-15,5-10 0 16,0 0-27-16,0-5-4 0,0-5-2 0,0-9 0 0,0 0-22 0,5-5 9 16,-5-10-9-16,-5 6 0 0,-6-11 10 0,0 10-10 0,-5 0 8 15,-6-4-8-15,-5-1-12 0,0 1-8 0,0 4-2 0,0 0-569 31,-5-5-113-31</inkml:trace>
  <inkml:trace contextRef="#ctx0" brushRef="#br0" timeOffset="17073">10624 384 806 0,'0'0'36'0,"0"0"7"16,0 0-35-16,0 0-8 0,0 0 0 0,0 0 0 0,0 0 87 0,0 0 15 16,0 0 3-16,0 0 1 0,0 0-2 0,0 0-1 31,0 5 0-31,-6 0 0 0,6 4-45 0,0-9-9 16,0 0-1-16,0 0-1 0,0 0 13 0,0 0 4 15,0 0 0-15,0 0 0 0,0 0 0 0,0 0 0 16,6 0 0-16,5 0 0 0,-1 0 0 0,1 0 0 0,5 0 0 0,-5 0 0 0,0 0-32 0,5-5-7 15,6-4-1-15,0 9 0 16,5 14 5-16,0-9 1 0,0-5 0 0,5 0 0 0,6-5-10 0,-6 5-1 31,6-5-1-31,0 1 0 0,0 4-18 0,-6-5-9 16,-5 0 1-16,-5 5 0 0,-6 0 8 0,0 0 0 16,-5 0 0-16,0 0 0 0,-6 5 16 0,-5-5 6 0,0 0 1 0,0 0 0 15,0 0-37-15,0 0-7 0,0 0-2 0,0 0 0 16,-16 9-186-16,0 1-38 0,-6 0-7 15,-5 4-2-15</inkml:trace>
  <inkml:trace contextRef="#ctx0" brushRef="#br0" timeOffset="17305">10586 672 1728 0,'0'0'38'0,"5"-9"8"0,6-1 2 0,5 0 0 0,-5 5-39 0,5 5-9 0,1-4 0 0,4 4 0 16,6 4 104-16,-5 1 20 0,10-10 3 0,-5 5 1 31,11 0 0-31,16 5 0 16,38 5 0-16,-16 4 0 16,-28 1-154-16,-15-10-30 0,-6-5-7 0,-11 0-683 15,-16 0-137-15</inkml:trace>
  <inkml:trace contextRef="#ctx0" brushRef="#br0" timeOffset="18151">12191 1123 1036 0,'0'0'46'0,"0"0"10"0,0 0-45 0,0 0-11 15,0 0 0-15,0 0 0 0,0 0 60 0,0 0 9 16,0 0 3-16,0 0 0 16,0 0-14-16,0 0-2 0,-11-4-1 0,0-1 0 0,0 0 8 0,0 0 1 15,0 0 1-15,-5 5 0 0,-5 0-52 0,10-4-13 16,-5 4 0-16,-1-5 0 0,1 5 0 0,0-5 0 15,-6 5 0-15,1-5 0 0,-1 0 0 0,-5-4 0 16,6 4 0-16,-1 0 0 0,0 0 12 0,1 1 0 16,5-1 0-16,5 0 0 15,0 0-12-15,0 5 0 0,0-5 0 0,11 5 0 0,-10-9 0 0,4-1 9 16,6 10-1-16,0 0 0 0,0 0 9 0,6-5 2 0,-1-4 0 0,6-1 0 16,0 5 21-16,-1-9 5 0,-4-5 1 15,10 4 0-15,0 1-1 0,0 4 0 0,-5-4 0 0,5 0 0 16,1 4-36-16,-1-4-9 0,0-1 0 0,0-4 0 15,6 5 0-15,-6-6 0 0,0 6 0 0,-5-5 0 16,-11 4 0-16,5-4 0 0,-5 19 0 0,6-14 0 16,-6-15 0-16,-6 5 0 0,1 5 0 0,0-5 0 15,-12 4 0-15,1 1 0 0,0 10 0 0,-11-11 0 0,0 11 0 16,-5-6 0-16,5-4 0 0,0 14 0 0,0 1 0 0,5-1 0 16,6-5 0-16,0 1 0 0,-1 4 0 0,7 5 0 15,-1-10 0-15,5 1 0 0,6 9 53 16,0 0 9-16,0 0 2 0,0 0 0 0,6-15-52 0,5 1-12 0,-6 4 0 0,6 1 0 15,-11 9 0-15,11-10 0 16,5-4 0-16,-5-1 0 0,-1 1 0 0,1-1 0 0,-5 1 0 0,4 4 0 16,1 1-48-16,-5-6-13 0,-1 1-3 0,6 4 0 0,-6 1 52 0,6-1 12 15,-6-4 0-15,6 4 0 0,0-4 25 0,-6 4 8 16,-5-4 2-16,6 4 0 16,-1 0-56-16,1 1-11 0,-6-1-3 0,5 1 0 0,0-1 35 0,-5 0 0 31,6 1 0-31,-6 9 0 0,0 0 0 0,5-5 0 15,-5-9 0-15,6 4 0 0,-1 0 44 0,-5 10 16 16,0 0 4-16,0-4 0 16,0 4-73-16,0-15-15 0,0 10-2 0,0 5-1 15,0 0-8-15,0 0-1 0,-5-14-1 0,5 9 0 16,-6-4-124-16,6 4-25 0,0 5-5 0,0 0-1 0</inkml:trace>
  <inkml:trace contextRef="#ctx0" brushRef="#br0" timeOffset="19748">5470 3342 1033 0,'-11'0'22'0,"11"0"5"0,-10 0 1 0,10 0 2 0,0 0-30 0,0 0 0 16,0 0 0-16,0 0 0 15,0 0 58-15,0 0 6 0,0 0 0 0,0 0 1 0,0 0 51 0,0 0 9 16,0 0 3-16,0 0 0 0,-11-5-67 0,5-9-13 0,-5-1-2 16,6 1-1-16,5 0-21 0,-5 4-4 15,-1-4 0-15,6-1-1 0,-5 1 32 0,-1-5 6 0,6-1 2 0,-5 1 0 16,0 0-43-16,-1-5-16 0,1 5 11 0,-1-5-11 0,6 0 0 0,0 4 0 15,0 1 0-15,0 5 0 0,0 4 0 0,0 10 0 0,6-9 0 0,-1-1 0 32,1 5 33-32,-6 5 1 0,0 0 0 0,0 0-703 15,0 0-141-15</inkml:trace>
  <inkml:trace contextRef="#ctx0" brushRef="#br0" timeOffset="20691">9079 3520 1036 0,'0'0'23'0,"-11"9"5"0,-5-4 0 0,0 0 1 0,-6-5-29 0,-5 5 0 0,5 0 0 0,-5-1 0 15,6-4 57-15,-1 5 6 0,-5-10 1 0,6 5 0 16,-1 0 0-16,11 5 1 0,0-5 0 0,0 5 0 16,1-10-53-16,10 5-12 0,0 0 0 0,0 0 0 15,0 0 0-15,0 0 0 0,0 0 0 0,0 0 0 16,16-9 52-16,-5-1 9 0,0 0 3 0,5-4 0 15,-5 4-52-15,-1 1-12 0,1-1 0 0,0 0 0 0,0 1 0 0,-6-6 0 16,11 1 0-16,-10 0 0 0,5-1 0 0,-6 1 0 16,6-5 0-16,-6 4 0 0,1-4 0 0,-6 5 0 15,0-1 0-15,0 1 0 0,-11-1 0 0,0-4 0 16,-5 0 0-16,5 5 0 0,-5 9 0 0,0-5 0 16,-6 5 0-16,6 1 0 0,0 4 54 0,-1 0 8 15,12 0 2-15,-11 0-615 16,-1 0-122-16</inkml:trace>
  <inkml:trace contextRef="#ctx0" brushRef="#br0" timeOffset="21543">9425 5729 1036 0,'0'0'46'0,"0"0"10"0,0 0-45 0,0 0-11 0,0 0 0 0,10 9 0 16,1 1 104-16,-11-10 20 0,0 0 3 0,16 5 1 15,6-1-52-15,-6 1-9 0,0 0-3 0,6-5 0 16,-6 0-20-16,6-5-5 0,-11 0-1 0,-1-4 0 15,7-1-10-15,-1 1-1 0,0-6-1 0,-5 6 0 16,-6-1-26-16,6 0-9 0,0-4 0 0,-6 4 0 0,-5-4 9 16,-5 4 12-16,5 1-2 0,-11-6-1 0,-11 1-9 0,6 0 0 15,0-1 0-15,0 6 0 0,0-1 0 0,5 0 0 16,-5 1 0-16,-1-1 0 0,1 1 0 0,0 4 0 16,5 0 0-16,11 5 0 0,0 0 53 0,0 0 9 15,0 0 2-15,0 0 0 16,0 0-103-16,0-10-20 0,-5 1-4 0,5-1-1 0,5 0 52 0,1-4 12 15,4 4 0-15,-4-4 0 0,-6 4 48 0,5 1 13 16,-5 9 3-16,0-15 0 0,0 1-52 0,0 0-12 16,-5 4 0-16,-1-4 0 0,-4-6 0 0,-1 11 0 15,0-1 0-15,-5 1 0 0,5-1 0 0,0 5 0 16,-5 5 0-16,5-5 0 16,0 5-100-16,-5 5-22 0,5 0-5 0,1 5-1 0</inkml:trace>
  <inkml:trace contextRef="#ctx0" brushRef="#br0" timeOffset="22356">8787 7011 1036 0,'0'0'46'0,"0"0"10"0,0 0-45 0,0 0-11 16,-5 19 0-16,10-5 0 0,0 1 104 0,1-6 20 16,-1 6 3-16,-5-1 1 0,-16 5-52 0,0-4-9 0,5 4-3 15,0-5 0-15,6 10 0 0,-1-4 0 0,6 4 0 0,-5 0 0 16,5 0-51-16,-5 0-13 0,-6-5 0 0,0 5 0 16,6-5 20-16,-1 5 2 0,-5-10 0 0,6 1 0 15,0-1-35-15,5-14-7 16,0 0-2-16,5 5 0 0,-5-5 22 0,0 0 0 0,0 0 0 0,0 0 0 15,0 0 0-15,11-5 13 0,-6-4-1 0,11-1-1 16,-5-4-32-16,0-1-7 0,0-4 0 0,-6 5-1 16,1-6-14-16,-1 6-2 0,0-10-1 0,1 10 0 15,-6-1 25-15,0 1 5 0,0 14 0 0,0 0 1 0,-6-10 15 16,6 10-12-16,-5-5 12 0,-6-4-12 0,6 4 12 16,-6 5 0-16,0 0 0 0,-5 0 0 0,0 0 0 0,0 0 0 15,-1 10 0-15,12-6 0 0,5-4 0 0,-11 0 0 16,-5 0 0-16,0 0-9 0,0 0 9 0,5 0 0 15,-5 0 0-15,16 0 0 0,0 0 0 0,0 0 0 16,0 0 8-16,0 0-8 0,0 0 20 0,-6 0-1 16,-5-4 0-16,6 4 0 0,5 0-19 0,-5 0-11 15,-6-5 2-15,0 0 0 0,6-5 9 0,-1 1 0 16,-5 4 10-16,6-5-10 0,-6 1 9 0,6-1-9 16,5 10 8-16,0-9-8 0,0-6 0 0,0 1 0 15,0 14 0-15,5-5 0 0,-5-5 67 0,0 1 8 16,6-1 1-16,-1 1 1 0,0-1-43 0,1 0-9 15,-6 10-1-15,5-4-1 0,-5 4-13 0,0 0-2 0,6-10-8 16,-6 10 12 0,0 0-49-16,0 0-11 0,0 0-1 0,0 0-1 0</inkml:trace>
  <inkml:trace contextRef="#ctx0" brushRef="#br0" timeOffset="23090">5259 8110 345 0,'0'0'31'0,"0"0"-31"0,0 0 0 0,11 5 0 0,-5 0 160 0,4 0 25 16,1 0 6-16,0-1 1 0,0 1-19 0,0 5-3 15,-11-10-1-15,10 5 0 0,7-1-65 0,-1-4-14 16,5 0-2-16,-4 0-1 0,-7 0-32 0,7-4-7 16,4 4 0-16,-4-5-1 0,4 0-27 0,-5 0-4 31,-5 0-2-31,-5-4 0 0,-6-1-14 0,-6 1 0 0,1-6 0 0,-6 6 0 0,0-6 0 0,-10-4 0 15,-1 0 0-15,0 0 0 0,1-1 0 0,-1 1 0 16,-5 5 0-16,11-5 0 0,-6 4 8 0,6 6-8 16,0-1 0-16,5 0 0 0,6 1 0 0,-1-1 0 15,6 0 0-15,0 10 0 0,0 0 0 0,0 0 0 16,0 0 0-16,11-4 0 0,5-1 0 0,-5 0 0 16,5 0 0-16,0 0 0 0,1 1 18 0,-7 4-2 15,-10 0-1-15,22-5 0 0,-6 5-24 0,-16 0-5 16,16-5-1-16,1 5 0 0,-17 0 15 0,0 0 0 15,0 0 0-15,0 0-976 0</inkml:trace>
  <inkml:trace contextRef="#ctx0" brushRef="#br0" timeOffset="23889">2915 5743 907 0,'-11'-5'20'0,"6"-4"4"0,-1-1 0 0,6 0 2 16,6 1-26-16,-1-1 0 0,-5 10 0 0,-5-5 0 0,-6-9 85 0,0 9 12 31,-5 0 3-31,0 5 0 0,-1-4-32 0,1 8-5 0,5-4-2 0,-16 10 0 0,0 4 5 15,6 1 1-15,10-1 0 0,-5 5 0 0,-6 5-3 0,6-4 0 16,5 4 0-16,6 0 0 0,-1 0-51 0,6 0-13 16,0 4 0-16,6 1 0 0,10-5 0 0,-11 0 0 15,6-4 0-15,-5 4 0 0,4-5 0 0,-4-5 0 16,10-4 0-16,-5-1 0 0,5 1 0 0,0-10 0 16,0 0 0-16,-5 0 0 0,5-10 0 0,-5 6 0 15,0-1 0-15,5 0 0 0,-10-5 0 0,4 1 0 16,-4-1 0-16,-6 1 0 0,5-1 0 0,-10 0 0 15,5-4 0-15,-11 4 0 0,0 6 0 0,0-1 0 0,-5-5 0 0,0 5 0 16,0 0 0-16,0 5 0 0,-6 0 0 0,6 5 0 16,-6-5 0-16,11 0 0 0,1 10 0 0,-1-5 0 15,0 0 54-15,6-1 8 0,5 1 2 0,0-5 0 16</inkml:trace>
  <inkml:trace contextRef="#ctx0" brushRef="#br0" timeOffset="25359">2693 739 1267 0,'0'0'28'0,"0"0"5"0,0 0 2 0,0 0 1 0,0 0-36 0,0 0 0 0,0 0 0 0,0 0 0 16,0 0 109-16,0 0 15 0,0 0 4 0,0 0 0 15,0 0-52-15,0 0-9 0,0 0-3 0,0 0 0 16,0 0 0-16,0 0 0 0,17 0 0 0,-7 0 0 0,1 0-12 0,5 0-4 16,-5 0 0-16,5-9 0 0,6 9-25 0,-6 0-6 15,6-5-1-15,-1 5 0 0,1 0 39 0,0-5 7 16,-1 5 2-16,1-5 0 0,-1 5-52 0,1 0-12 16,-6-4 0-16,6 4 0 0,-6 0-11 0,0-5-5 15,1 5 0-15,-7 0-1 16,-10 0 27-16,11 0 6 0,-11 0 0 0,0 0 1 15,0 0-17-15,0 0 0 0,0 0 0 0,6 9 0 0,-1 6 0 0,-5-1 0 16,0 1 0-16,-5 9 0 0,-6 4 0 0,5 1 0 16,-4 5 0-16,-1-1 0 0,0 1 0 0,6 0 0 15,-6 4 0-15,5 0 0 0,1-9 0 0,-6-5 0 16,0-5-13-16,0-4 5 0,11 9 8 0,0-10 9 16,-10 1-1-16,10-6-8 0,0 1 0 0,0-10 0 15,0 0 0-15,0 0 0 0,0 0 0 0,0 0 0 0,0 0 0 0,0 0 0 16,0 0 0-16,0 0 0 0,5 5 0 0,-5-5 0 31,0 0-198-31,0 0-46 0,-11-10-10 0,6-4-667 0</inkml:trace>
  <inkml:trace contextRef="#ctx0" brushRef="#br0" timeOffset="25530">2888 1119 1497 0,'0'0'32'0,"0"0"8"0,5-5 0 0,6 5 4 0,5 0-36 0,-10 0-8 0,4-10 0 15,1 5 0-15,5 1 104 0,6-1 20 0,5 5 3 0,-5 0 1 16,-17-10-38-16,11 5-7 0,6 1-2 0,0-1 0 16,-1 0-27-16,1 5-6 0,-1 0 0 0,-4 0-1 15,-7 0-38-15,7 0-9 0,-7 0 0 0,1 0 0 16,0 0 0-16,0 5 0 0,-6 0 0 0,6-1-715 16,-11-4-145-16</inkml:trace>
  <inkml:trace contextRef="#ctx0" brushRef="#br0" timeOffset="26561">8593 907 1047 0,'0'0'23'0,"0"0"5"0,0 0 0 0,0 0 2 0,5-9-30 0,-5 9 0 15,0 0 0-15,0 0 0 0,0-10 106 0,0 1 15 0,-5-1 3 0,-1 0 1 16,6 10-45-16,-5 0-10 0,-6-4-2 0,0 4 0 16,0-5-37-16,-5 10-8 0,5-1-2 0,-5 1 0 15,5 0 15-15,1-5 2 0,-7 0 1 0,7 5 0 16,10-5 17-16,-6 9 4 0,-5-4 1 0,1 0 0 16,10-5-31-16,0 14-6 0,0 1-2 0,5-1 0 0,-5 1-33 0,5 4-6 15,1 5-2-15,-1 0 0 0,1-10 67 0,-1 1 12 16,0-1 4-16,1 0 0 0,5 6-52 0,-11-1-12 15,5 0 0-15,-5-4 0 0,0 4 0 0,0-5-13 16,0 1 2-16,-5-6 1 0,-6 6 41 0,5-6 8 16,-4 1 1-16,-1 4 1 15,-5-4-67-15,5 4-14 0,0-4-2 0,0-5-1 0,0-1 43 0,1 1 11 0,-1 5 1 16,0-5 0 0,0-5-61-16,6-5-12 0,5 5-3 0,0 0 0 0,-11-10 52 0,6 1 12 15,-1 4 0-15,6-5 0 0,6 1 0 0,-1-1 0 16,0 0 0-16,6 6 0 0,-5-1 11 0,10-5 5 15,5 1 0-15,1-1 1 0,-11-14-27 0,5 10-6 16,6-1 0-16,-6 1-1 0,5-6 17 0,-4 6 0 16,-1-5 0-16,0 0 0 0,0-5 0 0,-5 4 0 15,0 1 0-15,0 0 0 0,-1 9 0 0,-10 10 0 0,6-19 0 0,-6 19 0 16,0 0 0-16,0 0 0 0,0 0 0 0,0 0 0 16,0 0 0-16,0 0 0 0,-6-14 0 0,6 14 0 15,0 0-55-15,0 0-7 0,0 0-2 0,0 0-844 16</inkml:trace>
  <inkml:trace contextRef="#ctx0" brushRef="#br0" timeOffset="27467">11251 3827 1267 0,'0'0'28'0,"0"0"5"0,0 0 2 0,0 0 1 0,0 0-36 0,0 0 0 16,0 0 0-16,0 0 0 15,0 0 109-15,0 0 15 0,0 0 4 0,0 0 0 0,0 0 0 0,10 5 0 16,-10-5 0-16,17-5 0 0,-17 5-103 0,5 0-25 15,-5 0 0-15,11-5 0 0,0-4 56 0,-6 4 7 16,6-10 1-16,-6 6 0 0,6-1-52 0,-6-9-12 16,-5 5 0-16,6-6 0 0,-1 6 0 0,1 0 0 15,-1-6 0-15,0 1 0 0,-5-5 54 0,0-5 8 0,0 5 2 16,0 0 0-16,-5 0-52 0,0 0-12 0,-1 0 0 16,-5 5 0-16,1 5 0 0,-1 9 0 0,-5-5 0 0,-1 10 0 15,1-9 0-15,-5 4 0 0,4 10 0 0,1-5 0 16,-6 9 0-16,12 1 0 0,-7 4 0 0,1 1 0 15,5-1 0-15,1 0 0 0,-1 1 0 0,0 4 0 16,6 0-48-16,-1-4-13 0,6 4-3 16,0 0 0-16,0 0 52 0,6-9 12 0,-1 0 0 0,0-1 0 15,6-4 48-15,0-5 13 0,0 5 3 0,0-5 0 16,-1-5-103-16,7 0-20 0,-7-4-4 0,7-1-1 0,-6 0 52 0,5-4 12 16,0 0 0-16,-5-1 0 15,5 6 0-15,-5-1 0 0,0 0 0 0,5 1 0 16,-11-1 8-16,11 5 4 0,-5 5 0 0,-5 0 1 15,-6 0-174-15,0 0-35 0,0 0-8 0,21-14 0 0</inkml:trace>
  <inkml:trace contextRef="#ctx0" brushRef="#br0" timeOffset="28141">10818 8451 1396 0,'0'0'62'0,"0"0"13"0,0 0-60 0,0 0-15 0,0 0 0 0,0 0 0 15,0 0 76-15,0 0 13 16,0-4 3-16,-5-6 0 0,0 0-23 0,5 1-4 0,0-6-1 0,0 1 0 16,5 0-36-16,-5-1-8 0,0-9-2 0,-5-5 0 15,-1 0 3-15,-5 5 1 0,6-4 0 0,5 8 0 16,-5-4-6-16,5 0-2 0,-6 0 0 0,6 0 0 15,0 0-3-15,0 5-1 16,0 5 0-16,0-5 0 0,6-1-10 0,-1 6 0 0,-5 0 0 0,0 9 0 16,0 5-62-16,0 0-14 0,0 0-4 0,0 0-812 15</inkml:trace>
  <inkml:trace contextRef="#ctx0" brushRef="#br0" timeOffset="28453">11175 8024 748 0,'0'0'67'0,"0"0"-54"15,-6 5-13-15,-4-5 0 0,-1 5 84 0,0-5 15 16,-5 4 2-16,0 1 1 0,-6 0 3 0,0 0 1 16,-5 14 0-16,6-5 0 0,-1 6-34 15,1-1-6-15,4 0-2 0,1 5 0 0,11-5 0 0,-6 5 0 16,11-5 0-16,0 5 0 0,0 0-51 0,11-4-13 15,0 8 0-15,-1-8 0 0,-4-6 0 0,10-4 0 16,-5 4 0-16,5-4 0 0,-5-5 54 0,5-5 8 0,0 0 2 0,0 0 0 16,-5-5-52-16,0 0-12 15,0-5 0-15,0 1 0 0,-6-1 0 0,6-4 0 0,-6-1 0 0,1 1 0 16,-1-5 0-16,-5-1 0 16,0 1 0-16,0 0 0 0,0-5 0 0,0 5 0 0,-5 0 0 0,5-1 0 15,-6 11 0-15,1-6 0 16,-1 1 0-16,1 0 0 15,0 4-52-15,-1 5-14 0,6 5-2 0</inkml:trace>
  <inkml:trace contextRef="#ctx0" brushRef="#br0" timeOffset="29166">5060 10046 748 0,'0'0'67'0,"0"0"-54"15,0 0-13-15,0 0 0 0,0-5 93 0,5-5 16 16,0 1 3-16,1-6 1 0,-6 1-38 0,0 4-8 15,0-4-2-15,0-1 0 0,-6-4-28 0,6 0-5 0,11 5-2 16,-5-1 0-16,-6 1-9 0,0-5-1 0,-6 4-1 16,12-4 0-16,-1 4-11 0,-5 1-8 0,0 0 12 0,-5-1-12 15,5 6 16-15,0-1-3 16,0 10-1-16,0 0 0 16,0 0-108-16,0 0-21 0</inkml:trace>
  <inkml:trace contextRef="#ctx0" brushRef="#br0" timeOffset="29344">5335 10031 921 0,'0'0'82'0,"0"0"-66"0,0 0-16 0,0 0 0 16,-11-14 61-16,0 9 9 0,6-5 2 0,5-4 0 0,0 0 24 15,0-1 6-15,-5-4 1 0,-1 0 0 0,-5 0-52 16,6-1-11-16,0 1-1 0,5 0-1 15,-6 0-22-15,1-1-4 0,5 6 0 0,0 0-1 0,5-6-11 0</inkml:trace>
  <inkml:trace contextRef="#ctx0" brushRef="#br0" timeOffset="30128">181 6636 1497 0,'0'0'32'16,"0"0"8"-16,-21 5 0 0,15-5 4 0,6 0-36 0,0 0-8 0,-21 0 0 0,10 0 0 16,6-5 108-16,5 0 19 15,-6 5 4-15,1-9 1 0,-1 4-69 0,1 0-14 0,-1-4-2 0,6 4-1 0,6-10-14 0,-12 6-2 16,6-10-1-16,-5-1 0 0,5 1-29 0,0 5-18 15,0-5 2-15,5 4 1 0,1 1 43 0,-1-1 8 16,-5 6 1-16,6-6 1 0,5 6-26 0,-11-6-4 16,5 6-8-16,-5 4-688 15,5-5-143-15</inkml:trace>
  <inkml:trace contextRef="#ctx0" brushRef="#br0" timeOffset="30482">549 6675 1036 0,'0'0'23'0,"0"0"5"0,-11 0 0 0,0 4 1 0,11-4-29 0,-16 0 0 0,0 0 0 16,-1 0 0-16,7-4 57 0,-7-1 6 0,-37 0 1 0,22 5 0 15,5 0 51-15,11-5 10 0,16 5 3 0,0 0 0 16,0 0-52-16,0 0-9 0,0 0-3 0,0 0 0 15,0 0-20-15,0 0-4 0,5-5 0 16,1-4-1-16,-1-1-17 0,-5 1-3 0,11-1-1 16,0-4 0-16,-6-1-5 0,6 1-1 0,0-1 0 0,-1 6 0 0,-4-6-12 0,10 6 0 15,-5-6-9-15,0 1 9 0,-6-5 0 0,0 9 0 16,-5 1 0-16,0-1 0 0,-5 0 19 0,-6-4 9 31,6-1 3-31,-11 6 0 0,-1 4-19 16,-4 0-3-16,5-4-1 0,-6 9 0 0,0 0 0 0,6 0 0 0,0-5 0 0,5 5 0 15,0 5 8-15,1-1 0 0,10-4 1 0,0 0 0 16,0 0-182-16,0 0-37 0,0 0-7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25.1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340 1354 1728 0,'0'14'38'0,"0"1"8"0,0-5 2 0,0-10 0 0,0 0-39 0,0 14-9 15,0-4 0-15,0-10 0 0,-5 9 79 0,5-9 13 16,0 0 4-16,0 0 0 0,0 0 32 0,0 0 8 16,0 0 0-16,0-9 1 0,0-1-89 0,0-9-17 15,-6-1-4-15,6 1-1 0,0-5 30 0,0-5 5 16,-5-4 2-16,0-10 0 0,-1-10-52 0,1 0-11 16,-1 5 0-16,1-10 0 15,-1-4 0-15,1-5 0 0,0 4 0 0,-1 1 0 16,6 4 0-16,0 10 0 0,0 5 0 0,0 5 0 0,0-6 0 0,6 6 0 15,-6 4 0-15,0 1 0 16,5 4-154-16,-5-5-31 0,-5 10-7 0,-1 5-546 0,-5 0-110 16</inkml:trace>
  <inkml:trace contextRef="#ctx0" brushRef="#br0" timeOffset="330">0 158 1267 0,'0'0'56'0,"0"0"12"0,0 0-55 0,0 0-13 0,5 5 0 0,-5-5 0 16,0-9 108-16,6-1 18 0,-6 10 4 0,10 0 1 15,-10 0-56-15,11-10-11 0,5 6-3 0,1-1 0 0,-7-5 3 0,-4 1 0 16,10 4 0-16,-5 0 0 0,10 0 0 0,1-4 0 16,0-1 0-16,5 5 0 15,-6-4-26-15,12-6-5 0,-6 6-1 16,11-1 0-16,-6 5 0 0,6 5 0 0,0-5 0 0,-1 1 0 0,1-1-32 0,0 0 0 15,0 0 0-15,-11 10 0 0,11-5 58 0,-6 5 5 16,6 0 1-16,-6-1 0 16,6 1-103-16,5 5-20 0,1-1-4 0,10 6-1 0,-6-10 103 0,-15-1 20 15,-6-4 4-15,0 5 1 16,0 10-103-16,-6-11-20 0,1 1-4 0,-6-5-1 16,-16 0 0-16,0 0 0 0,11 10 0 0,-11-10 0 15,0 0-153-15,0 0-31 0,-16 9-7 0,-1 6-1 0</inkml:trace>
  <inkml:trace contextRef="#ctx0" brushRef="#br0" timeOffset="627">129 677 1497 0,'0'0'66'0,"0"0"14"0,0 0-64 0,0 0-16 0,17 5 0 0,-7 0 0 16,7-5 108-16,-7 0 19 0,12 0 3 0,-6 0 1 16,6 4 49-16,5-4 9 0,0 5 3 0,5-5 0 15,1 5-105-15,-1-5-21 0,6-5-4 0,0 5-1 16,5 0-49-16,-5 5-12 0,0 0 0 0,-6 4 0 16,6-4 0-16,-6-5 0 0,1 0 0 0,-1 0 0 0,6 5 0 15,-11 0 0-15,0-5 0 0,0 0 0 0,-5 9 54 0,5-4 8 16,-6 0 2-16,6 0 0 15,-5 0-103-15,-1-1-20 16,-4-4-4-16,4 5-1 0,-5 0-204 0,-5 0-42 0,-11-5-8 0,0 0-2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26.6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373 1599 1497 0,'-6'-9'66'0,"-4"-1"14"16,-1 10-64-16,0-5-16 0,-5 5 0 0,16 0 0 15,0 0 157-15,11 10 28 0,10 0 6 0,-21-10 1 16,-16 14-154-16,-22 5-30 0,-10-4-8 0,10-1 0 16,5 5 0-16,1 10 0 0,5-5 0 0,5 0 0 0,1 5 40 0,5-5 6 15,-1 5 2-15,1 9 0 0,11-4-20 0,5 4-4 16,0-4-1-16,5 4 0 0,1-4 27 0,4-5 6 16,12-1 0-16,0 1 1 15,-1-5-45-15,1 0-12 0,-1-9 0 0,6 4 0 16,0-5 53-16,-5-4 9 0,5 9 2 0,0-14 0 0,-5-5-52 0,5 0-12 15,-6 0 0-15,1 5 0 0,-6-5 54 0,0 0 8 16,-5-5 2-16,5-5 0 16,-5 1-205-16,-5-1-41 0,-1-9-8 0,0 9-1000 0</inkml:trace>
  <inkml:trace contextRef="#ctx0" brushRef="#br0" timeOffset="192">0 1926 2073 0,'0'0'45'0,"0"0"10"0,0 0 1 0,16 0 4 15,-5 5-48-15,5-5-12 0,6 5 0 0,5-5 0 16,-5 9 79-16,-1-4 13 0,6-5 4 0,0 5 0 0,6-5-26 0,-12 5-5 31,12-5-1-31,-6 4 0 16,0-8-102-16,-6 4-21 0,1-10-4 0,-6 5-683 0,0 0-137 0</inkml:trace>
  <inkml:trace contextRef="#ctx0" brushRef="#br0" timeOffset="567">935 1215 1216 0,'0'0'27'0,"5"0"5"0,6-5 2 0,0 1 0 0,-11-6-34 0,11 10 0 0,10 10 0 0,-15-6 0 16,-6-4 69-16,0 0 7 0,0 0 2 0,0 0 0 31,0 0-11-31,0 0-3 0,0 0 0 0,0 0 0 0,0 0 52 0,0 0 9 16,5 10 3-16,-5-5 0 0,0-5-7 0,0 0-1 0,5 9 0 0,1 6 0 15,-1-1-108-15,1 5-23 0,-6 15-4 0,5 4-1 16,6 1 135-16,-6-6 26 0,1 6 6 0,-1-1 1 16,0 10-122-16,1-9-30 0,-6-1 0 0,0 1 0 15,0 9-45-15,5 0-15 0,1-5-4 0,-1 5 0 0,0-5 32 16,-5 10 7-16,-10-19 1 0,10 4 0 16,0-4-16-16,5-6-4 0,-5-4 0 0,0-4 0 15,5-1-166-15,-5-10-34 0,-16 6-6 16,16-15-669-16</inkml:trace>
  <inkml:trace contextRef="#ctx0" brushRef="#br0" timeOffset="862">1129 1153 1267 0,'0'0'28'0,"0"0"5"0,0 0 2 0,0 0 1 0,0 0-36 0,0 0 0 16,11 5 0-16,5-1 0 0,-5 11 109 0,0-1 15 16,5-4 4-16,-5 4 0 0,0 1-51 0,-6 4-9 15,6 0-3-15,-6 0 0 0,6 10 22 0,0 5 4 16,5-6 1-16,0 11 0 0,0-1-33 0,-10 1-7 0,-1-6 0 0,6 6-1 16,-11-6-3-16,11 11 0 15,-6 8 0-15,1 1 0 0,-6-10-38 0,5-4-10 0,1 4 0 0,-6-5 0 16,0 11-23-1,0-11-6-15,-6 0-2 0,6-4 0 0,-5-10-13 0,5 0-4 16,-6-5 0-16,1 0 0 0,5-19-168 0,-11 5-35 0,-11 10-6 16,22-15-2-16</inkml:trace>
  <inkml:trace contextRef="#ctx0" brushRef="#br0" timeOffset="1330">875 1052 1036 0,'33'-5'46'0,"-22"5"10"0,-1-9-45 0,1-6-11 16,11 6 0-16,-11-1 0 0,-1 0 104 0,1 10 20 16,5-9 3-16,6 4 1 0,5 5 0 0,0 0 0 15,16-5 0-15,-10 5 0 0,-1 5-52 0,-5-5-9 16,5 5-3-16,1 4 0 0,-1 1 0 0,1 9 0 15,5 0 0-15,-1 1 0 0,-4-1 0 0,-6 0 0 16,5-5 0-16,-5 6 0 0,0 4-51 0,-5 0-13 16,-11 0 0-16,-1 0 0 0,-4 0 0 0,-6 0 0 0,-6 0 0 0,1 4 0 15,-11 1 9-15,-6 0-1 0,1-10 0 16,-6 5 0-16,0-4-8 0,0 4 0 0,0 4 0 16,5-4-11-16,0-4 11 0,1 4 0 15,5-10 0-15,-1 5 0 0,1-4 0 0,11-1-10 16,-1 0 10-16,6-4 0 0,6 4 0 0,-1 1 0 0,6-10 0 0,0 9 0 15,5 5 0-15,6-4 0 0,5 4 0 0,0 0 0 16,5 5 20-16,0 0 10 0,12 5 2 0,4-5 1 16,-5 0-1-16,6 0-1 0,0 0 0 0,-1 5 0 15,6-5-31-15,-5 0 0 0,0 5 0 0,-1-10 0 16,-10-5 0-16,-6 1 0 0,6 9 0 0,-11-10 0 16,0-4 0-16,-11-1 0 15,1 6 0-15,-1-1 0 0,0-4 0 0,-5-6 0 0,5 1 0 0,-11 5 0 16,1-1-199-16,5-4-45 0,-1 5-10 0,-10-10-2 0</inkml:trace>
  <inkml:trace contextRef="#ctx0" brushRef="#br0" timeOffset="2033">2188 389 1274 0,'0'0'28'0,"0"0"5"0,0 0 2 0,0 0 1 0,0 0-28 0,0 0-8 0,16 5 0 0,-16-5 0 16,0 0 51-16,0 0 9 16,0 0 1-16,0 0 1 0,6 5 53 0,-6-5 10 15,0 0 3-15,0 0 0 0,0 0-50 0,0 0-10 16,5 19-1-16,0-5-1 0,-5-14 49 0,6 15 9 0,-6-1 3 0,5 10 0 15,1-4-50-15,-1 4-9 0,6 0-3 0,0 9 0 16,-6 1-53-16,0-5-12 0,6-5 0 0,-5 0 0 16,-12 0 0-16,6-5 0 15,0 0 0-15,0 0 0 0,-5 0 0 0,5-9 0 0,-6 0 0 0,6-10 0 16,-5 9-140-16,-6 6-29 0,0-15-6 16,11 0-573-16,0 0-116 0</inkml:trace>
  <inkml:trace contextRef="#ctx0" brushRef="#br0" timeOffset="2379">2037 106 1958 0,'0'0'43'0,"11"0"9"0,5-14 1 0,-5 14 3 0,-1-5-45 0,7 5-11 15,-1 0 0-15,5 5 0 0,1-1 104 0,-6 6 20 16,6-5 3-16,-1 4 1 0,1 6-52 0,10 4-9 16,12 0-3-16,-6 5 0 0,-6 0 0 0,0 0 0 0,1 5 0 0,-12-10 0 15,-4 0-51-15,-1 1-13 0,5 8 0 0,12 1 0 16,-1 0 0-16,-21 0 0 0,-22-5 0 0,0 5 0 16,6 0 0-16,-11-1 0 15,0 6 0-15,-6 0 0 0,-5-10 0 0,0 0 0 0,0-5 0 0,5 5 0 16,1-10 0-16,5 5 0 0,-1-4 0 0,1-1 0 15,5-4 0-15,6-5 0 0,5-5 0 0,0 0 0 16,0 0-47-16,0 0-12 0,0 0-2 0,0 0-1 16,0 0-67-16,0 0-14 0,0 0-2 0,0 0-555 15,-5-10-110-15</inkml:trace>
  <inkml:trace contextRef="#ctx0" brushRef="#br0" timeOffset="3503">3285 586 1209 0,'0'0'53'0,"0"0"12"0,5 15-52 0,-5-15-13 0,0 0 0 0,0 0 0 15,0 0 118-15,0 0 21 0,0 0 4 0,0 0 1 16,0 0-13-16,0 0-3 0,0 0 0 0,0 0 0 16,0 0-102-16,0 0-26 0,0 0 0 0,0 0 0 15,-11-5 56-15,6-5 7 0,5-4 1 0,11 4 0 16,0 5 0-16,-6-4 0 0,0-10 0 0,1-1 0 31,-1 6-64-31,6 4-18 0,5-4-1 0,0 4 0 16,6-9 31-16,-11 0 5 0,-22 0 2 0,6-1 0 0,15 1-19 0,-4 0-12 0,-12 5 1 0,12 4 1 15,-1-4 10-15,1-1 14 0,-1 6-3 0,0-6-1 16,1 1-10-16,-6 4 0 0,0 1 0 0,0-1 0 31,-6 0-203-31,1 1-42 0,-6-1-9 0,0 10-2 0</inkml:trace>
  <inkml:trace contextRef="#ctx0" brushRef="#br0" timeOffset="3720">3117 231 1728 0,'0'0'38'0,"0"0"8"0,0 0 2 0,0 0 0 0,0 0-39 0,16 14-9 16,1 5 0-16,-1-9 0 0,-16-10 104 0,11 10 20 15,-1 4 3-15,12 0 1 0,5 1-52 0,-5-6-9 16,-6 11-3-16,11-1 0 0,11 5 0 0,-11-10 0 0,-11 1 0 16,6-1 0-1,-1 5-51-15,6-9-13 0,6 14 0 0,-1 0 0 16,-5-10 0-16,-5 6 0 0,-12-6 0 0,1 0 0 15,5-9-100-15,1 5-22 0,4-5-5 0</inkml:trace>
  <inkml:trace contextRef="#ctx0" brushRef="#br0" timeOffset="4616">4073 668 748 0,'0'0'33'0,"0"0"7"15,0 0-32-15,0 0-8 0,0 0 0 0,0 0 0 16,0 0 168-16,-5-5 32 0,5 5 7 0,0-14 1 0,-5 4-76 0,5-4-14 15,0-1-3-15,0 1-1 0,-6-5-80 0,6 4-16 16,0 1-3-16,0-5-1 16,0-1-14-16,6 1 0 0,-6 0 0 0,0 0 0 0,5 4 54 0,-5 6 8 15,0-11 2-15,0 11 0 0,5-10-52 0,1-1-12 0,-12 6 0 0,6-5 0 16,0 9 0-16,0-9 0 0,0 5 0 0,0-10 0 31,0 9 0-31,0 1 0 0,0-10 0 0,-5 9 0 16,5-4 0-16,0 5 0 0,0-1 0 0,5 6 0 0,1 4 0 0,-1-14 0 0,-5 4 0 0,6 1 0 15,-6 14 54-15,0 0 8 0,0 0 2 0,0 0 0 16,0 0-64-16,0 0-21 0,10-5 0 0,-10 5 0 16,0 0 33-16,6-14 8 0,-6 14 0 0,0 0 1 15,0 0-21-15,0 0-16 0,5 5 2 0,-5-5 1 16,0 0 21-16,0 0 5 0,0 0 1 0,6 4 0 0,4 1-14 0,7 5 0 16,-7-5 0-1,1-1 0-15,0 6 0 0,-6-5 0 0,6 4 0 0,0 1 0 0,-6 0 0 0,6-1 12 16,0 1-3-16,5-5-1 0,-10 9 0 0,5 0 0 15,-6 1 0-15,11 9 0 0,11 0 4 0,-5 5 1 32,-11-5 0-32,5-5 0 0,11 5 18 0,-6 0 3 0,1 0 1 0,0 0 0 0,-1 5-35 0,-5 4 0 15,6-4 0-15,-6-5 0 0,-10 0 0 0,10 0 0 16,-5-5 0-16,-6 1 0 0,11-6 0 0,-5-4 0 16,0 4 0-16,5-9 0 15,-11 0-13-15,1 4-10 0,5-4-1 16,-6 0-1-16,-5-5 40 0,5 0 8 0,6 0 1 0,-5-5 1 15,-1 0-71-15,0-4-14 0,-5 9-4 0,0-10 0 0,6-4 52 0,-1-6 12 16,-5-4 0-16,6 5 0 0,-6-5 0 0,5-9 0 16,-5 4 0-16,0 0 0 15,0 5 0-15,0 0 0 0,0-10 0 0,0 1 0 0,5-1 0 0,-5 5 0 0,0 0 0 0,6 1 0 16,-6-1 0-16,0 0 0 0,0 5 0 0,5 0 0 16,-5 5 48-16,6 0 13 0,-1 4 3 0,-5 1 0 15,6-1-64-15,-6 1-24 0,0 0 0 0,0 4 1 16,5 0 23-16,-5 10 0 0,0 0 0 0,0 0 8 15,0 0 9-15,0 0 2 0,0 0 0 16,0 0 0-16,0 0-67 0,0 0-12 0,0 0-4 0,0 0-682 16,-5 15-137-16</inkml:trace>
  <inkml:trace contextRef="#ctx0" brushRef="#br0" timeOffset="4880">5175 682 1508 0,'0'0'134'0,"0"0"-107"16,17-5-27-16,-7 1 0 15,-4-6 128-15,-1 0 21 16,12 6 4-16,-17 4 1 0,0 0-44 0,0 0-9 31,10 0-1-31,-10 0-1 16,0 0-203-16,0 0-40 0,0 0-8 0,0 19-1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6.0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1267 0,'0'0'28'0,"0"0"5"0,16 0 2 0,-16 0 1 0,0 0-36 0,0 0 0 0,0 0 0 0,0 0 0 16,0 0 110-16,-5 9 15 15,5 6 3-15,0-15 1 0,0 0-53 0,0 14-10 0,0 1-2 0,0-1-1 32,11 10 1-32,-11 5 0 0,0-5 0 0,-6 14 0 15,6 1 0-15,-5 4 0 0,-1-5 0 0,6 10 0 16,-5 0-52-16,5 5-12 0,0-5 0 0,0 5 0 0,5 0 27 0,1 0 2 15,-6-5 1-15,0-5 0 0,5 5-19 0,1-5-11 0,-6 5 12 0,10-5-12 16,1-9 9-16,-5 0-9 0,-1-1 0 0,0-9 9 16,-5 5 13-16,6-10 2 0,-1 0 1 0,-5-4 0 0,-21-6-25 0,15 6 0 15,17-1 0-15,0-4 0 0,-6 4 0 0,-5-4 0 16,6-5 0-16,-1 4 0 0,6-9-10 0,-6 5-7 16,1 0-2-16,-1 0 0 15,-5-5 19-15,5 4 12 0,-5-4-1 0,17 0-1 0,-7 0-1 0,1 0 0 16,5-4 0-16,11-1 0 0,0 5 44 0,0-5 9 31,0 0 2-31,11 0 0 0,11 5-52 0,-6 0-12 16,0 5 0-16,6-5 0 0,-11 0 54 0,10 0 8 15,1 0 2-15,-6 0 0 0,-21 5-52 0,5-5-12 16,0 5 0-16,0-5 0 0,5 9 0 0,-10-9 0 16,-6-4 0-16,0 4 0 15,6 0-100-15,-11 0-22 0,-1 0-5 0,1 0-1127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7.3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108 965 680 0,'0'0'30'0,"0"0"6"0,0 0-28 0,0 0-8 0,0 0 0 0,0 0 0 15,0 0 80-15,0 0 16 0,0 0 2 0,0 0 1 32,0 0 74-32,0 0 15 0,0-10 4 0,-5 5 0 15,5 5-52-15,0 0-9 0,0 0-3 0,0 0 0 16,0 0 0-16,0 0 0 0,0 15 0 0,5-1 0 16,-5 6-66-16,6 4-14 0,-1 0-2 0,-5 4-1 15,5 1-21-15,-5 5-4 0,11 14 0 0,-5-5-1 16,-6-5 36-16,5 1 7 0,-5 4 2 0,5 0 0 0,-5 0-52 0,6-4-12 15,-6 4 0-15,5-4 0 0,-5-6-20 0,6-4-8 16,-6 0 0-16,0-5-1 0,5 0 18 0,-5 0 11 0,5-5-12 0,1 0 12 31,-6-4-81-31,0-1-10 0,0-14-1 0,0 0-736 0,0 0-148 0</inkml:trace>
  <inkml:trace contextRef="#ctx0" brushRef="#br0" timeOffset="313">178 874 1497 0,'0'0'32'0,"0"0"8"0,0 0 0 0,0 0 4 0,0 0-36 0,0 0-8 0,0 0 0 0,11 0 0 15,-11 0 104-15,0 0 20 16,11 4 3-16,0 6 1 0,0 4 0 0,5 1 0 0,0-1 0 0,-5 5 0 0,0-4-67 0,0 4-13 15,5 10-2-15,0-5-1 0,-11 5-21 0,6 0-4 16,-5 4 0-16,4 1-1 16,7 4 36-16,-7 1 7 0,7 9 2 0,-7 0 0 0,1-5-52 0,0 5-12 15,0-5 0-15,0 10 0 0,-6-5 0 0,0 0 0 0,-5-5 0 0,6 5 0 16,5-5 0-16,-1 1 0 0,1-6 0 0,-5-9 0 16,-6 0 0-16,5-10 0 0,-5 0 0 0,0-19 0 15,0 0-151-15,0 0-33 0,0 0-6 0,0 0-2 16</inkml:trace>
  <inkml:trace contextRef="#ctx0" brushRef="#br0" timeOffset="833">0 888 1497 0,'0'0'32'0,"0"0"8"0,6-10 0 0,-6 10 4 0,5-9-36 0,-5 9-8 16,5-10 0-16,6 1 0 0,-5-1 73 0,4 0 13 15,1 6 2-15,0-1 1 0,0-10-17 0,5 11-3 16,0-1-1-16,6-5 0 0,-1 5-26 0,1 1-6 16,-6-1 0-16,17 5-1 0,-1 0 23 0,-5 0 5 31,6 5 1-31,4 4 0 0,1 1 0 0,5-1 0 0,1 1 0 0,-1 4 0 15,5 6-1-15,1 4 0 0,-6 4 0 16,-10-4 0-16,-6 5-50 0,-6 0-13 0,1 0 0 0,-11 5 0 16,-6-6 0-16,-5 6 0 0,0-5 0 0,-5 4 0 15,-11-4 0-15,-1 5 0 0,1-5 0 0,-5-5 0 16,-1 0 0-16,0-5 0 0,-5 5 0 0,6 0 0 16,-1-5 26-16,0 0 0 0,-5-4 0 0,0-6 0 15,11 6-26-15,0-6 0 0,0 1 0 0,5 0 0 16,0-1-20-16,11-9-4 0,0 0 0 0,0 0 0 15,16 15 24-15,6-6 0 0,0-4 0 0,10 5 0 0,0-1 0 16,1 6 0-16,5-1 0 0,5 5 0 0,-5-4 0 0,-6-6 0 16,6 10 0-16,0 1 0 0,5-1 47 0,11 0 13 15,-5 0 4-15,-1 5 0 0,1 0-52 0,5 0-12 16,-6 0 0-16,-4 0 0 0,-6 0 0 0,-1-5 0 16,1 5 0-16,-11-9 0 0,0 4 0 0,-5-4 0 15,-1-1 0-15,-4 0 0 16,-1-4-34-16,0 0-10 0,0-1-1 0,-5 6-1 15,0-11-131-15,-6 1-27 0,-5-5-4 0,11 10-539 16,-11-10-107-16</inkml:trace>
  <inkml:trace contextRef="#ctx0" brushRef="#br0" timeOffset="1534">1599 730 1940 0,'0'0'43'0,"6"4"9"0,-1 1 1 0,0 0 1 0,-5-5-43 0,0 0-11 31,0 0 0-31,0 0 0 0,0 0 108 0,0 0 20 0,0 0 4 0,0 0 1 16,0 0-55-16,-5-10-11 0,0 1-3 0,-6-6 0 15,0 1-51-15,6-5-13 0,-6 0 0 0,5-5 0 0,1-5 0 0,0-5 0 0,-1 1 0 0,1-6 0 32,5 5 0-32,-6 1 0 0,6-1 0 0,-5 5 0 15,10-4 0-15,-5-1 0 0,6 10 0 0,-1 0 0 16,-5 5 0-16,0 0 0 0,0 4 8 0,6 6-8 16,-1-1-152-16,-5 10-34 0,0 0-6 0,0 0-795 15</inkml:trace>
  <inkml:trace contextRef="#ctx0" brushRef="#br0" timeOffset="1801">1891 830 1134 0,'0'0'50'0,"0"0"10"0,0 0-48 0,0 0-12 0,0 0 0 0,0 0 0 15,0 0 84-15,0 0 13 16,0 0 3-16,11-9 1 0,-6-1-29 0,6 1-7 15,5-1-1-15,-5 0 0 0,-6-9 52 0,1 5 9 0,5-10 3 0,5 5 0 16,-5 4-52-16,-1-4-9 16,1 5-3-16,0-6 0 0,-6 1-20 0,6-5-4 0,0 0 0 0,0 0-1 31,0 0-11-31,10-14-3 16,1-15 0-16,-6 10-798 15,-5 14-160-15</inkml:trace>
  <inkml:trace contextRef="#ctx0" brushRef="#br0" timeOffset="2002">1842 408 1958 0,'11'5'43'0,"-5"4"9"0,10 1 1 0,-5 4 3 0,5 1-45 0,0-1-11 15,0 1 0-15,6-1 0 16,5 5 104-16,0-4 20 0,5 4 3 0,1-5 1 0,-12 5-52 0,17 1-9 15,11-1-3-15,-17 0 0 0,-21-5-51 0,5 1-13 0,0-1 0 0,6-4 0 32,-6-1-48-32,6 1-13 0,-6 0-3 0,6-1 0 15,-6-4-153-15,5 0-31 0,6 4-7 0,0-4-1 0</inkml:trace>
  <inkml:trace contextRef="#ctx0" brushRef="#br0" timeOffset="2519">2728 682 1036 0,'0'0'92'0,"0"0"-73"0,0 0-19 0,0 0 0 16,0 0 208-16,11 9 39 0,0 1 7 0,-11-10 2 15,0 0-154-15,0 0-30 0,0 0-7 0,0 0-1 16,0 0 13-16,11 0 3 0,5 0 0 0,-11-5 0 15,-5-9-80-15,6-1-10 0,-6 1-5 0,5-5-1 16,-5-1 64-16,0-4 13 0,0-4 3 0,0-1 0 16,0-5-103-16,0 0-20 0,-5 6-4 0,-1-1-1 15,12-5 103-15,-6 5 20 0,0-4 4 0,-6 4 1 16,6 10-74-16,0 0-14 0,-5 4-4 0,5 6 0 0,0-1 45 16,0 10 9-16,0 0 2 0,0 0 0 0,16 5-28 0,-5 9 0 15,5 5 0-15,0 5 0 0,6 0 0 0,-6 5 0 16,0 5 0-16,1-5 0 15,4-1-18-15,-5 1-9 0,1 0-1 0,-1 0-1 0,5 5 8 0,1-1 1 16,-6-9 1-16,6-5 0 0,-6 1 3 0,0-1 0 16,0-5 0-16,1-4 0 0,-1 4 16 0,0-9 0 15,0 0 0-15,-5-5 0 0,-11 0 0 0,11 0 0 16,5-10 0-16,-5 5 0 0,-6-4 0 0,6-1 0 16,-5-4 0-16,4 4 0 0,-4-4 48 0,-1-5 12 0,6 4 4 15,-6-9 0-15,-5-5-52 0,0 1-12 16,6-1 0-16,-6-5 0 0,5-9 0 0,-5 4 0 15,0 1 0-15,6 0 0 0,-6-10 15 0,0 9 0 16,0 1 0-16,5 4 0 0,-5 5-24 0,5 1-5 0,-5 4-1 16,0 4 0-16,-5 6 31 0,5 0 5 0,5 9 2 15,-5 5 0-15,0 0-37 0,0 0-7 0,0 0-2 0,6 5 0 16,-1 9-186 0,6 5-38-16,0 5-7 0,0 0-2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8:36.4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445 0 1497 0,'0'0'32'0,"0"0"8"0,0 0 0 0,-5 0 4 0,-6 0-36 0,0 0-8 15,-5 0 0-15,0 5 0 0,-6 4 53 0,-5 1 9 16,5 4 2-16,-16 6 0 0,6 4 24 0,-6 0 6 16,6 4 1-16,-1 6 0 0,1-10-32 0,5 15-7 15,0-6 0-15,5 6-1 0,6-6-11 0,5 1-1 16,6 4-1-16,5-4 0 0,0 4 18 0,5-4 3 0,6-1 1 0,5 1 0 15,6-5-52-15,0-5-12 16,-1 0 0-16,6-5 0 0,-5-4 54 0,5-6 8 0,-6 6 2 0,6-6 0 0,-5 6-37 0,5-11-7 16,-5 1-2-16,-1-5 0 0,1 0-29 0,5 5-5 15,-5-10-2-15,-1 5 0 0,1-9 18 0,-11 9 0 16,-1-5 0-16,1 0 0 16,-11 5-55-16,0 0-7 0,6-5-2 0,-6-9-751 15,0-1-150-15</inkml:trace>
  <inkml:trace contextRef="#ctx0" brushRef="#br0" timeOffset="171">78 418 1728 0,'0'0'38'0,"0"0"8"16,0 0 2-16,16 0 0 0,5-5-39 0,-4 0-9 0,-7 5 0 0,7-5 0 15,4-4 104-15,-5 9 20 0,1-10 3 0,10 5 1 16,-6 1-52-16,1-1-9 0,5 5-3 0,-6-5 0 0,1 5-29 0,0 0-7 0,-6 0 0 0,0 0-1 15,0 0-43-15,1-5-9 0,-17 5-2 0,10 5-702 16,7 0-141-16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1.8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519 1685 1267 0,'0'0'28'0,"0"0"5"0,0 0 2 0,0 0 1 0,0 0-36 0,0 0 0 15,0 0 0-15,0 0 0 0,0 0 73 0,0-9 8 16,0 9 2-16,5-15 0 15,0 1-31-15,6 0-5 0,-5-1-2 0,4-4 0 0,7-10-36 16,-7 0-9-16,7 10 0 0,-1-10 0 0,5 1 104 0,-4-11 20 16,10 1 3-16,-6-1 1 47,12 1-154-47,10-44-30 0,16-57-7 0,-10 43-1 0,-11 19 103 0,-11 15 20 15,0 4 4-15,-6 10 1 0,1 0-52 0,0 5-12 16,-6 9 0-16,11-9 0 15,-16 5-21-15,5 9-7 0,-5 5-2 0,5 4 0 0,-5 1 48 0,5 10 10 0,11-1 1 0,-11 0 1 16,-11-9-30-16,1 5 0 0,-6-1 0 16,11 6 0-16,-6 4 20 0,-5 5-1 0,0 0-1 0,0 0 0 15,0 0-29-15,0 0-5 0,0 0-2 0,0 0 0 16,5 0 18-16,-5 0 0 0,11 5 0 0,-11-5 0 16,0 0 48-16,11 0 12 15,0 9 4-15,-6-4 0 0,6 14-52 0,-6-4-12 0,1-1 0 0,5 10 0 16,-1 10 54-16,7 4 8 0,-1 10 2 0,0 5 0 15,0-5 0-15,6 10 0 0,0-1 0 0,-1 11 0 0,1-6-52 16,-1 1-12-16,1-6 0 0,0 1 0 0,-1-1 0 0,1-4 0 16,-6 0 0-16,6-5 0 15,-12-10 0-15,7 6 0 0,-7-1 0 0,7-5 0 0,-7-9 0 16,-4 0 0-16,-1-5 0 0,1-5 0 16,-1 0-24-1,0-4-10-15,-5-15-2 0,0 0-1 0,0 0-147 0,0 0-28 0,0 0-7 0,-10-10-783 16</inkml:trace>
  <inkml:trace contextRef="#ctx0" brushRef="#br0" timeOffset="263">805 1229 1497 0,'0'0'32'0,"0"0"8"0,0 0 0 0,0 0 4 0,11 0-36 0,5-5-8 16,0 1 0-16,0-1 0 0,6-5 104 0,-6 5 20 15,11-4 3-15,0 4 1 0,0 0-52 0,16 0-9 16,17 1-3-16,-17 4 0 0,-16-5 0 0,5 5 0 16,12 0 0-16,-1 0 0 0,0 0-50 0,-11 0-14 15,-4 0 0-15,-7 0 0 16,6 5-98-16,6-1-25 0,-6 1-5 0,0-5 0 0</inkml:trace>
  <inkml:trace contextRef="#ctx0" brushRef="#br0" timeOffset="489">1983 1301 1958 0,'0'0'43'0,"0"19"9"0,0 5 1 0,0 5 3 0,0 0-45 0,-6 0-11 0,1 5 0 0,-1 4 0 16,1-4 79-16,0-1 13 16,-1 6 4-16,-5-1 0 0,11 0-48 0,-5-4-8 0,5-5-3 0,0 0 0 15,0-1-37-15,5 1 0 16,1-5 0-16,-1-5-8 0,-5-19-8 0,6 15 0 0,4-6-1 0,1 1-1042 31</inkml:trace>
  <inkml:trace contextRef="#ctx0" brushRef="#br0" timeOffset="877">2782 1508 1497 0,'0'0'32'0,"0"0"8"0,0 0 0 0,5 14 4 0,-5-4-36 0,0-10-8 0,0 0 0 0,0 0 0 16,0 14 73-16,0-14 13 0,0 0 2 0,0 0 1 15,0 0-40-15,0 0-8 0,0 0-1 0,0 0-1 16,0 0-31-16,-5-9-8 0,0-1 0 0,-1-9 0 0,-5-10 0 0,6-5 0 16,0 1 0-16,-1-11 0 0,1 1 52 0,-6 0 10 15,0-5 2-15,0 0 0 0,1 0-52 0,4-5-12 16,-5-9 0-16,1-6 0 0,-1 6 0 0,5-5 0 16,1 0 0-16,-6 4 0 15,6 1-48-15,-1 9-13 0,-4 5-3 0,4 10 0 16,1-6-102-16,-1 1-21 0,-10-39-4 0,0 30-1 0</inkml:trace>
  <inkml:trace contextRef="#ctx0" brushRef="#br0" timeOffset="1141">2442 288 1497 0,'0'0'32'0,"11"-5"8"0,5 0 0 0,0 1 4 0,6-6-36 0,-6 5-8 0,5 0 0 0,1 5 0 16,0-9 53-16,5 9 9 0,10-5 2 0,1 5 0 16,11 0 0-16,-6-5 0 0,6 5 0 0,10 5 0 15,6 5 9-15,0 4 3 0,10-4 0 0,-4 4 0 16,-7 0-41-16,-4-4-8 0,-1-10-2 0,-5 10 0 16,0 9 2-16,-5-5 0 0,-6-4 0 0,-5-10 0 15,-11 5-73-15,5-5-14 0,-10 4-4 0,-6-4 0 16,0 10 0-16,-16-10 0 0,6-5 0 0,-6 5-546 15,0 0-110-15</inkml:trace>
  <inkml:trace contextRef="#ctx0" brushRef="#br0" timeOffset="1363">2723 864 1958 0,'0'0'43'0,"16"0"9"0,0 5 1 0,6 0 3 0,5 0-45 0,0-1-11 0,5-4 0 0,1 10 0 16,10 0 104-16,0-6 20 0,-5 1 3 0,0 0 1 16,5 0-63-16,5 4-12 0,1 1-2 0,-6-5-1 15,-5-10-29-15,0 5-5 0,0 5-2 0,-6 4 0 16,1 1-14-16,-6-5 0 0,-6 0 0 0,6 0 0 31,-5-5-151-31,-1 4-33 0,-4 1-6 0,-1 0-2 0</inkml:trace>
  <inkml:trace contextRef="#ctx0" brushRef="#br0" timeOffset="4193">113 1762 1267 0,'-5'-14'28'0,"0"4"5"0,-12-14 2 0,7 0 1 16,-7-5-36-16,7-9 0 0,-7 0 0 0,12-6 0 0,5-4 58 0,-5 0 5 15,-12 0 1-15,12-5 0 0,10 5-52 0,-5-4-12 16,0-1 0-16,6-5 0 0,5 1 0 0,-6-1 0 15,6-5 0-15,5 1 0 0,0 0 54 0,0-1 8 16,6 1 2-16,0 4 0 0,-6 5-64 0,5 5-28 16,6 5 3-16,0 5-472 15,0-1-95-15</inkml:trace>
  <inkml:trace contextRef="#ctx0" brushRef="#br0" timeOffset="4659">3873 1805 932 0,'0'0'20'0,"0"0"5"0,0 0 1 0,0 0 0 0,11 10-26 0,-11-10 0 0,0 0 0 0,0 0 0 0,0 0 80 0,16-5 10 15,6 0 2-15,-6-4 1 0,6-6 28 0,-6 1 6 16,-5-5 1-16,0 0 0 0,5-5-52 0,0-5-9 16,0-5-3-16,0-14 0 15,1 0-36-15,-1-5-8 0,0-9-2 0,-5-1 0 0,5-4 2 0,-11-5 0 16,1 0 0-16,-1-5 0 0,1 1 4 0,-12-11 2 16,1 5 0-16,-1 1 0 0,-10-1-26 0,5 10 0 15,1-5 0-15,-7 0 0 0,1 10 0 0,5 5-19 16,-5-5 3-16,5 9 1 15,-10 0-81-15,5 10-17 0,-11 5-3 0,5 0-716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4.70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0 360 1267 0,'0'0'28'0,"0"0"5"0,0 0 2 0,0 0 1 0,0 0-36 0,11-4 0 16,-11 4 0-16,0 0 0 0,0 0 58 0,0 0 5 0,0 0 1 0,0 0 0 16,0 0 0-16,0 0 0 0,0 0 0 0,0 0 0 15,0 0 0-15,0 0 0 0,0 0 0 0,0 0 0 16,0 0-20-16,0 0-3 0,0 0-1 0,0 0 0 15,0 0-3-15,0 0-1 0,11 0 0 0,5-5 0 16,-5 5 0-16,5-5 0 0,-5 0 0 0,11 0 0 16,-1 5-16-16,6 0-3 0,0-4-1 0,6 4 0 15,10-10 26-15,-5 5 5 0,5 5 1 0,6 0 0 0,-6 0-26 0,11 0-5 16,5 0-1-16,1 0 0 0,-1 0 13 0,1 0 3 16,15 10 0-16,-5-5 0 15,-21-10 0-15,5 5 0 0,5 5 0 0,1-1 0 16,-1 1-32-16,1 0 0 0,5 0 0 0,5 4 0 0,5 1 0 0,-4-5 0 15,-1 4 0-15,-11 1 0 16,-5-5 0-16,6 0 0 0,-1-1 0 0,-5-4 0 0,0 0 0 0,0 0 0 16,6 0 0-16,15 5 0 0,-10 0 0 0,0 0 0 15,0 0 0-15,5-1 0 0,-11 1 0 0,1 0 0 16,-6 0 0-16,0-5 0 0,-5 0 0 0,-6 5 0 16,0-1 0-16,0 6 0 0,-5-5 27 15,5 0-1-15,0-1 0 0,6 1 0 0,5 0-26 0,0 0 0 16,0-5 0-16,11 5 0 0,-6-1 36 0,1-4 1 15,-6 0 1-15,0 0 0 0,-6 0-30 0,1 0-8 0,-11 5 0 0,0-5 0 32,0-9-50-32,-6-1-11 0,0 5-3 0,-5 0 0 0,6 1 64 0,-6-1 21 0,0 5 0 0,-6-5 0 15,6 5-33-15,0-5-8 0,6 5 0 0,-6 0-1 16,0-9 21-16,11-1 0 0,-11 10 0 0,5 0 0 16,1-5 12-16,-12 0 8 15,1 1 0-15,-1 4 1 0,-4-5-21 0,10 5 0 16,0-5 0-16,0 0 8 0,-11 5-8 0,5-5 0 0,1 1 0 0,-6-1 0 15,-5 5 0-15,5 0 0 0,0-5 0 0,-5 5 0 16,0 0 0-16,0-5 0 0,-6 5 0 0,6-5-8 16,0-4 8-16,-6 4 0 0,-5-5 0 0,6 1-8 15,-6 9 8-15,-6-10-8 0,1-4 8 0,-1 4-8 16,1-4 8-16,-6 4-10 0,-5-4 10 0,-6 4-10 0,-10-4 10 0,5-1-13 16,-11 1 5-16,6 0 8 0,-6-1-12 0,-5 1 12 15,5-1-10-15,-5-4 10 0,5 5-12 0,0-5 3 16,6 4 1-16,5 6 0 15,0-6-36-15,5 5-6 0,0 1-2 0,6-1 0 0,11 1 42 0,-6-1 10 16,6 5 0-16,5 5 0 0,0-9 24 0,10-1 8 16,1 10 0-16,0-5 1 15,11 0-25-15,37 20-8 16,60 28 0-16,-16-9 0 31,-28-10 30-31,-10 0-1 0,-16 0 0 0,-1 0 0 16,-10 0-29-16,0 5-21 0,-11-5 3 0,-16-5 1 15,5 5 17-15,-5 0 0 0,0 5 0 0,-11-1 0 0,5 1 0 0,-10 5 0 16,-1-5 0-16,-5 14 0 0,-5-5 10 0,-5 6 6 0,-1-11 0 16,-5 6 1-16,0-6-32 0,5-4-6 0,-5 0-2 0,0-5 0 15,6-5 23-15,-1-5 0 0,6 1 0 0,0-6 0 16,5 1 0-16,0 0 0 0,11-10 0 0,0 0 0 16,0 0-21-16,0 0 3 0,-11 4 1 15,11-4 0-15,-5 0-210 0,-6 0-41 0,0 0-9 0</inkml:trace>
  <inkml:trace contextRef="#ctx0" brushRef="#br0" timeOffset="530">98 1004 1515 0,'0'0'67'0,"-6"-10"14"0,-15 1-65 0,15-1-16 0,12 0 0 0,-6-4 0 16,-11-5 153-16,5-5 27 0,1 0 6 0,5 0 1 15,5-5-47-15,1 0-10 0,-12-9-2 0,6 4 0 16,0-9-51-16,6 0-10 0,-1-5-3 0,6-5 0 16,5 5-53-16,-5 0-11 0,-16-5 0 0,10 0 0 15,0 10 0-15,1 0 0 0,-6 9 12 0,0-4-4 16,0 9-8-16,0 5 0 0,-6 5-8 0,6 0 8 15,-5 9-108-15,-6-5-16 0,6 11-3 0,-6-6-1025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59:17.4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192 20 1566 0,'0'0'34'0,"0"0"7"0,0 0 2 0,0 0 1 0,16 0-35 0,-5-5-9 0,-11 5 0 0,-5-5 0 16,-6-4 140-16,11 9 27 0,0 0 5 0,0 0 0 15,0 0-137-15,0 0-35 0,-11 0 0 0,11 0 0 0,-11 4 109 16,6 1 15-16,-1 10 4 0,-4 4 0 0,-1 0-52 0,0 5-9 16,0 5-3-16,11 4 0 0,11 11-51 0,-22-1-13 15,-11 0 0-15,6 10 0 0,16 9 0 0,-5-4 0 16,-6 4 0-16,0-4 0 0,0 0 0 0,-5-6 0 16,11-4 0-16,-6 1 0 0,6-1 0 0,-1-10 0 15,6-4 0-15,0-6 0 0,-5 1 0 0,10-5 0 0,1-5 0 16,-6-4 0-1,-6-6 0-15,6-9 0 0,0 0 0 0,-5 10 0 0,5-10 0 16,0 0 0-16,0 0 0 0,0 0 0 0,0 0 0 0,0 0 0 0,11 10 0 0,-1-1 0 16,-10-9 0-16,0 0 0 0,0 0 0 0,0 0 0 15,11 0 0-15,5 5 0 0,6 0 0 0,5 0 0 16,11-1 0-16,0 6 0 16,-6-5 0-16,6 4 0 15,0 1 54-15,5-5 8 0,0 4 2 0,11 1 0 0,6 4-52 0,4 1-12 16,7-6 0-16,-1 6 0 0,-16-6 0 0,11 6 0 0,-6-10 0 0,1 4 0 15,-12 1 54-15,1-5 8 0,-11-1 2 0,-1 1 0 16,-4 0-103-16,-6 0-20 0,-5 9-4 0,-1-9-1 16,1-10 52-16,-6 5 12 15,-5-4 0-15,5 4 0 0,-11 0-156 0,1-5-29 0,-1 0-6 0,-5 5-999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5:02:34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0,'0'0'0,"0"0"16,0 0 0,0 0-1,0 0 1,0 0-1,0 0-15,0 0 16,0 0 15,0 0-15,0 0-16,0 0 16,0 0-1,0 0-15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5:03:09.8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0 145 0,'0'0'0,"0"0"15,0 0-15,81-58 16,-32 15-16,10-1 0,-59 44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3:55.1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610 912 1267 0,'0'0'28'0,"0"0"5"0,0 0 2 0,0 0 1 0,0 0-36 0,0 0 0 16,0 0 0-16,0 0 0 0,0 0 109 0,0 0 15 15,0 0 4-15,0 0 0 0,0 0-60 0,10-5-12 16,-4-4-3-16,-1-1 0 0,1 0-33 0,-6-4-8 16,-6 0 0-16,1-1-1 0,5-4 42 0,0-10 9 0,0 5 2 0,0 5 0 15,0-15 0-15,0 10 0 0,5 0 0 0,-5 0 0 16,-5 0-52-16,5 0-12 0,0 0 0 0,0 0 0 16,0 5 54-16,0-5 8 15,0 5 2-15,-6-5 0 0,6 5-52 0,0-1-12 16,0 11 0-16,0-6 0 0,6 1 0 0,-1 9 0 0,-5 5 0 15,0 0 0 1,0 0-202-16,11-5-43 0,11-4-9 0,-22 9-667 0</inkml:trace>
  <inkml:trace contextRef="#ctx0" brushRef="#br0" timeOffset="301">982 758 1332 0,'0'0'29'0,"-5"-4"7"0,5 4 0 0,-5 0 1 0,-6 4-29 0,5 6-8 16,1-5 0-16,0 9 0 15,-1-4 89-15,1 4 17 0,-6 1 3 0,0-1 1 16,0 0-37-16,1 1-7 0,4-1-2 0,-5 1 0 0,6 4 0 0,-6-5 0 15,0-4 0-15,-5 4 0 0,16-14-51 0,-5 15-13 16,-1 4 0-16,1-9 0 0,5-10 0 0,0 0 0 16,0 0 0-16,0 0 0 0,0 0 0 0,0 0 0 15,0 0 0-15,0 0 0 16,0 0-172-16,0 0-36 0,0 0-8 0,21 4-539 0</inkml:trace>
  <inkml:trace contextRef="#ctx0" brushRef="#br0" timeOffset="647">1577 768 1036 0,'0'0'46'0,"0"0"10"16,0 0-45-16,0 0-11 15,0 0 0-15,-17 5 0 0,-15 4 53 0,10-4 9 16,1 0 2-16,-1-5 0 0,-5 0 0 0,0 0 0 0,0 0 0 0,-5 0 0 15,5 0-28-15,5 0-6 0,-5-5-1 0,5 5 0 0,6 5 5 0,5-5 1 16,1-5 0-16,10 5 0 16,0 0-35-16,0 0 0 0,0 0 0 0,0 0 0 0,5-5 58 0,0-4 5 15,6-1 1-15,0 1 0 0,-6-1-52 0,1-4-12 16,5 4 0-16,-1-4 0 0,1-1 0 0,0-4 0 16,0 5 0-16,0-1 0 0,5 6 54 0,-11-11 8 15,6 1 2-15,-5-5 0 0,-6 10-52 0,0-5-12 16,0 4 0-16,-6-4 0 15,1 5-48-15,-1-6-13 0,1 6-3 0,-6-1 0 0,0 6 52 0,-5-6 12 16,0 6 0-16,0-1 0 0,-1 5 48 0,1 1 13 0,5 4 3 16,-5 0-683-16,5 4-136 15</inkml:trace>
  <inkml:trace contextRef="#ctx0" brushRef="#br0" timeOffset="972">1787 1104 1126 0,'0'0'24'0,"0"0"6"0,0 0 1 0,0 0 1 0,11 0-32 0,0-9 0 0,0 4 0 0,-6-5 0 0,1 1 89 15,4-1 11-15,-4-4 3 0,5 4 0 0,-6 0-20 0,6-4-4 16,-11-5-1-16,5-5 0 0,-5 0-22 0,6 0-5 16,-6-5-1-16,0 5 0 0,0-10-33 0,0 1-6 15,-6-6-2-15,6 6 0 0,-5-6-9 0,5 1-12 16,-11-10 2-16,6 9 1 0,-6-13 9 0,0 8 0 16,0 6 0-16,0-5 0 15,0-1 16-15,-5 1 4 0,0 0 2 0,0 5 0 16,-6-1-35-16,1 15-7 0,-1 0-2 0,-5 10-862 15</inkml:trace>
  <inkml:trace contextRef="#ctx0" brushRef="#br0" timeOffset="2147">80 1032 1270 0,'0'0'28'0,"0"0"5"0,0 0 2 0,0 0 1 0,0 0-28 0,0 0-8 0,0 0 0 0,0 0 0 15,-5 5 73-15,-1 0 14 0,-4-5 2 0,10 0 1 16,0 0-42-16,0 0-9 0,0 0-2 0,0 0 0 16,-17-10 22-16,1-4 4 0,11-1 1 0,-1 1 0 15,12 0-72-15,-12-11-15 0,1 1-2 0,0 5-1 0,5-5 42 0,-6 0 8 16,6 0 1-16,0-5 1 0,6 1 22 0,-1-1 5 16,0 5 1-16,1-5 0 0,-1 0-35 0,6 0-7 15,-6-4-2-15,1-1 0 0,-1 5 21 0,6 1 4 16,0-6 1-16,5 5 0 0,-11 0-36 0,6 5-9 15,0 5-1-15,0 0 0 0,5-5-10 0,0 0-3 16,0 14 0-16,-5 1 0 16,-11-6-137-16,6 10-28 0,4-14-6 0,-10 19-1 0</inkml:trace>
  <inkml:trace contextRef="#ctx0" brushRef="#br0" timeOffset="2681">2608 975 1267 0,'-5'24'56'0,"0"-10"12"0,-1 0-55 0,-10 10-13 0,0-4 0 0,5 4 0 15,0 0 105-15,0 0 19 0,-10-5 3 0,10 5 1 16,-5-5-52-16,5 0-9 0,-11 0-3 0,12 1 0 15,4-6-51-15,1 0-13 0,-6 1 0 0,6-1 0 16,-1-9 54-16,1 0 8 0,-1 0 2 0,6-5 0 16,-5 4-103-16,5-4-20 15,0 0-4-15,0 0-1 0,-5 0 14 0,5 0 2 0,0 0 1 0,0 0 0 16</inkml:trace>
  <inkml:trace contextRef="#ctx0" brushRef="#br0" timeOffset="3990">3257 941 230 0,'0'0'10'0,"-6"9"2"0,6-9-12 0,0 0 0 16,0 0 0-16,0 0 0 0,0 0 268 0,0 15 52 0,0-15 9 0,-5 10 3 16,5-10-199-16,0 0-39 0,0 0-8 0,-6 9-2 15,6-9-29-15,0 0-7 0,0 0 0 0,-10 0-1 16,-1 0-22-16,0-5-4 0,0 5-1 0,-5-4 0 0,5-6-20 15,0 5 0-15,1-9 0 0,-7-1 0 0,7 6 18 0,-1-6 9 16,-5-4 1-16,5 5 1 0,0-1 5 0,6-9 1 16,-6 5 0-16,5-5 0 0,1 5-35 0,0-5 0 31,5-5 0-31,0 5 0 0,0-5 0 0,0 0 0 0,5 1 0 0,0-1 0 0,1 0 0 0,-6-5 0 31,11 6 0-31,-6 3 0 0,0 1 42 0,1 5 2 16,-6-5 0-16,5 5 0 0,11-5-20 0,-10 5-3 0,5 4-1 0,-1-4 0 15,7 0-118-15,-7 9-24 0,-10 1-5 0,0 4-820 16</inkml:trace>
  <inkml:trace contextRef="#ctx0" brushRef="#br0" timeOffset="4288">3473 835 1267 0,'0'0'28'0,"0"0"5"0,0-9 2 0,0 9 1 16,-6-10-36-16,6 0 0 0,-5-4 0 0,0 0 0 0,5-1 109 0,-6 1 15 0,1-5 4 0,5 4 0 15,-6-9-90-15,1 5-18 0,5-10-3 0,0 5-1 16,-5 0-25-16,-1-5-6 0,6 5-1 0,6-4 0 16,-6-1 16-16,5 5 0 0,-5-5 0 0,5 5 0 15,1 5-54-15,-1-1-8 0,6 1-2 0,0 5 0 0</inkml:trace>
  <inkml:trace contextRef="#ctx0" brushRef="#br0" timeOffset="4522">3813 691 1497 0,'-5'29'66'0,"10"-15"14"0,6 6-64 0,-11-1-16 0,-16 0 0 0,10 5 0 31,-4 0 106-31,4 0 18 0,-5 0 3 0,6 0 1 16,0 5-60-16,-1-5-11 0,6-5-2 0,-5 0-1 0,-1 1-32 0,1-6-6 15,-1-4-2-15,1 4 0 0,-6-4-14 0,11-10 0 0,0 0 0 0,0 0-10 32,0 0-197-32,0 0-39 0,16 0-8 0,-5-10-2 0</inkml:trace>
  <inkml:trace contextRef="#ctx0" brushRef="#br0" timeOffset="4960">4045 369 1497 0,'0'0'32'0,"0"0"8"0,0 0 0 0,0 0 4 0,0 0-36 0,0 0-8 15,0 0 0-15,0 0 0 0,0 0 80 0,11 5 13 16,0-5 3-16,0 5 1 0,5-5-53 0,0 10-10 16,0-10-2-16,6 0-1 0,-6 0 26 0,0-10 6 15,11 10 1-15,-5 0 0 0,-6 0-52 0,1 0-12 16,4-5 0-16,-5 5 0 0,1-9 0 0,-7 4 0 16,7 5 0-16,-1-10 0 0,-5 1 0 0,-1 4 0 15,7 10 0-15,-7-5 0 0,-10 0 20 0,0 0 0 0,11 0 1 0,0 9 0 16,-6 1-33-16,1-1-8 0,-6-9 0 0,5 20-1 15,-10-11 68-15,5 10 13 0,-6 5 4 0,1 0 0 16,-6 5-52-16,6 5-12 0,-6 4 0 0,0-9 0 16,0-5 0-16,1 5 0 0,-1 0 0 0,5 0 0 15,-4-10 17 1,4 0 1-16,1 0 0 0,-1-4 0 0,6-1-28 0,0 0-6 0,-5-4 0 0,5 4-1 16,0-14 17-16,0 0 0 15,0 0 0-15,0 0 0 16,-5 10-160-16,5-10-26 0,0 0-5 0,0 0-1 0</inkml:trace>
  <inkml:trace contextRef="#ctx0" brushRef="#br0" timeOffset="5166">4191 566 1267 0,'0'0'56'0,"16"0"12"0,-5 0-55 0,6 0-13 16,-1 0 0-16,0-9 0 0,6 4 105 0,-1 5 19 31,-5 0 3-31,6 0 1 0,5-5-52 0,-5 5-9 0,-1-5-3 0,1 5 0 0,-1 5-51 0,1 0-13 16,-6-5 0-16,0 0 0 0,-5 0 28 0,5 0 2 0,1 5 1 0,-7 4-630 15,-10-9-125 1</inkml:trace>
  <inkml:trace contextRef="#ctx0" brushRef="#br0" timeOffset="5493">4861 1080 1267 0,'0'0'28'0,"0"0"5"15,0 0 2-15,0 0 1 0,0 0-36 0,0 0 0 0,0 0 0 0,11-5 0 16,0 1 109-16,0-1 15 15,-1 0 4-15,1-9 0 0,0 4-73 0,-6 0-15 0,6-4-2 0,0-10-1 0,-6 5 7 0,6-1 2 16,0-4 0-16,-6-4 0 31,1 4-46-31,-6-39-21 16,0-38 1-16,-6 5 1 0,1 20 31 0,-6 13 5 31,6 5 2-31,-1 10 0 0,1 5-9 0,0 5-2 16,-1-1 0-16,1 11 0 0,-1 4-28 0,6 0-5 0,0 0-2 0,0 9 0 15,0 15-132-15,0-9-26 0,0-15-6 0,0 24-1 0</inkml:trace>
  <inkml:trace contextRef="#ctx0" brushRef="#br0" timeOffset="6539">5369 811 633 0,'-11'24'56'0,"11"-24"-44"0,-5 10-12 0,5-1 0 0,-6 6 194 16,6-1 37-16,0 5 7 0,-10-4 2 0,4 4-90 0,-5 0-18 0,6 1-3 0,-6-6-1 15,6 5-76-15,-1-4-15 0,-4 4-3 0,-1 0-1 16,0 0-21-16,6-4-4 0,5-15 0 0,-6 14-8 16,1 5 0-16,5-19 0 0,-6 15 0 0,6-15 0 15,0 0-211-15,0 0-36 0,0 0-7 0,17 14-2 0</inkml:trace>
  <inkml:trace contextRef="#ctx0" brushRef="#br0" timeOffset="7010">5990 1047 288 0,'0'0'12'0,"0"0"4"0,0 0-16 0,0 0 0 0,0 0 0 0,0 0 0 16,0 0 155-16,0 0 28 0,-5 9 5 0,-1-4 2 15,1 0-86-15,5-5-18 0,0 0-3 0,-11-5-1 16,0 5-14-16,1 0-4 0,4-5 0 0,-5-4 0 15,1 4-51-15,4 0-13 0,-5-5 0 0,6-4 0 0,-6-5 24 0,0 0 3 16,1 4 0-16,-1-9 0 0,5 0-12 0,1-5-3 16,-6 0 0-16,0-4 0 0,1-1-4 0,-1 1-8 15,5-1 11-15,-4-4-11 16,10-6 22-16,-6 1-2 0,6 14-1 0,6-19 0 0,-6 10-19 0,5 4-9 31,-5 1 1-31,5-1 0 0,-5 0 8 0,6 1 8 16,5-1-8-16,-1 5 11 0,1 5-3 0,0 0 0 0,-6-4 0 0,6 4 0 0,-5 0-8 0,-1 0 0 15,0 9-12-15,6-4 12 0,-5 9 0 0,-1 1 0 16,6-1 0-16,-11 10-520 16,0 0-96-16</inkml:trace>
  <inkml:trace contextRef="#ctx0" brushRef="#br0" timeOffset="8775">6320 730 576 0,'-27'14'25'0,"16"-14"6"0,-5 10-31 0,-6 4 0 16,-5-4 0-16,0 4 0 0,-5-9 26 0,5 9-1 31,-6-4 0-31,6 4 0 0,6-9-25 0,4 0 0 0,-4-5 0 0,10 0-11 15,0 5-1-15,11-5 0 0,0 0 0 0,0 0 0 16,0 0 12-16,0 0 0 0,0 0 10 0,6-15-10 16,-1 6 47-16,0-6 3 0,6 1 1 0,0-1 0 15,0 1 61-15,0 0 13 0,5-6 3 0,0 1 0 16,-5 0 0-16,5 0 0 0,6 0 0 0,-6 4 0 16,0-9-100-16,-5 5-19 0,0-5-9 0,0 0 8 15,-1 0-8-15,1 0 12 0,-5-5-12 0,4 0 12 16,-4 5-12-16,-6 0-14 0,0 15 3 0,0-15 1 0,-6 4 10 0,-4 6 0 0,-1 4 0 0,0 1 0 15,0-1 0-15,0 5 0 0,-5 5 0 0,5-4 0 16,-5 4 16-16,0 4 6 0,5 1 1 0,6 5 0 16,-6-5-75-16,0 4-14 0,6 6-3 0,5-15-1 15</inkml:trace>
  <inkml:trace contextRef="#ctx0" brushRef="#br0" timeOffset="9010">6655 744 864 0,'-6'14'76'0,"-5"6"-60"16,1 4-16-16,-7 0 0 0,1 0 92 0,-5 0 16 0,-6 4 4 15,5 1 0-15,0 0 12 0,1-5 4 16,-1 5 0-16,1-10 0 0,4 0-103 0,7-4-25 0,-1 4 0 0,0-9 0 0,0-1 27 0,11 1 0 15,0-10 0-15,0 0 0 16,0 0-180-16,0 0-36 0,0 0-7 0,0 0-2 0</inkml:trace>
  <inkml:trace contextRef="#ctx0" brushRef="#br0" timeOffset="9419">6860 869 576 0,'27'5'25'0,"-16"-1"6"0,0-4-31 0,-1 0 0 15,7 0 0-15,-1 0 0 0,-5-4 211 0,10 4 36 16,-5-5 7-16,6 0 2 0,-11 0-154 0,5-4-30 16,0-1-7-16,6 0-1 0,-6-4-51 0,-5 0-13 15,0-6 0-15,0 6 0 0,-6-5 54 0,6 14 8 16,-11-9 2-16,0-1 0 0,-11 1-56 0,0-5-8 0,0 4 0 0,-5 1-10 0,-6-5 10 0,1 4 0 15,-1 6 10-15,-5-6-10 0,6 1 0 0,-1 4 0 16,0 5 0-16,6 5 0 0,0-14 0 0,5 9 0 16,0-4 0-16,1 9 0 0,10 0 0 0,0 0 0 15,-6-10 0-15,6 10 0 0,0 0 0 0,0 0 0 16,0 0 0-16,0 0 0 0,0 0 0 0,6-10 0 16,-1-4 0-1,0 0 0-15,-5 4 0 0,6-5 0 16,-6 1 0-16,5 0 0 0,-5-1 0 0,0 1 0 0,0 4 0 0,0 1 0 15,0-6 0-15,-5 1 0 0,-1-1 0 0,-10 6 0 16,5-1 0-16,1 1 0 0,-1-6 0 0,-5 1 0 16,-1 9 0-16,1-5 0 0,5 1 0 0,-5 4 0 15,5 0 0-15,11 5 0 0,0 0 0 0,0 0 0 16,0 0-96-16,0 0-26 0,-5 15-5 0,5-15-1 16</inkml:trace>
  <inkml:trace contextRef="#ctx0" brushRef="#br0" timeOffset="9728">7330 1104 957 0,'0'0'42'0,"11"0"10"0,5 0-42 0,-5 0-10 16,-11 0 0-16,11 0 0 0,5-9 76 0,-5 4 14 15,-1-5 2-15,1 1 1 0,-5-6-29 0,4 1-5 16,1-5-2-16,0-1 0 0,0-4 6 0,-6-5 1 16,1 1 0-16,-1-6 0 0,0-4-52 0,-5-1-12 15,0 1 0-15,-5-5 0 0,0-5 26 0,-12 0 2 16,7-5 1-16,-7 0 0 0,1 5-21 0,-5-5-8 16,-1 0 0-16,0 5 0 0,1-5 32 0,5 10 1 0,-6-5 0 15,0 10 0-15,12-1-33 0,-1 11 0 16,0-6 0-16,6 15 0 0,-1 4-147 0,1 6-36 0,5 9-7 0,0 0-2 0</inkml:trace>
  <inkml:trace contextRef="#ctx0" brushRef="#br0" timeOffset="9942">7800 912 990 0,'-22'34'44'0,"12"-20"8"16,-1 5-41-16,-5 5-11 0,5 5 0 0,-5 0 0 15,-6-5 92-15,6 5 17 0,0-5 3 0,5 0 1 0,-5-10-43 0,10 1-9 16,-5-6-1-16,6 6-1 0,5-15-44 0,0 0-15 16,0 0 9-16,0 0-487 15,0 0-98-15</inkml:trace>
  <inkml:trace contextRef="#ctx0" brushRef="#br0" timeOffset="10154">8092 811 1180 0,'0'0'52'0,"0"0"12"0,0 0-52 0,0 0-12 0,0 0 0 16,0 0 0-16,0 0 84 0,0 0 13 0,0 0 3 0,0 0 1 16,11 10-61-16,-11-10-13 0,0 0-3 0,0 0 0 15,0 0-48 1,10 0-11-16,12 5-1 0,-22-5-1 0</inkml:trace>
  <inkml:trace contextRef="#ctx0" brushRef="#br0" timeOffset="10339">8410 854 518 0,'0'0'46'15,"11"0"-37"-15,-5-4-9 0,4 4 0 16,1 0 152-16,0 0 29 0,-11 0 6 0,5-5 1 0,6 5-116 0,-11 0-24 31,11 0-4-31,0 0 0 0,-11 0-44 0,11 0 0 16</inkml:trace>
  <inkml:trace contextRef="#ctx0" brushRef="#br0" timeOffset="10526">8789 835 806 0,'27'-14'36'0,"-17"14"7"0,-4 0-35 0,5 0-8 0,-1 0 0 0,7 0 0 0,-17 0 149 0,0 0 28 15,5-5 6-15,6 5 1 0,-11 0-110 0,11-5-22 16,-1 5-4-16,7 0 0 0,-7 0-34 0,1 0-6 16,0 0-8-16,5 0-729 15</inkml:trace>
  <inkml:trace contextRef="#ctx0" brushRef="#br0" timeOffset="10713">9237 773 921 0,'0'0'82'0,"11"-5"-66"15,0 0-16-15,-1 0 0 0,1 1 120 0,0 4 21 16,0-5 4-16,-6 5 1 0,6 0-70 0,-11 0-13 16,11-5-3-16,-11 5-1 0,0 0-43 0,11 0-8 15,-1 0-8-15,-10 0 12 16,0 0-100-16,11 5-20 0</inkml:trace>
  <inkml:trace contextRef="#ctx0" brushRef="#br0" timeOffset="10887">9599 691 1364 0,'27'-9'60'0,"-16"9"13"0,-6 0-58 0,6 0-15 16,-6-5 0-16,6 0 0 0,-5 0 110 0,10 0 19 15,-11 5 4-15,6-4 1 0,-6 4-65 0,-5 0-13 0,0 0-2 16,0 0-1-16,11-5-29 0,-11 5-5 0,0 0-2 0,0 0 0 31,0 0-56-31,0 0-11 0,6-10-2 0,-6 10-828 0</inkml:trace>
  <inkml:trace contextRef="#ctx0" brushRef="#br0" timeOffset="11170">10161 437 1314 0,'16'14'58'0,"-5"-9"12"16,-6 4-56-16,6 1-14 0,0 0 0 0,-6 4 0 0,6 1 93 15,-6-1 16-15,1 5 3 0,-6 0 1 0,0 5-52 0,-11 5-10 16,6-5-3-16,-6 5 0 0,0-5-35 0,-11 5-13 15,6 0 9-15,-5 4-9 0,4-4 0 0,-4 0 0 16,5 4 0-16,-1-4 0 0,-4-5 0 0,5 0 0 16,5 0 8-16,-6 0-8 0,7-9 0 0,-1-1 0 15,5 1 0-15,6-6 8 0,0-9-8 0,0 0-9 16,0 0 9-16,0 0-13 16,0 0-150-16,0 0-29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5:48.7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547 1772 518 0,'0'10'46'0,"-6"-1"-37"0,1 6-9 0,5-1 0 0,-6-4 192 0,1-1 36 16,5-9 7-16,0 0 1 0,0 0-114 15,0 0-23-15,-5 5-5 0,-1 5-1 0,-5-10-24 0,11 0-5 16,0 0 0-16,0 0-1 0,-5 0-16 0,-6-5-3 16,0-5-1-16,6 1 0 0,-6-1-3 0,6 1 0 15,5-1 0-15,-6-4 0 0,1-1-6 0,5 1-2 16,-5-6 0-16,5-4 0 0,-6 0-14 0,6 0-3 15,0 0-1-15,0-4 0 0,0-6-3 0,0-4-1 16,0 4 0-16,-5-4 0 0,5-1-10 0,-6 1 0 0,6-5 9 16,0-1-9-16,-5 1 0 0,5 5 0 15,-5-6 0-15,5 6 0 0,0 9 0 0,0-4 8 16,0-11-8-16,0 1 0 0,0 5 0 0,0-1 9 16,0 1-9-16,0 0 0 0,5-1 0 0,0 5 0 15,6 6 0-15,-5-6 0 0,-1 0 9 0,0 10-9 0,1-4 0 16,-1 4 9-16,1 0-9 0,-1 0 0 0,0 4 0 15,1-4 0-15,-1 5 8 0,1 5-8 0,-1-5 0 0,6 9 8 16,-6 0-8-16,6 1 8 0,-6-10-8 0,6 4 8 16,0 1 2-16,0 4 0 0,0 5 0 0,-1 5 0 15,1 10 17-15,0-10 3 0,-6-10 1 0,12 6 0 16,-1-1-31-16,-5 5 0 0,0 0 0 0,5 0 0 0,0 0 0 16,0 9 0-16,0 11 0 0,1-11 0 0,-1-9 0 0,0 0 0 15,6 5 0-15,-6 0 0 0,-5 0 0 0,10 4 0 16,1-4 0-16,-6 5 0 0,-11-1 26 15,6 1-1-15,0 4 0 0,0 1 0 0,-6-1-17 16,1 0-8-16,-6 6 0 0,0 4 8 0,0 4-8 16,-11-4 0-16,5-4 0 0,-10 8 0 15,0 1-20-15,0 0-7 0,0-5-1 16,-6 0 0-16,0 5 40 0,1 0 7 0,-1-5 1 16,-5 5 1-16,0-5-21 0,0 0 0 0,0-10 0 0,0 0-12 0,-5 1 12 0,5-1-8 15,0-4 8-15,0-1-8 0,0-9-4 0,-6 5 0 16,1-5 0-16,-1 0 0 0,1-5 12 0,5 1 8 15,0 4-8-15,0 0 11 0,0-5-11 0,-5-14 0 16,5-1 0-16,0 1 0 0,-1 0 0 0,1 0-11 16,6-5 11-16,5 0-12 0,-1 0 12 0,1-5 0 15,5 5 0-15,1-5 0 0,4 0 0 0,-5 0 0 16,11-4 0-16,-5 4 0 0,5 0 0 0,0 0 0 16,0-4-11-16,5 4 11 0,-5-5 0 0,11 1 0 0,-5-1 0 15,-6 10 0-15,10 0 11 0,-10-5-2 0,6-9 0 16,-1-1 0-16,1 11-9 0,4-1-9 0,-4 0 9 0,-1 5-13 15,6 0 13-15,0 5 0 0,-6 0 0 0,6 4 0 16,0 6 0-16,0 4 0 0,-6-10 0 0,6 11 0 16,0-6 0-16,0 5 0 0,5 0 0 0,0 5 0 31,-16 0-186-31,11 5-34 0,5 0-8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5:59.4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389 386 806 0,'0'0'36'0,"0"-10"7"15,0 6-35-15,0 4-8 0,0 0 0 0,0 0 0 0,0 0 53 0,0 0 9 16,0 0 2-16,0 0 0 0,0 0 51 0,0 0 10 0,0 0 3 0,0 0 0 16,0 0-52-16,0 0-9 0,0 0-3 0,0 0 0 15,0 0-11-15,0 0-2 16,0 0-1-16,0 14 0 0,0 0-29 0,6 6-5 0,-6 4-2 0,0-5 0 15,5 0 40-15,-5 0 8 0,0 10 2 0,5 0 0 16,1 5-52-16,-6 4-12 0,5 0 0 0,-5 6 0 16,0-6 0-16,6 5 0 0,-6 5 0 0,5 0 0 0,0 0 0 15,1-9 0-15,-6-6 0 0,5 1 0 16,1-10-48-16,-6-5-13 0,0 5-3 16,5-9 0-16,-5-15-102 0,0 0-21 0,0 0-4 0,0 0-1 0</inkml:trace>
  <inkml:trace contextRef="#ctx0" brushRef="#br0" timeOffset="354">0 93 1267 0,'11'-9'28'0,"-6"-1"5"0,6 0 2 0,0 6 1 0,5-1-36 16,-10 0 0-16,4 0 0 0,7 5 0 0,-1-9 58 0,0-1 5 0,11 0 1 0,-11 1 0 15,11 4 0-15,-5 0 0 0,5 5 0 0,-6 5 0 16,6-5 0-16,0 5 0 0,1 0 0 0,4 9 0 16,0 10 0-16,1-10 0 0,-1-4 0 0,-5 0 0 15,0 14 0-15,-5 0 0 0,5 4 0 0,-6-8 0 16,-4-6-52-16,4 5-12 0,-10 5 0 0,0 0 0 15,-6 0 0-15,1 0 0 0,-12 0 0 0,6 5 0 16,-11 9 0-16,1-13 0 0,-12-11 0 0,6-4 0 16,-6 4 0-1,1 0 0-15,4 6 0 0,1-6 0 16,-5-9-60-16,4-5-4 0,17 0-2 0,-16 0 0 16,5 5-148-16,11-5-30 0,0 0-5 0,0 0-2 0</inkml:trace>
  <inkml:trace contextRef="#ctx0" brushRef="#br0" timeOffset="717">967 818 1357 0,'11'-5'29'0,"5"1"7"0,-5 4 0 0,5 0 4 0,-5 0-32 0,0 4-8 16,5 1 0-16,-16-5 0 0,0 0 28 0,0 0 4 15,5-5 0-15,-5 5 1 0,11-9-16 0,-11 9-3 16,6-5-1-16,-6 5 0 0,0-10-13 0,0 1-8 16,-6 4 8-16,-5-5-13 0,1 1 13 15,-7-1 0-15,1 5 0 0,-5 1 0 16,-1 8 13-16,0 6-4 0,12 4-1 0,-7-4 0 0,1 0-8 0,0 4-16 0,11 5 4 16,-6 0 1-16,11 1 34 0,0-1 6 0,0 0 2 0,0 0 0 15,5 5 1-15,1-4 1 0,-1-6 0 0,6 0 0 16,0 6-17-16,5-6-3 0,0-4-1 0,6 4 0 15,-1-4 11-15,-5-1 1 0,11-4 1 0,-5-5 0 16,0 0-16-16,-1 0-9 0,-5 10 10 0,11-6-10 16,-5-8 0-16,5 4 0 0,-5 0 0 0,-1-5-557 15,1 5-108-15</inkml:trace>
  <inkml:trace contextRef="#ctx0" brushRef="#br0" timeOffset="966">1497 1034 288 0,'0'0'25'0,"0"0"-25"0,0 0 0 0,0 0 0 16,0 0 172-16,0 0 28 0,-6-9 7 0,1-1 1 0,-1 1-64 0,6-1-13 16,0 0-3-16,0-4 0 0,0 4-102 0,6-4-26 15,-6 0 0-15,5 4 0 16,1-4 36-16,-1 4 3 0,0-4 0 0,6 4 0 0,-5 0-27 0,4 1-4 15,7-1-8-15,-7 5 11 0,1-9-11 0,0 4 8 16,0 1-8-16,0-1 8 0,-1 0 6 0,7 6 1 16,-7-1 0-16,1 5 0 0,5 0-15 0,-5 0 0 0,-11 0 0 15,16 5-512-15,1 9-101 0</inkml:trace>
  <inkml:trace contextRef="#ctx0" brushRef="#br0" timeOffset="1532">1875 1006 576 0,'0'0'51'0,"0"0"-41"15,0 0-10-15,0 0 0 0,0 0 154 0,0 0 29 16,0 0 5-16,0 0 2 16,11 4-98-16,-11-4-20 0,0 0-4 0,0 0-1 0,0 0-35 0,0 0-6 15,0-14-2-15,0 0 0 0,0-1-16 0,0-4-8 16,0 0 8-16,5 0-8 0,-5-1 0 0,5 6 0 16,1-1 0-16,-1 1 0 0,-5-5 8 0,6 4-8 0,-1 6 8 0,6 4-8 15,0-5 8-15,-11 10-8 0,0 0 8 0,0 0-8 16,10-4 15-16,1 4-3 0,-11 0 0 0,16 9 0 15,1 1 24-15,-7 4 5 0,1-4 1 0,5 9 0 16,-10 5-4-16,5-5-1 0,-1 5 0 0,1-4 0 31,-5 4-9-31,4-5-1 0,1-5-1 0,-5 1 0 16,-1-1-18-16,-5-4-8 0,11-1 0 0,-11-9 8 0,0 0-8 0,0 0 0 0,0 0-10 16,11 0 10-16,-6-9-13 0,6-6 3 0,-6-4 1 0,1 0 0 15,-1-5 9-15,0 5-8 16,-5 4 8-16,6-4-8 0,-1-5 8 0,-5 5 0 0,6-5 0 0,-6 4 0 15,5 1 0-15,-5 5 0 0,11 4 0 0,-11 10 0 16,0 0 8-16,5-9-8 0,1-1 8 0,-6 10-8 16,0 0 16-16,10 10-2 0,1-1 0 0,0 1 0 0,-11-10 18 15,11 5 4-15,0 4 1 0,0 1 0 0,-1 4-15 16,1 1-3-16,0-1-1 0,0 5 0 16,5-4-18-16,-5 4 10 0,5-5-10 0,-5 1 8 0,10-1-8 0,-4 1 0 15,-7-1 0-15,1-4 0 16,0-6-126-16,5 1-27 0</inkml:trace>
  <inkml:trace contextRef="#ctx0" brushRef="#br0" timeOffset="1782">2582 665 576 0,'22'0'25'0,"-22"0"6"16,0 0-31-16,0 0 0 0,0 0 0 0,11 9 0 0,0 1 262 0,-11-10 46 0,16 0 10 0,0 5 2 15,0-1-158-15,0 1-31 0,-5 0-7 0,11-5 0 16,-1 0-52-16,1 5-9 0,5-5-3 0,0 5 0 16,0-5-32-16,-5 0-8 0,-6 0 0 0,6-5-1 15,-6 5-19-15,-5-5 0 0,5 0 8 0,-5 10-8 16,-1 0-136-16,-10-5-32 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13.1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2847 67 1267 0,'0'0'28'0,"0"0"5"0,0 0 2 0,5-9 1 0,-5-6-36 0,5 1 0 15,-5 4 0-15,0 10 0 0,0 0 109 0,0 0 15 16,0-4 4-16,0 4 0 0,0 0 0 0,0 0 0 15,0 0 0-15,0 0 0 0,-5 9-52 0,-6 6-9 0,6 9-3 0,-1-5 0 16,1 14 0-16,-6 1 0 0,6 9 0 0,-1 0 0 16,-4 5 0-16,4 1 0 0,1-6 0 0,-1 10 0 15,6-1-51-15,-5 1-13 0,5 0 0 16,0 9 0-16,5 6 0 0,1-1 0 0,-1-9 0 16,1-15 0-16,-1-10 54 0,6-4 8 0,-6-5 2 15,6-5 0-15,-6 1-52 0,6-6-12 16,-5 0 0-16,4 6 0 0,-10-20-48 15,0 0-13-15,11 0-3 0,0-5 0 0,-11 5 52 0,16-10 12 0,-10-9 0 0,-1 9 0 16,-5 10 19-16,0 0 6 0,11-14 2 0,5 0 0 0,-11-1-27 16,1 6 0-16,-6 9 0 0,11-5 0 15,-6-5 0-15,6 5 8 16,0 5-8-16,-1 0 0 0,-4 5 9 0,10 0-9 0,0-5 10 0,6 5-10 0,5-5 15 16,5 0-3-16,1 0-1 0,-1 5 0 0,0-5 6 0,6 0 2 15,6 0 0-15,-7 0 0 0,1 0-2 0,-5 0 0 16,10 0 0-16,-11 0 0 0,1 0-9 0,-6-5-8 15,0 0 9-15,-6-5-9 0,1 1-12 0,-1-6-8 16,-4 6-1-16,-1 4-1 16,-5-5-34-16,-1 1-6 0,1-1-2 0,0 1 0 15,-11 9-102-15,0 0-21 0,-5-20-4 0</inkml:trace>
  <inkml:trace contextRef="#ctx0" brushRef="#br0" timeOffset="238">2825 576 1342 0,'16'-4'60'0,"-10"-1"12"0,4 0-58 0,1 0-14 0,5 5 0 0,1 0 0 16,-1 10 140-16,5-10 24 0,1-5 6 0,10 0 1 15,-5-9-15-15,22 4-4 16,32 5 0-16,-5 1 0 0,-17-16-38 0,-10 6-8 31,-11 4-2-31,-6 1 0 16,-5 9-185-16,-5-10-38 0,-12 5-7 0,-4 1-650 15,-6-1-131-15</inkml:trace>
  <inkml:trace contextRef="#ctx0" brushRef="#br0" timeOffset="454">2749 168 1497 0,'11'-29'66'0,"-5"20"14"0,4-1-64 0,1-4-16 0,0 4 0 0,0-4 0 16,0 4 106-16,-1 1 18 15,7 4 3-15,-1-5 1 0,0 5 0 0,6-4 0 16,-1-1 0-16,6 5 0 0,6 1-103 0,15-1-25 16,6 0 0-16,-5 0 0 0,-1 5 56 0,1 5 7 15,0 5 1-15,-1-1 0 16,1 1-103-16,-6-1-20 0,6 6-4 0,-11 4-683 0,5 0-137 15</inkml:trace>
  <inkml:trace contextRef="#ctx0" brushRef="#br0" timeOffset="871">4294 639 1036 0,'0'0'92'0,"0"0"-73"0,0 0-19 0,0 14 0 0,0-14 167 0,0 0 29 16,0 0 7-16,0 0 1 0,0 0-103 0,-10-5-20 15,-7 1-4-15,1-1-1 0,0-5-28 0,0 5-7 16,-11-9-1-16,10 4 0 16,1-4-32-16,-5 4-8 0,4 1 0 0,1-1 0 15,5 10 65-15,-5 0 11 0,16 0 3 0,-5 10 0 16,-1 4-37-16,1-4-7 0,5-10-2 0,-5 14 0 0,5 5-13 16,0-4-4-16,0-1 0 0,0 1 0 0,5 4-16 0,0-5 0 15,-5 5 0-15,6-9 0 0,-6-10 0 0,11 5 8 16,-6 0-8-16,6 4 0 0,-6 1 0 0,-5-10 0 15,16-10-10-15,1 10 10 0,-7-5-16 0,7-4 5 16,-12 4 1-16,6-9 0 0,0-1 10 0,0 6-10 16,-6-6 10-16,6 6-10 0,0-6 10 0,-6 1 0 15,0 4 0-15,-5 10 0 0,0 0 13 0,0 0 5 16,6 10 1-16,-1 4 0 0,-5 1-19 0,0-1-9 16,0 10 1-16,-5 5 0 0,5 14 8 0,-6-4 12 15,6-1-2-15,-5 10-1 0,0 0-9 0,-1 0 0 16,1 0 0-16,-6 0 0 0,6-5 8 0,5 0 2 0,-6-4 1 15,1-10 0-15,5-5-11 0,0-5-16 0,0-5 4 0,0-4 1 16,0-10 11-16,0 0 0 0,0 0 10 0,0 0-10 31,16 0-99-31,0-5-25 0,0-4-6 0</inkml:trace>
  <inkml:trace contextRef="#ctx0" brushRef="#br0" timeOffset="1124">4489 620 921 0,'11'43'82'0,"-11"-34"-66"0,0-9-16 0,5 15 0 16,0 9 234-16,1 0 43 15,-6 0 9-15,5-5 2 0,1 0-105 0,-1 1-21 0,0 4-4 0,1-5-1 0,5 0-79 0,5 0-16 16,-5 0-3-16,10 1-1 0,1-6-26 0,-6 0-6 16,0-4-1-16,1-5 0 0,-1 0-17 0,0-10-8 15,0 0 8-15,0-5-8 0,1-4 0 0,-7 0 0 16,1-6 0-16,-5 6 0 0,4-5-11 0,-4 0 11 15,-6-1-8-15,0 1 8 0,0 0 0 0,-6-5 0 16,1 0 0-16,-6-5-8 0,0 5-2 0,1 5 0 16,4 9 0-16,6 10 0 15,0 0-106-15,0 0-20 0,-5-14-5 0,5 4-594 16,0 1-118-16</inkml:trace>
  <inkml:trace contextRef="#ctx0" brushRef="#br0" timeOffset="1314">5072 797 748 0,'6'20'33'0,"-12"-11"7"0,1 6-32 0,5-15-8 0,0 0 0 0,0 0 0 15,0 0 220-15,0 0 41 0,-6-15 9 0,1 6 2 16,0-11-148-16,-6 1-28 0,5 0-7 0,6 4-1 16,-5 6-38-16,0-1-8 0,-1-4-2 0,6-5 0 15,-5 4-26-15,5-4-6 0,5 5 0 0,1-1-8 16,-1 1-118-16,-5 14-30 15</inkml:trace>
  <inkml:trace contextRef="#ctx0" brushRef="#br0" timeOffset="1548">5245 696 576 0,'0'0'25'0,"0"0"6"0,11 15-31 0,0 4 0 0,-6-5 0 0,6 6 0 16,-6 4 324-16,1-5 58 0,-6-19 12 0,5 14 2 0,1 6-242 0,-6-20-49 15,0 0-9-15,0 9-3 0,5 6-38 0,-5-15-8 16,0 0-2-16,0 0 0 0,0 0-21 15,0 0-5-15,0 0-1 0,5-5 0 0,1 0-18 0,-1-5 10 16,1-4-10-16,4 0 8 0,-4-10-8 0,-1 0 0 16,1 4 0-16,-1-4 0 0,0 5 0 0,1 0 0 15,-1 0 0-15,6 4 0 0,-6 1 0 0,6 4 0 16,-5 1 9-16,4-1-9 0,1-4 0 0,-5 9 9 16,4-5-9-16,1 5 0 0,-5 5 0 0,4-4 0 15,1 4 0-15,-5-5 0 16,-6 5-150-16,0 0-24 0,0 0-5 0</inkml:trace>
  <inkml:trace contextRef="#ctx0" brushRef="#br0" timeOffset="1720">5083 399 1267 0,'11'14'56'0,"-11"-14"12"0,0 0-55 0,0 0-13 0,0 0 0 0,0 0 0 15,0 0 82-15,0 0 14 0,0 0 2 0,0 0 1 16,0 0-67-16,16 0-12 0,0 0-4 0,0 0 0 15,-5 0-86-15,6 0-18 0</inkml:trace>
  <inkml:trace contextRef="#ctx0" brushRef="#br0" timeOffset="4204">8530 43 1342 0,'0'0'60'0,"0"0"12"0,0 0-58 0,0 0-14 16,11-4 0-16,-6 4 0 0,-5 0 96 0,5-5 17 15,-5 5 3-15,11-5 1 0,-11 5-44 0,6-10-9 16,-1 1-1-16,-5 9-1 0,0 0-62 0,0 0 0 15,0-10 0-15,0 10-880 0</inkml:trace>
  <inkml:trace contextRef="#ctx0" brushRef="#br0" timeOffset="9757">5272 778 1036 0,'0'0'46'0,"0"0"10"0,0 0-45 0,0 10-11 0,6 14 0 0,-6-15 0 16,0-9 95-16,0 0 17 0,0 0 3 0,0 0 1 15,0 0-32-15,0 0-7 0,0 0-1 0,0 0 0 16,-11 5-9-16,11-5-3 0,0 0 0 0,0 0 0 0,-11 0 20 0,11 0 3 15,0 0 1-15,0 0 0 0,0 0-39 0,0 0-7 16,-5 5-2-16,5-5 0 0,-6 14 20 0,1-4 3 31,5-10 1-31,0 0 0 0,0 0 0 0,0 0 0 16,0 0 0-16,-6-10 0 0,1 6 0 0,5 4 0 16,-5-10 0-16,-1-4 0 0,-5-1-52 0,6 1-12 0,-6-1 0 0,0 1 0 15,6-5 0-15,-6 9 0 0,6 5 0 0,-1-14 0 0,-5-15-13 0,6 6-6 16,-6 4-1-16,6 4 0 0,-1 1 20 15,1 5-8-15,0-10 8 0,5 5 0 16,0-5-40-16,0 9 0 0,0 1-1 0,5 4 0 16,-5 10-172-16,0 0-35 0,0 0-6 15,11 0-2-15</inkml:trace>
  <inkml:trace contextRef="#ctx0" brushRef="#br0" timeOffset="10311">5812 548 1728 0,'0'0'38'0,"0"0"8"0,0 0 2 0,0 0 0 16,0 0-39-16,0 0-9 0,0 0 0 0,0 0 0 0,-10-5 53 0,10 5 9 16,-6-5 2-16,-5 0 0 0,1 5-6 0,-1 0-1 15,-5 0 0 1,-1 5 0-16,1 0-40 0,0 0-8 0,0-1-1 0,5 1-8 16,-5 5 19-16,5 4-3 0,0 1-1 0,6-1 0 15,-1 5-3-15,1 0-1 0,5 1 0 0,0-1 0 16,5 5 8-16,-5-5 1 0,6 5 1 0,-1-9 0 15,1 4 15-15,4-5 4 0,1 1 0 0,0-6 0 16,5 1-10-16,0-1-2 0,1 1 0 0,-1-10 0 31,0 5-12-31,0-5-2 0,0-5-1 0,-5 5 0 16,0-10-13-16,0 10 0 0,0-4 0 0,-1-6 0 0,-4-4 12 0,5-10-1 0,-11-5 0 0,5 0 0 16,0 5-11-16,-5-5 0 0,6 5 0 0,-1 0 0 15,-5 5 0-15,0-5 0 0,0 5 0 0,0 4 0 16,0 15-12-16,0 0 3 0,0 0 0 0,0 0 0 31,0 0 9-31,0 0 0 0,0 0 0 0,6 5 0 16,4 5 20-1,-4 9 7-15,10 0 1 0,-5 5 0 0,0-5 6 16,-1 0 2-16,1-4 0 0,5 4 0 0,-5-5-36 16,0 6 0-16,5-1 0 0,0 5 0 15,-5 0-44-15,0-5-16 0,5 0-4 0,-5 1 0 0,5-11-199 16,-5-4-40-16</inkml:trace>
  <inkml:trace contextRef="#ctx0" brushRef="#br0" timeOffset="10554">6342 975 1728 0,'0'0'76'0,"0"0"16"31,-6-10-73-31,6 10-19 0,0-4 0 0,0 4 0 0,0 0 69 0,0 0 11 0,0 0 1 0,-10-15 1 16,4 6 22-16,1-11 5 0,-1-4 1 0,6 0 0 15,-5 0-65-15,5 5-13 0,0 0-2 0,0 5-1 16,5-6-5-16,-5 11-2 0,0-6 0 0,11 6 0 16,-5-6-7-16,-1 1-2 0,6-10 0 0,0 9 0 15,5 6-13-15,-5-6 0 0,5 6 0 0,0 4 0 16,-5 0 10-16,5-4-1 0,0-1 0 0,-5 5 0 16,5 5-9-16,-16 0 0 0,11-5-12 0,0 1 12 15,5 8-135-15,0-4-19 0,-5 5-4 0</inkml:trace>
  <inkml:trace contextRef="#ctx0" brushRef="#br0" timeOffset="10772">6779 884 1580 0,'0'0'70'0,"0"0"14"0,0 0-67 16,-5-5-17-16,0 0 0 0,-1-4 0 0,1-1 100 0,-1-4 16 0,1-1 3 0,5 1 1 15,0-1-57-15,0 1-11 0,0-5-3 0,0 4 0 16,0-4 12-16,0 0 3 0,-5 4 0 0,10-4 0 16,-5 5-52-16,5-1-12 0,1-4 0 0,-1 10 0 15,1-1 0-15,-1 5-16 0,6-4 3 0</inkml:trace>
  <inkml:trace contextRef="#ctx0" brushRef="#br0" timeOffset="11378">7087 769 1497 0,'0'-10'133'31,"0"-5"-106"-15,0 6 73-16,-5-1 16 0,-1 5 2 0,6 5 1 0,-10 5-52 0,-1 0-11 0,0 5-1 0,6-6-1 16,-6-4-20-16,0-9-4 0,0-1-1 0,0 1 0 15,1 4-8-15,4 5-1 0,6 0-1 0,-5 0 0 16,5 0-7-16,0 0 0 0,0 0-1 0,-6 14 0 15,1-4 10-15,0 4 3 0,5 6 0 0,0-6 0 16,0-14-24-16,0 0 0 0,0 0 0 0,0 0 0 16,5 14-20-16,0 1-8 0,1-1-1 0,-6-14-1 15,0 0 14-15,0 0 4 0,0 0 0 0,11 5 0 16,-11-5-8-16,10 0-2 0,-10 0 0 0,17-5 0 16,-7 0 22-16,1 1 0 0,0-1 8 0,0 0-8 15,0 0-22-15,-1 5-10 0,1 0-1 0,6 0-1 16,-7-9-14-16,7 4-2 0,-7-5-1 0,7 1 0 15,-7-1-1-15,7 5 0 0,-1 0 0 0,-5 0 0 0,-6-4 27 0,0 4 5 16,1-5 0-16,-1 1 1 0,-5 9 19 0,0 0 0 16,0 0 0-16,0 0 0 15,0 0 18-15,0 0 7 0,6 14 2 0,-6 1 0 16,0-6 40-16,5 1 8 0,0 0 1 0,1 4 1 0,-6-4-1 0,5 9 0 0,-5 0 0 0,0 5 0 16,0 0-23-16,6 0-5 0,-6-10 0 0,5 6-1 15,-5-1-16-15,0-19-3 0,0 0-1 0,0 0 0 0,5 14-10 16,-5-14-1-16,0 0-1 0,0 0 0 0,0 0-4 0,0 15-1 15,6 9 0-15,-6-24 0 0,0 0-10 0,5-15-16 16,1 6 4-16,-1-1 1 0,-5-4 11 16,0-1 16-16,5-4-4 0,1 0-1 0,-6 0-20 0,0 9-4 15,5-4-1-15,-5-1 0 0,6 1 14 0,-1 4 0 16,0 1 0-16,6 4 0 0,-5-10 0 0,4 11 0 16,1 8 0-16,-11-4 0 0,0 10 10 0,0-10-10 15,0 0 8-15,0 0-8 0,11 5 9 0,-11-5-9 16,0 0 10-16,5 5-10 15,6 9 0-15,-5 0 8 0,-1 6-8 0,0-1 0 0,-5 0 0 0,0 0-18 0,0-4 4 16,-5-1 1 0,5 0-45-1,0 1-9-15,0-1-1 0,-5 15-1 0,5 19-139 0,5-19-27 0</inkml:trace>
  <inkml:trace contextRef="#ctx0" brushRef="#br0" timeOffset="11760">7709 639 1274 0,'0'0'56'0,"0"0"12"0,0 0-54 0,0 0-14 0,10-5 0 0,-10 5 0 0,0 0 125 0,0 0 23 15,0 0 4-15,0 0 0 0,0 0-40 0,0 0-9 16,0 19-2-16,6-4 0 0,-6-6-69 0,0-9-15 15,0 0-2-15,-6 15-1 0,1-1 7 0,0 0 2 16,-1 6 0-16,6-6 0 0,0-14-3 0,-11 10 0 31,11-10 0-31,-5 14 0 0,-6 1-4 0,11-1-2 16,0-14 0-16,-5 14 0 0,5-14-5 0,0 20-1 0,0-6 0 0,5 0 0 16,-5 1 0-16,6-1 0 0,4 1 0 0,-4-1 0 0,5 5 2 0,-6-4 0 15,0-11 0-15,6 6 0 0,0 0 1 0,0-10 0 16,-6 0 0-16,11 4 0 0,-5 1-11 0,0 0 12 15,5-5-12-15,-5 0 12 0,0-5-12 0,0 5 0 16,-1-9 0-16,1 4 0 0,5-5-21 0,-5 5 0 0,0 1 0 16,0 4 0-1,0-10-167-15,-6 0-34 0,0-4-6 0,6 4-660 0</inkml:trace>
  <inkml:trace contextRef="#ctx0" brushRef="#br0" timeOffset="12013">7860 860 460 0,'11'-5'41'0,"-11"5"-33"0,0 0-8 0,16-5 0 16,-5-9 229-16,-1 4 44 15,1 5 9-15,5 1 2 0,-10-16-135 0,5 6-26 0,-6-5-6 0,0 4-1 0,6 6-45 0,-5-6-10 32,-6 6-1-32,5-6-1 0,-10 6-31 0,-1 4-5 15,1-5-2-15,-6 5 0 0,0-4-11 0,11 9-2 16,0 0-8-16,-11 5 12 0,-10-1 3 0,5 1 0 0,5 5 0 0,-5 4 0 0,5-4 4 0,5 9 1 16,1 0 0-16,0 1 0 15,5-1 1-15,0 5 1 0,10-5 0 0,1 10 0 16,0-10-3-16,0 5-1 0,0 0 0 0,5-5 0 0,0 0 2 0,6 15 0 15,-1 24 0-15,6-34 0 0,-5-34-4 0,-1-4-1 16,1-1 0-16,0 6 0 16,-6 4-15-16,0 0 8 0,0 5-8 0,1 0 0 0,-1-5 0 0,-5-4-16 15,5-1 1-15,-11-4-753 32,1-1-152-32</inkml:trace>
  <inkml:trace contextRef="#ctx0" brushRef="#br0" timeOffset="12198">6877 346 1267 0,'0'0'56'0,"0"0"12"0,10-5-55 0,7 5-13 0,-7-5 0 0,1 5 0 15,0 5 80-15,5-5 14 0,-5 0 2 0,11 0 1 16,-1 5-137-16,12 0-27 0</inkml:trace>
  <inkml:trace contextRef="#ctx0" brushRef="#br0" timeOffset="12415">8497 946 1227 0,'0'0'54'0,"0"0"12"0,0 0-53 0,0 0-13 15,0 0 0-15,0 0 0 0,0 0 99 0,0 0 17 16,11-5 3-16,-11 5 1 0,0-4-41 0,0-1-8 0,5-5-2 0,-5 1 0 16,6 4-45-16,-1 0-8 0,1-5-3 0,-6 1-586 15,-6-6-118-15</inkml:trace>
  <inkml:trace contextRef="#ctx0" brushRef="#br0" timeOffset="12587">8395 389 1328 0,'0'0'59'0,"10"-5"12"16,-4-4-57-16,5-1-14 0,-1 1 0 0,-4-6 0 0,5 6 101 0,-11 9 18 0,0 0 3 0,5-15 1 15,0-4-63-15,6 9-12 0,-11 10-2 0,0 0-1 16,0 0-36-16,0 0-9 0,0 0 0 0,0 0-857 31</inkml:trace>
  <inkml:trace contextRef="#ctx0" brushRef="#br0" timeOffset="14338">0 1388 1267 0,'0'0'28'0,"0"0"5"0,0 0 2 0,0 0 1 0,0 0-36 0,0 0 0 16,0 0 0-16,0 0 0 0,0 0 58 0,0 0 5 16,0 0 1-16,0 0 0 15,0 0 0-15,0 0 0 0,0 0 0 0,0 0 0 16,5 0 0-16,6-5 0 0,0 5 0 0,5 0 0 0,-5-5-12 0,5 5-1 16,5 0-1-16,-4-4 0 0,10-1 1 0,5 0 0 15,0 5 0-15,6 0 0 0,5 0-4 0,1 0-1 16,4 0 0-16,1 0 0 0,10-5-4 0,1 10-1 0,-1-5 0 0,1 0 0 15,-1 0-1-15,-5 0-1 0,0 0 0 0,0 5 0 16,-5 0-19 0,-1-5-3-16,1 0-1 0,5 0 0 0,0 4 13 0,0 6 3 0,0-5 0 0,6 0 0 15,4-1-41-15,-4-4-8 0,5 10-2 0,-1-5 0 16,-4-5 37-16,-6 5 7 0,0-5 2 16,0 0 0-16,0 0-27 0,-16-5 0 0,5 5 0 0,0 0 0 15,6 0 0-15,-1-5 0 0,1 10 0 0,-6-5 0 16,11 0 0-16,6 0 0 0,-6 0 0 15,0 0 8-15,0 0-28 0,-11-5-7 16,6 10-1-16,-6-5 0 0,-5 0 48 0,5 0 8 0,5 0 3 0,1 0 0 0,-6 5-31 16,11-5 8-1,0 4-8-15,6 1 0 16,5 0-23-16,-11-5-7 0,5-5-2 0,-5 5 0 0,0 0 32 0,0 0 0 0,-5 0 0 0,5 0 0 0,0-5 22 16,-6 5 10-16,6 5 3 0,-5-5 0 0,0 0-27 0,5 5-8 15,0-5 0-15,0 5 0 0,0-5 28 0,0 5 0 16,0-5-1-16,0 0 0 0,0 4-42 0,0-4-8 15,-6-4-1-15,1 4-1 0,0 4 25 0,-1-4 0 16,-4 0 0-16,4 0 0 0,1 0 0 0,-6 0 0 16,11 0 0-16,5 0 0 0,-10 0 0 0,5 0 0 15,0 0 0-15,0 0-8 0,-5-4 8 0,-6 4 0 16,0 0 0-16,6-5 0 16,-11 0 0-16,-1 5 0 0,1 0 0 0,0 0 0 0,0 0 0 0,-6 0 0 0,6 5 0 15,-5-5 0-15,4 0 0 0,1-5 0 0,5 5 0 0,1 0 0 16,4 0 0-16,1 0 0 0,-11 0 0 0,5 0 0 15,0-5 0-15,0 0 0 0,1 1 0 0,-7-1 0 16,7 0 0-16,-7-5 0 0,1 6 0 0,0-1 0 31,0 0 0-31,-6-5 0 0,6 6 0 0,0 4 0 16,0-10 0-16,5 10 0 0,-5-10 0 0,10 6 0 0,-4-6 0 0,4 5 0 0,-5 0 0 0,6 1 0 16,0-1 0-16,-1 5 0 0,1-5 0 0,-6 0 0 15,0-4 0-15,6 9 0 0,0 0 0 0,-1-5 0 16,1 5 0-16,-1-5 0 0,12 5 0 0,-1 0 0 0,-5 0 0 0,6-5 8 15,-1 5-8-15,1 0 0 0,-1 5 0 0,0 0 0 32,1 0 0-32,-6-5 8 0,0 9-8 0,-5-4 0 0,-1 5 0 15,1-1 8-15,-1 6 8 0,6-11 3 0,0-4 0 0,0 5 0 0,-10-5-29 0,4 0-6 16,1 0 0-16,0 5-1 0,-12-10 17 0,1 5 0 16,0-9-8-16,0 9 8 15,0-10 0-15,-6 10 0 0,-5-5-8 0,0 0 8 0,-5 1-12 0,-6-1 2 16,0 0 0-16,-11-5 0 15,1 6-82-15,-6 4-17 0,0 0-3 0,0 0-709 16,0 0-142-16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37.5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63 2188 0,'0'0'48'16,"0"0"11"-16,0 0 1 0,0 0 1 0,0 0-49 0,0 0-12 0,0 9 0 0,0 6 0 0,0-6 54 0,0 6 8 15,0-6 2-15,0 6 0 0,0 9 12 0,5 0 4 16,1 9 0-16,-1 1 0 0,-5-5-80 0,5-5-10 16,1 0-5-16,5 5-1 0,-6-5 16 0,6 5 0 15,0-5 0-15,-1-5 0 0,-4-10 0 0,10-4 0 16,-5 5 0-16,0-1 0 0,5-4 0 0,0-5 0 16,-11 0 0-16,6-9 0 0,5 4 16 0,1-5 7 15,-7 1 1-15,7-6 0 0,-7 6-39 0,1-6-7 16,0 1-2-16,0-5 0 0,0 4 24 0,-1-4 0 15,-4 0 0-15,-1 0 0 0,-5-5 47 0,-5 0 13 16,-1 4 4-16,6 1 0 0,0 5-52 0,-5-1-12 16,0 10 0-16,5 5 0 0,0 0 0 0,0 0 0 15,0 0 0-15,-11 5 0 0,0 5 54 0,6-1 8 0,-1 6 2 16,1 4 0 0,5-4-103-16,0 4-20 0,11 5-4 0,-6-5-1 0,6 5 52 0,0-5 12 0,-6 0 0 15,6 1 0-15,5-6 0 0,0 0 0 0,1 6 0 0,-1-11 0 16,5 1 36-16,-10-10 9 0,5-5 3 0,1 0 0 15,4 5-77 1,-5-5-15-16,1-4-4 0,-1-6 0 0,0-4 39 0,0 5 9 0,0-1 0 0,1 1 0 16,-7-5 16-16,7 0 6 0,-12-5 1 15,6-5 0-15,0 0-37 0,-6 5-7 0,0-10-2 16,1 10 0-16,5 10 36 0,-1-5 7 0,-10-1 2 0,6 1 0 16,-1 5-35-16,-5-1-7 0,0 1-2 0,0 0 0 15,6 9-34-15,-6 5-6 0,5-10-2 0,-5 10 0 16,0 0-153-16,5 10-31 0,6-5-7 0,0 14-1 0</inkml:trace>
  <inkml:trace contextRef="#ctx0" brushRef="#br0" timeOffset="281">907 269 1958 0,'0'0'43'0,"17"5"9"0,-7 0 1 0,7-5 3 0,-7-5-45 0,7-4-11 16,-7-1 0-16,7 5 0 0,-7-9 97 0,1 4 18 16,0-4 3-16,0 9 1 0,-6-5-37 0,-5-4-7 15,6-5-2-15,-6-1 0 0,-6 1-45 0,1-5-10 16,-6 0-2-16,6 0 0 0,-6 10 0 0,0-1 0 0,0 1 0 0,0 9 0 15,1 0 13-15,4 5 3 0,6 0 0 16,-16 5 0-16,5 10-32 0,0-1 0 0,6 0 0 16,0 1 0-16,-1 9 0 0,6 5 0 15,6 4 0-15,-1 1 0 0,0-5 0 0,6 0 0 16,0 4 0-16,5 1 0 0,0-1 57 0,6-4 6 0,-6-14 1 16,6 9 0-1,-1-5-103-15,-4 0-20 0,10 0-4 0,-6-4-1 0,1-6 82 16,-1-4 16-16,-4 5 3 0,4-6 1 0,-5 1-38 0,6-5 0 0,-11 0 0 0,5 0-12 15,-5-5-77 1,0 5-16-16,0-9-3 0,-1-1-1115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35.8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589 773 1497 0,'0'0'32'0,"0"0"8"0,0 0 0 16,0 15 4-16,-6-6-36 0,6-9-8 0,0 0 0 0,0 0 0 0,0 10 104 0,0-10 20 15,0 0 3-15,0 0 1 16,0 0-52-16,0 0-9 0,0 9-3 0,0-9 0 0,0 0 31 0,0 0 5 15,0 0 2-15,0 0 0 0,-5-14-10 0,0 0-1 16,-1-10-1-16,-5 0 0 0,11-5-58 0,-5 0-11 16,0 0-2-16,5 0-1 0,0-9-28 0,-6 4-6 15,6 5 0-15,0-4-1 0,6 9 17 0,-6 5 0 16,-6-10 0-16,1 5 0 0,-1 0 0 16,1 5 0-16,0-1 0 0,-1 6 0 15,1 0-160-15,-6-1-26 0,6 1-5 0,-12 9-1 16</inkml:trace>
  <inkml:trace contextRef="#ctx0" brushRef="#br0" timeOffset="281">38 355 1267 0,'-38'-4'28'0,"38"4"5"0,0 0 2 0,0 0 1 0,0 0-36 0,0 0 0 0,16 0 0 0,0-5 0 15,6 5 109-15,0-5 15 0,-12 0 4 0,12-4 0 16,10-1 1-16,-10 0 1 0,0 1 0 0,-1-1 0 0,12 1-54 0,-1-6-12 16,-5 6-1-16,5-1-1 15,6 0 2-15,0 1 0 0,0-6 0 0,-11 11 0 16,5-6-52-16,12 10-12 0,-1-5 0 0,5 5 0 16,1 0 28-16,0 0 4 0,-1-5 0 0,12 0 0 15,-6 5-52-15,-11 0-9 16,0 0-3-16,-10-4 0 0,-1 4 32 0,-10 4 0 0,-1 11 0 0,-5-10 0 15,-16-5-217-15,0 0-38 0,0 0-7 0</inkml:trace>
  <inkml:trace contextRef="#ctx0" brushRef="#br0" timeOffset="531">211 898 345 0,'-17'14'15'0,"12"-9"4"0,0 0-19 0,5-5 0 0,5 10 0 0,-5-10 0 16,11 9 358-16,0 1 68 0,5-5 14 0,0 4 2 16,6-9-247-16,-1 5-50 15,-5 5-9-15,6-6-3 16,0 1-55-16,5-5-11 0,5 0-3 0,6 0 0 0,0 0 0 0,5 0-1 16,6 0 0-16,10 5 0 0,17-5-35 0,-12 5-8 15,1-5 0-15,-11 0-1 0,-5 0-30 0,-11 0-5 0,-6 0-2 0,1-5 0 31,4 0-37-31,-4 0-7 0,5 1-2 0,-1-1-751 0,-4 0-150 0</inkml:trace>
  <inkml:trace contextRef="#ctx0" brushRef="#br0" timeOffset="848">1523 946 1152 0,'0'0'102'0,"0"0"-82"15,0 0-20-15,0 0 0 0,0 0 162 0,0 0 28 16,0 0 6-16,-10 0 0 0,-1 0-84 0,0 0-16 16,0-5-4-16,0-4-1 15,-5-6-22-15,5 6-4 0,6-11-1 0,-6-4 0 0,6-4-16 0,-1-6-3 16,1 0-1-16,-6-4 0 0,11 0-19 0,-5-6-4 0,10 1-1 16,-5 5 0-16,6-1-20 0,-1-4 0 15,0 0 0-15,1 0 0 0,5-1 0 0,-1 6 0 16,1 0 0-16,11 4 0 0,-6 5 0 0,6-5 0 0,-1 10 0 15,-5 0 0-15,6 5 56 0,0 0 6 0,5 0 2 16,0 4 0 0,0-4-76-16,-11 5-16 0,0 4-2 0,6-4-1 0,-6 9 101 0,5 5 20 15,-10 5 4-15,-11-5 1 16,-5-5-383-16,-1 10-77 0,-10 24-15 0,-22 9-4 0</inkml:trace>
  <inkml:trace contextRef="#ctx0" brushRef="#br0" timeOffset="1018">1167 538 2419 0,'0'0'53'0,"0"0"11"0,0 0 3 0,11 0 1 0,5 5-55 0,-5-5-13 16,5 0 0-16,0 0 0 15,0-5 105-15,0 5 19 0,6 5 3 0,5-5 1 16,-5 0-69-16,-1-5-14 0,12 5-2 0,-6 0-1 0,0 0-16 0,-6 0-3 16,6 0-1-16,0 0 0 15,6 0-69-15,-12 0-13 0,1 0-4 0,-6 0 0 16,6 0-153-16,-1-5-31 0,12 0-7 0,-1 10-1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38.5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250 778 439 0,'0'0'9'0,"0"0"3"0,0 0 0 0,0 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43.5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2350 879 1267 0,'0'0'56'0,"-6"14"12"0,6-14-55 0,0 20-13 15,0-6 0-15,0 5 0 0,-5-4 156 0,-1-1 29 0,1 0 6 16,5 6 1-16,-11-6-51 0,11 5-9 0,-5 0-3 0,5 5 0 15,0-9-53-15,-6 9-10 0,6-5-2 0,-5 0-1 16,5-4-51-16,5-1-12 0,-5-14 0 0,0 0 0 16,0 0 0-16,0 0 0 0,0 0 0 0,0 0 0 15,0 0 31-15,0 0 3 0,0 0 1 0,0 0 0 16,6-14-56-16,-6-1-11 0,5 1-3 0,6-5 0 16,-6-5 35-16,1 4 0 0,5-4 0 0,-6 0 0 15,6 0 0-15,-6 5 0 0,6-5 0 0,0 0 0 16,5 5 0-16,0 5 0 0,0-1 0 0,1 1 0 15,-7 4 0-15,7 1 0 16,4 4 0-16,-4 10 0 0,-1 4 22 16,0 15 11-1,-11 19 3-15,1 1 0 16,-6-11-45-16,0-4-9 0,5 0-2 0,1-5 0 16,-6 0-48-16,10-5-9 0,-4 0-3 0,5 0 0 15,-6-4-92-15,0-6-20 0,-5-9-3 0,11 10-1 16,0-5 0-16,5 0-1 0,0-5 0 0,6-5 0 15,-6-5 45-15,-5 5 10 0,0-4 2 0,5-1 0 16,0 1 74-16,6 4 15 0,-11-5 3 16,-1 1 1-16,7-1 115 0,-7 0 24 0,1 1 4 0,-11 9 0 0,11-5 54 0,0-5 10 15,0 1 3-15,-1-1 0 0,-10-4-28 0,11 4-6 16,0 1-1-16,-6-1 0 0,-5 0-55 0,6 1-11 0,-1-10-2 16,-5 4-1-16,-5 6 8 0,5-11 1 0,-6 6 1 15,1 4 0-15,0-4-55 0,-1 4-14 0,-5 10 0 16,1-4 0-16,-7-11 54 0,7 10 8 0,-7 1 2 0,1 4 0 15,0 0-64-15,5 4-18 0,-10 6-1 0,4 0 0 16,1-1 19-16,0 1 12 0,5 4-1 0,6-4-1 16,-1 4-10-16,-4 1-16 15,10 4 4-15,0-5 1 16,0 1-47-16,10-1-10 0,7 0-1 0,-7-4-1 0,7 0-26 16,-1-1-4-16,5-4-2 0,1 0 0 0,-6-5-104 0,6 0-21 15,-6 5-4-15</inkml:trace>
  <inkml:trace contextRef="#ctx0" brushRef="#br0" timeOffset="409">3317 1004 1188 0,'0'0'52'0,"5"-10"12"0,0 1-52 0,6-6-12 16,-11 6 0-16,6-6 0 0,-6 6 74 0,-6-6 12 15,6 1 2-15,-5-1 1 0,-1-4-39 0,1 0-8 16,0 5-2-16,-6 4 0 0,5 0-4 0,-10 1 0 15,5-1-1-15,-5 5 0 0,5 0-7 0,-5 5 0 0,0 5-1 0,-6 5 0 16,6 0 7-16,5 9 2 16,1-5 0-16,-1 5 0 15,0 1-8-15,0-6 0 0,6 5-1 0,-1 0 0 16,1 1-3-16,5 4 0 0,5-5 0 0,1 0 0 0,-1 0-24 0,6 0 0 16,0 1 0-16,0-11 0 0,-1-4 0 0,7 0 0 15,-1-5 0-15,0 5 0 0,6-1 12 0,-6-13-2 0,5-6-1 16,1 1 0-16,-6 0-9 0,6-10-12 0,5 4 2 15,-11-4 1-15,0-4 9 0,-5-1 12 0,0-5-2 0,0-9-1 16,-1 0-9-16,-4-5 0 0,5 4 0 0,-6-13 0 16,-5-1 8-16,0-4-8 15,-5 4 0-15,5 1 8 0,-6-1-8 0,1 10 0 0,5 0 0 0,-6 0-11 16,6-10-1-16,-5 10 0 0,0 10 0 0,-6 9 0 16,0 5-37-16,11 10-8 0,0-1-2 0,0 15 0 15,0 0-12-15,-5 15-2 0,-1 4-1 0,-5 5 0 16,6 0-139-16,0 5-28 0</inkml:trace>
  <inkml:trace contextRef="#ctx0" brushRef="#br0" timeOffset="892">3463 821 576 0,'27'-4'25'0,"-17"8"6"0,-10-4-31 0,11 0 0 0,0 0 0 0,5 0 0 0,-5 0 160 0,5 5 25 16,6-10 6-16,-11 1 1 0,-1-1-52 0,1-5-9 15,0-4-3-15,0-1 0 0,0 6-85 0,-6-6-18 16,6-4-3-16,-6 5-1 15,-5 4 0-15,0-4 0 0,0-1 0 0,-5-4 0 0,-1 5 1 0,-4-1 0 16,4 1 0-16,1 4 0 0,-6 1-22 0,0 4 0 16,-5 5 0-16,0 5 0 0,0 4 18 0,5-4-1 15,11-5 0-15,-11 14 0 0,-5 1 5 0,10 4 1 0,1-5 0 16,0 10 0-16,5 5-3 0,0-5 0 0,0 5 0 0,5 0 0 16,0-5-20-16,1 5 0 15,-1-5 0-15,6-5 8 0,5 5-8 0,0-5 0 16,17-4 0-16,-6 4 0 31,0-10-32-15,0 6 0-16,5-10-1 15,-10 4 0-15,-1 1-77 0,-4-5-15 0,-7 4-3 0,7-9-1 0,-12 0 93 16,6 0 20-16,0 0 3 0,-6 0 1 0,6 0 12 0,-6 0 0 0,6 0 0 0,-6-5 0 16,-5 5 15-16,6-4 5 0,-1-6 2 0,1 5 0 15,4-4 17-15,-4-6 3 0,-6 6 1 0,5-6 0 16,-5 1-16-16,0-1-3 0,0 1-1 0,-5 0 0 15,5-10 3-15,0 0 1 0,-6-5 0 0,1 0 0 0,5 5-36 16,-5 0-7-16,5-10-2 0,-6 10 0 0,6-5 18 16,6 5 0-16,-6-4 0 0,5 4 9 15,-5 0 4-15,11 9 1 0,-6 1 0 0,6-1 0 0,-6 6-1 0,12-1 0 16,-1 1 0-16,0 9 0 0,-5 0 0 0,11 4 0 16,-6 6 0-16,5 0 0 15,1-1-125-15,0 1-24 0,-1-5-6 0,-10-1-1 16</inkml:trace>
  <inkml:trace contextRef="#ctx0" brushRef="#br0" timeOffset="1111">4478 889 633 0,'-11'48'28'0,"11"-29"6"0,-10 5-34 0,4 0 0 15,-5 5 0-15,-5 4 0 0,5 1 256 0,-5 4 45 0,5 5 9 0,0-4 2 16,-5-6-173-16,0 6-35 0,5-5-6 0,0-6-2 16,1 1-60-16,4-5-12 0,1-9-2 0,-1 4-1 15,-4-5-21-15,4 1 0 0,6-1 0 0,0-14-648 16,0 0-124-16</inkml:trace>
  <inkml:trace contextRef="#ctx0" brushRef="#br0" timeOffset="-1251">616 1273 1267 0,'0'0'28'0,"0"0"5"0,0 0 2 0,0 0 1 0,0 0-36 0,0 0 0 16,0 0 0-16,0 0 0 0,0 0 96 0,0 0 13 16,0 0 3-16,0 0 0 0,0 0-26 0,0 0-5 15,0 0-1-15,0 0 0 0,0 0-12 0,0 0-4 16,0 0 0-16,0 0 0 0,0-10 2 0,0 10 0 16,0 0 0-16,0-5 0 0,0-9-54 15,-6-1-12-15,1 1 0 0,5 4 0 0,0-9 48 0,0 5 13 16,0-1 3-16,0-4 0 0,0-5-64 0,-6 0-12 15,6 0-2-15,0-5-1 0,0 5 15 0,0-4-12 16,0-11 12-16,0 1-12 0,-5 9 26 0,0-9 6 16,-1-11 0-16,1 6 1 15,-1-5-29-15,-4 0-7 0,-1 5-1 0,5 0 0 0,-10 4 26 16,5 6 5-16,-10 4 1 0,15 10 0 16,-5 9-269-16,-5 1-54 0</inkml:trace>
  <inkml:trace contextRef="#ctx0" brushRef="#br0" timeOffset="-623">0 634 1872 0,'64'48'41'0,"-47"-34"9"0,-6 1 2 0,-11-15 0 0,0 0-42 0,0 0-10 0,0 0 0 0,16-10 0 16,5 1 72-16,-4 4 13 0,4 0 3 0,-5 5 0 0,11-5 32 0,-5 5 6 16,0 5 2-16,-1-10 0 0,1-9-90 0,5 4-18 15,0-4-3-15,5 4-1 0,-5 5-25 0,6 1-6 16,4-1-1-16,1 5 0 0,6 0 16 0,-7 0 0 15,1 0 0-15,-11-5 0 0,6 5 0 0,-12 5 0 16,6-5 0-16,0 9 0 0,0-9 0 16,-5 15 0-16,-6-1 0 0,0 10 0 15,-5-5 0-15,0 10 12 0,0 14-4 0,-1-4-8 16,-10-5 0-16,6-1-12 0,-1 6 0 0,-5-1 0 0,6 5 12 16,-6-9 0-16,0-5 0 0,0-1 0 0,0 1-8 0,0-5 8 15,0 0 0-15,5-9-9 0,0-1 9 0,1-4 0 16,-6-10-9-16,0 0 9 0,0 0 0 0,0 0 13 15,5 4-1-15,6-4-1 0,5 0-11 0,-5-9 0 16,-6-1 0-16,6-4 0 0,-5 4-8 0,4-4-4 16,-4-5-1-16,5 4 0 0,-1 1 21 0,-4-5 4 0,5 4 0 0,-6 6 1 15,1-6-13-15,-1 10 0 0,-5 5 0 0,0 0 0 16,0 0 0-16,0 0 0 0,11 5 0 0,0 0 0 16,-1 0 0-16,-4 0 0 15,5 9 0-15,-1 0 0 0,1-9 0 0,-5 5 0 0,4-1 0 0,1 1 0 16,5-5 0-16,1 4 0 0,-7-4 0 0,7-5 0 15,-7 5 0-15,12-5 0 0,-6 5 0 0,0-5 0 16,1 0 0-16,-1 0 0 0,-5-10 0 0,5-4 0 16,0 4 0-16,-5-4 0 15,5 4 0-15,-5 5 0 0,0-4 0 0,-6-6 0 16,-5-4 0-16,0 0 0 0,0 0 0 0,0 4 0 0,-5 1 0 0,-1 4 0 16,1 1 0-16,5 9 0 0,0 0 0 0,-11-5 0 15,11 5 34-15,0 0 4 0,-16 5 1 0,5 0 0 16,6 4-20-16,-1 6-4 0,1-6-1 0,-1 6 0 0,6 4-3 0,0-5-1 15,0 1 0-15,6 9 0 0,-1 0-10 0,1 4 0 16,4-4 0-16,1 0 0 0,5-4 0 0,1-1 0 16,4 0 0-16,1 0 0 15,-6-4 20-15,6-1-2 0,5-4 0 0,-6-1 0 16,1-4-68-16,-6 0-14 0,6-5-2 0,-1 0-1 16,-4-10-180-16,10 1-36 0,16-15-7 0,-11 0-2 0</inkml:trace>
  <inkml:trace contextRef="#ctx0" brushRef="#br0" timeOffset="1961">5645 1090 1267 0,'0'0'56'0,"0"0"12"0,0 0-55 0,0 0-13 0,0 10 0 15,0-10 0-15,0 0 105 0,0 0 19 0,0 0 3 0,0 0 1 16,-16 0 0-16,5-5 0 0,0-5 0 0,0 1 0 16,6-6-103-16,0-4-25 0,-1 0 0 0,1-5 0 0,-1-10 56 0,6 1 7 15,-5-6 1-15,0 1 0 0,10 4-43 0,-10-9-8 16,5 0-1-16,-6-10-1 0,6 0-11 0,-5 0 0 15,-1 1 0-15,1-1 8 0,-6 5-8 16,0 0 0-16,1 5-12 0,-7 9-716 31,1 15-144-31</inkml:trace>
  <inkml:trace contextRef="#ctx0" brushRef="#br0" timeOffset="2565">5024 538 1958 0,'48'10'87'0,"-21"-10"17"0,0 0-83 0,-5-5-21 0,10-5 0 0,-5 1 0 0,6-1 158 0,-6 0 27 16,11 1 6-16,-11-1 1 0,5 5-124 0,6 1-25 16,-6-6-5-16,6 0-1 0,0 1-11 0,-6-1-2 15,6 5-1-15,0 5 0 0,0-4-15 0,0 4-8 16,-11-5 8-16,-6 5-8 0,-5 0 0 0,-5 5 9 0,-5-1-9 16,4 6 0-16,-4 4 0 0,5 6-11 15,-11 4 0-15,0 0 0 0,5 9 3 0,0 1 0 0,-5-1 0 0,-5 6 0 16,10 4 8-16,-5-5 0 0,0 6-9 0,0-6 9 15,0-4 0-15,0-5 0 0,0-1 0 0,6-4 0 16,5 0 0-16,-6-9 0 0,0-1 0 0,1-4 0 16,5-5-10-16,0 4 10 15,5-4 0-15,0-5-9 0,6 0 9 16,-6-5-8-16,0-4 8 0,-5-6-8 0,0 6 8 0,5-1 0 0,0 5 0 0,0-9 0 16,-5-1 0-16,0-4-12 0,0 5 12 0,-1-1-12 15,1-4 12-15,-5 5 0 0,4 4 0 0,1 1 0 16,-5-1 0-16,-1 5-8 0,6-4 8 0,-6 13-8 15,-5-4-2-15,6 15 0 0,4-1 0 0,1 1 0 0,0-1 10 16,0 0 0-16,5 1 0 0,-5-1 0 0,5 5 0 0,-5 1 0 16,5-11 0-16,-5 6 0 15,5-6 0-15,-5-4 0 0,5 5 0 0,0-6 0 16,-5-4-21-16,11 0-9 0,-11 0-2 0,5-4 0 16,0 4 32-16,0-10 0 0,0 0-8 0,1 1 8 0,-1-1 0 0,-5-4 0 15,-1-1 0-15,1 1 0 0,5 0 0 0,-10-1 12 16,-1-4-1-16,-5 5 0 0,-5-1-11 0,-1 1-12 15,6-1 2-15,-10 6 1 0,-1-1 23 0,0 0 5 16,0 6 1-16,11 4 0 0,-16 4-7 0,5 11-1 16,0-5 0-16,1 4 0 15,-1 0 7-15,5 6 1 0,1 4 0 0,0 0 0 16,5 0-7-16,5 0-1 0,0 0 0 0,12 0 0 0,-7 0 16 0,7-5 4 0,-1 5 0 16,5-5 0-16,6 0-22 0,6 0-10 0,-6-4 10 15,5 4-10-15,-5-9 8 0,11-1-8 0,-11 1 0 16,11-1 9-16,-11-9-9 15,0 0 0-15,0 0 0 0,-5-4 0 16,-6-1-71-16,0 0-13 0,-16 5-2 0,11-10-742 0,-6-4-149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47.4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344 59 230 0,'0'0'20'0,"0"0"-20"16,0 0 0-16,0 0 0 0,0 0 245 0,0 0 45 0,0 0 9 0,0 0 1 15,0-10-112-15,0 5-22 0,0-4-5 0,-5 4-1 16,-6 0-52-16,6 0-10 0,-1 0-2 0,-4 1-1 16,-7 4-39-16,1-5-8 0,0 0-2 15,-6 5 0-15,6 0-13 0,-5 5-2 0,4 0-1 0,-4 4 0 16,-1 1-10-16,1 4-1 0,4 1-1 0,-4 4 0 15,5-5-6-15,-6 10 0 0,6-5-1 0,5 5 0 16,6 0-3-16,-1 0-8 0,1 1 12 0,5-1-4 16,5-5-8-1,1 0 0-15,-1 0 9 0,6-4-9 0,5-6 0 16,-5-4 0-16,5 5 0 0,0-10 0 0,6 0-12 0,-6-5 2 16,6 0 1-16,-1-5 0 0,6-4 9 0,-5 0-12 0,-6-6 12 0,6 1-12 15,-1-5 12-15,-5 0-8 0,1-5 8 0,-1 5-8 16,-5 0 8-16,-1 0 0 0,7 5 0 0,-12 5-8 15,-5-1 8-15,0 6 0 0,0 4 0 0,0 5 0 0,0 0 0 16,0 0 16-16,0 0-4 0,0 9-1 0,-5 1 11 0,-1 4 2 16,-5 1 1-16,6-1 0 15,-6 1-2-15,11 4-1 0,0 0 0 0,0 0 0 0,6 0-13 0,4 6-9 16,-4-1 12-16,-1-5-12 0,1 0 0 0,-1 0 0 16,-5-4 0-16,11 4 0 15,-6-5-24-15,6-4-12 0,-6-5-3 0,6-1-764 16,0 1-153-16</inkml:trace>
  <inkml:trace contextRef="#ctx0" brushRef="#br0" timeOffset="307">571 347 518 0,'0'0'46'0,"0"0"-37"0,-5 9-9 16,0 6 0-16,-1-6 225 0,6-9 43 15,-5 15 9-15,5-15 2 0,-11 9-175 0,11-9-34 0,0 0-7 0,0 0-2 16,0 0-45-16,0 0-16 15,0 0 9-15,0 0-9 0,-16-4 0 0,16 4 0 0,0-10 0 0,-6-4 0 16,12-1 13-16,-1 1-2 0,22-1-1 0,-5 1 0 16,-6 4 23-16,-11-4 5 0,1-5 1 0,-6 4 0 15,11 1-5-15,-6 4-1 0,6 1 0 0,0-1 0 16,-1 0 19-16,-4 1 4 0,5 4 1 0,-6 5 0 16,11-5-9-16,-10 10-3 0,4 0 0 0,1 0 0 15,0 4 7-15,-6 1 0 0,6 4 1 0,-5 1 0 0,-6-6-35 0,5 11-7 16,0-6-2-16,-5 5 0 0,0 0-19 0,0 1-4 15,6-1-1-15,-6 0 0 16,5-5-137-16,1 1-27 0,-1-1-5 0,0-4-472 31,6-1-93-31</inkml:trace>
  <inkml:trace contextRef="#ctx0" brushRef="#br0" timeOffset="573">1004 520 345 0,'32'4'31'0,"-10"-4"-31"15,-6 5 0-15,-16-5 0 0,0 0 228 0,0 0 39 16,0 0 8-16,0 0 1 0,0 0-135 0,0 0-27 15,21 0-6-15,-21 0 0 0,0 0 10 0,11-9 2 16,0 4 1-16,0-5 0 0,-6 1-91 0,1-1-18 16,-6-4-4-16,0-1-8 0,-6-4 38 0,6 0 1 15,-5 0 0-15,-6-5 0 0,6 0-29 0,-6 14-10 16,0-4 0-16,0-1 9 0,0 1-9 0,6 4 10 16,-6 1-10-16,11 4 10 0,-11 0 1 0,11 0 0 0,-5 0 0 0,5 5 0 15,0 0-1-15,0 0 0 16,0 0 0-16,0 0 0 0,0 0-10 0,0 0 0 0,0 0 0 0,11 10 0 15,0 0-50 1,-1-6-2-16,7 1-1 0,-1 0 0 0,0-5-162 16,0 0-32-16,0 0-6 0,1 0-484 15</inkml:trace>
  <inkml:trace contextRef="#ctx0" brushRef="#br0" timeOffset="1199">1333 265 576 0,'0'0'25'0,"0"0"6"0,0 0-31 0,0 0 0 0,0 0 0 0,11 15 0 15,-6-1 252-15,1 0 44 0,4 1 8 0,-4-1 3 16,-6 1-145-16,0-1-29 0,5 5-5 0,1-4-2 15,-1 4-49-15,1 0-9 0,-1-5-3 0,6 1 0 16,-6-6-41-16,1 6-8 0,-1-6-1 0,6 1-1 0,0 0 27 0,-11-10 6 16,0 0 1-16,10 0 0 0,1 0-26 0,0-5-5 15,0 0-1-15,0-5 0 0,-6 1-25 16,6-6-6-16,0 1-1 0,-1 0 0 0,1-6 26 0,0-4 5 16,-6 0 1-16,6 0 0 0,-11 5-26 15,6 0-5-15,-1 0-1 0,0 4 0 0,-5 1 26 0,0 4 5 16,0 10 1-16,0 0 0 0,0 0-16 0,0 0 0 15,0 0 0-15,0 0 0 0,0 0 12 0,0 0 2 16,0 15 1-16,0 4 0 0,0-5-15 0,6 1 11 16,-6 4-11-16,11-5 10 15,-6 6-23-15,6-6-5 0,-6 0-1 16,6 6 0-16,0-11 27 0,0 1 4 0,-1-1 2 0,1-4 0 16,0 0-14-16,0-5 0 0,5-5-12 0,0 0 12 0,-5 1-11 0,0-6 11 15,5 0-10-15,-5 1 10 0,0-6 0 0,-1 6 20 0,1-6-4 16,0 1 0-16,-6 0-28 0,1-6-5 0,-1 1-2 15,-5 5 0-15,0-1 19 0,0-4 0 0,-5 0 8 0,5 5-8 16,0-6 0-16,5 6 0 0,-5-1 0 0,6-4 0 16,5 10 0-16,-11-1 0 0,0 10 0 15,0 0-10-15,0 0-146 0,0 0-28 0,16 5-7 0,-5 0-1 16,-11-5 103-16,5 14 20 0,6 0 4 0,0 1 1 16,-1-1 21-16,7 1 5 0,-7-1 1 0,1-4 0 15,5-1 37-15,1 1 0 0,-7-5 0 0,1 4 0 16,5-9 32-16,-5 5 0 0,0-5 1 0,5-5 0 0,-5 5 53 15,-6-4 10-15,1-6 3 0,5 5 0 16,-11-4-56-16,5-1-11 0,6 5-3 0,-11-4 0 31,0-1 18-31,0 0 3 0,-11-4 1 0,6 4 0 0,-1 1-25 0,1-1-5 16,-6 0-1-16,0 6 0 0,-5-1 30 0,5 5 6 0,-5 0 0 0,0 0 1 16,0 5-45-16,5 4-12 0,5 1 0 0,1 4 0 0,-6 1 104 0,6 4 20 15,-1 0 3-15,1 0 1 16,10 5-154-1,1 0-30-15,-1 0-7 0,6 5-1 0,5-5 64 0,-10 0 16 0,4-5 2 0,7 5 0 0,-1 0-29 0,0 0-5 16,0-4-2-16,0-6 0 0,1 0 18 0,-1 1 0 16,0-6 0-16,6 1 0 15,-6-5-55-15,5 0-7 0,1-1-2 0,0-4-751 0,-1 0-150 16</inkml:trace>
  <inkml:trace contextRef="#ctx0" brushRef="#br0" timeOffset="1449">2478 529 1267 0,'0'0'56'0,"0"0"12"0,0 0-55 0,0 0-13 0,0 0 0 0,0 0 0 16,-5-5 102-16,0 1 18 0,-1 4 3 0,1-5 1 16,-1-5-36-16,1 5-8 15,0-9 0-15,-1 0-1 0,6-1-21 0,-5 1-4 16,-1-1-1-16,6 1 0 0,6-5 9 0,-1 0 2 16,-5 4 0-16,6 1 0 0,4-1-52 0,-4 6-12 0,5-1 0 0,-1 1 0 15,1-1 54-15,5 0 8 0,1 1 2 0,4 4 0 16,1 0-52-16,-1 5-12 0,6-5 0 0,-5 5 0 15,-22 0 18-15,16 0 1 0,6 0 0 0,-1 0 0 16,-4 0-31-16,-7-4-5 0,7 4-2 0,-17 0 0 16,10-10-138-1,-10 10-28-15,0 0-6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52.1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21 749 1764 0,'38'19'78'15,"-38"-19"16"-15,0 0-75 0,0 0-19 0,22 5 0 0,-1 5 0 0,-5-5 124 0,-16-5 20 16,0 0 5-16,0 0 1 16,11 4-51-16,0-4-11 0,5 0-1 0,1 0-1 0,-1 0-30 0,0-4-5 15,-5-1-2-15,0 0 0 0,5-5-19 0,-5 1-4 16,-6 4-1-16,0-5 0 0,-5-4-25 0,0-1 0 15,-5-4 0-15,0 5 0 0,-6-5 8 0,0 4-8 32,-5-9 8-32,0 10-8 0,-6-5 0 0,0-1 0 15,1 1 0-15,-1 0 0 0,6-5-15 0,0 10 2 16,5-1 0-16,0 1 0 0,-5 4-31 0,-6-4-7 0,6-1-1 0,11 6 0 0,5 9 52 16,0 0 8-16,0 0 2 0,21-5 1 0,12 5-11 0,-6-5 0 15,-11 0 9-15,0 1-9 0,0 4 8 0,1 0-8 16,-1 0 10-1,0 0-10-15,6 4 14 0,-6 1-3 0,0 0-1 0,0-5 0 0,0 0-10 0,1 5 0 16,4 0 0-16,-5-5 8 16,1 4-82-16,4 1-17 0,-5 0-3 0,1 5-667 0,-1-10-134 15</inkml:trace>
  <inkml:trace contextRef="#ctx0" brushRef="#br0" timeOffset="218">724 754 1645 0,'0'0'36'0,"0"0"7"0,16 14 1 0,-16-14 4 0,-6 0-39 0,6 5-9 0,0-5 0 0,0 0 0 0,-10 0 80 0,10 0 15 16,0 0 2-16,-6-9 1 0,-5-1-36 16,6-5-7-1,0-4-2-15,-6 0 0 0,0-10 9 0,0 5 2 16,0 5 0-16,6-15 0 0,-6-4-46 0,6-5-9 0,-6 0-1 0,6 9-8 16,-6-4 13-16,5 4-4 0,1-4-1 0,-1-1 0 0,-4 5-8 0,4 1 0 15,1 9 9-15,5 0-9 16,-6 5-215-16,1-1-47 0,-17-4-10 15,1 5-1-15</inkml:trace>
  <inkml:trace contextRef="#ctx0" brushRef="#br0" timeOffset="378">464 495 1209 0,'16'4'108'0,"1"1"-87"16,-1 0-21-16,5 0 0 0,1 0 211 0,0-1 37 15,5 1 8-15,0-5 2 0,5 0-130 0,1 0-25 16,4 5-6-16,-10-5-1 0,-5 0-47 0,0 0-9 0,-1 5-3 0,1-5 0 15,5 0-22-15,-6 0-5 0,1 5-1 0,0-5 0 32,-6 0-109-32,0 0-23 0,6 4-4 0,-12-4-581 15,1 5-116-15</inkml:trace>
  <inkml:trace contextRef="#ctx0" brushRef="#br0" timeOffset="657">1210 634 1796 0,'0'0'40'0,"0"0"8"0,0 0 1 0,11-5 1 0,-1 0-40 0,-4-4-10 0,-1-1 0 0,-5-4 0 16,0-1 68-16,0 6 11 0,0-11 2 0,0 6 1 16,-5 0-44-16,-1-1-9 0,1-4-1 0,-6 5-1 0,6 4 29 0,-6 5 7 15,0 0 1-15,0 1 0 0,-5-6-36 0,0 10-8 16,5 10 0-16,0-6-1 0,-5 6-31 0,5 0-5 16,0 4-2-16,1 5 0 0,4 0 19 0,6 1 0 15,-5-1 0-15,5 0 0 0,5 0 48 0,-5 0 12 16,6-4 4-16,-6-1 0 0,10 1-52 0,7-6-12 15,-12 1 0-15,-5-10 0 0,16 5 0 0,-5-1 0 16,5 1 0-16,1-5 0 31,-7 0-48-31,7-5-13 0,-7 1-3 0,7-1 0 0,-7 0 52 0,7 0 12 16,-7-4 0-16,7 4 0 16,-1-5-116-16,0 1-20 0,-5-1-4 0,5 0 0 0</inkml:trace>
  <inkml:trace contextRef="#ctx0" brushRef="#br0" timeOffset="1149">1577 471 1497 0,'0'0'32'0,"0"0"8"0,0 0 0 0,0 0 4 0,0 0-36 0,0 0-8 0,6 14 0 0,-6-14 0 15,5 10 94-15,-5 4 17 0,0 0 3 0,5 6 1 32,-5-6-33-32,0 5-6 0,6 5-2 0,-6-5 0 15,5 1-6-15,1-1 0 0,-1-5-1 0,0 5 0 16,6-4-54-16,0 4-13 0,5-9 0 0,-10-1 0 0,-6-9 0 0,10 10 0 15,-10-10 0-15,11 0 0 0,-11 0 16 0,16 0 1 16,1-5 0-16,-1-5 0 16,-5-4-30-16,-1 0-7 0,7-6 0 0,-7 1-1 0,7 5 9 15,-7-5 1-15,1-5 1 0,0 4 0 0,0 1 19 0,0 0 4 16,-6 5 1-16,0-1 0 0,6 6-14 0,-11 9 0 0,0 0 0 0,0 0 0 16,0 0-20-16,0 14-8 0,6 0 0 0,-6 6-1 15,0 8 29-15,0 1 0 0,0 5 11 0,0 4-3 0,-6 1 8 16,1 4 1-16,-1 5 1 0,1 0 0 15,-11 0-18-15,5 0 10 0,-5 0-10 0,0 5 8 0,-1 0 8 0,-4-5 2 16,-6 4 0-16,5 1 0 0,1-9-18 0,4-1 0 31,-10 0 0-31,6-9 0 0,-6-10-21 0,5 0-8 0,-5-10-2 0,5 0 0 0,6-4 31 0,0-10 0 16,0 0 0-16,5-5 0 0,0-4 0 0,6-11 15 16,-1 6-2-16,1-10 0 0,10-5-13 0,1-4 0 0,5-1 0 31,-1-4 0-31,7 4-17 0,-1-4-7 0,0-6 0 0,11-4-1 0,-5 15 25 0,-1-6 0 0,1 6 0 31,0 4 8-31,5 0-8 0,0 10 8 0,5 0-8 16,0-1 8-16,1 11 7 0,-1-1 1 0,-5 1 1 0,0 9 0 31,0 0-127-31,0 0-26 0,0 0-4 0</inkml:trace>
  <inkml:trace contextRef="#ctx0" brushRef="#br0" timeOffset="1438">2852 792 1249 0,'0'0'55'0,"0"0"12"0,0 0-54 0,0 0-13 15,0 0 0-15,5-14 0 0,1 4 108 0,-1-4 18 16,-5-1 4-16,0-4 1 0,0 0-53 0,0 0-10 16,-5-10-3-16,5-5 0 0,-6 1-29 0,1-6-7 15,0-4-1-15,-1 0 0 0,1-5-12 0,-1 5-4 16,-4 0 0-16,-1-5 0 0,0-1-12 0,-5 6 0 0,5 0 0 0,0 0 0 16,-5 9-175-16,0 5-31 0,-6 10-6 0,1 0-2 0</inkml:trace>
  <inkml:trace contextRef="#ctx0" brushRef="#br0" timeOffset="2017">2328 283 748 0,'16'24'67'0,"-16"-24"-54"0,16 5-13 0,6 0 0 16,0 0 186-16,5-5 34 0,-6 5 8 0,12-5 0 15,-1 0-96-15,6-5-20 0,-6 0-4 0,1-5-1 16,5 1-35-16,-6-1-6 0,0 1-2 0,-5-1 0 31,0 0 0-31,0 1 0 0,6 4 0 0,-6 0 0 16,-6 0-51-16,6 0-13 0,-5 5 0 0,0 0 0 15,-1 0 15-15,-10 5 0 0,5 5 0 0,0 4 0 16,-5 1-24-16,0 9-5 0,-5 5-1 0,-1 4 0 16,-5 6 1-16,0-1 0 0,0 5 0 0,0-4 0 15,0 4 14-15,-5-5 0 0,5 5 0 0,0-9 0 0,0-5 0 16,5 0 0-16,0-5 0 0,1-5-9 0,-1-5 9 0,6 1 0 16,0-6 0-16,0-9 0 0,5 0 0 0,0-4-10 0,0-6 1 0,0 5 0 0,6-4 9 15,-6-11 0-15,6 6 0 0,-6-5 0 0,0-1 0 16,0 1 0-16,1 5 0 0,-7-5-8 0,-4 4 8 0,-1 1-12 15,6-1 12-15,0 6-12 16,-11-6-30-16,0 6-6 0,5-1-2 0,-5 10 0 16,0 0-29-16,0 0-5 0,0 0-2 0,0 0 0 15,0 0 46-15,11 15 8 0,0-6 3 0,5 6 0 0,-5-1 29 0,5 0 0 32,-11-4 8-32,12 4-8 0,-1-9 36 0,0 5 1 15,-5-1 0-15,5-4 0 0,-5-5 11 0,11 0 1 16,-6-5 1-16,5-4 0 0,-4-1-29 0,-1 1-5 0,0-1-2 0,0 0 0 15,-5 1-14-15,0-6 9 0,5 6-9 0,-11-6 8 16,1-4-8-16,-1 5 8 0,-5-1-8 16,0-4 8-16,-5 5-8 0,-1 4 8 0,-4-4-8 15,-1 9 8-15,0-5-8 0,6 10 12 0,-12 0-12 16,1 10 12-16,5 0 0 0,1-1 0 0,4 6 0 0,-5-1 0 0,6 0 7 0,-6 6 1 0,11-1 1 0,0 0 0 16,0 0 8-16,0 5 2 0,11 0 0 0,-6-5 0 15,1-4 1-15,5-1 1 0,-1 5 0 0,7-4 0 16,-1-1-12-16,5 1-2 0,1-1-1 15,-6 1 0-15,6-6-6 0,-6-4-2 0,-5 0 0 0,5 0 0 16,6-1-65-16,-12-4-13 16,7 0-2-16,-1-4-1 0,-5-6-165 0,5 5-34 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49.9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0 802 518 0,'0'0'46'0,"0"0"-37"0,0 0-9 0,0 0 0 16,0 0 168-16,0 14 32 0,0-14 7 0,0 0 1 0,0 0-64 16,0 10-13-16,0-10-3 0,0 0 0 0,5 9-16 0,1 1-4 15,-1 4-1-15,6-4 0 0,-6-5-18 0,6 4-3 16,5 1-1-16,0-5 0 0,1-1-17 0,-7 1-3 16,-10-5-1-16,11 5 0 0,0-5-13 0,11 5-3 15,-6-5-1-15,6 0 0 0,-6 0-25 16,5-5-5-16,-4 5-1 0,4-5 0 0,1-4-16 0,-11 4 0 15,5-5 0-15,-5 1 0 0,-11-1 0 0,5-4 0 16,-5-1 0-16,-5-4 0 0,-1 0 0 0,-5 0 0 16,-5-1 0-16,-5 1 0 15,-6 0 0-15,5 0-9 16,-5 0 1-16,5-1 0 0,1 6-38 16,-1-1-7-16,0 1-2 0,1 0 0 0,5-1 44 0,5 6 11 0,0 4 0 0,11-5 0 0,-5 1 0 0,5 9 0 0,0 0 0 15,0 0 0 1,10-5-53-16,7-5-9 0,-1 5-2 0,0 1 0 0,0-1 52 0,6 0 12 15,-6 5 0-15,6-5 0 0,-1 5 0 0,-4-5 0 0,-1 1 0 0,5 4 0 16,1-5 48-16,-6 5 13 0,0-5 3 0,1 0 0 31,-7 5-77-31,7-5-15 0,-7 1-4 0,-10 4-733 0,6 0-147 0</inkml:trace>
  <inkml:trace contextRef="#ctx0" brushRef="#br0" timeOffset="374">567 240 921 0,'11'5'82'0,"-6"-1"-66"16,-5-4-16-16,11 10 0 0,-6 0 212 0,6 4 40 15,-5 0 7-15,-1 6 1 0,1-6-99 0,-1 10-20 16,0 5-4-16,-5-5-1 0,6 5-49 0,-6-5-11 0,11 9-1 0,-11 1-1 0,0-5-22 0,5-1-5 16,-5 1-1-16,0 0 0 0,0 0-15 0,-5-5-3 15,5 5-1-15,5-5 0 0,-5 0-27 0,0-5 0 16,0-5 0-16,0-4 0 15,0-10 0-15,0 0 0 0,0 0 0 0,0 0 0 0,0 0 0 0,0 0 0 16,0 0 0-16,0 0 0 0,0 0 0 0,0-10 0 16,5-4 0-16,1 4 0 0,-1 1 0 0,1-6 0 15,-1 1 0-15,-5-5 0 0,5 4 0 0,1-4 0 16,-1 5 0-16,6-1 0 0,-6 1 0 0,6 4-9 0,0 5 0 16,0-4 0-16,-6 4 9 0,6 0 11 0,0 0-3 15,-6 5 0 1,6 0-8-16,0 5 0 0,5-5 0 0,0 10 0 0,-10-5 0 0,-1 4 0 0,0-4 0 15,1 5 0-15,5 4 0 0,-11-4 0 0,5 4 0 0,0 5 0 16,1 1 0-16,-1-6 0 0,1 10 0 0,-1-10 0 31,0 6-97-31,6-6-25 0,0 5-5 0,-6-4-1 16,12 4-58-16,-7-5-12 0</inkml:trace>
  <inkml:trace contextRef="#ctx0" brushRef="#br0" timeOffset="625">1302 758 576 0,'0'0'51'0,"16"-4"-41"0,-5-1-10 0,0 0 0 16,-6-5 191-16,6 1 36 0,0 4 7 0,-6-5 2 16,-5 1-122-16,0-1-24 0,5 5-5 0,-5-9-1 15,-5 4-1-15,5-4-1 0,-5 4 0 0,-6 1 0 0,5-1-40 0,-4 0-8 32,4 1-2-32,-5-1 0 0,1 5 15 0,-7 5 2 0,7 0 1 0,-1 5 0 0,-5 0-18 0,5 0-3 15,0 9-1-15,0-4 0 0,0 4 16 0,1 1 2 16,4 4 1-16,1 0 0 0,-1 0-38 0,6-4-9 15,0 4 0-15,6-5 0 32,-6-4-36-32,5 0-8 0,6-6-3 0,0 6 0 15,0-5-13-15,5-5-4 0,-5-5 0 0,10 0 0 16,1 0-103-16,-1 1-21 0,6-6-4 0,-10-4-588 0</inkml:trace>
  <inkml:trace contextRef="#ctx0" brushRef="#br0" timeOffset="890">1669 489 1267 0,'0'0'56'0,"0"0"12"0,11 15-55 0,-11-6-13 0,-5 6 0 16,-1-1 0-16,1 1 158 0,-1-6 29 0,6 6 5 0,0-1 2 16,-5 0-74-16,5 1-16 0,11 4-2 0,-6 0-1 15,6-9-9-15,0 9-3 0,10 0 0 0,1-9 0 16,-6 4-71-16,-5-4-18 0,5 0 0 0,6-6 0 16,5 1 0-16,-6-5 0 0,-4 0 0 0,4-5 0 15,6 1 0-15,-5-6 0 0,-1 0 0 0,-4 1 0 16,-1-1 19-16,-5-4 0 0,-1-1 0 0,1 1 0 0,-5-1-19 0,-1-4 0 15,0 5 0-15,-5-5 0 0,-5-1-12 0,0 1-5 16,-1-5-2-16,6 5 0 0,-11 0 19 31,6 0 0-31,0 4 0 0,5-4 0 16,-6 5-55-16,1 4-7 0,-6 5-2 0,11 5 0 16,0 0-164-16,0 0-34 0,0 0-6 0</inkml:trace>
  <inkml:trace contextRef="#ctx0" brushRef="#br0" timeOffset="1125">2344 720 1429 0,'0'0'31'0,"0"0"6"0,0 0 2 0,0 0 2 0,0 0-33 0,0 0-8 16,-5-10 0-16,0-4 0 0,5 4 88 0,-6-9 16 16,6 0 4-16,-5 0 0 0,-1-1-40 0,1-4-8 0,5 0-2 0,-5 0 0 15,-1-9-16 1,1 4-3-16,-1-9-1 0,1 4 0 0,-6-4-25 0,6 4-5 0,5-4 0 0,-6 4-8 15,6 0 0-15,-5 1 0 0,5 4 0 0,-5 0 0 32,5 5 0-32,0 5 0 0,5 0 0 0,-5 4 0 15,11 10-147-15,-11 5-36 0,0 0-7 0,0 0-2 16</inkml:trace>
  <inkml:trace contextRef="#ctx0" brushRef="#br0" timeOffset="1600">2658 605 1296 0,'38'9'28'0,"-38"-9"7"0,0 0 1 0,16 0 0 16,11 0-36-16,-11-5 0 15,-5 1 0-15,-11 4 0 0,11-5 52 0,-11 5 3 0,5-10 1 0,0-4 0 0,-10-1 24 0,-6 1 6 16,6 0 1-16,-11-1 0 0,-1 6-38 0,7-6-7 16,4 1-2-16,-5 4 0 0,-5 1 20 0,5 4 4 15,1 0 1-15,10 5 0 0,0 0-52 0,-17 5-13 16,1 4 0-16,5 1 0 0,1 0 54 0,4 4 8 15,-5 0 2-15,6 6 0 16,0-1-36-16,-1-5-8 0,6 5 0 0,6-4-1 0,-1-1-9 0,6 1-2 31,0-6 0-31,-1 1 0 16,-4-1-28-16,-6-9-5 0,0 0-2 0,0 0 0 0,0 0 43 0,0 0 9 0,16-9 2 0,0-1 0 16,0-4-27-16,-5-1 0 0,0-4-14 0,0-5 5 0,0 0 9 0,-1 0 0 0,-4-5 0 31,-1 1-8-31,6-6 8 0,-11 0 0 0,0-4 0 0,5-5 0 15,1 0-16-15,-1-1 0 0,1 1-1 0,-1 0 0 16,-5 9 17-16,5 1 0 0,-5 4 0 0,0 5 0 16,0 5 0-16,6 9 0 0,-6 10 0 0,0 0 0 15,0 0 28-15,-6 14 8 0,6 6 3 0,-5 4 0 16,5 9-11-16,-5 1-3 0,5 4 0 0,0 1 0 16,0 4-25-16,5-5 0 0,0 6 0 0,1-1 0 0,5 0 0 15,-6 0 0-15,6-4 0 0,0-6 0 16,5 6 25-16,0-1 0 0,6 5 0 15,-6-9 0-15,0 4-125 0,6 1-26 0,5 4-5 0,0 5-1 16,5-10-120-16,1 10-24 0,4 0-4 0,1 0-222 16,0-9-44-16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08.0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221 1085 1036 0,'0'0'23'0,"0"0"5"0,11 9 0 0,-5 1 1 0,-6 0-29 0,0-1 0 15,0 1 0-15,-6 4 0 0,1-4 57 0,-1-1 6 16,-4-4 1-16,4 5 0 0,-5-5-4 0,-5-1 0 16,5-4 0-16,1 0 0 0,-7 0-44 0,1 0-8 15,5-4-8-15,-5-1 9 0,5-5-9 0,-5-4 0 16,0 4 0-16,5-4 0 0,6-1 61 0,-6-4 14 0,5 0 2 0,1 0 1 16,5-5-22-16,0 0-5 0,0-5-1 0,0-9 0 15,5 9-21-15,-5-5-4 0,6-9-1 0,-6 9 0 16,0-14-9-16,0 10-3 0,0-5 0 0,0-1 0 15,0 6 13-15,-6-5 3 0,6-5 0 0,-5 5 0 16,5-1-36-16,0 11-8 0,-5-1 0 0,5 1-1 16,-11 4-156-16,11 5-31 0</inkml:trace>
  <inkml:trace contextRef="#ctx0" brushRef="#br0" timeOffset="406">664 249 691 0,'0'0'30'0,"0"0"7"0,-5-4-29 0,0 4-8 16,-6 0 0-16,0 0 0 0,-5 4 122 0,0 6 23 15,-6 4 5-15,-5-4 1 0,0 9-63 0,0 5-12 16,0 0-2-16,0 0-1 0,0 10-7 0,5-1-2 15,1 1 0-15,4 0 0 0,7 4-51 0,4-9-13 16,1 0 0-16,5 4 0 0,5 6 21 0,6-6 2 0,0-4 0 16,5 0 0-16,0-5 19 0,6 0 4 0,-6-5 1 0,11 0 0 15,-5-9-23-15,5 0-5 0,-6-1-1 0,1-4 0 16,-6-5-5-16,0 0-1 0,1 0 0 0,-1-5 0 16,0-4-12-16,0-1 9 0,-5 0-9 0,-6 1 8 15,6-10-8-15,-11 4-9 0,0 10 9 16,-11-19-13-16,6 5 13 0,-6 0-12 0,-10 5 12 0,-6 4-12 15,-1-5 12-15,-4 6 0 0,-6-6 0 0,6 11 0 16,-1-1-24 0,1 5-3-16,5 0 0 0,0 0 0 0,5 0 52 0,6 0 11 0,0 5 1 0,5-1 1 15,11-4-58-15,0 0-11 0,0 15-2 0,6-1-1 16,-1 1-158-16,11-1-31 0,6 1-6 0,5-1-417 16</inkml:trace>
  <inkml:trace contextRef="#ctx0" brushRef="#br0" timeOffset="656">1069 806 403 0,'-5'10'17'0,"0"0"5"0,-1 4-22 0,-5 5 0 15,1 0 0-15,-1 5 0 0,-5 0 215 0,-1 5 38 16,-4 0 8-16,5-5 2 0,-1 0-137 0,1 5-27 15,0-5-6-15,0 0-1 0,0-5-26 0,5 0-6 16,5 0 0-16,-4-4-1 0,4-1-34 0,1 1-6 16,-1-1-2-16,6-14 0 0,0 0 1 0,0 0 0 15,0 0 0-15,0 0 0 16,11-9-177-16,5-1-35 0,11-14-7 0,-5 0-2 0</inkml:trace>
  <inkml:trace contextRef="#ctx0" brushRef="#br0" timeOffset="938">1356 797 1015 0,'0'0'44'0,"0"0"11"0,0 0-44 15,0 0-11-15,-11 9 0 0,11-9 0 16,0 0 96-16,0 0 18 0,0 0 3 0,0 0 1 15,0 0-12-15,-5-14-2 0,-1 0-1 0,1-1 0 16,-1 1-43-16,6-5-9 0,6 4-2 0,-1-9 0 0,-5 0-31 0,6-5-6 16,-6 0-2-16,0-14 0 0,0 10-10 0,-6-6 0 15,6 6 0-15,0-6 8 0,-5 10 0 0,-1-4-8 16,6-1 12-16,-5 10-4 16,5 5-28-16,0-5-5 0,-5 10-2 0,5-1 0 15,-6 5-157-15,6 10-31 0,0 0-6 0,0 0-2 0</inkml:trace>
  <inkml:trace contextRef="#ctx0" brushRef="#br0" timeOffset="1225">1615 989 748 0,'0'0'67'0,"0"0"-54"0,0 0-13 0,16 0 0 16,-5 0 118-16,0 0 21 0,0-5 4 0,0 5 1 16,5-14-43-16,-5-1-8 0,-1 6-1 0,1-6-1 15,5-9-24-15,-5 0-5 0,0 0-1 0,0 0 0 16,0-5-38-16,-1-4-8 0,-10-6-2 0,6 1 0 16,-1-1-13-16,-5 1 0 0,0-15 0 0,-5 5 0 0,-6 0 0 0,0 0 0 15,0 0 0-15,1 0 0 0,-7 5 11 0,7-5-11 16,-1 5 12-16,0 4-12 0,0 6 8 0,0-6-8 15,-5 6 0-15,11 9-556 16,-6 0-116-16</inkml:trace>
  <inkml:trace contextRef="#ctx0" brushRef="#br0" timeOffset="2358">2036 1099 518 0,'0'0'46'0,"0"0"-37"0,0 0-9 0,-5 0 0 31,0 0 63-31,5 0 10 16,0 0 3-16,0 0 0 0,0 0 60 0,0 0 12 15,0 0 2-15,0 0 1 0,0 0-96 0,0 0-19 16,0 0-4-16,0 0-1 0,0 0-2 0,0 0 0 15,0 0 0-15,0 0 0 0,0 0-9 0,16 0-1 16,-16 0-1-16,0 0 0 0,0 0-8 0,0 0-2 16,16-5 0-16,0 1 0 0,-16 4 2 0,0 0 0 0,17-5 0 0,-17 5 0 15,0 0-2-15,10-5-8 0,1 0 12 0,-11 5-4 16,0 0 0-16,0 0 0 0,11-9 0 0,-11 9 0 16,5-10-8-16,-5 10 8 0,11-5-8 0,-11 5 8 15,0 0 2-15,0 0 0 16,0 0 0-16,0 0 0 0,0 0-10 0,0 0 0 0,0 0 0 0,6-9 0 15,-6 9 0-15,0 0 0 0,0 0 0 0,0 0 8 16,16-5-8-16,-16 5 0 0,0 0 0 0,0 0 0 16,0 0 0-16,0 0-11 0,5-5 3 0,-5 5 0 15,6-10 8-15,-6 10 11 0,0 0-3 0,0 0 0 16,0 0-8-16,5-9-14 0,0 4 3 0,-5 5 1 16,0-10 10-16,6 6 0 0,-6-1 0 0,0 0 0 15,0-5 0-15,-6 6 11 0,12-1-3 0,-6 5 0 0,0 0-8 16,0-10-17-16,-11 5 4 0,11-4 1 0,5-1 12 0,-5 1 16 15,-10 4-3-15,-1-5-1 0,11 10-12 0,0 0 0 16,-6-9 8-16,1 4-8 0,-6-5-10 0,11 10-5 16,-5-9-1-16,-1-1 0 0,1 5 16 0,5 5 0 15,0-9 0-15,0-1 0 0,0 10 8 0,0 0 5 16,5-10 1-16,-5 1 0 0,6-1-14 0,5 5-10 16,-6-9 2-16,6 4 0 0,-6 1 17 0,1 4 4 15,-6-5 1-15,10 1 0 0,-4-6-4 0,5 6-1 16,-1-11 0-16,1 11 0 0,-5-1-9 0,4 1 12 15,-10-6-12-15,6 6 12 0,-1-6-12 0,1 6 0 0,-1-6 0 16,-5 1 0-16,5 4 0 0,-5-4 0 0,0-1 0 16,-5 1 0-16,5 0 0 0,-5-1 0 15,-1 1 0-15,6 4 0 0,-5 1 0 0,-1-1 0 0,1-4-9 0,0 4 9 16,-1 0 0-16,6 10 0 0,0-4 0 0,0-6 0 16,0 5 0-16,0 5 8 0,-11-9-8 0,11-1 0 15,0 0 9-15,0 10-9 0,0-4 8 0,0-6-8 16,0 0 0-16,0 1 0 0,0-6 0 0,0 6 0 15,0 9 0-15,0-10 0 0,6-4 0 0,-6-1 0 0,-6 1 0 16,6 4 0-16,0-4 0 0,0 0 0 0,-5-1-8 0,5 1 8 16,0-1 0-16,0 1 0 0,5 4 0 0,-10 1 0 15,5-1 0-15,5 0 0 0,1 1 0 0,-6 9 0 16,0-10 0-16,5 1 0 0,6-1 8 0,-11 10-8 16,0 0 8-16,0 0-8 15,5-10 8-15,-5 10-8 0,6-4 8 0,-6 4-8 16,-6-15 0-16,6 1 0 0,-10 9 0 0,4 0 0 15,-5 0 0-15,1 1 0 0,-7-1 0 0,1 0 0 16,0 0 0-16,5 5 0 16,0-5 8-16,1 1-570 0,4-1-114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54.6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0 472 1267 0,'0'0'56'0,"0"0"12"0,0 0-55 0,11 9-13 0,-5-4 0 0,4 0 0 15,-10-5 105-15,11 0 19 0,0 0 3 0,0 0 1 32,-6-5-1-32,1 0 0 0,4-4 0 0,1-1 0 0,0-4-50 0,-5-1-9 15,4 1-3-15,-10-1 0 0,6 1-52 16,-6-5-13-16,0 4 0 0,-6-9 0 0,1 5 0 16,0 0 0-16,-1-5 0 0,1 5 0 0,-1-5 17 0,1 0 1 15,-11 0 0-15,10 0 0 0,-5 0-29 0,6 4-5 16,0 1-2-16,-1 5 0 0,6-1 9 0,0 6 9 15,6-6-13-15,-6 1 5 16,5 4-40-16,6 6-7 0,0-6-1 0,-1 10-1 0,12 0 45 0,-6 10 12 16,6-10 0-16,0 9 0 15,-1 1-52-15,1-5-9 0,-1 4-2 0,1 1-548 16,0 4-109-16</inkml:trace>
  <inkml:trace contextRef="#ctx0" brushRef="#br0" timeOffset="369">568 155 1447 0,'0'0'32'0,"0"0"6"0,0 0 2 0,0 0 0 16,0 0-32-16,0 0-8 0,5-10 0 0,-5 5 0 15,-5-4 60-15,5 4 11 0,-6 0 1 0,-5 0 1 0,6 5-12 0,-6 0-2 0,0 5-1 0,-5 5 0 16,0-1 10-16,5 6 1 16,0 4 1-16,-5-5 0 0,5 5-35 0,1 1-7 0,-1-6-2 0,5 5 0 15,1 5-38-15,0-9-7 0,5 4-1 0,5 5-1 16,-5-10 52-16,0 1 10 0,5-6 3 0,1 6 0 15,5-6-36-15,-6-4-8 0,0-5 0 0,6 0 0 16,-5-5 18-16,4 5 2 0,1-9 0 0,0-1 0 16,0 1-40-16,0-1-7 15,-1 0-1-15,-4-4-1 0,-1 4-5 0,6-4-1 0,-6-1 0 0,6 1 0 16,0 0 55-16,-6-1 12 0,6 1 1 0,0-1 1 16,-5 1-34-16,4 4 0 0,-4 1-15 0,5-1 5 15,-1 1-22-15,-4 4-5 16,-1 0-1-16,6 5 0 0,-6 5 22 0,6 0 5 0,-5 4 1 0,4 6 0 0,-4-6 10 0,5 6-12 15,-6-6 12-15,6 6-12 32,-6 4-29-32,6-5-7 0,-6-4 0 0,6 4-540 15,-5 1-108-15</inkml:trace>
  <inkml:trace contextRef="#ctx0" brushRef="#br0" timeOffset="1046">865 289 1148 0,'0'0'51'0,"0"0"10"0,0 0-49 0,0 0-12 16,-11 5 0-16,6 0 0 0,5-5 105 0,0 0 19 15,0 0 3-15,0 0 1 0,0 0-28 0,0 0-4 0,0 0-2 16,0 0 0-16,0 0-29 0,0 0-5 0,10-15-2 0,-4 1 0 16,5-1-39-16,-6 1-8 0,6 0-2 0,0-6 0 31,-1 1 44-31,-4 5 9 0,10-5 2 0,-5 4 0 16,0-4-64-16,-1 5-24 0,-4-1 0 0,10 6 1 15,-5-1 23-15,0 0 0 0,-11 10 0 0,0 0 0 16,16-4 0-16,-16 4 0 0,0 0 0 0,0 0 0 15,11 14-8-15,-1-4-8 0,-4 4 0 0,-6 5-1 16,5 5 5-16,-5-9 0 0,0 9 1 0,0-10 0 16,-5 5 11-16,5-4 0 0,-6-6 0 0,6 1 8 15,0-10-22-15,0 0-4 0,0 0-1 0,0 0 0 0,0 0 19 16,0 0 0-16,0 0 0 0,0 0 0 0,17-5 0 0,-1 0 0 16,-5 0-8-16,0-4 8 0,-1-1 0 0,1 5 0 0,0-4 0 0,0-1 0 15,0 1 0-15,-6-1 0 0,-5 10 0 0,11-10 0 0,0 1 0 16,-6-1 8-16,0 1-8 0,-5 9 0 0,0 0 0 0,0 0 0 15,11-5 0-15,-11 5 0 0,16 0 0 0,-16 0 11 16,0 0-11-16,11 5 10 0,0 4-10 0,-6 6-9 16,1-6 9-16,5 6-13 0,-6-11 13 0,-5-4 0 15,11 15 0-15,-11-15 0 0,5 5 0 0,6 4 8 16,0-4 0-16,0 0-8 0,-11-5 0 0,10 0-16 31,1 0 2-31,5 0 0 16,-5-5-14-16,-5 0-2 0,10 0-1 0,-5 1 0 15,-1-6 2-15,1 0 0 0,0 6 0 0,5-6 0 0,-5 0 20 0,0 6 9 16,5-6-8-16,0 0 8 0,-5 1 0 0,0-1 0 0,5 5 0 16,-5 1 8-16,0-6 15 0,-11 10 3 0,0 0 1 0,0 0 0 15,0 0-3-15,0-10-1 0,0 10 0 16,-6-9 0-16,1-1-15 0,-6 1-8 0,0 4 10 0,0 0-10 0,-5 0 12 0,0 0-4 0,11 1-8 16,-6 4 12-16,0 0-4 0,11 0 0 0,-11 0-8 0,11 0 12 15,-11 9 0-15,6 1 0 0,5 4 0 16,5 1 0-16,-5-6 1 0,6 10 0 0,-1-4 0 15,1-1 0-15,-1 1-2 0,6-1-1 0,0 0 0 0,5 1 0 16,5-1 4-16,-4-4 1 0,-1 4 0 0,6 1 0 31,5-6-3-31,0 1-1 0,5-1 0 0,0-4 0 16,-10 5-3-16,5-10 0 0,-5 5 0 0,-1-1 0 16,-5-8-16-16,1 4-4 0,-7-5-1 0,1-5-703 15,-5-4-141-15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01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94 364 1267 0,'0'0'56'0,"0"0"12"0,0 0-55 0,0 0-13 0,0 0 0 0,0 0 0 15,-5 10 149-15,5-10 27 0,0 0 6 0,-6 9 1 16,-4-4-88-16,4-5-18 0,-5 0-3 0,1 0-1 16,4 0-7-16,6 0-2 0,-5-5 0 0,5 5 0 0,0-9-51 0,0-1-13 31,-6 0 0-31,1 1 0 0,-1-6 0 0,1 1 0 0,0 0 0 0,-1-1 0 0,6-4 0 15,0 0 0-15,0-5 0 0,0 0 0 0,0 0 0 0,11 5 0 16,0-1 0-16,0-4 0 0,0 5 0 0,-1-5 0 16,1 10 0-16,5-6 0 15,-5 6 0-15,5 4 0 0,1 1 0 0,-1 4 0 0,-16 5 54 16,16 0 8-16,6 5 2 0,-1 0 0 0,-21-5-52 0,16 9-12 16,1-4 0-16,-7 5 0 15,7 4-48-15,-7-4-13 0,-10-10-3 0,11 9 0 16,0 6 0-16,-6-6 0 0,6 6 0 0,-5-6 0 15,4 6 0-15,-4-6 0 0,-6-9 0 0,5 10 0 16,6 4 52-16,-11-14 12 0,11 10 0 0,-11-10 0 0,0 0 0 0,0 0 0 16,16 0 0-16,-5 0 0 0,0 0 48 0,5 0 12 15,-16 0 2-15,11 0 1 0,-1-5 1 0,1 0 1 16,11 1 0-16,-6-6 0 0,-5 5-52 0,-11 5-13 0,11-5 0 0,-1-4 0 16,-15-6 54-16,0 6 8 0,-6-1 2 0,0 5 0 15,6 1-52-15,-12-1-12 0,1 5 0 16,-5 0 0-16,4 0 0 0,1 5 0 15,0 4 0-15,0-4 0 0,5 5 54 0,0-1 8 0,6 6 2 0,5-1 0 16,-11 0-52-16,11 6-12 0,-5-6 0 0,5 5 0 16,5 0 0-16,0 1 0 0,6-1 0 15,0-5 0-15,0 1 0 16,-6 4 0-16,1-5 0 0,4 1 0 0,1-1 0 0,0 0 0 0,5-4 0 0,0 4 0 16,11 1-48-1,-10-6-13-15,4 1-3 0,1-10 0 0,5 0-204 0,-5 0-42 0,26-10-8 16,-5 1-2-16</inkml:trace>
  <inkml:trace contextRef="#ctx0" brushRef="#br0" timeOffset="345">975 225 460 0,'16'9'20'0,"-11"-9"5"0,6-4-25 0,0 4 0 16,0-5 0-16,0 0 0 0,5 5 287 0,-5-5 52 15,-11 5 10-15,5-5 3 0,0-4-231 0,-5-1-45 16,0 1-10-16,0-6-2 0,-5 6 0 0,0-1 0 15,-6 0 0-15,5-4 0 0,-10 4-51 0,5 1-13 0,1 4 0 16,-7 0 0-16,1 0 54 0,0 5 8 16,0 0 2-16,-1 0 0 0,1 10-52 0,0-5-12 15,0 9 0-15,5-4 0 0,-5 4 0 0,5 1 0 16,0-1 0-16,6 0 0 0,-1 6 0 0,12-1 0 16,-6 0 0-16,5-5 0 0,1 6 54 0,4-1 8 15,-10-5 2-15,6-4 0 0,5-1-52 0,-1 1-12 16,1-5 0-16,0 0 0 0,0-1 0 0,0-4 0 0,-11 0 0 15,16-4 0-15,-5 4 0 0,5-10 0 0,0 5 0 16,-5-4 0-16,0-1 0 0,0-4 0 0,-1 4 0 0,1-4 0 16,-5 4 0-16,4 0 0 0,-4-4 0 0,5 4 0 15,-1 1 0-15,1 4 0 0,-11 5 0 0,6-10 0 16,-6 10-253-16,0 0-54 0,21-14-10 16,-21 14-3-16</inkml:trace>
  <inkml:trace contextRef="#ctx0" brushRef="#br0" timeOffset="613">1337 316 1267 0,'0'0'56'0,"0"0"12"0,0 0-55 15,0 0-13-15,0 0 0 0,0 0 0 16,0 0 95-16,0 0 16 0,0 0 3 0,0 0 1 0,0 0-31 0,0 0-5 16,0 0-2-16,-6-10 0 0,-10 1-10 0,11-6-3 15,5 1 0-15,5-5 0 0,-10 4 0 0,10 1 0 16,6-5 0-16,-6 0 0 0,-10 4-51 0,10-4-13 15,6 5 0-15,0-1 0 0,0 1 30 0,-1-1 3 16,1 6 1-16,0-1 0 0,0 0-15 0,5 1-3 16,0 4-1-16,0 5 0 0,-5-5-15 0,5 5 0 15,1 0 8-15,-1 5-8 0,-5-5 13 0,0 5 0 16,-11-5 0-16,10 5 0 16,7-5-245-16,-17 0-48 0,0 0-11 0,27 9-1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6:56.5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293 739 1497 0,'0'0'66'0,"-10"5"14"0,-7-5-64 0,1 5-16 15,0-5 0-15,5 5 0 0,-5-5 96 0,5 0 15 16,0 0 3-16,-10-5 1 15,-1 0-31-15,0 0-7 0,6-9-1 0,0-1 0 0,5-4-39 0,-5-5-8 16,0 0-1-16,5-5-1 0,0-4-13 0,6-1-2 16,-6-4-1-16,11-1 0 0,-5-4 13 0,5 0 2 15,0 0 1-15,5 4 0 0,-5-4-27 0,11 9 0 16,0-4-12-16,-1 14 12 16,-4 5 0-16,5-5 0 0,-1 4 14 0,1 1-4 0,-5 5-10 0,4 4 0 15,1 1 0-15</inkml:trace>
  <inkml:trace contextRef="#ctx0" brushRef="#br0" timeOffset="348">607 0 1918 0,'0'0'42'0,"0"0"9"0,16 9 1 0,-16-9 3 0,-11 10-44 0,-5-1-11 0,-6 11 0 0,6-6 0 16,-6 5 87-16,6 0 15 0,-5 1 3 0,4 4 1 15,-4 4-58-15,5 1-12 0,5 0-3 0,0 5 0 0,-5-1-3 0,5 1-1 16,6 0 0-16,5-1 0 0,0-4-5 0,0-5-2 16,5 5 0-16,6 0 0 0,-6-10-7 0,6 0-2 15,0 0 0-15,5-4 0 16,0-6-3-16,6-4-1 0,-6 5 0 0,0-6 0 16,6 1-9-16,-6-5-12 0,6 0 2 0,-6-5 1 0,-5 1 9 15,-1-6 0-15,1 0 0 0,0-4 0 0,-6 4 0 0,1-4 9 16,-6 0-1-16,0-1-8 0,-11 1 0 0,6-5 0 15,-1 4 0-15,-5-4 0 0,1 0 0 0,-7 0 0 16,1 9-9-16,0-4 9 0,0 4 0 0,0 0 0 16,-6 6 0-16,11 4-8 0,0-5 8 0,1 5 0 15,-1 0 0-15,11 0 0 16,0 0-53-16,0 0-9 0,0 14-2 0,0-14 0 16,5 10-132-16</inkml:trace>
  <inkml:trace contextRef="#ctx0" brushRef="#br0" timeOffset="611">763 417 2347 0,'0'0'52'0,"17"24"10"0,4 20 2 0,6-1 2 0,-11-10-53 0,-5-4-13 16,5 0 0-16,-5 0 0 0,-5-10 19 0,10 5 1 16,-5-5 0-16,-1-9 0 0,-10-10 35 0,11 10 7 0,-11-10 2 0,11 0 0 15,0-5-64-15,5 0-28 0,-5-5 3 0,0 1 0 16,-1-6 15-16,1-4 10 0,0 0-12 0,-6-5 12 15,-5 0 18-15,6 0 10 0,-6 5 3 0,5-5 0 32,-5 4-48-17,0-4-10-15,0 5-1 0,0 0-1 0,0 5 1 0,0-1 0 16,0 6 0-16,0 9 0 0,0 0-176 0,0 0-36 0</inkml:trace>
  <inkml:trace contextRef="#ctx0" brushRef="#br0" timeOffset="782">1331 758 864 0,'0'0'38'0,"0"0"8"0,0 0-37 0,0 0-9 16,0 0 0-16,16-4 0 15,-11-6 185-15,6 0 35 0,-6 1 8 0,1-6 0 0,-1 1-122 0,-5-5-25 16,6-10-5-16,-6 5 0 0,0-5-43 0,-6-5-8 16,6-4-1-16,0 0-1 0,0-1-11 0,-5-4-1 15,5 0-1-15,-6 0 0 0,6-1-10 0,0 6 12 16,-5 4-12-16,5 1 12 0,-5 4 10 0,-1 5 2 15,6 0 1-15,-5 9-983 0</inkml:trace>
  <inkml:trace contextRef="#ctx0" brushRef="#br0" timeOffset="951">1195 302 1958 0,'22'19'43'0,"-11"-14"9"0,0 5 1 0,5-1 3 0,6-4-45 0,-6 0-11 0,5 0 0 0,-4 4 0 16,4-9 75-16,1 5 13 0,-6 0 2 0,6-5 1 15,-6 0-43-15,0 0-9 0,0 5-2 0,-5 0 0 16,0-5-29-16,5 4-8 0,-5-4 0 0,0 5 0 16,-11-5-104-16,16 0-21 0,5 5-5 0,1-5-814 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05.9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170 1152 1958 0,'0'0'174'0,"0"10"-139"0,0-10-35 0,0 10 0 15,-5 4 107-15,5-9 14 0,-6 0 3 0,1-1 1 16,-1 6-46-16,-4-10-10 0,-7 0-1 0,12 0-1 16,-6 0-36-16,0 0-7 15,1 0-2-15,-1 0 0 0,0 0-35 0,-5-10-7 16,10-4-2-16,-4 0 0 0,4 4 46 0,1-4 8 0,-6-1 3 0,11-4 0 16,-6-5-25-16,6 0-10 0,0 9 8 0,6-4-8 15,-1-5 25-15,6-5 0 0,-5-4 0 0,10-1 0 16,-5 10-17-16,5 0-8 0,0 10 0 0,0-5 8 15,0-5-8-15,1 9 0 0,-1 10 0 0,0-4 0 16,0-1-12-16,-5 1 12 0,5 13-12 0,0-4 12 16,1 5 0-16,-1-10 0 0,-5 1 0 0,-1-1 12 15,7 5-12-15,-7 9 0 0,7 1 0 0,-7 0 0 16,1-1-216-16,0-4-44 0,-11-5-10 0,11 10-738 16</inkml:trace>
  <inkml:trace contextRef="#ctx0" brushRef="#br0" timeOffset="266">483 898 1825 0,'6'5'40'0,"5"-5"8"0,-6 0 1 0,6 0 3 0,-6-5-41 0,1 5-11 16,4-5 0-16,-4 0 0 15,-1 5 85-15,1-9 15 0,-6 4 4 0,5 0 0 0,-5 0-48 0,-5-9-10 16,-1-5-2-16,1 4 0 0,-6 1-21 0,0 4-5 16,11 10-1-16,0 0 0 0,0 0 7 0,-16 0 2 15,0-5 0-15,-1 5 0 0,17 0 10 0,0 0 1 0,-10 15 1 0,-1-1 0 16,-5 5-23-16,10 1-5 15,6-1-1-15,-5 0 0 0,5 0-1 0,0 5-8 16,0 0 12-16,5 5-4 0,1-5-8 0,-1 0 10 0,0 0-10 16,6 0 10-16,0 0-25 0,0 0-5 0,0-5 0 15,10 1-1-15,-4-1 68 0,-1-5 13 0,5 1 4 0,-4-11 0 16,4 1-78 0,-10-5-15-16,5 0-3 0,0-9-1 0,1-1-118 15,-1 0-23-15,0 1-5 0,0-1-868 0</inkml:trace>
  <inkml:trace contextRef="#ctx0" brushRef="#br0" timeOffset="592">1180 869 1465 0,'11'-10'32'0,"-11"10"6"0,0 0 2 0,0 0 2 0,0 0-34 0,0 0-8 15,0 0 0-15,-5-9 0 0,-1-1 60 0,-5-4 11 16,1-5 1-16,-7 4 1 0,1 10-7 0,0 1-2 15,0 4 0-15,0-5 0 0,-6-5 0 0,6 1 0 16,-6 9 0-16,1 4 0 0,10 11 0 0,0-6 0 16,-5-4 0-16,5 10 0 0,0-6-30 0,11 6-6 15,-5 4-2-15,5-5 0 0,0 5 1 0,5 1 0 0,0 4 0 0,6-10 0 16,0 0-13-16,5 6-2 0,1-6-1 0,-7 0 0 16,7-4-11-16,-7 0 0 0,7 4 0 15,-1-9 0-15,-5-5 0 0,5 0 0 0,-5 0 0 16,-11 0 0-16,16-5 0 0,-5 0 0 0,-11 5 0 0,5-9 0 15,0 4 20-15,-5-5 1 0,6 1 1 16,-1 4 0-16,6-5-138 16,-6 1-27-16,12-1-5 0,-1 0-915 15</inkml:trace>
  <inkml:trace contextRef="#ctx0" brushRef="#br0" timeOffset="844">1445 1018 1497 0,'0'0'32'0,"0"0"8"0,0 0 0 0,0 0 4 15,0 0-36-15,0 0-8 0,0 14 0 0,0-14 0 16,0 0 99-16,0 0 17 0,0 0 4 0,-6-5 1 0,-4 1-50 0,4-6-11 16,-10-4-1-16,11-1-1 0,-1-4-18 0,1 0-4 15,-1-5-1-15,6 5 0 0,0 4-6 16,0-9-1-16,0 0 0 0,0 5 0 0,6-5-11 0,-1 10-2 16,6 9-1-16,0-5 0 0,-6-14 7 0,6 5 2 15,0 5 0-15,5 4 0 0,-5 0-11 0,5 1-1 16,6-1-1-16,-6 5 0 15,-5 5-10-15,5 5 0 0,0 0 0 0,6 0 0 16,-6 14-174-16,0-9-27 0,0-1-6 0</inkml:trace>
  <inkml:trace contextRef="#ctx0" brushRef="#br0" timeOffset="1439">1931 917 1267 0,'0'0'56'0,"0"0"12"0,0 0-55 0,0 0-13 16,11-5 0-16,0 0 0 0,-11 5 105 0,11-4 19 0,-1-11 3 0,1 6 1 15,-5 4-52-15,-6-10-9 0,0-4-3 0,0 5 0 16,0-5-51-16,0 4-13 0,-17-9 0 0,12 10 0 16,-6-1 54-16,0 6 8 0,-10-1 2 0,4 1 0 15,7 9-52-15,-1-5-12 0,-5 10 0 0,-1-1 0 16,1 11 54-16,5-1 8 0,1 1 2 0,4 9 0 16,-5-10-35-16,6 5-6 0,5 5-2 0,0 0 0 15,0-5-7-15,11 1-2 0,16 4 0 0,-11 0 0 16,-16-10 16-16,5 0 2 0,1-9 1 0,10 5 0 15,6-5-31-15,-6-1 0 0,6 1 0 0,-6-10 0 16,5-4 0-16,-4-6 0 0,-7-9 0 0,7 5 0 31,-1-5-45-31,-5 0-15 0,-1 0-4 0,-4-9 0 0,-1-1 52 0,6 0 12 16,-6-4 0-16,-5 0 0 0,6-11 0 0,-6 1 0 0,5 0 0 0,-5-9 0 16,-5-1 0-16,5-4 0 0,0 4 0 0,0 1 0 15,0 4-54-15,5 5-8 0,-5 4-2 0,6 11 0 16,-6-1-51-16,5 10-10 0,-5 10-3 0,0 14 0 15,0 0 52-15,0 0 9 0,0 19 3 0,5 0 0 0,1 15 51 0,-1-1 13 16,-5 1 0-16,6 5 0 16,-1-1-54-16,0 5-8 0,1 0-2 0,-1 5 0 15,1-4-102-15,4-1-21 0,1-5-4 0,-5 5-1 16,10 1 103-16,-5-11 20 0,5-4 4 0,0-5 1 0,0-5 153 16,0 1 31-16,6-6 7 0,5-4 1 0,-5-6 51 0,-6-4 10 15,5 0 3-15,1-4 0 0,5 4-103 0,-11-5-20 16,1-5-4-16,-1 5-1 0,0 10 0 0,-5-5 0 15,-11 0 0-15,0-14 0 0,0-5-51 0,-6 4-13 0,1-4 0 0,0 9 0 16,-12 1 0-16,1-1 0 0,0 0 0 0,0 1 0 16,-6-6 54-16,6 1 8 15,5 9 2-15,-5 10 0 0,0 9 0 16,5-4 0-16,0-5 0 0,6 9 0 0,-1 5 0 0,1 10 0 0,-1 0 0 0,6 0 0 16,6-5-52-16,-1 5-12 0,6 0 0 0,0-5 0 15,5 0 0-15,0 0 0 0,0 0 0 0,6 0 0 16,0 0-48-16,-1-5-13 0,6 5-3 0,-5-10 0 15,5 1-102-15,0-6-21 16,5-4-4-16,-10 0-692 0</inkml:trace>
  <inkml:trace contextRef="#ctx0" brushRef="#br0" timeOffset="1672">2860 927 1497 0,'0'0'32'0,"0"0"8"0,-5-10 0 0,-1 0 4 0,6 10-36 0,-5-14-8 16,0 0 0-16,-1-1 0 0,1-4 53 0,-1 0 9 15,6 0 2-15,6-5 0 16,-12 4 0-16,6-4 0 0,6-4 0 0,-1-6 0 0,-5 10 0 0,11 0 0 16,0 9 0-16,5-4 0 0,-5 5 0 15,0 4 0-15,5 10 0 0,0-5 0 16,0-9 0-16,6 4 0 0,-6 6 0 0,6-1 0 0,-1 0-56 0,-4 5-8 16,4 5-8-16,1-5 8 0,-1 5 0 0,1-1 0 15,-6-4 8-15,6 5-8 16,-6 0-148-16,0 0-35 0,0 0-7 0,1 4-795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12.3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266 422 806 0,'0'0'72'15,"0"0"-58"-15,0 0-14 0,0 0 0 0,0 0 168 0,0 0 32 16,0 0 5-16,0 0 2 0,0 0-70 0,0 0-13 15,0 0-4-15,0 0 0 0,0 0-39 0,0 0-8 16,10 5-1-16,-10-5-1 0,0 0-71 0,11 5-8 16,0-5-5-16,-11 0-1 15,0 0 62-15,0 0 13 0,0-10 3 0,0 0 0 16,-5-4-52-16,-1 4-12 0,1 1 0 0,-1-1 0 0,1-4 0 0,0 4 0 16,-6 1 0-16,-5-1 0 0,-1 0 0 0,-4 6 0 15,-1-1 0-15,1 10 0 0,-1-1 0 0,0 6 0 16,1 4 0-16,-1 6 0 0,6 4 54 0,0 0 8 15,0 0 2-15,10 4 0 0,-5 1-52 0,6-5-12 16,5 5 0-16,5-5 0 16,1 0 0-16,-1 0 0 0,6-5 0 0,0-4 0 0,-6-6 0 0,11 1 0 0,-5 0 0 0,5-10 0 15,1 4 0-15,-1-8 0 0,0 4 0 16,0-10 0-16,-5 0 0 0,5 1 0 0,0-1 0 0,-5-4 0 16,0-5 0-16,0-1 0 0,5 1 0 0,-5 0 0 15,0-10 0-15,-1 0 0 0,-4-4 0 0,5-6 0 16,-6 1 0-16,6 4 0 0,-6 10 0 0,1 5 0 15,-1 0 10-15,1 4-1 0,-6 1 0 0,0 9 0 16,0 5-9-16,0 0 12 0,0 0-12 0,0 0 12 0,0 0-22 16,0 0-4-1,5 24-1-15,-5 0 0 0,0 0 63 0,0 0 13 16,11 10 3-16,-11-10 0 0,0-5-52 0,0 10-12 16,0 0 0-16,0-5 0 0,0 5 0 0,5-1 0 0,1 1 0 0,4 10 0 0,-4-6 0 15,-1-4 0-15,-5 0 0 0,6-5 0 0,-6 0 0 0,10-5 0 16,1-5 0-16,5-4 0 15,-16-10-202-15,0 0-43 0,6-5-9 0,10-4-2 16</inkml:trace>
  <inkml:trace contextRef="#ctx0" brushRef="#br0" timeOffset="257">671 0 1728 0,'0'0'38'0,"0"0"8"0,0 0 2 0,0 0 0 0,0 0-39 0,5 9-9 0,-5 1 0 0,6-1 0 0,-6 6 104 0,-6-1 20 16,6 5 3-16,0 1 1 15,0-1 0-15,0 5 0 0,-5 5 0 0,-1-1 0 16,6 11-52-16,0-1-9 0,-5 1-3 0,5-1 0 0,-5 0-51 0,-1 1-13 0,6-1 0 16,-5 6 0-16,5-6 0 0,0 0 0 0,5-4 0 0,-5 4 0 15,0-9 0-15,0 0 0 0,0-5 0 0,6 0 0 16,-6-5-48-1,5-4-13-15,-5-1-3 0,0-14 0 0,0 0-153 16,0 0-31-16,11 0-7 0,0-5-1 0</inkml:trace>
  <inkml:trace contextRef="#ctx0" brushRef="#br0" timeOffset="564">865 681 864 0,'0'0'76'16,"0"0"-60"-16,0 0-16 0,11 10 0 0,11 0 144 0,-11-6 25 31,-11-4 6-31,10 5 1 0,12 0-39 0,0-5-7 0,-17 0-2 0,6 0 0 0,5 0-51 0,-16 0-10 16,0 0-3-16,0 0 0 15,0 0-51-15,0 0-13 0,5-10 0 0,-5 10 0 16,-5-9 0-16,5-1 0 0,-5-4 0 0,-1-1 0 0,-5 1 0 16,6 4 0-16,-11-14 0 0,0 5 0 0,5 0 0 0,-5-5 0 15,5 5 0-15,0 4 0 16,6-4 0-16,-1 0 0 0,1 4 0 0,5 1 0 0,0 0 54 0,5 4 8 0,6 0 2 15,0 1 0-15,-17-1-52 0,6 1-12 16,0 4 0-16,11-5 0 0,5 10 0 0,1-5 0 16,4 1 0-16,-10 4 0 0,0 0 0 0,5 0 0 15,-5 0 0-15,0-5 0 0,-1 10 0 0,7-1 0 0,-7 1 0 0,-10-5 0 32,17 5-253-32,-7 5-54 0,-10-10-10 0,27 24-3 0</inkml:trace>
  <inkml:trace contextRef="#ctx0" brushRef="#br0" timeOffset="844">1314 528 1267 0,'0'0'56'0,"0"0"12"0,11 0-55 0,-11 0-13 16,0 0 0-16,0 0 0 0,5-5 100 0,-5 5 18 31,0 0 3-31,0 0 1 0,0-10-21 0,-5 1-4 16,-6-6-1-16,0 6 0 0,0-1-35 0,-5 0-7 0,5 6-2 0,0-1 0 16,-5 0-1-16,0 5-1 0,5 0 0 0,0 5 0 15,0 0 11-15,6 4 3 0,-6 1 0 0,6 0 0 0,-1 4-52 0,6-4-12 16,-5 4 0-16,5 5 0 0,0 0 0 15,5 1 0-15,1-6 0 0,-1 5 0 0,6-4 54 0,0-1 8 16,5 0 2-16,-5-4 0 16,5 0-52-16,0-1-12 0,0-4 0 0,-5 0 0 15,6-5-48-15,-7 0-13 0,1-5-3 0,0 5 0 0,0-10 52 0,-6 6 12 16,1-1 0-16,-1 0 0 0,0-5 0 0,1 1 0 16,-1-1 0-16,1 1 0 15,-6-6-181-15,5 1-34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13.9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20 1407 0,'0'0'31'0,"0"0"6"0,6-10 2 0,-6 10 1 0,5-10-32 0,-5 10-8 16,0 0 0-16,0 0 0 0,0 0 72 0,0 0 14 0,0 0 2 0,0 0 1 15,0 0 31-15,0 0 7 0,0 0 1 0,0 0 0 0,0 20-36 16,0-6-8-16,0 5 0 0,-5 0-1 16,5 1-41-16,-6 4-8 0,6 5-2 0,-5-1 0 0,-1 11 0 15,1-6 0-15,0 1 0 0,5 9 0 0,-11-4-9 16,5 4-3-16,6 0 0 0,0-5 0 0,0 6-12 15,0-6-8-15,6 1 8 0,-6-6-8 0,0-4 21 0,5-5 0 16,1 5 0-16,-1-10 0 0,0 0-33 0,6-4-8 31,-5-6 0-31,4-4-1 0,-4 0 21 0,5 0 0 0,-11-5 0 16,10-5 0-16,1-5 12 0,0 1 8 0,0-1 0 0,-6-4 1 16,1-6-68-16,-1 6-13 0,-5-10-4 0,5 0 0 0,-10 0 73 0,5 0 15 15,-5-5 2-15,-1-5 1 0,1 6-27 0,-6-1 0 16,6 0 0-16,-6 5 0 0,0 0 0 0,0 0 0 15,6 10 0-15,-1-1 0 0,-4 6 8 0,10 9-8 16,0 0 8-16,0 0-8 0,0 0 0 16,0 0-14-16,0 0 2 0,0 0 0 15,0 0-57 1,5 14-11-16,6 0-3 0,0 6 0 0,5-1-1 0,0 0-1 16,0-5 0-16,6 6 0 0,-1-6 17 0,1 5 3 0,5 0 1 0,-5-4 0 15,-6-6 41-15,11 1 9 0,-5 0 2 0,-1-1 0 0,1-9 12 0,-1 5 0 16,6-5 0-16,0 0 0 0,-5-5 75 0,0 0 17 15,-1 1 4-15,1-11 1 16,-1 6-129-16,-4-6-25 0,-1 6-6 0,-5-6-1 0,-6 1 110 16,0-1 22-16,1 1 4 0,-12 0 0 0,1-1-33 15,0 6-7-15,-6-1-2 0,0 0 0 0,-11 1-4 0,12-1-1 16,10 10 0-16,-17 0 0 0,1 0 31 0,-5 5 7 0,21-5 1 0,-17 10 0 0,-4-6-37 0,5 11-7 16,5 4-2-16,0 0 0 0,11 0-6 0,-5 1 0 31,-1 4-1-31,6 0 0 0,11 0 5 0,0 0 2 0,-6-5 0 0,6 5 0 0,5-5-1 0,0 0 0 15,-5 5 0-15,5-4 0 0,11-1-17 0,0 0-17 32,0 0 3-32,0 0 1 0,0-4 13 0,-5 4 0 0,0-9 0 15,-1 4 0 1,-5-4-164-16,1 4-31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15.5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261 879 3628 0,'-27'5'161'0,"27"-5"33"16,0 0-155-16,0 0-31 0,0 0-8 0,0 0 0 16,0 0-457-16,0 0-93 0,16 0-18 0,-16 0-4 15,0 0 542-15,0 0 109 0,0 0 21 0,0 0 5 0,0 0-44 0,0 0-9 16,0 0-1-16,0 0-1 0,-11-5-26 0,0 0-6 15,0 5-1-15,1 0 0 16,-1 0-17-16,0 5 0 0,-5 0 0 0,-1 0 0 0,1 0 16 0,0-1-1 31,0 6 0-31,0 4 0 0,-1 6 30 0,1-1 7 16,0 5 0-16,5-5 1 0,0 5-26 0,6-5-6 0,0 5-1 0,-1 0 0 0,6-9 16 0,0 9 4 16,11-5 0-16,-6-5 0 0,1 1-8 0,-6-15 0 15,11 9-1-15,5 1 0 0,-5-5-31 0,5-5-13 16,-5-10 1-16,5 5 0 0,0-4 12 0,6-6 0 0,-1-4 0 15,-5 0 0-15,6-5 0 0,-6 0 0 0,6-5 0 0,-6-5 0 16,0-4-20 0,1-5 1-16,-1-5 1 0,0 0 0 15,0-5 18-15,0 0 0 0,-5-9 0 0,5-1 0 16,-5 6 0-16,0-1 0 0,0 5 0 0,-6 5 0 16,1 10 15-16,-1-1 6 0,0 6 2 0,1 9 0 15,-6 0-23-15,0 9-13 0,0 6 1 0,0 9 1 0,5-10-1 16,-5 10 0-16,0 0 0 0,0 0 0 15,0 0-144-15,-5 19-28 0,5 5-7 0,-6 10-1 16,1-5 98-16,0 14 19 0,-1-5 4 0,6 6 1 16,0-1-54-16,6 0-10 0,10 0-2 15,-11 5-1-15,11-5 63 0,-5 1 13 0,5-6 2 16,-5-4 1-16,-5-10 105 0,4 0 21 0,12 0 4 0,-6 0 0 0,-5-15 45 0,-6 1 9 0,12-5 2 31,-7 4 0-31,1-4-41 0,5 0-8 0,-5-5-2 0,0-5 0 0,5 5-9 0,-5-5-1 16,5 5-1-16,-5 0 0 0,0-9-22 0,-6-1-5 15,1 0-1-15,-6 1 0 0,0-1-22 0,0-9-4 16,0 5 0-16,-6-6-1 0,1 1-11 0,0 0 0 16,-6 9 0-16,0 1 0 0,11 9 12 0,-11-10 1 15,0 5 0-15,11 5 0 0,-16 0 10 0,0 10 1 0,5 4 1 0,0 6 0 16,0-11 0-16,6 6 0 0,-6-1 0 0,6 5 0 16,5 5-6-16,0 0-2 0,0 0 0 15,5 0 0-15,1-4-5 0,4 4-2 0,1-5 0 16,0 0 0-16,0 5-10 0,5-5 0 0,-5 0 0 0,5-4 8 15,-5-6-20-15,0 1-4 0,5 4 0 0,0-4-1 16,0-5-118-16,1 0-23 16,4 4-5-16,1-4-535 0,-6-5-107 0</inkml:trace>
  <inkml:trace contextRef="#ctx0" brushRef="#br0" timeOffset="225">1038 1162 460 0,'0'0'20'0,"0"0"5"0,0 0-25 0,0 0 0 0,0 0 0 0,0 0 0 16,0 0 236-16,0 0 41 0,-10 0 9 0,-1-4 2 15,0-6-180-15,0-4-35 0,6 4-7 0,-6 0-2 16,6-9-51-16,5 0-13 16,0-5 0-16,0 5 0 0,0 4 50 0,0-4 7 0,5 0 2 0,6 0 0 15,-6 0-23-15,6-1-4 0,-6 6 0 0,12 4-1 16,-1-4 5-16,0 9 2 0,-5 0 0 0,10 0 0 16,-4-4-26-16,-1-1-12 0,5 5 10 0,1 1-10 15,0 4 13-15,-1 0-3 0,-21 0-1 0,11 9 0 16,11-9-69-16,-11 10-15 0,5-5-2 0,0 4-1 15,0 1-142-15,0 0-29 0,11 4-6 0,-5 0-1 0</inkml:trace>
  <inkml:trace contextRef="#ctx0" brushRef="#br0" timeOffset="499">1503 937 403 0,'22'0'17'0,"-22"0"5"0,10-5-22 0,1 0 0 0,0 0 0 0,0-4 0 0,0 4 248 0,-1 0 44 16,1-4 10-16,-5 4 2 0,-1-5-141 0,-5 0-28 15,5 6-6-15,1-11-1 16,-6 6-102-16,-6-1-26 0,1-4 0 0,0 4 0 15,-1 0 56-15,1 1 7 0,-6-1 1 0,0 10 0 0,-5-5 0 0,5 10 0 16,-5 0 0-16,5 9 0 0,-5 1 0 0,0 4 0 0,0 0 0 0,5 0 0 16,0-4-52-16,6 4-12 0,-6 0 0 0,11 1 0 15,-6-1 0-15,12 0 0 0,-6 5 0 0,5-5 0 16,6 5 0-16,-6-5 0 16,6 1 0-16,5-6 0 0,-5 5 0 0,0-4 0 0,5-6 0 0,0 1 0 15,1-5 0-15,-1 4 0 0,0-4 0 0,0 5 0 16,0-6 0-16,6 1 0 0,5-5 0 0,-5 5 0 15,-6-5-202-15,11 0-43 32,-5-5-9-32,-1 0-2 0</inkml:trace>
  <inkml:trace contextRef="#ctx0" brushRef="#br0" timeOffset="909">2070 1047 1497 0,'0'0'32'0,"0"0"8"0,0 0 0 15,0 0 4-15,6-9-36 0,-6 9-8 0,5-10 0 0,0 0 0 0,-5 1 56 0,0-1 10 16,-5-4 2-16,0-1 0 0,-1 6-36 0,-5-6-8 15,6 1 0-15,-6 4-1 0,0 1 11 0,-5 4 2 16,5-5 1 0,-5 10 0-16,5 0 22 0,-5 5 4 0,5 5 1 0,-5-1 0 0,0 1 0 0,5 4 0 15,0-4 0-15,6 9 0 0,5 0-52 0,0-4-12 16,-5-1 0-16,10 5 0 0,0 1 0 0,6-6 0 16,0 5 0-16,5-4 0 0,0-1 54 0,1-4 8 15,-1-6 2-15,0 1 0 0,0 0-52 0,0-5-12 31,1-5 0-31,4-4 0 0,1-1 0 0,-6 0 0 0,6 1 0 16,-1-10 0-16,-4 4 0 0,-1-9 0 0,0 0 0 16,-5-5 0-1,0 1-48-15,-1-16-13 0,1 1-3 0,-5-5 0 0,-1-5 52 0,0-4 12 0,1-1 0 0,5-4 0 16,-11-1 0-16,5 6 0 0,-5-1 0 0,0 5 0 0,0 10 0 0,0 4 0 0,0 11 0 16,0 13 0-16,-5 6 0 15,5-1 0-15,0 10 0 0,0 0 0 0,-11 10 0 16,5 4 0-16,-4 5 0 0,-1 20 0 0,0 4 0 0,0 5 0 0,6 5 0 15,-1 9 0-15,1 1 48 0,5-1 13 0,-5-4 3 0,5-1 0 16,0-4-52-16,5-10-12 0,-5-4 0 0,5-1 0 16,1 1 0-16,-1-15 0 0,1 0 0 0,-1 0 0 15,11-5-151-15,-5 0-33 16,5-5-6-16,0 1-795 0</inkml:trace>
  <inkml:trace contextRef="#ctx0" brushRef="#br0" timeOffset="1182">2870 1398 806 0,'32'-5'36'0,"-26"5"7"0,4-10-35 0,1 6-8 15,0-6 0-15,5 0 0 0,0 1 207 0,1-6 39 16,-1-4 8-16,0 0 2 0,0-5-161 0,-5-5-32 31,0-5-7-31,0 1 0 0,-6-6-20 0,6 1-4 0,-11-10-1 0,0 0 0 16,-6-10-9-16,1 1-2 0,0-6 0 0,-6-4 0 15,0-5-8-15,-5 0-3 0,0 0 0 0,-1-5 0 16,1 10 3-16,0 4 0 0,0-4 0 0,0 10 0 16,-1 9-12-16,1-5 0 0,5 10 0 15,6 9 0-15,0 10-49 16,5 14-9-16,0 10-2 0</inkml:trace>
  <inkml:trace contextRef="#ctx0" brushRef="#br0" timeOffset="1397">3545 1134 288 0,'5'4'25'0,"1"-4"-25"16,5 0 0-16,-6 0 0 0,6-4 246 0,-6 4 44 0,1-5 9 0,-1 0 1 0,1 0-157 0,-1 0-32 15,0 1-7-15,1-1 0 0,-1-5-38 0,1 5-7 16,-1 1-2-16,-5 4 0 0,0 0-37 0,0 0-7 16,5-10-1-16,-5 10-596 15,0 0-118-15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18.7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0 1267 0,'-6'10'28'0,"1"0"5"0,0 4 2 0,-1-4 1 0,1 4-36 0,-6-4 0 0,0-6 0 0,6 6 0 15,-6 0 102-15,0-1 14 0,6 1 2 0,-1-5 1 16,1-1-37-16,5-4-7 0,0 0-2 0,0 0 0 16,0 0 27-16,0 0 4 0,16 0 2 0,6 0 0 15,-11 0-16-15,10 0-3 0,6 0-1 0,6-4 0 16,-1 8-18-16,6-8-3 0,5 4-1 0,6 0 0 16,16 0-51-16,-1 0-13 0,7 0 0 0,10 0 0 0,5-5 20 15,-10 5 0-15,-1 0 1 0,6 0 0 0,-5 0-33 16,-11 0-8-16,5 0 0 0,-5 0-1 0,-6 0 21 15,-5 0 0-15,-10-10 0 0,-7 5 0 16,1 1-168-16,-11-6-30 0,16-14-6 0,-21 5 0 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27.3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6002 1018 1036 0,'11'14'46'0,"-11"-14"10"0,0 0-45 0,0 0-11 16,0 0 0-16,0 0 0 0,0 0 104 0,0 0 20 15,0 0 3-15,0 0 1 0,0 0 0 0,0 0 0 0,0 0 0 0,0 0 0 16,0 0-52-16,0 0-9 16,0 0-3-16,0 0 0 0,0 0 52 0,11 0 9 0,-6-4 3 0,6-1 0 15,0 0-52-15,-1 5-9 0,1 0-3 0,0 0 0 16,0 0 0-16,5 0 0 0,0 0 0 15,1 0 0-15,4 0-51 0,6 0-13 0,0 0 0 0,11 0 0 16,0 0 0-16,0 0 0 0,-1 0 0 16,1 5 0-16,-5-5 0 0,-1 5 0 15,-5-1 0-15,0-4 0 0,-5-4 0 0,-1 4 0 16,-5 4 0-16,1-4 0 0,-7 0 0 0,-10 0 0 0,0 0 0 16,0 0 0-1,0 0-165-15,0 0-36 0,-21 15-7 0,-1-6-588 0,-5 1-116 0</inkml:trace>
  <inkml:trace contextRef="#ctx0" brushRef="#br0" timeOffset="181">6148 1301 1728 0,'0'0'76'0,"0"0"16"15,16 0-73-15,-5 0-19 0,5 0 0 0,0 0 0 0,6-5 157 16,-6 5 28-16,6 5 6 0,5-5 1 0,0 0-103 0,0-9-20 16,-6 4-4-16,12 0-1 0,5 5 6 0,-11 0 1 15,0-5 0-15,-6 0 0 0,1-4-51 0,-6 4-11 16,6 0-1-16,5 5-8 0,-11 0 0 0,0-5 0 15,-5 1-10-15,5 4 10 16,0 4-218-16,1 1-36 0,-17-5-7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7:29.1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610 1648 1202 0,'6'20'53'0,"-6"-20"11"0,5 14-51 0,-5-4-13 0,6 4 0 0,5-4 0 0,-6-1 120 15,0 1 20-15,6 4 5 0,0 1 1 0,-11-15-66 0,0 14-12 16,5-4-4-16,-5-10 0 0,0 14 4 0,0-14 1 15,0 0 0-15,0 0 0 0,0 0-8 0,0 0-1 16,0 0-1-16,0 0 0 0,0 0-59 0,0 0 0 16,0 0 0-16,0 0-11 0,0 0 11 0,0 0 12 15,0 0-2-15,-10-10-1 0,-1 1-9 0,0-6 0 16,0 1 9-16,0-10-9 0,6 0 0 0,-1 0 0 16,1-10 0-16,0 1-12 15,-1-1 12-15,1-4 0 0,5-1 0 0,-6-9 0 0,1 0 0 0,5-5 0 16,0 1 0-16,5-20 0 0,1 4 0 0,-1 6 0 0,6-10 0 15,0 10 0-15,0-1 0 0,5 1 0 16,-5 9 0-16,5 0 0 0,0 0 0 0,6 5 0 0,-6 0 0 0,0 0 0 16,6 5 49-16,-17 9 12 15,6 5 3-15,0 1 0 0,5 4-52 0,0 4-12 16,-5 6 0-16,0 0 0 0,5-1 0 0,0 1 0 0,-5 4 0 16,5 5 0-16,0 5 0 0,-5 5 0 0,0 5 0 0,0 4 0 15,0 1 0-15,-1 4 0 0,-4 5 0 16,-1 5 0-16,1-1 54 0,-1 6 8 0,-5-5 2 0,0 9 0 15,-5 1-52-15,-1-1-12 0,1 1 0 0,-6 4 0 16,0 0 0-16,-5 0-18 0,0-4 4 0,-6 4 1 16,1-5 21-16,-1-4 4 0,-5 4 0 0,5 1 1 0,1-6-24 15,-6 1-5-15,-6 0 0 0,1-6-1 0,-6-4 17 0,6 0 0 16,-1-4 0-16,1-6 0 16,-1-4-41-16,6-1-5 15,0-4-1-15,-5-5 0 0,5 0 38 0,-5-5 9 0,5-4 0 0,-6-1 0 0,6 0 0 16,-5-9 0-16,-6 0 0 0,11-10 0 0,-5 0 0 0,4 1 0 15,7-6 0-15,-6 0 0 0,11-4 0 0,-6 0 0 16,6-6 0-16,5 6 0 0,0-5 0 0,6-1 0 16,-6 1 0-16,11 0 0 15,0-5 12-15,0 5 5 0,5 0 1 0,1-1 0 16,-1 6-29-16,6-5-5 0,-6 4-2 0,6 6 0 0,0-6 32 16,0 6 6-16,5 4 2 0,-5 0 0 0,5 0-35 0,0 0-7 15,0 1-2-15,1-1 0 0,-1 5 41 0,-5 5 8 0,5 4 1 0,0 6 1 16,0-11-29-16,-5 11-10 0,5-1 0 0,-16 10 0 31,22-5-140-31,0 5-28 0,-6 0-6 0,5 10-839 0</inkml:trace>
  <inkml:trace contextRef="#ctx0" brushRef="#br0" timeOffset="419">1615 1764 748 0,'0'0'67'16,"0"0"-54"-16,0 0-13 0,0 14 0 0,0-14 181 15,0 0 34-15,-5 10 6 0,5-10 2 0,-11 4-88 0,6 6-18 16,-12-10-3-16,7 0-1 0,-1 0-90 0,-5-5-23 15,-6-4 0-15,6-1 0 0,0-9 56 0,-6-5 6 16,0 0 2-16,1-5 0 0,-1-5-46 0,1-4-9 16,-1 0-1-16,0-6-8 0,1-8 26 0,5-1-2 15,-1-5 0-15,1 0 0 0,0-4-3 0,5 9-1 16,0-4 0-16,6-1 0 0,0-4-5 0,-1 4-2 16,6-5 0-16,0 1 0 0,0 9 41 0,11-4 8 15,-6 9 2-15,6-5 0 0,0 0-52 0,0 10-12 0,0-5 0 16,5 9 0-16,0 6 0 0,0 13 0 15,0-4 0-15,1 5 0 0,-1-5 0 0,0 0 0 16,0 5 0-16,0 0 0 0,1 4 54 0,-1-4 8 16,5 5 2-16,-4-1 0 15,-1 11-103-15,-5-6-20 0,5 5-4 16,-5-4-1-16,5 9-71 0,-5-5-14 0,-6 0-3 0,-5 5-873 0</inkml:trace>
  <inkml:trace contextRef="#ctx0" brushRef="#br0" timeOffset="1501">2166 736 939 0,'11'14'41'15,"-11"-14"10"-15,0 0-41 0,0 0-10 0,0-9 0 0,0 9 0 0,0 0 126 0,0 0 23 16,0 0 5-16,0 0 1 31,0 0-73-31,0 0-14 0,0 0-4 0,0 0 0 0,0 0 103 0,0 0 20 31,0 0 4-31,0 0 1 0,0 0-154 0,0 0-30 16,-5 5-8-16,-1 9 0 0,1-4 52 0,0 9 10 16,-1 0 2-16,6 0 0 15,0 0-45-15,0 5-9 0,0 10-2 0,6 5 0 16,-1-1 20-16,0-4 3 0,-5 4 1 0,6 0 0 0,-1 6-20 16,1-1-3-16,-1 0-1 0,0 0 0 0,1 0 7 0,-1 1 1 15,1-6 0-15,-1 1 0 0,0-1-32 0,1 5-7 16,-1-9-1-16,1-1 0 15,-6-9-25-15,0 0-6 0,0-14-1 0,0 4 0 16,0-14-160-16,0 0-32 0,0 0-6 0,-22 5-642 0</inkml:trace>
  <inkml:trace contextRef="#ctx0" brushRef="#br0" timeOffset="1845">1772 938 748 0,'0'0'33'0,"-5"-10"7"0,5-4-32 0,0-1-8 32,-6-4 0-32,6 5 0 15,6-1 67-15,-6 1 11 0,5-1 2 0,0 1 1 0,1 0 37 0,5 4 7 0,-1 0 2 0,1-4 0 16,0-10-51-16,5 5-9 0,0 0-3 0,1-1 0 16,10 6 52-16,-6 4 9 0,6 10 3 0,6-4 0 15,-6 4-52-15,5-5-9 0,6 10-3 0,5 4 0 16,0 10 0-16,-10-4 0 0,5 4 0 0,-1-5 0 0,-4-4 0 15,5 9 0-15,-6 0 0 0,6 5 0 0,-6 0-51 0,1 10-13 16,-12-5 0-16,-5-5 0 0,1-10 54 0,-12 10 8 16,-5 0 2-16,-5 0 0 15,-12 0-103-15,1 0-20 0,-11-9-4 0,6-1-1 16,-6 1 52-16,0-1 12 0,0 0 0 0,0 6 0 0,0-6 0 0,0 0 0 16,0-4 0-16,0 0 0 15,0 4-54-15,5-9-8 0,6 0-2 0,10-5 0 16,6 0-51-16,0 0-10 0,0 0-3 0,0 0-580 0,6-5-116 0</inkml:trace>
  <inkml:trace contextRef="#ctx0" brushRef="#br0" timeOffset="2345">2842 1677 460 0,'0'0'41'0,"0"0"-33"0,0 0-8 0,-11 5 0 16,11-5 130-16,0 0 24 0,-11 0 5 0,0-5 1 15,0-4-26-15,6-1-5 0,0-4-1 0,-6-1 0 16,5 1 0-16,1-10 0 0,0-5 0 0,-1-5 0 0,6 1-51 0,0-1-10 16,0-9-3-16,0 4 0 0,6 1-51 0,-1 0-13 15,0-6 0-15,1 6 0 0,-1-10 40 0,1 5 6 16,-1 9 1-16,6 5 0 0,-6 1-29 0,1-6-6 15,4-4 0-15,-4-1-1 0,5 1-11 16,-6 4 10-16,6-4-10 0,0 4 10 16,-6 0-10-16,6 6 10 0,0 4-10 0,-6 9 10 15,6 1-10-15,0-1 12 0,-1 1-12 16,-4 0 12-16,5 4-12 0,-6 5-14 0,0 0 3 0,1-4 1 0,-1 4 10 0,-5 5 0 16,0 0 0-16,6 14 0 0,4 1 28 0,-4-1 8 15,-1 5 2-15,6 1 0 0,-6-1-10 0,1 10-1 16,-1 9-1-16,6 5 0 0,-6-4-26 0,6-6 0 15,0 10 8-15,-5 1-8 0,4-1 24 0,7-5 4 0,4 10 0 0,1-4 0 16,-11-1 5-16,-1 0 2 0,7 0 0 16,4-4 0-16,-5-6-35 0,6 6 0 0,0-11 0 15,-6 1 0-15,5 0 0 0,-4-10 0 0,-7-9 0 16,7 4 0-16,-7 1 0 0,1-1 0 0,-5 1 0 0,4-1 0 16,-10-4-8-16,0-10-6 0,0 14-1 0,0-14 0 15,-10 10-129-15,-1-6-25 16,-5-4-6-16,-1-4-555 0,-4-6-111 0</inkml:trace>
  <inkml:trace contextRef="#ctx0" brushRef="#br0" timeOffset="2532">2798 1231 1728 0,'0'0'38'0,"11"0"8"0,0 4 2 0,0-4 0 0,5 5-39 15,0-5-9-15,0 5 0 0,6-5 0 0,-6-5 116 0,6 0 20 16,5 1 5-16,0 4 1 0,0-5-74 0,5 0-14 15,-5 5-3-15,-5-5-1 0,0 5 11 0,-1 0 3 16,1 0 0-16,-1-5 0 16,6 5-88-16,-5-4-18 0,-6-6-3 0,11 10-1 15,0 0-182-15,-5-5-37 0</inkml:trace>
  <inkml:trace contextRef="#ctx0" brushRef="#br0" timeOffset="3080">3620 832 1267 0,'0'0'56'0,"0"0"12"0,0 0-55 16,0 0-13-16,0 0 0 0,0 0 0 0,0 14 112 0,5 1 19 16,-5-1 4-16,5 1 1 0,-5-1-21 0,0 0-4 0,6 1-1 0,-6 4 0 15,5 10-34-15,-5 0-8 0,0-5 0 0,6 5-1 16,-1-1 3-16,0 1 1 0,1-5 0 0,-1 0 0 15,1 5-58-15,-1 5-13 0,0-6 0 0,1 6 0 16,-1 0 0-16,1-6 0 0,-6-4 0 0,5 0 0 16,0 1 0-16,-5 3 0 0,0-8 8 0,0 4-8 15,0-5-8-15,0-5-6 0,0 1-1 0,0-1 0 16,0-14 23-16,0 0 4 0,0 0 0 0,0 0 1 16,0 0-13-16,0 0 0 0,0 0 0 0,-5-10 0 0,-6-4-15 15,6 4-5-15,-6-9-2 0,6-5 0 0,-6-9 35 16,5-1 7-16,-4-9 2 0,4-1 0 0,-5 6-22 15,6 0 0-15,0-1 0 0,-1-4 0 0,-5 0 0 0,11 4 0 16,-5 1 0-16,5 4 0 0,0-9 0 0,5 5 0 16,6 9 0-16,-5-5 0 15,-1 1-16-15,0-6-7 0,6 10-1 0,5 1-1 16,1-6 25-16,-1 10 0 0,0 0 0 0,6 10 0 0,-1-1 9 0,1 6-9 16,-6-1 12-16,6 5-12 0,-1 0 20 0,1 10-4 15,-6 0 0-15,0 5 0 0,0 4-16 0,-5-4 8 0,-5 9-8 16,4 5 0-16,-4 5 21 0,-6-5-2 0,0 14-1 15,-6-4 0-15,-4 4-18 0,-7 0 0 0,7-4 8 16,-7 0-8-16,1-1-15 0,0-4-6 0,-6 0-2 16,6 5 0-16,0-6 23 0,0-4 0 0,5-4 0 15,-5-6 0-15,5 0 11 0,6-4 6 0,-1-5 2 0,-5 0 0 16,11-5-31-16,0 0-5 0,0 0-2 0,0 0 0 16,0 0 19-16,0 0 0 0,0 0 0 0,0 0 0 15,0 0-210-15,-5-15-38 16</inkml:trace>
  <inkml:trace contextRef="#ctx0" brushRef="#br0" timeOffset="3425">4122 530 1242 0,'0'0'27'0,"0"0"5"0,-5-5 2 0,5 5 2 0,0 0-36 0,0 0 0 16,0 0 0-16,0 0 0 0,0 0 115 0,0 0 16 16,0 0 3-16,0 0 1 0,0 0-28 0,0 0-6 15,0 0-1-15,0 0 0 16,16-5-6-16,0 5-2 0,0 0 0 0,0 0 0 0,1-5-26 0,4 0-6 15,-5 10 0-15,6-5-1 0,0-5-21 0,-6 10-4 0,0 0-1 0,0 0 0 16,0 0 3-16,1-5 0 16,-7 0 0-16,7 0 0 15,-7 4-80-15,1-4-16 0,-5 10-4 0,4 0 0 16,-4-1-51-16,-6-9-10 0,0 0-3 0,0 0-921 0</inkml:trace>
  <inkml:trace contextRef="#ctx0" brushRef="#br0" timeOffset="3654">4754 731 1418 0,'0'0'63'0,"0"0"13"0,0 0-61 0,5-5-15 15,-5 1 0-15,0-11 0 0,-5 1 100 0,5-1 16 16,0-4 4-16,-5 0 1 16,-1-10-28-16,-5-33-5 31,-5-44-2-31,0 10 0 0,0 34 1 0,10 4 0 15,-4 10 0-15,4 14 0 0,6 10-62 0,-5 5-12 16,5-5-2-16,-6 5-1 16,6 5-26-16,0 14-4 0,0 0-2 0,0 0-710 15,0 0-141-15</inkml:trace>
  <inkml:trace contextRef="#ctx0" brushRef="#br0" timeOffset="4860">5040 1946 1249 0,'0'0'55'0,"0"0"12"16,0 0-54-16,0 10-13 0,0-10 0 0,0 5 0 0,0-5 109 0,-5 4 19 15,5-4 4-15,0 0 1 0,0 0 2 0,0 0 0 16,0 0 0-16,0 0 0 16,0 0-63-16,0 0-12 0,-5-4-2 0,5-1-1 0,0-10 6 0,0 6 1 15,0-6 0-15,0-4 0 0,5 0 0 0,0 0 0 16,1-10 0-16,-1 0 0 0,1-5-52 0,-1 1-12 16,0-1 0-16,1 1 0 0,5 4 0 0,-6 0-12 15,0-5 3-15,6 10 0 16,0 0 9-16,-6 5 12 0,1 0-2 0,-1 0-859 15,1 4-172-15</inkml:trace>
  <inkml:trace contextRef="#ctx0" brushRef="#br0" timeOffset="5988">5753 510 979 0,'0'0'21'0,"-10"-4"5"0,-7-6 1 0,17 10 1 0,17 0-28 0,-17 0 0 0,-11 0 0 0,0-5 0 16,6 5 69-16,5 0 9 0,-11 0 2 0,11 0 0 15,0 0 38-15,0 0 8 0,-6 0 2 0,6 0 0 16,0 0 0-16,0 0 0 0,-5 5 0 0,0 5 0 16,-1-1-103-16,6 1-25 0,-5-1 0 0,5 1 0 15,-6 0 56-15,6-1 7 0,0-9 1 0,0 10 0 16,0 4-52-16,-5 1-12 0,0-1 0 0,5 0 0 0,16 6 41 0,-16 4 6 15,-16-5 1-15,10 10 0 16,12 9 12-16,15 0 2 0,12 6 1 0,-12-1 0 0,-26 0-24 0,-6 0-5 16,-16-4-1-16,16 4 0 15,27 0 12-15,-5 0 3 0,-5 1 0 0,-12-6 0 16,-10 0-60-16,5-4-11 0,22 0-2 0,0-1-1 16,-6 1 16-16,-5-10 10 0,-11 0-12 0,6-10 12 15,-6 1-32-15,11-1 0 0,0 1 0 0,16-6 0 0,1 1 32 16,-7-5 0-16,-10-5 0 0,0 0 0 15,0 0-201-15,0 0-34 0,-5-5-6 0</inkml:trace>
  <inkml:trace contextRef="#ctx0" brushRef="#br0" timeOffset="6350">5543 606 979 0,'0'0'21'0,"0"0"5"0,0 0 1 0,0 0 1 0,0 0-28 0,0 0 0 0,0 0 0 0,0 0 0 16,0 0 84-16,0 0 12 0,0-9 3 0,0 9 0 0,11-5-43 0,-6 0-9 15,6 0-2-15,0 1 0 0,-6-11 67 0,11 6 12 16,0-1 4-16,1 5 0 0,10 0-52 0,-6-4-9 15,6 4-3-15,-5-5 0 0,5 10 0 0,0-9 0 16,0 4 0-16,5 0 0 16,1 10 0-16,-6-5 0 0,5-10 0 0,1 10 0 0,4 5-51 0,1-5-13 15,0 5 0-15,-6-5 0 0,-5 0 9 0,6 0-1 0,-1 5 0 16,-5 0 0-16,0-1-8 0,-5 1 0 16,-6 0 0-16,0 0 0 0,0 0 0 0,-5-1-12 0,-11-4 2 15,6 10 1 1,-6-10-95-16,-6 10-18 0,1 4-4 0,-6 0-582 0,0 6-116 0</inkml:trace>
  <inkml:trace contextRef="#ctx0" brushRef="#br0" timeOffset="6571">5759 1067 2188 0,'11'0'48'0,"-6"0"11"0,6 0 1 0,5 0 1 0,-5 5-49 0,5-5-12 15,-5 0 0-15,0 0 0 0,-1-5 54 0,1 5 8 16,5 0 2-16,-5 0 0 0,5 0 0 0,6-4 0 0,0-1 0 0,5 5 0 16,0 0 0-16,0 0 0 0,0 0 0 0,-6 0 0 31,6 0-103-31,-5 0-20 0,5 5-4 0,-5-5-1 0,-1 0 52 0,1 0 12 0,-1 0 0 0,-4 0-788 16,-1 0-154-16</inkml:trace>
  <inkml:trace contextRef="#ctx0" brushRef="#br0" timeOffset="7193">6720 611 1134 0,'0'0'50'0,"0"0"10"0,0 0-48 0,0 0-12 16,0 0 0-16,0 0 0 0,0 0 135 0,0 0 24 0,0 0 5 0,0 0 0 16,0 0-80-16,0 0-16 0,0 0-3 0,0 15-1 15,0 4 32-15,0-5 7 0,0 1 1 0,0-1 0 16,-5 10-31-16,10-5-5 0,1 10-2 0,-6 0 0 16,0 0-35-16,5 4-7 0,1 6-2 0,-1-6 0 15,-10-4 34-15,10 10 6 16,-5-6 2-16,0 1 0 0,0-1-52 0,0 1-12 0,5 0 0 0,-5-1 0 15,0-4 0-15,-5 0 0 0,5 0 0 0,0-1 0 16,0 1 0-16,0-10 0 0,0-4 0 16,-5-1 0-1,5-14-8-15,0 0-5 0,0 0-1 0,-11 10 0 0,5-5 4 16,6-5 1-16,-10 0 0 0,-1-5 0 0,0 0 9 0,0 0-12 0,0-9 12 16,1-1-12-16,4 1 33 0,-5-5 7 0,1-5 0 0,4 0 1 15,1 0-74-15,-1-5-15 16,6 0-4-16,0 0 0 0,6 1 52 0,5-1 12 0,-11 0 0 0,5-5 0 15,0 6 16-15,6-6 5 0,-5 0 2 0,4 1 0 0,1-6-23 16,0 10 0-16,0-9 0 0,0 9 0 0,-6-4 0 16,11-1 8-16,-5 10-8 0,5-5 0 0,-5 5-16 0,5-5-7 15,0 10-1 1,1 0-1-16,-7 5 71 0,7 4 14 0,-1 5 4 0,0 5 0 0,0 5-64 0,1 0-28 16,-1 0 3-16,-5 9 0 0,-1 0 40 0,1 6 8 15,0-6 1-15,0 5 1 0,-6 5-25 0,-5 0 0 16,-5 5 0-16,-1 5 0 0,-4-1 0 0,-1-4 0 15,0 5 0-15,-5-1 0 0,0-9 0 0,5 5-12 0,-6-5 0 16,7 5 1-16,-7-5 11 0,1-5 0 16,5-4-9-16,1-6 9 15,-1 6 0-15,5-11 0 0,6-4-9 0,-5 10 9 16,5-10 9-16,0 0 6 0,0 0 1 0,0 0 0 0,0 0-64 16,0 0-13-16,0 0-3 0,0 0 0 0,5-10-153 0,1-4-31 15</inkml:trace>
  <inkml:trace contextRef="#ctx0" brushRef="#br0" timeOffset="7520">7126 419 982 0,'0'0'44'0,"0"0"8"0,0 0-41 0,0 0-11 16,0 0 0-16,0 0 0 0,0 0 116 0,0 0 22 15,0 0 4-15,0 0 1 0,0 0-12 0,0 0-3 0,0 0 0 16,0 0 0-16,10-5-51 0,-10 5-10 0,11 0-3 0,-5-5 0 0,4 1 26 0,7 4 5 16,-7 0 1-16,7 0 0 0,-7 0-45 0,1 0-9 15,5 0-2-15,1 0 0 0,-7 0 64 0,7 0 13 16,-7 0 3-16,7 4 0 15,-1 1-148-15,-5 0-28 0,-1-5-7 0,1 5-1 16,0-5-51-16,0 5-10 0,0-5-3 0,0 4-648 16,-1 1-131-16</inkml:trace>
  <inkml:trace contextRef="#ctx0" brushRef="#br0" timeOffset="7726">7666 597 1728 0,'0'0'38'0,"0"0"8"0,0 0 2 0,0 0 0 0,0 0-39 0,0 0-9 0,-6-5 0 0,1-5 0 16,0-4 53-1,5 0 9-15,-6-1 2 0,1-4 0 0,-1 0 0 0,1 0 0 16,0-5 0-16,-1 4 0 0,1 1-12 0,-6 0-3 0,6-5 0 0,-1 0 0 16,1 0-27-16,-1 5-6 0,6-1 0 0,-5 1-1 0,0 5-15 15,5-1 0-15,0 1 0 0,0 9 0 16,0 5-100-16,0 0-22 0,0 0-5 0,0 0-513 31,0 0-102-31</inkml:trace>
  <inkml:trace contextRef="#ctx0" brushRef="#br0" timeOffset="8052">7768 1682 1296 0,'0'0'57'16,"0"0"12"-16,0 0-55 0,0 0-14 0,0 0 0 0,0 0 0 0,11-10 90 0,0 6 15 0,-6-11 3 0,12 1 1 16,-7-1-13-16,1-9-2 0,0-4-1 0,5-6 0 15,1-9-40-15,-1 0-8 0,-5-6-1 0,5-3-1 16,-5-6-4-16,-6 5-1 0,0-9 0 0,1-1 0 15,-6-4-12-15,-6 0-2 0,1-5-1 0,-6-5 0 16,-5 0-14-16,5 0-9 0,-5 1 12 0,0 8-12 16,-1 6 0-16,-4 9 0 0,5-5 0 0,-1 6 0 15,1 4 0-15,0 14 0 16,5 10 0-16,0 5 0 0,1 0 0 0,-1-1 0 0,5-8 0 0,-4 13-710 16,10 6-149-16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17.0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0 986 1497 0,'6'29'32'0,"-6"-29"8"0,0 0 0 0,0 0 4 0,5 14-36 0,-5-4-8 16,5 0 0-16,6 4 0 0,-5-4 104 0,-1 4 20 31,-5-14 3-31,11 10 1 0,-11-10-52 0,5 4-9 16,-5-4-3-16,11 10 0 0,-11-10 0 0,11 0 0 0,0 0 0 0,5 5 0 0,-5-5-51 0,5-5-13 15,-5 0 0-15,5-4 0 0,-5-11 54 0,5 1 8 16,0 0 2-16,0-5 0 0,1 0-52 0,-7 0-12 16,7-5 0-16,-7 0 0 0,-4-4 0 0,-1 4 0 15,-10-5 0-15,5-4 0 0,-11-1 0 0,0-4 0 16,0 5 0-16,1-5 0 0,-7-1 0 0,7 6 0 16,-7-5 0-16,7-1 0 0,-7 6 0 0,12 4 0 15,-6 1 0-15,6-1 0 0,-1 5 0 0,1 1 0 16,5-6 0-16,0 5 0 0,11 0 0 0,-6 5 0 15,11 5 0-15,6 0 0 0,0 5 0 0,5-1 0 16,0 1 0-16,5-6 0 0,0 11 12 0,-5-6-1 16,0 15 0-16,-10-4 0 0,-1 4-69 15,-5 9-14-15,5 1-2 0,0 4-1 0,0 6-153 0,-10-6-32 16,-1 29-5-16,-10-4-2 0</inkml:trace>
  <inkml:trace contextRef="#ctx0" brushRef="#br0" timeOffset="871">65 727 1958 0,'33'-10'43'0,"-23"10"9"0,1 0 1 16,5-5 3-16,-5 1-45 0,5 4-11 0,1 4 0 0,4-8 0 0,-5-1 104 0,11-5 20 16,0 1 3-16,0 4 1 0,0-5-52 0,0 10-9 15,6 0-3-15,-6 0 0 0,0 10-51 0,0-1-13 16,0-4 0-16,-6 0 0 31,7-10 0-31,4 10 0 16,11 24 0-16,-5-10 0 15,-11-9-356-15,-5-1-73 0,-6 10-15 0,5-4-4 16,-10-1 256-16,5-4 52 0,-5 9 9 0,0-5 3 0,0 1 153 0,0-6 31 16,-1 6 7-16,1-6 1 0,0-4 51 0,0 0 10 15,5-5 3-15,-5-5 0 0,0 5 0 0,-1-5 0 16,7 1 0-16,-7-6 0 0,1-4-52 0,-5 4-9 15,-1 0-3-15,-5 1 0 0,5-6 0 0,-5-4 0 16,6 5 0-16,-6 4 0 0,-6-4-51 0,6-5-13 0,-10 4 0 16,-1 6 0-16,-5-11 0 0,-1 6 0 0,7 4 0 0,-7 15 0 15,7 5 54-15,-1-1 8 0,11-9 2 0,-16 5 0 16,-1 14-52-16,1-4-12 0,11-1 0 0,-6 5 0 16,6 1 54-16,-1-1 8 0,1 0 2 0,10 0 0 15,1 10-52-15,-1-5-12 16,0-5 0-16,6 0 0 0,0-4 0 0,0 4 0 0,0 0 0 0,5 5 0 15,0-4 0-15,0-6 0 0,0 5 0 0,1-9 0 16,-1-5 0-16,5-1 0 0,1 6 0 0,5 0 0 16,-5-6 0-16,-6 6 0 0,6 4 0 0,-1 1 0 15,6-6-100-15,-5-4-22 0,5-5-5 0,0 10-1 16,-11 4-54 0,6-9-11-16,-6-10-3 0,-5-4 0 15,-1-6 80-15,-4 10 15 0,-6 5 3 0,16-14 1 0,-5 0 56 16,0 4 11-16,5 5 2 0,0-4 1 0,0-6 27 0,-5 1 0 0,-6 4 0 0,-5 1 0 0,6-11 97 0,-6 6 25 15,-6-10 5-15,6 5 1 0,0-5-52 0,-5 4-9 16,0 11-3-16,-1-10 0 0,-5-1 0 0,6 1 0 16,-6 5 0-16,0 4 0 0,-5 1-51 0,0 4-13 15,16 5 0-15,-5 9 0 0,-6 6 105 0,0-6 19 16,0-4 3-16,6 5 1 0,-6-1-103 0,11-9-25 16,0 0 0-16,0 15 0 0,5 4 0 0,-5 5 0 15,0 0 0-15,6-5 0 0,5 1 0 0,5-6 0 0,-5-4 0 16,-1-1 0-16,1-9 0 0,0 0 0 0,0 0 0 15,5 5 0-15,-16-5 0 0,11 0 0 0,0-5 0 0,5-4 0 16,0 4 0-16,-5 5 0 0,-11 0 0 0,11 0 0 16,5-5 0-16,0 0-9 15,-11-4 0-15,6-6 0 0,-5 5 9 0,-6 10 0 0,0 0 0 0,0 0 0 16,10-9 0-16,1 4 12 0,-11 5-2 0,6-10-1 16,5 6-9-16,-1 13 0 15,-4 20 0-15,-6-29 0 0,11-5 0 0,-6 5 0 16,-5 0 0-16,0 0 0 0,0 0-13 0,11 20-5 0,0-1-1 0,-1 5 0 15,1-5 19-15,5 0 0 0,1-4 0 0,-7 9 9 16,1-10 5-16,5 5 1 0,-5-4 0 0,5-1 0 16,-5 5-15-16,0-4 0 0,5 4 0 0,-5-10 0 15,0-4 0-15,-6 5 0 0,6 4 0 0,0-4 0 16,-11-10-232-16,11 0-48 0,10-5-11 16,-21 5-491-16</inkml:trace>
  <inkml:trace contextRef="#ctx0" brushRef="#br0" timeOffset="1122">2005 1183 1101 0,'0'0'24'0,"0"0"4"0,0 0 2 0,0 0 2 0,0 0-32 0,10-5 0 16,-10 5 0-16,6-9 0 0,-6 9 92 15,5-15 12-15,-10 6 3 0,5-6 0 0,0 6-18 0,0-1-3 16,0-4-1-16,0 4 0 0,-6-9-31 0,6 0-6 15,-5-10-2-15,0 5 0 0,-1 0 5 0,1-5 1 16,-6-10 0-16,0-4 0 0,6-5-34 0,-1-5-6 0,-10 1-2 0,5-1 0 16,0 10-10-16,-5-5 8 15,0 9-8-15,0-4 8 0,0 0 0 0,5 4-8 0,-5 1 12 0,5 4-4 16,0 1-167 0,0 4-33-16,0 10-8 0,1 4 0 0</inkml:trace>
  <inkml:trace contextRef="#ctx0" brushRef="#br0" timeOffset="1492">1664 660 1958 0,'0'0'43'16,"16"0"9"-16,1 0 1 0,4 4 3 0,6 1-45 0,0-5-11 0,0 0 0 0,6 0 0 0,-6 0 72 0,0 0 13 16,0-5 3-16,0 1 0 15,5 8-39-15,-5-4-7 0,0 0-2 0,-5 0 0 16,-6 5-26-16,6-5-6 0,-1 0 0 0,6 10-8 0,-11-5 10 0,1 4-10 15,-1 1 8-15,-5-1-8 0,-6 11-12 0,6-1-8 16,0 0-2-16,5 10 0 16,-5-5-18-16,-1 14-3 0,-4-4-1 0,5-1 0 0,-6-4 17 0,6 5 3 15,0-10 1-15,5 0 0 0,-5 0 23 0,-1-5 0 16,7 0 0-16,-7-4 0 0,7-10 0 0,-17-5 0 16,10 9 0-16,1-9 0 0,0-5 12 0,0-4 0 15,0-1 0-15,-1 1 0 0,1-1-12 0,0-4 8 0,0-6-8 16,0-8 8-16,0 3-8 0,-6-3 10 0,6 4-10 15,-6-5 10-15,-5 5-10 0,6-5 0 0,-12 0 9 0,6-4-9 16,6 4 0-16,-6 5 8 0,0 0-8 0,0 0 0 16,5 9 0-16,-5 1 9 0,0 0-9 0,0 14 0 15,0 0-92 1,0 0-26-16,0 0-5 0,0 0-753 0</inkml:trace>
  <inkml:trace contextRef="#ctx0" brushRef="#br0" timeOffset="2186">2858 1101 972 0,'0'0'43'16,"0"0"9"-16,0 0-42 0,0 0-10 0,0 0 0 0,0 0 0 16,0 0 95-16,0 0 17 0,0 0 3 0,0 0 1 15,0 0-41-15,0 0-8 0,5-4-2 0,-5-6 0 0,0 0-4 0,6-4-1 16,-6 0 0-16,0-1 0 0,0-4-11 0,-6 4-2 16,6-9-1-16,6 0 0 0,-6-4-6 0,5-1 0 15,-5 5-1 1,6-5 0-16,-1 5-22 0,0 5-4 0,1 0-1 0,5-1 0 0,5 6 12 0,-5 4 1 15,-1-9 1-15,7 10 0 0,-6 4-14 0,-1 0-4 16,7 0 0-16,4 0 0 16,-5 5-8-16,1 0 0 0,-7 0-10 0,-10 0 10 15,6 5-70-15,5 5-8 0,-1-1-2 0,1 1 0 16,-11-10-33-16,6 14-7 0,-6-14-2 0,5 15 0 16,-5-1 14-16,5 1 2 0,-5-15 1 0,6 9 0 15,-6-9 68-15,11 10 13 0,5-1 4 0,-5-4 0 16,-11-5 45-16,16 5 10 0,-5-10 1 0,-1 0 1 0,7-4 39 0,-1-1 8 15,-5 1 2-15,-1-1 0 0,1-4-31 0,0-1-7 16,-6 6 0-16,1-1-1 0,-1-4 8 0,-10 4 1 16,-1-4 1-16,1-1 0 0,0 6-31 0,-6-1-6 0,0 5-2 15,-5 0 0-15,5 1-4 0,0 8-1 0,-5 1 0 0,-6 5 0 16,6-1 1-16,5 1 0 0,-5 4 0 0,0 6 0 16,5-1-2-16,-5 0 0 0,11 5 0 0,5-5 0 15,-6-4-2-15,6 4-1 0,6 5 0 0,-1 0 0 16,11 0-1-16,0 0-8 0,6-5 12 0,-6 5-4 15,0-5-8-15,1-4 0 0,4-6 9 0,1 1-9 16,-1 0 10-16,1-6-2 0,0 6-8 0,-1 0 12 0,1 4 0 16,-1-4 0-16,-4-6 0 0,4 6 0 0,1 0-12 0,-6 4 0 15,6-4 0-15,-6-1 0 0,0-4-18 0,0 0 0 16,-5 0 0-16,0-1 0 31,0 1-30-31,0-5-5 0,-11 0-2 0,0 0 0 16,0 0 16-16,0 0 3 0,5-5 1 0,6-4 0 0,-6-1 23 0,-5 10 4 0,0-9 8 0,0-6-13 0,-5 1 13 0,-1-5 0 15,1 9 0-15,0-9 0 0,-6 0 16 0,5-6 0 16,1 1 0-16,0 0 0 0,-6 5 3 0,0-10 0 16,0-4 0-16,6-1 0 0,-6-4-7 0,11 4-2 15,0 1 0-15,0 4 0 0,0-5 1 0,5 5 0 16,1 5 0-16,5 5 0 0,5 0 2 0,0 5 1 16,6-1 0-16,-1 1 0 0,6-1 0 0,-5 10 0 15,5-4 0-15,5 9 0 0,-10 0-14 0,5 5 11 16,0-5-11-16,-6 4 10 15,-4-4-42-15,-1 5-8 0,5 0-1 0,-10 0-580 0,-11-5-116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26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1 752,'0'0'4733,"-2"10"-4279,-1 2-220,-2 11-138,6 0 2911,-2-23-3055,-7 0 43,-2 0-136,1 0 1,-1-1 0,0 1-1,0-2 1,1 0 0,-1 0-1,1 0 1,-1-1-1,1-1 1,0 0 0,0 0-1,0 0 1,1-1-1,0-1 1,0 1 0,0-1-1,-20-12 14581,28 25-17358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1162 1265,'0'0'3828,"2"11"-3228,-2-3-405,0-5-128,0 0 0,0 0-1,0 0 1,0 0 0,1 0-1,-1 0 1,1 0 0,0 0 0,0 0-1,0-1 1,0 1 0,0 0-1,1-1 1,-1 1 0,3 3-1,-2 1 243,-2 10 6164,0-7-479,0-18-4216,0-52-1247,2 15-493,-3 0 0,-8-56 0,7 37-38,2 55 2,1 0-1,-1 0 1,-1 0 0,1 0-1,-2 0 1,1 0 0,-1 0 0,0 0-1,-1 1 1,-5-12 0,-11-13 3,3 10-17,2-1 1,1-1-1,1 0 1,1-1-1,-14-51 1,22 47-4,1 0 0,3-49 1,1 17 26,-2 57-10,-1-1 0,0 1 0,0 0 0,0 0 0,-1 0 0,0-1 0,-2-4 0,1 4 0,1 1-1,0-1 1,0 0-1,1 1 1,-1-1 0,1 0-1,0-8 1,1-9 0,1-6 10,-1-1 0,-2 1 0,-1-1 0,-9-36-1,12 60-8,1 4-2,-1 1 0,0 0-1,0 0 1,0 0-1,0 0 1,0-1 0,0 1-1,0 0 1,0 0 0,0 0-1,-1 0 1,1 0 0,0-1-1,-1 1 1,1 0-1,-1 0 1,1 0 0,-1 0-1,0 0 1,1 0 0,-1 0-1,0 1 1,0-1 0,-1-1-1,1-1 2,1 1-1,-1-1 1,0 0 0,1 0-1,-1 1 1,1-1-1,0 0 1,0 0-1,0 0 1,0 1 0,1-1-1,0-3 1,0-10 12,-1 15 29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31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654 1301 6403,'0'0'5018,"-8"-31"-3166,6 29-1690,0 0 0,0 0 0,1 0 0,-1 0 0,1 0 0,0-1 0,-1 1 1,1 0-1,0-1 0,0 1 0,1-1 0,-1 1 0,0-1 0,1 1 0,-1-1 0,1 1 1,0-1-1,0 0 0,0 1 0,1-5 0,-1-4-47,-2-6 7,0 0 0,-2 0 1,0 0-1,0 0 1,-2 1-1,0 0 0,-12-22 1,-4-13 1152,3-26-875,-4 9-328,19 53-14,1 1-1,1-1 0,0 0 1,1 0-1,1-19 0,2-13 136,0 35-113,-1 0 1,-1 0-1,0-1 0,-1 1 0,0 0 1,0-1-1,-2 1 0,-5-19 1,-13-3-61,19 31-16,-1 0 1,1 0 0,0-1 0,0 1 0,0-1 0,0 1 0,1-1 0,0 0 0,-1 0-1,1 1 1,0-1 0,1 0 0,-1 0 0,1-7 0,0-428 1566,54 425-1053,291 14 821,-343 0-1278,41 0 54,-32 3-100,0 0-1,0 0 1,0 0-1,16 9 0,14 5 74,-29-13-62,0 0 1,-1 1-1,0 0 0,0 1 0,0 1 0,0-1 1,-1 1-1,0 1 0,-1 0 0,16 17 0,-9-8-5,-14-15-18,0 0-1,0 0 1,0 0-1,0 0 1,-1 0-1,1 0 1,-1 0-1,1 0 0,-1 1 1,2 4-1,1 4-8,-1-1 0,0 1 0,-1 1 0,0-1 0,-1 0 0,0 0 0,-1 17 0,0-15 6,1-10-1,-1 0 1,0 0-1,1 0 1,-1 0 0,0 0-1,0 0 1,-1 0-1,1 0 1,0 0-1,-1 0 1,0 0 0,0-1-1,0 1 1,0 0-1,0 0 1,-1-1-1,1 1 1,-1-1-1,0 1 1,1-1 0,-1 1-1,0-1 1,0 0-1,-1 0 1,1 0-1,0 0 1,-1-1-1,-5 4 1,-44 27 15,41-23-18,0-2 0,-1 0 0,0 0 0,-1-1 0,1 0 1,-20 5-1,0-2-13,-1-2 1,0-1-1,0-1 1,-45 0-1,-245-1-146,245 5 111,-142-9-325,210-1 367,0 0-1,-1-1 1,1 0 0,0-1 0,0 0-1,0 0 1,1-1 0,-1-1 0,1 1 0,-12-9-1,17 10-5,-1-1-1,1 1 0,1-1 0,-1 0 0,0 0 1,1 0-1,0 0 0,0-1 0,0 1 1,1-1-1,-4-7 0,4 2 11,0 1 0,0-1 0,1 1 0,0-1 1,0-17-1,1-298 437,1 324-405,-1 0-1,0 0 1,0 0 0,0 0 0,1 1 0,-1-1-1,0 0 1,1 0 0,-1 0 0,1 1-1,-1-1 1,1 0 0,-1 0 0,1 1 0,0-1-1,-1 1 1,1-1 0,0 0 0,-1 1 0,1-1-1,0 1 1,0 0 0,0-1 0,-1 1-1,1 0 1,0-1 0,0 1 0,0 0 0,0 0-1,1 0 1,7-4-1770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33.7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1352 9748,'-1'2'10205,"-17"0"-9634,6-5-453,1-1 0,-1-1 0,0 0 1,1 0-1,0-1 0,0 0 0,1-1 0,0-1 0,-15-13 0,12 11-88,-99-80 24,96 78-47,1-1 1,-23-22 0,-16-14 14,47 42-11,0 0-1,1 0 1,0-1-1,0 0 1,0 0-1,1 0 1,1-1-1,-1 1 1,1-1-1,-4-16 1,-24-43 46,25 56-39,1-1 0,0 0 1,0 0-1,2 0 0,-1 0 0,2-1 0,0 0 0,-2-27 0,2-9 257,5-60 1,0 26-203,-3 62-53,0-31 37,1 50-46,0 0 0,0 1 0,0-1 0,0 1 0,1-1 0,-1 1 0,1-1 0,0 1 1,0-1-1,0 1 0,0 0 0,0-1 0,0 1 0,4-4 0,-3 5-2,0-1 5,0 0 0,0 1 0,0-1 0,-1 0 0,1 0 0,0 0 0,-1 0 0,1 0 0,-1 0 0,1-1 0,-1 1 0,0-1 0,0 1 0,1-5 0,1 0 4,1 0-1,1 1 1,-1-1 0,1 1 0,0-1-1,1 2 1,-1-1 0,1 0 0,0 1-1,13-8 1,-10 6 0,26-37 73,-20 22-63,-14 20-25,0 0 1,0-1-1,0 1 1,1 0-1,-1 0 1,0 0-1,1 1 1,0-1-1,-1 0 1,1 1-1,3-3 0,-1 1 22,0 0 0,0 0 0,-1 0 0,1-1 0,-1 1 0,6-8-1,19-17 152,7-4 88,-23 22-196,1 0-1,-2-1 0,0 0 1,0-1-1,-1 0 1,9-15-1,-17 22-51,-2 5 123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37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1 823 7107,'0'0'11104,"1"-32"-9295,20-32-1814,2 1 1,61-116-1,-79 169 4,-1-1-1,-1 0 0,0 0 0,0 0 0,-1 0 0,1-14 0,-2 15 4,0 0-1,0 1 0,1 0 1,0-1-1,1 1 0,0 0 1,0 0-1,1 0 0,8-14 0,64-87 21,-31 27 7,6 16-26,-49 53 12,-3 13-16,1 1 1,0 0 0,0 0-1,0 0 1,0 0 0,0-1-1,0 1 1,0 0 0,0 0-1,0 0 1,0-1 0,0 1-1,0 0 1,0 0 0,1 0-1,-1 0 1,0-1 0,0 1 0,0 0-1,0 0 1,0 0 0,0 0-1,0 0 1,0-1 0,1 1-1,-1 0 1,0 0 0,0 0-1,0 0 1,0 0 0,0 0-1,1 0 1,-1-1 0,0 1-1,0 0 1,0 0 0,0 0-1,1 0 1,-1 0 0,0 0-1,0 0 1,0 0 0,1 0-1,-1 0 1,0 0 0,0 0-1,0 0 1,0 0 0,1 0-1,-1 0 1,0 0 0,0 0-1,0 1 1,0-1 0,1 0 0,-1 0-1,0 0 1,0 0 0,0 0-1,0 0 1,1 1 0,0-2-27,3-8 100,-4 9-67,0 0-1,0 0 0,0 1 0,0-1 1,0 0-1,0 0 0,0 0 0,0 0 0,0 0 1,0 0-1,0 1 0,0-1 0,0 0 1,0 0-1,0 0 0,1 0 0,-1 0 0,0 0 1,0 0-1,0 0 0,0 1 0,0-1 1,0 0-1,0 0 0,0 0 0,0 0 0,0 0 1,0 0-1,0 0 0,1 0 0,-1 0 1,0 0-1,0 0 0,0 0 0,0 0 0,0 1 1,0-1-1,0 0 0,0 0 0,1 0 1,-1 0-1,0 0 0,0 0 0,0 0 0,0 0 1,0 0-1,0 0 0,0 0 0,1 0 1,-1-1-1,0 1 0,0 0 0,0 0 1,0 0-1,0 0 0,0 0 0,0 0 0,0 0 1,1 0-1,-1 0 0,0 0 0,-2 51 110,1-28-64,0 1 0,1 0-1,5 28 1,-1-43-48,-1 1 1,1-1-1,1 0 1,0 0-1,0 0 1,1-1-1,0 0 1,0 0-1,13 12 1,-9-10 11,-1 1 0,-1 0 1,16 25-1,80 146 36,8 48-1,-89-183-23,-15-32-19,0 0 0,-2 1 0,9 25 0,-13-37-8,0 1 0,0-1 1,0 0-1,1 1 0,0-1 0,0 0 1,0-1-1,4 5 0,-5-6 12,0 0 0,-1 0 0,1 0 0,0 0 0,-1 0 0,1 0 0,-1 0 0,0 1-1,0-1 1,2 4 0,-3-5 7,0-21-2132,0 2 413,0-6-5060,0 9-1689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3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3442,'5'-11'16210,"-1"8"-16597,570 3 3207,-572 0-2863,-11 0-2110,-43 0 700,9 0-3950,33 0-27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6851,'0'0'4349,"0"36"3460,2 14-6757,-3 51-453,0-91-582,0-1 1,0 1-1,-2-1 1,1 0-1,-1 0 1,0 0-1,-1 0 1,-5 9 0,-42 80 166,50-95-243,-32-3-6216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40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110 766 320,'0'0'9194,"0"9"-2646,0-12-5085,-1-5-1113,-1-1-1,1 1 1,-1-1-1,-5-11 0,-5-23 167,-12-52-391,17 70-118,0 0 0,1-1 0,2 0 0,-2-29 0,5 31 3,-1 0 0,-8-33 1,5 33-33,2-1 0,-2-35 0,3-5 28,0 30 327,2 0 1,4-37-1,9 72-202,190-1 1205,305 6-429,-344 9-816,-163-14-110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41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2913,'0'0'6027,"4"14"3513,5-10-9516,479 34 3895,-476-37-3894,111 10 116,-123-8-110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43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1341 2225,'0'0'10458,"35"10"-2972,-34-11-7453,1 0-1,-1 0 1,1 0-1,-1 0 1,0 0-1,0 0 1,1-1 0,-1 1-1,0 0 1,0-1-1,0 1 1,0 0-1,0-1 1,0 1-1,-1-1 1,1 0-1,-1 1 1,1-1-1,-1 1 1,1-1-1,-1 0 1,0 0 0,0 1-1,1-1 1,-2-2-1,6-48 141,-5 36-85,2 0-1,-1 1 0,2-1 1,5-17-1,-6 25-46,0-2-22,-1 0-1,0 0 1,-1 0-1,-1-13 1,0 16-15,1 1-1,0-1 1,0 1 0,0 0 0,1-1-1,-1 1 1,2-1 0,-1 1-1,1 0 1,0 0 0,0 0 0,5-9-1,5-6 73,-1 0 1,-1-1-1,7-23 0,-8 19-66,1-16 57,-5 33-49,-1-1 0,0 0 0,-1 0 0,0 0 0,-1-1-1,0 1 1,1-16 0,-2-80 190,-1 60-26,8-234 323,-9 274-505,0 1 1,0 0 0,-1-1-1,0 1 1,0 0-1,0 0 1,-1 0 0,0 0-1,0 0 1,0 1 0,0-1-1,-1 1 1,0 0 0,0 0-1,0 0 1,-9-6-1,-28-34 8,37 38-2,-1 1 0,0 0 0,0-1 0,-1 2 0,1-1 0,-9-5 0,-20-17-16,-2-5 26,33 30-11,0-1 0,0 0-1,0 1 1,-1-1 0,1 1 0,0 0-1,-1 0 1,0 0 0,-6-2-1,-17-11 11,25-11 201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15.3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33 903 1036 0,'0'0'23'0,"0"0"5"0,0 0 0 0,0 0 1 0,-6 10-29 0,1-1 0 0,-1 1 0 0,6-10 0 16,-5 10 57-16,5-10 6 0,0 0 1 0,0 0 0 0,0 0 51 0,-5 9 10 15,5 1 3-15,0-10 0 0,0 0-52 0,0 0-9 16,-6-5-3-16,6 5 0 0,0 0 0 0,0 0 0 16,0-10 0-16,0-4 0 0,0 0 0 0,6 4 0 15,-6 0 0-15,5-4 0 0,0 0-51 0,1-1-13 16,-6-9 0-16,0 0 0 0,0 0 0 0,0 0 0 15,0 0 0-15,0-5 0 16,0-9 0-16,0-1 0 0,-6 6 0 0,6-1 0 0,6 1 0 0,-6-1 0 16,5 5 0-16,1-9 0 0,-12-5 0 0,6 4 0 15,0 10 0-15,-5 1 0 0,5 8 0 0,-6 6 0 0,6 14 0 16,0-14 0-16,6 4 0 0,-6 10 0 16,0 0 0-16,0 0 0 0,0 0 54 0,0 0 8 15,5 10 2-15,1 4 0 0,4 5-52 0,1 5-12 16,0 0 0-16,0 15 0 15,5-6-48-15,0 1-13 0,1-1-3 0,4 1 0 0,-5 0 52 0,1-10 12 0,-7-5 0 0,7 5 0 16,-7 0 0-16,7 5 0 0,-1-5 0 16,0 5 0-16,0-5 0 0,0 0 0 0,1-5 0 0,-1-5 0 15,-5 10 0-15,-1-9 0 0,1-11 0 0,0 6 0 16,0 0 0-16,-11-10 0 0,5 4 0 0,-5-4 0 16,11 5 0-16,-11-5 0 0,11 0 0 0,-11 0 0 15,0 0 71-15,11-5 7 0,-11 5 2 0,5-9 0 16,0-1-118-16,1-4-23 0,-1-5-5 0,-5-5-1 15,0 0 67-15,0 0 0 0,-5-10 13 0,-1 0-1 16,6 1 20-16,-5 4 4 0,0-5 0 0,-1-4 1 16,1-10-29-16,-1 0-8 0,6-10 0 0,-5 10 0 15,5 5 0-15,0 5 0 0,-5 9 0 0,5 0 0 16,0-5 0-16,0 1 0 0,0 4 0 0,0-5 0 16,5 10 0-16,-5 24 0 0,0-14 0 0,0 14 0 15,0 0-50-15,0 0-11 0,0 0-3 0,5-5 0 16,1 0-153-16,10 0-31 0,-11 5-7 0</inkml:trace>
  <inkml:trace contextRef="#ctx0" brushRef="#br0" timeOffset="282">1021 783 1267 0,'0'0'112'16,"0"0"-89"-16,0 0 84 15,11 5 17-15,-11-5 3 0,0 0 1 0,6-5 0 0,-1-4 0 0,-10-11 0 0,5 1 0 32,-11 0-154-32,0-5-30 0,-5 5-7 0,5-1-1 0,-5 6 52 0,5 4 12 0,-5 6 0 0,-1-1 0 15,1 0 48-15,0 0 13 0,-6 0 3 0,1 1 0 32,10 8-52-32,0 6-12 0,-5 0 0 0,11 4 0 15,-6 0 54-15,5 1 8 0,-4-1 2 0,4 1 0 16,6-6-64-16,6 6-13 0,-1-6-3 0,0 1 0 0,1 4 26 0,5-4 5 0,-6 4 1 0,6 1 0 15,-6-6-16-15,6-4 0 0,0 5 0 0,0 4 0 16,5-4-48-16,-5-1-13 0,5-9-3 0,0 0-614 16,0 5-123-16</inkml:trace>
  <inkml:trace contextRef="#ctx0" brushRef="#br0" timeOffset="815">1367 898 1267 0,'0'0'56'0,"0"0"12"0,0 0-55 0,0 0-13 16,0 0 0-16,0 0 0 0,0 0 68 0,0 0 10 16,0 0 2-16,0 0 1 0,0 0-9 0,0 0-1 15,0-4-1-15,11-6 0 0,-6 5-23 0,-5 5-5 16,0 0-1-16,0 0 0 0,16-9 19 0,-10 4 3 15,-1 0 1-15,6-9 0 0,-6 4-50 0,1 0-14 0,-6 10 0 0,5-9 8 16,6-1-8-16,-6 1 0 0,-5-11 0 0,0 6 0 16,11 4 0-16,-11-4 0 0,0 0 0 0,-11-6 0 15,1-8 0-15,-1 8 0 0,5 11 0 0,-4-1 0 16,4-9 0-16,-10 4 0 16,-22 6 0-16,6 9 0 15,5 9 34-15,5 11 12 16,1 8 2-16,10 11 1 15,5-10-27-15,6 0-6 0,6-1 0 0,-1-4-1 0,6-4-15 16,5-1 0-16,0 0 0 0,-5-5 0 16,0-4-48-16,5 0-13 0,-5-1-3 0,-11-9 0 0,11-5 52 0,5 1 12 15,0-1 0-15,-10 0 0 16,4 0 11-16,1-4 5 0,0-11 0 0,0 6 1 16,0-5-27-16,-1 0-6 0,-4-5 0 0,5-10-1 15,-6-4 17-15,0 4 0 0,1-5 0 0,-1 1 0 16,-5-5 0-16,6-5 0 0,-6 0 0 0,0-5 0 0,0 0 8 0,0 20 4 15,0-6 2-15,0-4 0 0,0 5-22 0,0 4-5 16,0 0-1-16,-6 5 0 0,6 1 14 0,0-1 0 16,-5 5 0-16,5 9 0 15,0 15-54-15,0 0-8 0,0 0-2 0,0 0-546 16,-6 5-110-16</inkml:trace>
  <inkml:trace contextRef="#ctx0" brushRef="#br0" timeOffset="1101">1621 553 1497 0,'22'9'66'0,"-12"1"14"0,7 4-64 0,4-4-16 0,-5-5 0 0,1-5 0 16,4 0 95-16,-5 0 15 0,1 0 3 0,4-5 1 16,-5 0-29-16,1 0-5 0,-1 0-2 0,0 1 0 15,-5-6-62-15,0 10-16 0,5 0 0 0,-5-5 0 16,-11-4 54-16,0-6 8 0,0 6 2 0,-11-6 0 16,0-9-52-16,0 10-12 15,-5 4 0-15,5 5 0 0,-5 15 0 0,5 0 0 0,-5-10 0 0,5 4 0 16,-5 1 0-16,5 5 0 0,0 4 0 0,1 5 0 15,4 5 54-15,1 0 8 0,-1 0 2 0,6 0 0 16,6-4-52-16,-1-1-12 0,6 0 0 0,0 0 0 16,5 1 0-16,0 4 0 0,-5-5 0 0,11-5 0 15,-6 1 0-15,5-6 0 0,1 6 0 0,5-1 0 0,-5-4 0 16,5-1 0-16,0-4 0 0,-6 5 0 16,1-10-100-16,5 0-22 0,0 4-5 0,5 1-1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38 768,'0'0'12315,"-2"3"-11741,-20 65 715,19-55-1185,0 0 1,-1 0-1,-1-1 0,0 1 1,0-1-1,-9 12 1,-4 1 13,13-19-93,0 0 1,0 1-1,0 0 1,1-1-1,0 2 1,0-1-1,1 0 0,0 1 1,0-1-1,0 1 1,1 0-1,1 0 1,-2 10-1,3 365 1587,0-382-1607,0 0-1,0-1 1,0 1 0,0 0 0,0 0-1,-1 0 1,1 0 0,0 0 0,-1-1-1,1 1 1,0 0 0,-1 0 0,1-1-1,-1 1 1,1 0 0,-1 0 0,1-1-1,-1 1 1,0-1 0,0 2 0,0-2-5,0 1 0,0 0 0,1-1 0,-1 1 1,0 0-1,1 0 0,-1-1 0,1 1 0,-1 0 1,1 0-1,-1 0 0,1 0 0,0 0 0,-1 0 1,1 0-1,0 0 0,0 0 0,0 0 0,0 0 1,0 1-1,-18 40 117,9 107 494,-17-149-747,21 0 137,0 0 0,1 0 0,-1-1 0,0 1 0,0-1 0,0-1 0,1 1 0,-1-1 0,0 1 0,1-1 0,0-1 0,-1 1 0,1-1 0,0 1 0,0-1 0,0 0 0,1-1 0,-1 1 0,1-1 0,0 1 0,0-1 0,0 0 0,0 0 0,1 0 0,-1-1 0,1 1 0,0-1 0,-2-5 0,3 4 31,0 1 0,0-1 0,0 0 0,0 1 0,1-1 0,0 0-1,0 1 1,1-1 0,1-5 0,-1 4 1,-1 1 0,1-1 1,-1 0-1,0 1 0,-2-13 0,-4-17 65,2 0-1,1 0 1,2-1 0,5-39-1,-2-11 18,-2-102 165,10 125-160,-9 63-97,-1-1 0,1 1 0,0-1-1,-1 1 1,1-1 0,0 1 0,0 0-1,0-1 1,0 1 0,0 0 0,0 0 0,0 0-1,0 0 1,0 0 0,1 0 0,-1 0-1,0 0 1,1 0 0,-1 1 0,1-1 0,-1 0-1,1 1 1,-1-1 0,1 1 0,2-1-1,8-15 344,-8 14-360,-1 1 0,1-1 0,-1 0 0,0 0 0,0 0 0,1 0 0,-1 0-1,-1-1 1,1 1 0,0-1 0,3-5 0,5-4 38,0-2 56,-9 11-92,0 0-1,1 0 0,-1 0 0,1 0 1,-1 0-1,1 1 0,0-1 1,0 1-1,5-4 0,3-2 29,-10 6-16,0 1 1,0 0 0,1 0-1,-1 0 1,0 0-1,1 0 1,-1 0 0,0 0-1,1 0 1,-1 0-1,1 1 1,0-1 0,-1 1-1,1-1 1,1 1 0,-3-1-14,0 1 1,0-1 0,1 1 0,-1 0 0,0-1 0,0 1 0,0-1 0,0 1 0,0 0 0,1-1 0,-1 1 0,0 0-1,0-1 1,1 1 0,-1 0 0,0-1 0,1 1 0,-1 0 0,0-1 0,1 1 0,-1 0 0,0 0 0,1 0 0,-1-1 0,0 1-1,1 0 1,-1 0 0,1 0 0,-1 0 0,1 0 0,18-2 95,1 0 0,-1-1 0,0-1 0,33-11 0,-33 11-77,-1 1 0,1 0-1,-1 2 1,1 0 0,0 1 0,23 4 0,12-2 14,9-2-85,-62 0 26,34 13 30,-30-11-8,0 1 1,0 0-1,0 0 0,-1 0 1,1 1-1,-1-1 0,5 7 0,27 18-10,-33-26-2,0 0 0,0 1 0,0-1 1,-1 0-1,1 1 0,-1 0 0,0 0 0,1 0 1,-1 0-1,-1 0 0,1 0 0,0 0 1,-1 0-1,0 1 0,1-1 0,-1 0 0,1 7 1,0 4-31,0 1 1,-1-1-1,0 16 1,-1-29 38,-1 1 0,1-1 1,-1 1-1,1-1 1,-1 1-1,0-1 1,1 1-1,-1-1 1,0 0-1,0 1 0,0-1 1,0 0-1,0 0 1,0 0-1,-1 0 1,1 0-1,0 0 1,0 0-1,-1 0 0,1 0 1,-1-1-1,-1 2 1,-37 13 15,33-12-13,-24 6-4,1-1 0,-39 5 0,-130 15 1,111-23-3,69-6 0,-1 2-1,-28 4 1,25 0 14,3-1 26,0-1-1,0 0 1,-28-1-1,48 6-1347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48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3714,'5'0'14426,"9"1"-9863,79 2-4397,48-3-86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6:58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18 362 3378,'0'0'15994,"0"-41"-15682,0-139 616,-1 178-909,-5-4-14,5 2 46,0-1 1,0 0-1,0 1 0,1-1 0,0 0 1,0 1-1,0-1 0,2-5 1,-2-4 94,0 9-114,1 4-25,-1 1 1,0-1-1,0 1 0,0-1 0,0 1 1,1 0-1,-1-1 0,0 1 1,0-1-1,0 1 0,0-1 0,0 1 1,0-1-1,0 1 0,-1-1 1,1 1-1,0-1 0,0 1 0,0-1 1,0 1-1,0-1 0,-1 1 1,1 0-1,0-1 0,-1 1 0,1-1 1,0 1-1,0 0 0,-1-1 1,1 1-1,-1 0 0,1-1 0,0 1 1,-1 0-1,1 0 0,-1-1 1,1 1-1,-1 0 0,1 0 0,0 0 1,-1 0-1,1 0 0,-1-1 1,1-48 781,0 277 1025,0-226-1795,1 37 136,0-39-148,0 0 1,0 1-1,0-1 0,0 1 1,1 0-1,-1-1 0,0 1 1,-1 0-1,1-1 0,0 1 1,0 0-1,0 0 0,0 0 1,-1 0-1,2 1 0,7 17 39,-7-17-42,0 0-1,0 0 1,-1 1-1,1-1 1,-1 0-1,0 1 1,0-1-1,0 1 1,0 0-1,0-1 1,0 1-1,-1 0 1,1 0-1,-1 5 1,0 14 15,0-21 18,1-1-811,5 0 2106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8:40.6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1220 759 0,'0'0'16'0,"0"0"4"16,0 0 1-16,0 0 1 0,0 0-22 0,0 0 0 0,0 0 0 0,0 0 0 0,0 0 66 0,0 0 9 15,0 0 1-15,0 0 1 0,0 0-10 0,0 0-3 16,0 0 0-16,0 0 0 0,0 0-51 0,0 0-13 16,0 0 0-16,0 0 0 0,0 0 54 0,0 0 8 15,0 0 2-15,0 0 0 0,0 0-52 0,0 0-12 16,11 0 0-16,-11 0 0 0,0 0 44 0,0 0 5 0,0 0 2 0,0 0 0 16,0 0-31-16,0 0-5 0,0 0-2 0,0 0 0 15,0 0 41-15,0 0 8 0,0 0 2 0,0 0 0 16,0 0-52-16,-5 5-12 0,5-5 0 0,0 0 0 15,0 0 16-15,0 0 1 0,-11 5 0 0,11-5 0 16,0 0-27-16,0 0-6 0,0 0 0 0,0 0-1 16,0 0 65-16,0 0 12 0,0 0 4 0,0 0 0 15,0 0-52-15,0 0-12 0,0 0 0 0,0 0 0 16,0 0 54-16,0 0 8 0,0 0 2 0,0 0 0 16,11-10 0-16,-6 0 0 0,6 1 0 0,0-1 0 0,5 1-64 15,-5-1-20-15,-6-4 0 0,0-1 0 0,6 1 32 0,0-1 7 16,5 1 1-16,-5-5 0 0,5-5-20 0,-10-5 0 15,4 5 0-15,1-5 0 0,0 0 0 0,0-4 0 16,10-1 0-16,-10-4 0 0,5 4 0 0,1-4 0 16,-7-6 0-16,1 1 0 15,5 0 0-15,6 4 0 0,-6 6 0 0,6-1 0 16,-6-4 0-16,0 4 0 0,-5 1 0 0,5 4 0 0,6-5 0 16,-11 10 0-16,5 5 0 0,-5 0 0 0,0-5 0 15,-1 9 0-15,7-13 0 0,-12 13 0 0,0-4 0 16,1 9 0-16,5-4-13 0,-1 4 5 0,-4 1 8 0,-1-6 9 15,6-4-1-15,0 5-8 0,0 4 0 0,-6 0 0 16,-5 10 0-16,11-4 0 0,0-6 0 0,-6 0 0 16,-5 10 0-16,11-9 0 0,-11 9 0 0,5-5 0 15,-5 5 0-15,6-10 0 0,4-4 0 0,-4 4 0 16,-1 1 0-16,-5 9 0 0,0 0 0 0,0 0 0 16,0 0 0-16,11-5 0 0,-11 5 0 0,16-5 0 0,-5 5 0 15,-11 0 0-15,0 0 58 0,0 15 5 0,11 4 1 16,0-5 0-16,-11-14-64 0,0 0 0 0,5 24 0 15,6 0-13-15,0 5 26 0,-1-5 6 0,-10 5 1 0,11 5 0 16,5 4-4-16,1 5-1 0,-1 0 0 0,5 15 0 31,7 4-34-31,-7 1-6 0,6 4-2 0,-5-5 0 16,-1-4 55-16,6-5 12 0,-5 5 1 0,0-1 1 0,5-9-42 0,-6 0 0 0,6 0 0 0,0-5 0 16,-5-4-10-16,-6-10 10 0,6 4 0 0,-6 1-9 15,5-10 9-15,-4 0 0 0,-7 0-9 0,1 0 9 16,0-5-9-16,0-4 9 15,0-1-12-15,-6 5 12 0,6-9-126 16,-6-1-18-16,-5-9-4 0,0 0-1 0,0 0-101 0,0 0-20 16,-16-9-4-16,-6-1-1 0</inkml:trace>
  <inkml:trace contextRef="#ctx0" brushRef="#br0" timeOffset="286">103 956 1756 0,'0'0'39'0,"0"0"8"0,0 0 1 0,0 0 1 0,16 0-39 0,-5 0-10 0,0-5 0 0,5 5 0 15,0-5 98-15,0 5 18 0,0 0 3 0,6-5 1 16,0 1-45-16,5-11-9 0,0 6-2 0,5-6 0 15,1 10-51-15,-1 1-13 0,6-11 0 0,5 10 0 16,-5 1 0-16,-6 4 0 16,6 0 0-16,-6 0 0 0,-5-5 0 0,0 5 0 0,0 0 0 0,0 5-714 15,6-1-146-15</inkml:trace>
  <inkml:trace contextRef="#ctx0" brushRef="#br0" timeOffset="485">1578 793 1958 0,'21'4'87'0,"-15"6"17"0,-1 4-83 0,0 6-21 0,-5-6 0 0,6 5 0 16,-1 5 88-16,-5 0 12 0,-16 0 4 0,0 10 0 0,10-1-36 15,-4 6-8-15,4-1 0 0,-10 1-1 0,-6 4-24 0,6 0-5 16,5-4-1-16,-5 4 0 15,5-5-74-15,1-4-15 0,4-1-4 0,1-4-682 16,5-5-137-16</inkml:trace>
  <inkml:trace contextRef="#ctx0" brushRef="#br0" timeOffset="948">2215 1162 1497 0,'5'10'32'0,"1"4"8"0,-1-4 0 0,-5 4 4 0,0-14-36 0,0 10-8 0,0-10 0 0,0 10 0 0,0-10 81 15,-5 14 15-15,-1-4 2 0,1-1 1 0,-6-4-19 0,11-5-4 16,0 0-1-16,0 0 0 0,-11 0-46 0,11 0-9 16,-5-14-1-16,-6 4-1 0,0 0 37 0,1-4 7 15,-1-5 2-15,5 0 0 0,1-5-52 0,0-5-12 16,-1-5 0-16,-5-4 0 0,6 9 54 0,0-14 8 15,-6-1 2-15,5-4 0 0,1 5-52 0,0-5-12 16,-1 5 0-16,1 0 0 0,-1-10 0 0,1 10 0 16,0-1 0-16,5 1 0 15,-11 5 0-15,5-1 0 0,1 1 0 0,0 4 0 16,5 1 0-16,-6 14 0 0,6 14 0 0,-5-5 0 16,-6-14-151-16,6 0-33 0,-12 5-6 0,12 9-479 15,-6 1-96-15</inkml:trace>
  <inkml:trace contextRef="#ctx0" brushRef="#br0" timeOffset="1220">1837 149 864 0,'0'0'38'0,"0"0"8"0,0 0-37 0,0 0-9 16,0 0 0-16,16 5 0 0,-5 9 194 0,0-4 37 0,-11-10 7 0,11-10 2 16,5 5-90-16,-5 1-18 0,-11 4-3 0,10-5-1 15,7-10-51-15,-1 6-10 0,0 4-3 0,0 0 0 16,6 5-20-16,-1-5-5 0,6-9-1 0,0 4 0 15,6 6-10-15,5 4-1 0,5 4-1 0,0-4 0 16,-5-4-26-16,5 4 0 0,11 0 0 0,0 4 0 16,-11-4 0-16,6 5 0 15,0 5 0-15,-6-10 0 0,0 0 0 0,-5 0 0 0,0 0 0 16,-6 0 0-16,1 5 0 0,-6-1 0 0,-6 1 0 0,6 5 0 16,-11-5-46-16,1-1-14 0,-1 6-4 15,-5-5 0-15,-6 0-162 0,-5-5-33 16,5 4-6-16,-5 11-2 0</inkml:trace>
  <inkml:trace contextRef="#ctx0" brushRef="#br0" timeOffset="1438">1940 591 1864 0,'0'0'83'0,"0"0"17"0,0 0-80 0,16-5-20 16,0 0 0-16,6 5 0 0,-6 5 127 0,11 0 21 15,0 4 5-15,5-4 1 0,6-5-21 0,11 5-4 0,5 5-1 0,0-6 0 16,-6 6-92-16,1-5-20 0,5-5-3 0,0 9-1 16,-5-4-12-16,-1 0-16 15,-5-5 3-15,1 0 1 0,-12 0 12 0,0 0 0 16,-10 10 0-16,0-5 0 16,-1-5-156-16,-4 0-29 0,-7 0-6 0,-10 0-897 0</inkml:trace>
  <inkml:trace contextRef="#ctx0" brushRef="#br0" timeOffset="1922">308 898 1497 0,'5'5'133'0,"6"-5"-106"16,0 5 81-16,0-5 16 0,5-5 3 0,0 5 1 15,1-5 0-15,4 5 0 0,-5-5 0 0,1-4 0 16,4-1-52-16,6 1-9 0,-5-1-3 0,5 0 0 15,5-4 0-15,1 4 0 0,4 1 0 0,1-1 0 16,0 1-51-16,5 4-13 0,0 0 0 0,-5-5 0 31,-11 1 13-31,-5-1 0 0,-6 1 0 0,-5 4 0 16,0 5-27-16,5 5-6 0,-5-1 0 0,5 1-1 0,-5-5-228 0,0 5-46 0,16 24-9 16,-6-24-1-16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8:47.55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372 117 1036 0,'0'0'46'0,"0"0"10"0,0 0-45 0,0 0-11 0,10 0 0 0,-10 0 0 16,0 0 53-16,0 0 9 0,0-14 2 0,-5 4 0 31,0 1-20-31,-12-1-3 0,7-4-1 0,-1 4 0 16,-5 0-12-16,-6 1-4 0,0-1 0 0,1 0 0 0,-6 1 3 0,-6 9 0 16,6 0 0-16,6 0 0 0,-6 5-7 0,5-1-2 15,1 11 0-15,4-5 0 0,1-1-6 0,0 1 0 16,5 4-1-16,6 1 0 0,-1 4 5 0,1 5 2 0,10 5 0 15,-5-5 0-15,6-15-4 0,4 1-1 0,-4-1 0 0,10 1 0 16,-5 0 23-16,5-1 4 0,0 1 0 16,1-5 1-16,4-5-33 0,1-5-8 0,-1 0 0 15,6 0 0-15,-10-4 0 0,4-1 0 0,1 0 0 0,-6 1 0 16,-5-1 53-16,5-4 9 0,0-1 2 0,-5 1 0 16,0-5-52-16,-6 4-12 0,11 1 0 0,-10 0 0 15,-6 14 0-15,0 0 0 0,0 0 0 0,0 0 0 16,0 0 0-16,0 0 0 0,5 14 0 0,-5-14 0 0,0 0 0 0,0 0 0 31,6 10 0-31,-6 4 0 0,0-14 0 0,5 14 0 0,0 6 0 0,1-6 0 0,5 0 54 0,-1 1 8 31,1-1 2-31,5 5 0 0,1 5-16 0,-1-4-2 0,-5-6-1 16,5-4 0-16,5-1-21 0,-4 1-4 0,4-1 0 0,-4 6-1 0,-7 9-19 0,1-10-11 16,-11-14 2-16,0 0-771 15,0 0-153-15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8:44.4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38 768 1681 0,'0'0'74'0,"0"0"16"0,0 0-72 0,5 5-18 15,1 14 0-15,-6-9 0 0,0-10 116 0,0 0 20 16,0 0 4-16,0 0 1 0,0 0-61 0,0 0-13 0,0 0-3 0,0 0 0 16,-6-5-51-16,1-5-13 0,-1 5 0 0,1 1 0 15,0-6 54-15,5 0 8 0,-6 1 2 0,1-1 0 16,-1-4-52-16,1-5-12 0,5 4 0 0,0-4 0 15,0 0-12-15,5 0-6 0,-5-5-1 0,6 0 0 16,5 0 31-16,-11 0 5 0,5 0 2 0,0 4 0 16,1 1-19-16,-1 0 0 0,1 0-13 0,4 0 5 15,-4 9 8-15,5 5 9 0,-6-4-1 0,-5 9-8 16,11 4-43-16,0 1-15 16,-11-5-3-16,10 15-1 0,1-1-168 0,0 0-34 15,11 34-6-15,-6-9-2 0</inkml:trace>
  <inkml:trace contextRef="#ctx0" brushRef="#br0" timeOffset="264">351 710 1854 0,'0'0'40'0,"22"5"9"0,5 5 2 0,-6-10 1 0,1 0-41 0,0 0-11 16,-6-5 0-16,5 5 0 15,1-5 116-15,0 5 22 0,-6-9 4 0,0 4 1 16,0 0-52-16,-5 0-11 0,0-4-1 0,0 4-1 0,-11 5-62 0,0-10-16 16,0 10 0-16,-6-14 0 0,1-5 0 0,-11 4 0 15,-6-4 8-15,0 5-8 0,1 4 0 0,-1 5 8 16,6 15-8-16,-6-5 0 0,1-10 14 0,-1 10-3 15,6-1-1-15,5 6 0 0,-5 4-20 0,5 1-4 16,6-1-1-16,-1 10 0 0,6-9 43 0,0-1 9 16,6 0 2-16,-1 1 0 0,1 4-11 0,4 0-3 15,1 0 0-15,0-4 0 0,5-6-25 0,6 1 0 16,16 0 0 0,-1-6 0 15,-4 6-56-31,5-15-3 0,43-19-1 0,-16 10-1153 0</inkml:trace>
  <inkml:trace contextRef="#ctx0" brushRef="#br0" timeOffset="638">999 672 1728 0,'11'19'76'0,"-5"-4"16"0,-1-1-73 0,-5 5-19 0,5 0 0 0,1 5 0 16,-6-4 160-16,-6-1 29 0,12 0 6 15,-6 5 1-15,0 5-109 0,0-5-22 0,0 5-4 0,0 0-1 0,-6-5-48 0,6 9-12 16,-5 1 0-16,5-5 0 0,-5-5 54 0,5 0 8 15,0-5 2-15,-6 0 0 0,6 0-52 0,0-9-12 16,0-5 0-16,-5 4 0 0,5 1 0 0,0-10 0 16,0 0 0-16,-6-15 0 0,1 6 0 0,0-1 0 15,-1-14 0-15,1 0 0 16,-1-9-48-16,1-6-13 0,0 1-3 0,5-5 0 0,-6-1 52 16,6 1 12-16,0 0 0 0,6-5 0 0,-1 5 0 0,0 4 0 15,6-4 0-15,-5 5 0 0,4 9 21 0,7 0 7 16,-7 0 2-16,7 15 0 0,-1-1-13 0,0 6-2 15,0 9-1-15,6-5 0 0,-6 5 5 0,6 0 1 16,-6 10 0-16,0-1 0 0,0 6-20 0,-5 4 0 16,0 10 0-16,0-5 0 0,-11-5 0 15,-11 10 0-15,6 4 0 0,-12-4 0 0,7 0-12 16,-7 0-7-16,1-1-1 0,0-3 0 16,-6-11-18-16,6-4-4 0,-6 4-1 0,12-4 0 15,-1-6-17-15,11-4-4 0,-6 5-1 0,6-5 0 16,0 0-153-16,0 0-30 0,0 0-7 0,33-19-1 0</inkml:trace>
  <inkml:trace contextRef="#ctx0" brushRef="#br0" timeOffset="1873">1518 734 1152 0,'0'0'51'0,"0"0"10"0,0 0-49 0,0 0-12 0,0 0 0 0,0 0 0 0,0 0 233 0,0 0 44 15,0 0 9-15,0 0 2 0,0 0-180 0,0 0-35 16,0 0-7-16,0 0-2 0,0-9-51 0,-5-1-13 16,-1 1 0-16,6-6 0 15,0-9 54-15,-5 5 8 0,-1 0 2 0,-4 0 0 16,4-1-52-16,6 1-12 0,0-5 0 0,0 0 0 0,-5 10 0 0,5-5 0 16,0 4 0-16,5-4 0 0,6 0 0 0,0 4 0 15,0 6 0-15,-1-1 0 0,1 5 0 0,5 1 0 0,-5 4 0 16,0 4 0-16,5 6 0 0,6 0 0 0,-6 4 0 15,0 0 0 1,1 6-48-16,-1-6-13 0,0-4-3 0,-5-1 0 16,0 6-51-16,-1-1-10 0,1 0-3 0,5 6 0 0,-10-1 83 0,5-5 16 0,-1-4 3 0,1-1 1 15,0 6 25-15,0-10 0 0,0 4 0 0,-1-4 0 16,1 0 66-16,0-5 18 0,0-5 4 0,0 0 1 16,-1 5-20-16,7-5-4 0,-7 1-1 0,1-1 0 15,-5-5-51-15,4 1-13 0,1-11 0 0,-5 6 0 0,-1 4 54 16,0 1 8-16,-5-1 2 0,0-4 0 0,-5 4-52 0,5 10-12 15,0 0 0-15,-5-9 0 0,-1-6 0 0,-5 6 0 16,11 9 0-16,0 0 0 0,-10 0 0 0,10 0 0 31,-11 0 0-31,0 9 0 0,0 1 54 0,6-1 8 16,-6 1 2-16,11 4 0 0,-5 6-52 0,5-1-12 0,0 5 0 0,0 0 0 16,5-10 0-16,0 5 0 0,1 1 0 0,5-1 0 15,-1 0 0-15,-4-5 0 16,5 1 0-16,-1-1 0 0,7-4-48 0,-7-1-13 0,7 1-3 0,-1-5 0 15,-5 4 0-15,5 1 0 0,0-5 0 0,0 4 0 16,1-9 0-16,-7 10 0 0,7-5 0 0,-7 0 0 0,1 0 52 16,5-5 12-16,-5-5 0 0,-5 5 0 0,-6 0 0 0,16 0 0 15,0 0 0-15,-5 0 0 0,0 0 48 0,-1 0 13 16,1-10 3-16,-5 0 0 0,4 1-52 0,1-1-12 16,-5-4 0-16,-1 4 0 0,-5-4 54 0,0-1 8 15,11 1 2-15,-11 0 0 0,-6-6-52 0,1-4-12 16,5-4 0-16,0 4 0 0,-5 4 0 0,5 1 0 15,0 0 0-15,0 5 0 0,5-1 0 0,-5 1 0 0,-5-1 0 16,5 1 0-16,5 4 0 0,-5 6 0 0,5-6 0 0,1 5 0 16,5 5 0-1,-1 0 0-15,7 5 0 0,-7 5 0 0,1-1 0 0,5 1 0 16,-5-10 0-16,5 5 0 16,1 4-48-16,4 6-13 0,-5-6-3 0,6 1 0 15,0-1-5-15,-6-4-2 0,0 10 0 0,6-11 0 0,-6 1 63 0,0 0 8 16,0 5 9-16,1-6-1 0,-1-4-8 0,0-4 0 15,0 4 0-15,0 0 0 0,6 0 8 16,-11 0 1-16,-11 0 0 0,16-10 0 0,-5 0 14 0,0 1 2 16,-1-10 1-16,-4 9 0 0,-1 0-2 0,1 1-1 0,-6-1 0 0,0 1 0 15,0-6-14-15,-6 6-9 0,1-1 12 0,-6 0-12 16,0 1 14-16,6 4-4 0,-6 0-1 0,0 5 0 16,0-5-9-16,-5 5 12 0,11 10-12 0,-6-5 12 0,0 4-22 15,0 11-4-15,1-1-1 0,4 5 0 16,1-5 43-16,5 0 8 0,0 0 1 0,0 1 1 0,11-1-10 0,-6 0-1 15,0 0-1-15,6 0 0 16,0 1-72-16,5-1-14 0,-5-5-4 0,5-4 0 31,-5 9 0-31,5-5 0 0,0 1 0 0,-5-10 0 16,5-1-10-16,1 1-2 0,-1 0-1 0,5-5 0 0,-4 0-30 0,-1-5-5 0,5-9-2 0,1 9 0 16,-6-5 42-16,-5 1 9 0,5-1 2 0,0 5 0 0,-5-4 61 0,0 4 15 15,-6 0 1-15,12 0 1 0,-12 1 80 0,-5 4 16 16,0 0 3-16,0 0 1 0,0 0 12 0,0 0 3 15,0 0 0-15,0 0 0 0,0 19-56 0,5-10-10 16,-5-9-2-16,0 0-1 0,-10 15-16 0,10-6-3 16,0-9-1-16,0 0 0 0,-6 10-14 0,6-10-2 15,0 0-1-15,0 0 0 0,0 0-13 0,0 0-2 0,0 0-1 16,0 0 0-16,0 0-10 0,0 0 8 0,0 0-8 0,6-5 8 16,-1-4-8-16,6-1 0 0,-6-9 0 0,6 4 0 15,0-4-28 1,-6 5-2-16,6-5 0 0,0-1 0 0,0 1 30 0,0-5 0 0,-1 10 0 0,1-1 0 15,0 6 0-15,0-1 0 0,0 1 0 0,5-1 0 16,-11 10 0-16,6 5 0 0,-6 4 0 0,6 1 0 31,0 0 45-31,0-1 15 0,0-4 4 0,-1 5 0 0,1 9-52 0,-5 0-12 16,-1 0 0-16,6 5 0 0,0-5-48 0,-1 1-13 16,-4-1-3-16,-1 0 0 0,1 0 13 0,4 0 3 0,-4 1 0 0,5-1 0 15,-11-9-180-15,0-10-35 16,16 9-7-16</inkml:trace>
  <inkml:trace contextRef="#ctx0" brushRef="#br0" timeOffset="2078">3501 763 921 0,'0'0'82'0,"0"0"-66"16,0 0-16-16,0-9 0 0,-6-6 156 0,6-4 28 16,-5 0 6-16,-1-5 1 0,-4-10-81 0,4 5-16 15,-5 1-3-15,1-11-1 0,4 1-15 0,-5-5-3 16,1-5-1-16,-7 4 0 0,7 1-58 0,-7 5-13 15,7-1 0-15,-1 1 0 0,-5 4 0 0,5 1 12 16,0 4-4-16,0 0-8 0,6 0 0 0,-1 5-17 16,1 5 1-16,0 0-952 15</inkml:trace>
  <inkml:trace contextRef="#ctx0" brushRef="#br0" timeOffset="2252">3193 293 1324 0,'0'0'118'0,"11"14"-94"0,-11-14-24 0,27 10 0 16,-6-1 145-16,6 1 25 0,-11-1 5 0,1 6 1 16,-1-5-27-16,5 4-5 0,-4-14 0 0,4 5-1 15,-5 0-75-15,1-1-16 0,-1 1-2 0,-5 0-1 0,-11-5-49 0,16 10-12 16,0-10-2-16,6 9 0 16,-11-4-78-16,5 5-16 0,0-1-4 0,-5 6-591 15,0 9-118-15</inkml:trace>
  <inkml:trace contextRef="#ctx0" brushRef="#br0" timeOffset="2563">3911 715 576 0,'0'0'51'0,"0"0"-41"0,0 0-10 0,11 10 0 0,-11-10 228 0,0 0 44 16,22 5 9-16,-6-5 2 15,-16 0-123-15,0 0-24 0,0 0-4 0,16-5-2 0,-5-5-45 0,0 5-9 16,0-4-1-16,-11 9-1 0,10-5-39 0,1-5-8 15,-11-9-2-15,0 5 0 0,0-5-25 0,0 4 0 16,0-4 0-16,-11 0 0 0,1 0 20 0,-1-1 0 16,-6 1-1-16,-4 0 0 0,-1-5-31 0,-5 5-5 15,6 0-2-15,-1-1 0 0,0 6 27 0,1 0 6 0,5-10 1 0,5 14 0 16,0-5-25-16,0 11-5 16,6-1-1-16,-1-5 0 0,6 1 16 0,6-1-12 0,-6 0 12 15,11 1-12-15,5 4 12 0,0 0 0 0,0 0 0 0,6 1 0 16,5 4 0-16,0-5 0 0,-6 0 0 0,6 5 0 15,-5 5 0-15,0 0 0 16,-1 4-12-16,1 1 3 0,-6-10-105 0,0 5-21 16,1 4-4-16,-1-4-777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8:48.4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124 1095 1728 0,'0'0'76'0,"0"0"16"0,0 0-73 0,0 0-19 0,0 0 0 0,0 0 0 16,0 0 67-16,0 0 9 0,0 0 3 0,0 0 0 15,-10-5-30-15,-1-5-5 0,0 1-2 16,0 4 0-16,-5-5-28 0,5 1-6 0,0-1 0 0,0 0-8 15,1 1 0-15,-1-1 0 0,5 1 0 0,6-6 0 16,-5 1 0-16,5-5 0 0,0 4 0 0,0-4 0 0,5-5 0 16,1 0 0-16,5 0 0 0,-1 5 0 0,1-5 42 15,0 4 2-15,-6 6 0 0,6-5 0 0,0 4-20 0,11-4-3 16,-6 5-1-16,0 4 0 0,0 1-20 16,-5 4 0-16,5 0 0 0,1 5 0 0,-1 5 56 0,0 4 6 15,-5 6 2-15,5-1 0 0,-5 10-16 0,0-9-2 16,-1 9-1-16,-4 0 0 0,5 4-21 0,-11-3-4 15,5-1 0-15,0 4-1 0,1-4-19 0,-6-4 0 16,0-6 0-16,5 5 0 0,-5-4 0 0,0-15 0 31,0 0 0-31,0 0 0 0,0 0 0 0,0 0 0 16,0 0 0-16,0 0 0 0,6-5 0 0,4-5 0 0,-4 1 0 0,5-1 0 0,-6-9-16 0,6 0-8 16,0 4 0-16,-1-4-1 0,-4 0 40 0,5 0 8 15,-1 4 1-15,1-4 1 0,0 0-25 0,0-1 0 16,-6 1 0-16,6 5 0 0,-6 4 0 0,6 1 0 15,0 4 0-15,-6 0 0 16,-5 5 0-16,6 5 0 0,5 4 0 0,-6 1 0 0,6-5 0 0,-6 9 0 16,1 5 0-16,-1 5 0 0,6-4 0 0,-6 4 0 0,1 5 0 15,-1-5 0-15,6 0-12 0,0 0 12 0,-6-10-10 0,11 5 10 32,-5 5-57-32,0-5-6 0,0-4-1 0,5-1 0 15,0 1-95-15,0-6-19 0,1 6-4 0,-1-11-1 0,0-4-58 16,6 0-12-16,15-4-3 0,-10-11 0 0</inkml:trace>
  <inkml:trace contextRef="#ctx0" brushRef="#br0" timeOffset="223">956 1013 1267 0,'-21'-14'28'0,"21"14"5"0,0 0 2 0,10-10 1 0,-4-4-36 0,-1 4 0 15,6 5 0-15,-6-4 0 0,-5-1 153 0,6-4 24 16,-1-1 5-16,1-4 1 0,-6 9-88 0,0-4-18 0,0-5-3 0,-6-1-1 16,1 6-33-16,-1 0-8 0,-4-1 0 0,-1 6-1 0,5 4 14 15,-4-5 3-15,-1 10 1 0,-5 0 0 16,5 5-1-16,-5 0 0 0,5 9 0 0,0 1 0 0,0-11-38 0,11-4-10 15,-11 20 0-15,6-1 0 0,0 0 0 0,5-4 0 16,0-1 0-16,10 0 0 0,-10-14 0 0,0 15 0 16,0-15 0-16,6 14 0 15,-6 1-49-15,11-1-12 0,-1-9-3 0,1 0 0 16,5-1-102-16,-5 1-21 0,5-5-4 0,-5 0-1 16</inkml:trace>
  <inkml:trace contextRef="#ctx0" brushRef="#br0" timeOffset="469">1340 1008 1497 0,'0'0'32'0,"0"0"8"0,0 0 0 0,0-5 4 0,0 1-36 0,0-11-8 15,0 6 0-15,-6-6 0 0,6 1 104 0,-5-5 20 16,0 9 3-16,-1-14 1 0,1-5-52 0,-6-9-9 0,6 4-3 0,-6-9 0 15,5 4-51-15,-4-4-13 0,-1 5 0 0,0-5 0 16,0-1 0-16,0 1 0 0,1 10 0 0,4-6 0 16,-5 1 0-16,6 9 0 0,0 0 0 0,-1 0 0 15,1 5 0-15,5 15 0 0,0-11 0 0,0 11 0 16,0 9-151-16,0 0-33 0,0 0-6 0,16 5-2 0</inkml:trace>
  <inkml:trace contextRef="#ctx0" brushRef="#br0" timeOffset="765">1469 768 1267 0,'22'0'56'0,"-11"0"12"0,0 0-55 16,5 0-13-1,0 0 0-15,6-5 0 0,-1-9 105 0,-4-1 19 16,-1-4 3-16,0 5 1 0,-5-1-34 0,0 1-6 0,-1 0-2 0,-10-1 0 0,0-4-35 0,0 0-7 16,6 4-2-16,-12 1 0 0,1-5-34 0,-6 0-8 15,6-1 0-15,-6 11 0 0,0-1 17 0,-5 5 2 16,0 5 0-16,0 5 0 0,-1 0 5 0,1 5 0 15,0 4 1-15,5 5 0 0,-5 5-4 0,5 0-1 16,6 5 0-16,-1 0 0 0,6 9-4 0,0 5-2 16,6-4 0-16,-1-10 0 15,6-1-22-15,5-3-5 0,6 3-1 0,-1-4 0 0,1-4 62 0,0 4 13 16,-1-10 3-16,6 5 0 0,0-4-52 0,-5-6-12 16,-1-4 0-16,1 5 0 15,0 4 0-15,-1-14 0 0,1-10 0 0,-6 6 0 16,0 4-48-16,-5-5-13 0,5 0-3 0,-5-5 0 0</inkml:trace>
  <inkml:trace contextRef="#ctx0" brushRef="#br0" timeOffset="1501">2107 480 1803 0,'0'0'40'0,"0"0"8"0,0 0 1 0,0 0 2 0,-11 5-41 0,0 0-10 16,1-5 0-16,-7 4 0 0,-4 1 72 0,5 0 13 15,-1 5 3-15,1 4 0 0,-6-4-4 0,12 4-1 16,-7 5 0-16,7-4 0 0,-1-1-67 0,5 10-16 15,1-5 0-15,0 5 0 0,5-5 55 0,0 10 7 16,10 0 2-16,1-5 0 0,0 0-30 0,0-5-6 16,5-4 0-16,-5-1-1 0,0 1-9 0,5-1-2 0,0 5 0 15,6-4 0-15,-6-6 4 0,0-4 1 16,6-5 0-16,5 0 0 0,-6 5-21 0,1-5 0 16,0-5 0-16,5 0 0 15,-11 0-200-15,5-4-45 0</inkml:trace>
  <inkml:trace contextRef="#ctx0" brushRef="#br0" timeOffset="1735">2534 523 518 0,'0'0'46'0,"0"0"-37"0,0 0-9 0,0 15 0 0,0-1 304 0,5 5 60 16,-5 0 11-16,0 1 2 0,0-6-181 0,0 5-37 0,6 0-7 0,-6 1-2 15,0 4-69-15,5-5-13 0,0 5-4 0,6 0 0 16,0-5 0-16,0 5 0 15,5-10 0-15,0 6 0 0,0-6-51 0,6 5-13 0,-6 1 0 0,6-6 0 0,-6-9 0 16,-5 0 0-16,0-10 0 0,5 0 0 0,-5 5 0 0,-1-10 0 16,7 1 0-16,-7-6 0 0,1 1 0 0,-5 0 0 15,4-6 0-15,-4 6 0 0,-1-10 0 0,1 5 0 16,-1-1 0-16,-5 1 0 31,0 5-100-31,5-5-22 0,-10-5-5 0,5-5-1025 0</inkml:trace>
  <inkml:trace contextRef="#ctx0" brushRef="#br0" timeOffset="2173">3198 581 633 0,'11'14'56'0,"-6"1"-44"0,-5-1-12 0,6-9 0 0,-6 9 92 0,5-4 16 15,-5 4 3-15,6-4 1 0,-6 4-1 0,0-4 0 31,0 4 0-31,0 1 0 0,0-6-24 0,0-9-5 0,0 0-1 16,0 0 0-16,0 0-14 0,0 0-3 0,0 0-1 0,0 0 0 31,-11 5 1-31,0-5 1 0,6 0 0 0,5 0 0 0,0 0-52 0,-6-14-13 16,-5-1 0-16,6-9 0 0,0 5 54 0,5-5 8 0,-6 0 2 0,6-14 0 0,0 4-52 0,0 0-12 16,6 6 0-16,-6-11 0 0,0 1 0 15,0-5 0-15,0 4 0 0,0-4 0 0,5 9 0 0,-5-4 0 16,5-1 0-16,1 1 0 0,-6 4 0 0,11 6 0 15,-1-1 0-15,1 10 0 16,-5-1-100-16,-1 11-22 0,-5 9-5 0,0 0-513 16,0 0-102-16</inkml:trace>
  <inkml:trace contextRef="#ctx0" brushRef="#br0" timeOffset="2487">3420 653 1933 0,'0'0'42'0,"10"0"9"0,7 5 1 0,-1-10 4 0,6 5-45 0,-6-5-11 0,5 0 0 0,-4-4 0 15,4-1 60-15,1 0 11 0,-6-4 1 0,0 0 1 16,0-6-25-16,-5-4-4 0,0 5-2 0,-6-5 0 16,1 5-18-16,-6 0-3 15,0 4-1-15,-6-4 0 0,-4-5-20 0,-1 5 0 16,-5 0 0-16,5 9 0 0,-11 0 0 0,6 6 0 0,-6 13 0 0,6 1 0 16,-5-10 56-16,4 10 6 0,-4 4 2 0,-1 10 0 15,6-10-52-15,0 10-12 0,5 5 0 0,5-5 0 0,6 5 0 16,0 5 0-16,11-6 0 0,-5 6 0 0,4 0 0 15,7-1 0-15,-6 1 0 0,5-10 0 16,0 5 54-16,6-10 8 0,-6 5 2 0,5-5 0 16,1 5-64-16,0 0 0 0,-1-9-16 0,1 4 3 0,-1-5 13 0,1 1 16 15,5-6-3-15,-5 1-1 0,5-1-12 0,5-4 0 16,-5 5 0-16,5-5 0 16,-5-5-217-16,6 4-47 0,26 6-8 0,-15-5-3 0</inkml:trace>
  <inkml:trace contextRef="#ctx0" brushRef="#br0" timeOffset="2659">4219 1023 1728 0,'0'0'38'0,"0"0"8"0,0 0 2 0,0 0 0 0,11-15-39 0,-6 6-9 0,1-6 0 0,-1 6 0 16,1-6 104-16,-1 1 20 0,-5 14 3 0,5-15 1 15,-5 1-103-15,6 4-25 16,-1 1 0-16,-5 9 0 0,0 0 0 0,0 0 0 0,0 0 0 0,11-5 0 31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02.3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562 700 1728 0,'0'0'38'0,"5"14"8"0,0-4 2 0,-5 9 0 0,0 0-39 0,0-4-9 0,0-15 0 0,0 0 0 0,-5 9 53 0,5 6 9 16,0-15 2-16,0 0 0 16,0 0 51-16,-5 10 10 0,-1-1 3 0,6-9 0 15,0 0-52-15,0 0-9 0,0 0-3 0,0 0 0 16,0 0 0-16,0 0 0 0,0-14 0 0,-5-1 0 15,-1-4 0-15,-4 0 0 0,-1-5 0 0,5-5 0 16,1-5-102-16,0 1-21 0,5 4-4 0,-11 5-1 16,5-5 52-16,6 0 12 0,0 1 0 0,0-1 0 0,0 0 0 15,0 0 0-15,0-4 0 0,0-6 0 0,6 1 0 0,-12 4 0 16,1 0 0-16,0 10 0 16,5 0-259-16,-11 5-49 0,-16-5-9 0,11 10-3 0</inkml:trace>
  <inkml:trace contextRef="#ctx0" brushRef="#br0" timeOffset="269">0 321 1497 0,'11'-44'66'0,"-1"35"14"0,7 9-64 0,-7 0-16 16,-10 0 0-16,0 0 0 0,0-15 106 0,0 1 18 15,6 0 3-15,5 4 1 0,-1-4 0 0,1 14 0 0,5 9 0 16,1-14 0-16,4-19-52 0,-10 5-9 0,11 5-3 0,5-1 0 15,5 1-51-15,-5 0-13 0,11-1 0 0,5 1 0 16,11-1 54-16,-5 6 8 0,5-6 2 0,0 11 0 16,-6-1-52-16,1 0-12 0,0 0 0 0,-1 0 0 15,-10 5 0-15,0-4 0 0,0-6 0 0,-6 5 0 16,-10 15 0-16,-6-5 0 0,0-1 0 0,0 1 0 16,-10 5-151-16,-6-10-33 0,5 9-6 0,-10 11-2 15,-6-6 0-15,-5 5 0 0,-38 15 0 16,5 4 0-16</inkml:trace>
  <inkml:trace contextRef="#ctx0" brushRef="#br0" timeOffset="470">11 859 2188 0,'0'0'97'0,"10"14"20"0,1 5-93 0,5-4-24 0,-10-1 0 0,5-9 0 0,-1-10 84 0,1 0 13 16,5 0 3-16,1 5 0 0,4 0-7 0,1-4-1 15,5-1 0-15,0 5 0 0,0 0-73 0,0-5-19 16,5 0 0-16,1 5 0 0,-1 5 0 0,1 0 0 16,-1 0 0-16,6-1 0 0,0 6 0 0,-1-10 0 15,-10-10 0-15,6 6 0 16,-1-11-201-16,-10 6-44 0,0-6-9 0</inkml:trace>
  <inkml:trace contextRef="#ctx0" brushRef="#br0" timeOffset="812">826 671 1958 0,'0'24'43'0,"6"-9"9"0,-1 4 1 0,1 0 3 0,-1-5-45 0,-5 1-11 16,-5 4 0-16,5 0 0 15,5 5 104-15,0 5 20 0,-5-5 3 0,6 0 1 16,-6 5-52-16,0 0-9 0,0-5-3 0,0 0 0 16,-6-5 0-16,6-9 0 0,0-10 0 0,0 0 0 15,0 0-51-15,0 14-13 0,0 0 0 0,0-14 0 16,0 0 0-16,0-9 0 0,0 9 0 0,0-10 0 15,0-9 0-15,6 5 0 0,-6 14 0 0,5-15 0 0,6-18 0 0,-11-6 0 16,0 10 0-16,5-4 0 16,1-6-16-16,5 6-5 0,-6-1-2 0,6 5 0 15,0 0 23-15,5 5 0 0,-5 5-9 0,-1 5 9 0,7 4 16 16,-7 1 8-16,-4 4 0 0,5 0 1 0,-1 5-25 16,1 5 0-16,0 9 0 0,0 5 0 0,-6 1 0 15,1 4 0-15,-1 9 0 0,0-4 0 0,1 5 0 0,-6 4 0 16,5 5 0-16,1-4 0 0,-6-6-15 0,0-4-8 15,0 10-1-15,0-15-1 16,0-5-114-16,0-5-22 0,10 1-5 0,-10-1-560 16,0-14-112-16</inkml:trace>
  <inkml:trace contextRef="#ctx0" brushRef="#br0" timeOffset="1231">1302 820 1497 0,'0'0'66'0,"5"15"14"0,1 4-64 0,-1 0-16 0,0 5 0 0,1 0 0 16,-6 0 106-16,0 5 18 0,5 9 3 16,1 1 1-16,-6-6-18 0,5 1-3 0,0 4-1 0,6-4 0 15,-11 9-67-15,11-5-14 0,-11-4-2 0,-11 0-1 16,11-5-22-16,0-1 0 0,0-4 0 0,0 0 0 16,0-4 0-16,-5-6 0 0,-1-4 0 0,6-10 0 15,0 0 14-15,0 0-2 0,-5-5 0 0,0-5 0 16,-1-4-12-16,1-5-13 0,-1-5 2 0,-4 0 1 15,4-10 10-15,6 0 0 0,-11-4 0 0,11-5-8 16,0-1 8-16,6-4 0 0,-1 0 0 0,1 5 0 16,4 0 0-16,-4 0 0 0,10-15 0 0,0 5 0 0,-5 15 0 0,5 9 0 0,-5-5 0 15,5 10 0-15,-5 5 0 0,5 0 0 16,-5 9 0-16,0 1 0 0,10 4 0 0,-4 5 0 16,-7 10 0-16,1 4 0 0,5 5 49 0,1 0 12 15,-17 5 3-15,5 5 0 0,0 5-52 0,-5 0-12 16,0-1 0-16,-5 6 0 0,0-6-15 0,5 1-5 0,-11-5-2 0,0 4 0 0,6 10 35 0,5-14 7 31,5-5 2-31,-10-9 0 16,-12-6-69-16,7 1-13 0,10-10-4 0,0 0 0 15,0 0-51-15,0 0-10 0,0 0-3 0,10-5 0 16,1-9 52-16,5-1 9 0,6 6 3 0,-6-11-743 0</inkml:trace>
  <inkml:trace contextRef="#ctx0" brushRef="#br0" timeOffset="1535">1750 931 806 0,'0'0'72'0,"6"4"-58"0,10 1-14 0,-16-5 0 15,0 0 156-15,0 0 29 0,11 5 6 0,-1 5 1 16,1 4-87-16,-5 0-17 0,-6-14-3 0,0 0-1 16,5 10-32-16,0 9-6 0,-5-4-2 0,6 4 0 15,-1-5-35-15,-5 5-9 0,0-4 0 0,0-1 0 16,6-4 36-16,-1 4 6 0,-5-4 1 0,5 4 0 15,1 1-11-15,5-6-1 0,-6-4-1 0,6 0 0 16,0 4 8-16,-1-9 2 0,-10 0 0 0,17 0 0 16,-1 0-20-16,-5-4-4 0,-1-1-1 0,1-5 0 15,0 5-15-15,5-9 0 0,-5-5 0 0,-6 4 0 0,6 1 0 16,-5 0 0-16,4-10 0 0,-4 0 0 0,-12-5 0 0,6-5 0 16,6 10 0-16,-6 0 0 0,-6 0 0 15,6 5 0-15,-5 5 0 0,5 4 0 16,-5 0-100-16,-1 1-22 0,6-1-5 0,0 10-513 15,0 0-102-15</inkml:trace>
  <inkml:trace contextRef="#ctx0" brushRef="#br0" timeOffset="1763">2393 1252 1497 0,'0'0'32'0,"0"0"8"0,-11 5 0 0,11-5 4 0,0 0-36 0,0 0-8 15,0 0 0-15,-5-5 0 0,-6-4 104 0,0-6 20 16,6 1 3-16,-6-1 1 0,0-4-52 0,11-5-9 0,-16-19-3 0,5 5 0 16,6 4-51-16,-6-4-13 0,0-10 0 0,-5-5 0 15,5 5 54-15,0 0 8 0,1 0 2 16,-1 0 0-16,0-5-52 0,0 14-12 0,0 6 0 16,6 9 0-16,5 0 0 0,-5 5 0 15,-1-5 0-15,1 0-714 0,5 4-146 0</inkml:trace>
  <inkml:trace contextRef="#ctx0" brushRef="#br0" timeOffset="1945">1912 695 1958 0,'22'24'87'0,"-11"-14"17"0,5-5-83 0,0-1-21 0,11 1 0 0,-5 5 0 16,-1-1 107-16,6-4 17 0,0-5 3 0,6 0 1 15,-6 5-52-15,0-5-9 0,-6-5-3 0,6 5 0 16,-5 0-51-16,0 0-13 0,5 5 0 0,-6 0 0 15,1 4-47-15,-1-4-12 0,-4 5-2 0,4 0-687 16,-10-1-136-16</inkml:trace>
  <inkml:trace contextRef="#ctx0" brushRef="#br0" timeOffset="2138">2620 1262 1638 0,'0'0'36'0,"5"-5"7"0,-5 0 1 0,0-9 3 0,6 4-38 0,-6 1-9 0,0-1 0 0,0-4 0 15,-6-1 73-15,1-4 13 0,5-10 2 0,0 5 1 16,0 0-20-16,0-5-4 0,0 1-1 0,0 4 0 16,-5 0-51-16,5-5-13 0,5 5 0 0,-5 0-970 15</inkml:trace>
  <inkml:trace contextRef="#ctx0" brushRef="#br0" timeOffset="2283">2512 580 518 0,'0'0'46'0,"0"0"-37"0,0 0-9 0,0-14 0 16,0 4 202-16,0-4 38 0,0-1 8 0,0 6 2 0,0-6-105 0,0 6-21 16,-11-1-4-16,11 0 0 0,0 1-72 0,0-1-13 15,0 1-3-15,0 4-1 0,-11-5-31 0,11 10 0 16,0 0 0-16,0 0-574 15,-11 0-121-15</inkml:trace>
  <inkml:trace contextRef="#ctx0" brushRef="#br0" timeOffset="2623">183 1516 1728 0,'0'0'76'0,"11"5"16"0,6-5-73 0,4 0-19 0,-10 0 0 0,16 0 0 15,0 0 208-15,11 5 39 0,5 0 7 0,11 4 2 16,11 1-154-16,5 0-30 0,16-6-7 0,6 6-1 15,0 0 0-15,0-10 0 0,5 4 0 0,17 6 0 0,5 4-51 0,-1-4-13 16,-4-5 0-16,-1 0 0 0,-5 4 32 0,-5-4 3 16,5 0 1-16,0 4 0 0,-22 1-7 0,-4-5-1 15,-7 0 0-15,-5-1 0 16,-10-4-73-16,-6 5-15 0,0-5-4 16,-11 0 0-16,-11 0-60 0,1 0-12 0,-6-5-2 0,-5 1-700 15,-6-1-140-15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05.9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431 35 1497 0,'21'0'66'0,"-21"0"14"0,0 0-64 0,11 0-16 16,0 0 0-16,11 0 0 0,-6 14 157 0,-5-14 28 15,-11-10 6-15,0 10 1 0,0 0-68 0,-11-4-14 16,5-1-2-16,-4-5-1 0,-7 1-69 0,1 4-14 0,0 0-2 0,5 5-1 15,-5 0-21-15,0 0 0 0,-22 5 0 0,6 0 0 16,-1-1 56-16,6 11 6 0,-5 4 2 0,-1 0 0 16,6 10-52-16,6 0-12 15,-12 4 0-15,6 6 0 0,0-1 0 0,6-4 0 16,4 4 0-16,7 6 0 0,-1 4 0 0,0 0 0 0,6 0 0 16,5 4 0-16,0 6 0 0,16 9 0 0,-5-9 0 15,5 0 0-15,0-10 0 0,0-5 0 0,6-5 0 16,10-4 0-16,-10-5 0 0,5-15 0 0,0 0 0 0,0-4 0 15,5-10 0-15,-5 0 0 16,11-10 0-16,-5-4 0 0,-1-5 54 0,0 0 8 0,1-10 2 0,5 0 0 16,-11-14-114-16,5 4-22 15,0 1-5-15,6-5-1 0,-11-10 112 0,-10-5 22 0,-17 1 5 0,0-1 1 16,16 0-37-16,-11 6-7 0,-16-6-2 0,-16 5 0 16,16 5-16-16,-5 0 0 0,5 5 0 0,-5 4 0 15,5 11-48-15,-5 8-12 0,11 11-4 0,-1-1 0 16,6 1-100-16,-5-1-21 0,0 0-4 15,5 10-551-15,0 0-109 0</inkml:trace>
  <inkml:trace contextRef="#ctx0" brushRef="#br0" timeOffset="282">701 500 1728 0,'16'39'76'0,"-10"-15"16"0,4 5-73 0,7 4-19 15,4-9 0-15,-10 5 0 0,-6 5 55 0,17-6 7 16,-11-4 2-16,10 5 0 0,1 0 102 0,-6 0 21 15,-10-5 4-15,-1 0 1 0,-5-10-154 0,11 1-30 16,-11-6-8-16,11 1 0 0,-11-10 52 0,0 0 10 16,0 0 2-16,10 0 0 15,-10 0-64-15,17-5-24 0,-12 0 0 0,6-9 1 0,-6 4 70 16,6-4 13-16,-6-5 4 0,1 4 0 16,5-4-84-16,-11 0-17 0,0 0-3 0,5-5-1 0,-5 0 33 0,0 0 8 15,0 0 0-15,5 4 0 16,-5 1-52-16,0 10-9 0,0 9-2 0,0 0 0 0,0-15-53 15,0 15-10-15,-5-14-2 0,5 14-1 0,0 0-102 16,11 5-20-16</inkml:trace>
  <inkml:trace contextRef="#ctx0" brushRef="#br0" timeOffset="468">1409 1197 576 0,'0'0'51'0,"10"0"-41"15,-4 0 181-15,5 0 36 0,5 0 7 0,-16 0 2 16,0 0-122-16,0-10-24 0,0 0-5 0,0 1-1 15,0-10-16-15,-11-5-3 0,0 0-1 0,6-10 0 16,-6 0 0-16,6-4 0 0,-1-10 0 0,1 0 0 16,-6 0 0-16,-5 0 0 0,5-5 0 0,-5 0 0 15,5 5-51-15,-5-5-13 0,10 5 0 0,1 0 0 16,0 10 0-16,-1 4 0 0,1-4 0 0,-1 9 0 16,6 0-151-16,-5 5-33 0</inkml:trace>
  <inkml:trace contextRef="#ctx0" brushRef="#br0" timeOffset="654">1084 673 2419 0,'11'0'107'0,"11"-5"22"16,-1 5-103-16,1 0-26 0,5 5 0 0,-5-5 0 15,10 0 56-15,-5 0 7 0,6-5 1 0,-12 1 0 0,17 4-20 16,-11-5-3-16,5 0-1 0,1 0 0 0,-6 5-29 0,5 0-11 0,1-5 0 0,-1 5 9 31,-5 0-144-31,6-4-29 0,-17 4-5 0,0-5-559 0,0 5-112 0</inkml:trace>
  <inkml:trace contextRef="#ctx0" brushRef="#br0" timeOffset="1000">1879 1009 1749 0,'-6'39'77'0,"6"-1"17"0,-5-4-75 0,5-1-19 0,-6 1 0 0,6 0 0 15,-5-6 101-15,0 1 17 0,-1-5 3 0,6 0 1 0,-5-4-70 0,-1-6-15 16,1 10-2-16,0-14-1 0,5-1 10 0,0-9 3 16,0 0 0-16,0 0 0 15,0 0-47-15,0 0-18 0,-6-19 1 0,6 5 0 16,-5-6 17-16,5-8 0 0,0-1 0 0,0-5 0 0,-6-4 48 0,6-1 12 16,-5-4 4-16,5-5 0 15,0-5-76-15,5 0-16 0,-5 1-2 0,6 4-1 0,-6 4 50 16,5-4 9-16,6 0 3 0,0 10 0 0,-6 4-31 0,6 10 0 15,5 5 0-15,0 0 0 0,1 14 0 0,-1 0 0 16,0 5 0-16,-5 5 0 0,5 5 0 0,-11 4 0 16,1 5 0-16,-1 5 0 0,6 0 0 0,-11 10 0 15,-5 9 0-15,-1-4 0 0,-5-6 0 16,-5 1 0-16,0 4 0 0,-6-4 0 0,6-5 0 0,0-5 0 0,-6 4 0 16,6-4 0-16,0-9 0 0,0-6 0 0,5 6 0 15,6-10 0-15,5-5-45 16,0 0-15-16,0 0-4 0,0 0 0 15,0 0-51-15,10-10-10 0,7 0-3 0,4-4-819 0</inkml:trace>
  <inkml:trace contextRef="#ctx0" brushRef="#br0" timeOffset="1250">2208 793 806 0,'-5'20'36'0,"5"-11"7"0,0 6-35 0,5-1-8 0,1-4 0 0,-6 4 0 15,10 5 258-15,-10 0 50 0,0-4 9 0,6 4 3 16,-1 0-205-16,1-4-41 0,4-6-8 0,7 6-2 15,-12-11 52-15,6 6 9 0,-6-5 3 0,11 4 0 0,1 1-113 16,-7-10-15-16,1 5-18 0,5-5 4 0,-5-5 22 0,5 5 4 16,-5-5 0-16,5 0 1 0,-5 1-13 0,0-6-10 15,-6-4 2-15,-5 4 0 0,6 0 8 0,-1 1 0 16,1-6 0-16,-6 6-8 0,0-6 8 0,0 1-8 16,0 4 8-16,0 10-8 15,0 0-32-15,0 0-7 0,0-9-1 0,0 9 0 16,0 0-204-16,0 0-40 0,0 0-9 0,0 0-2 0</inkml:trace>
  <inkml:trace contextRef="#ctx0" brushRef="#br0" timeOffset="1452">2792 1269 1371 0,'0'0'30'0,"0"0"6"0,0 0 2 0,0 0 1 0,0 0-31 0,0 0-8 16,0 0 0-16,0 0 0 0,0 0 80 0,5-10 16 15,0 0 2-15,1 1 1 0,-1-6-28 0,-5-4-6 0,0-5-1 0,0 5 0 16,0-5-9-16,0 0-3 15,0-10 0-15,-5 1 0 0,5-10-32 0,-6-1-6 0,1-13-2 16,-6 4 0-16,0-5-12 0,6 1 0 0,0-6 0 16,-6 10 0-16,5 1 54 0,-4 8 8 0,4-4 2 0,-5 5 0 31,1 0-103-31,4 9-20 0,1 1-4 0,-1 4-948 0</inkml:trace>
  <inkml:trace contextRef="#ctx0" brushRef="#br0" timeOffset="1671">2484 702 1958 0,'32'10'87'0,"-21"-6"17"0,5-8-83 0,6-1-21 0,5 0 0 0,-11 5 0 0,6-5 107 0,10 5 17 16,-5 5 3-16,11-5 1 0,0-14-58 0,5 4-11 15,-5-4-3-15,5 9 0 0,11 0-12 0,-6 0-2 16,-10 0-1-16,0 1 0 0,5-1-8 0,-10 0-1 15,-1 5-1-15,-5 0 0 16,-5 0-76-16,-1 5-15 0,-10 0-4 0,0-1 0 16,-11-4-106-16,0 0-22 0,0 0-4 0</inkml:trace>
  <inkml:trace contextRef="#ctx0" brushRef="#br0" timeOffset="1857">3321 1259 748 0,'0'0'33'0,"0"0"7"16,0 0-32-16,0-5-8 0,-5-9 0 0,5 4 0 0,-6-4 174 0,6 4 33 0,0 1 6 0,0-6 2 16,0-4-102-16,6 5-20 0,-12-6-4 0,12 6-1 15,4 0-60-15,1-6-12 0,-11 1-2 0,6 0-845 16</inkml:trace>
  <inkml:trace contextRef="#ctx0" brushRef="#br0" timeOffset="2015">3208 616 1076 0,'0'0'96'0,"0"0"-77"15,0 0-19-15,10-10 0 0,1 0 97 0,0 1 16 16,-11 9 3-16,11-15 1 0,0 1-93 0,-1 4-24 15,1 6 0-15,5-1-661 0</inkml:trace>
  <inkml:trace contextRef="#ctx0" brushRef="#br0" timeOffset="2455">96 1600 2124 0,'32'0'47'0,"1"0"9"16,-12 0 3-16,1-5 0 0,10 0-47 0,-5 1-12 0,-5-6 0 0,16 5 0 15,0 5 82-15,21-5 14 0,17 1 4 0,5-1 0 16,5 0 8-16,1 0 1 0,15-4 1 0,6 9 0 0,16 4-100 0,-5 1-20 16,16 0-4-16,-5 5-1 0,0-1 89 0,-1 1 18 15,12-1 3-15,-17 1 1 0,-5-5-83 0,-16 0-13 16,-1-1-8-16,6 11 8 0,-21-6-16 0,5 1 5 15,-11 9 1-15,10-9 0 0,-4-1 10 0,-12-4 0 16,-4 5 0-16,-12-5 0 0,-5-1 0 0,0 1 0 16,-5 5 0-16,-6-5 8 15,-5-10-39-15,-11 0-7 0,0 5-2 16,-11 0 0-16,0-5-117 0,0 0-24 0,-5 1-5 0,0-1-950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19.4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 1036 0,'0'0'23'0,"0"0"5"0,0 0 0 0,0 0 1 0,0 0-29 0,0 0 0 0,0 0 0 0,0 0 0 16,0 0 57-16,0 0 6 16,0 0 1-16,-10-5 0 0,4 0-52 0,6 5-12 0,0 0 0 0,0 0-560 31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20.1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60 850 1497 0,'0'0'32'0,"0"0"8"0,0 0 0 0,0 0 4 0,0 0-36 0,0 0-8 0,0 0 0 0,0 0 0 16,11 10 104-16,-11-10 20 16,0 0 3-16,0 0 1 0,0 0-52 0,0 0-9 0,0 0-3 0,0 9 0 0,0 6-51 0,0-6-13 15,0 6 0-15,-6-1 0 0,6-14 0 0,0 15 0 16,-11-6 0-16,11 10 0 0,0 1 54 0,0 4 8 16,-5 14 2-16,5-14 0 15,0-10-52-15,-5-4-12 0,5 4 0 16,0-4 0-16,0-10 54 0,0 14 8 0,-6 6 2 0,6-6 0 0,0-14-64 0,-5 24-13 15,5 24-3-15,-6-24 0 16,6-24 26-16,-5-10 5 0,5 10 1 0,0 0 0 0,0 0-16 0,0 0 0 16,-5 10 0-16,5-10 0 15,-6-5-48-15,-5-4-13 0,11-1-3 0,0 10 0 0,0 0 103 0,0-10 20 16,0 1 4-16,0-1 1 0,0 10-52 0,0-14-12 16,6-5 0-16,-1 4 0 0,1 1 0 0,-1 9 0 0,-5 5 0 15,5-14 0-15,-5-10 0 0,6 0 0 0,-1 4 0 16,1 1 0-16,-1-5 0 0,-5 0 0 0,0 0 0 0,0 0 0 15,5-5 0-15,-5 5 0 0,0 5 0 0,6 0 0 16,-1-5 0-16,1 9 0 0,4-4 0 0,-4 5 0 16,5-1 0-16,-1 1 0 0,-4 0 0 0,5 4 0 15,5 0-15-15,0 1-5 0,0 4-2 0,-5 0 0 16,0 0 35-16,5 1 7 16,0-1 2-16,-5 5 0 0,-11 0-22 0,0 0 0 15,11 0 0-15,0 0 0 0,-1 0 0 0,-10 0 0 16,0 0 0-16,17 9 0 0,-6-4 0 0,-11-5 0 0,0 0 0 0,5 10 0 15,-5 4-143-15,0-4-33 0,-5 4-6 0,-1-4-811 16</inkml:trace>
  <inkml:trace contextRef="#ctx0" brushRef="#br0" timeOffset="409">433 889 1267 0,'0'0'28'0,"0"0"5"0,10 4 2 0,-10-4 1 0,0 0-36 0,11 5 0 16,0-5 0-16,-11 0 0 16,0 0 109-16,0 0 15 0,11 0 4 0,0 5 0 0,-1 9 0 0,-10-14 0 15,6-4 0-15,5-6 0 0,-1 5-52 0,-10 5-9 16,11 0-3-16,0-5 0 0,0-9-51 0,0 9-13 16,-1-4 0-16,1 4 0 15,0-10 0-15,-6 1 0 0,1-1 0 0,-1 1 0 16,1 0 0-16,-1-1 0 0,-5 1 0 0,0-1 0 0,-5 1 0 0,-1 4 0 15,1 1 0-15,-6 4 0 0,-5 0 0 0,-6 5 0 16,6 5 0-16,-6 5 0 0,1-1 0 0,-1 10 0 0,1-4 0 0,-1 9 0 16,6 0 0-16,5 0 0 0,-5-5 0 0,5 10 0 15,6-5 0-15,-1 5 0 0,6 4 0 0,6-4 0 16,-1 0 0-16,6-5 0 0,-6-10 0 0,6-4 0 16,5 4 0-16,-5-4 0 0,0 0 0 0,0 4 0 15,5 5 54-15,0-9 8 0,0-5 2 0,0-1 0 16,-5 1-52-16,5-5-12 0,-5 5 0 0,11 0 0 15,-6 0 0-15,0-1 0 0,6-4 0 0,-6 5 0 16,0-5-151-16,-5 5-33 0,5 0-6 0,0-5-2 16,-5 0-51-16,0 0-10 0,5-10-3 0,-16 10 0 0</inkml:trace>
  <inkml:trace contextRef="#ctx0" brushRef="#br0" timeOffset="627">924 1119 1036 0,'0'0'46'0,"0"0"10"0,16-5-45 0,1 5-11 16,-1-5 0-16,0 1 0 0,-11-6 112 0,6 0 20 0,0 1 4 0,0-1 0 0,-11 10-24 0,0-9-4 15,5-6-2-15,-5 1 0 0,-5 4-23 0,-6-9-5 16,0-10-1-16,-5 5 0 0,11 10-65 0,-12-5-12 16,1-5 0-16,5 0-10 0,6-1 10 0,0 6 0 15,-6 0 10-15,5 5-10 0,6-6 0 0,0 11 0 16,0-1 0-16,6-4 0 0,-1 4 0 0,6 1 0 16,-6 4 0-16,1-5 0 15,5 5-45-15,-1-4-15 0,1 9-4 0,-11 0 0 16,6-10-51-16,-1 5-10 0,11-4-3 0,0 9 0 15,1 5 52-15,-17-5 9 0,0 0 3 0,0 0-538 0</inkml:trace>
  <inkml:trace contextRef="#ctx0" brushRef="#br0" timeOffset="1218">994 730 1497 0,'0'0'32'0,"0"0"8"0,0 0 0 0,0 0 4 16,6-10-36-16,-1 1-8 0,-5 9 0 0,0 0 0 0,0 0 53 0,0 0 9 15,0 0 2-15,0 0 0 0,0 0 0 0,0 0 0 31,-5 14 0-31,-1 1 0 0,6 4 51 0,-5 24 10 32,0 44 3-32,-6-6 0 0,5-18-52 0,1-6-9 15,0 10-3-15,-1-9 0 0,1-5-51 0,-1 4-13 16,1-4 0-16,0 0 0 0,-1-10 0 0,1 1 0 16,5-6 0-16,0-4 0 15,-6-6 0-15,6-8 0 0,0-6 0 0,0-4 0 16,-5-1 0-16,5-4 0 0,0-5 0 0,0 0 0 0,0 0 0 0,0 0 0 15,-11-19 0-15,6 0 0 0,-1-5 0 0,1-5 0 16,0 0 0-16,5-5 0 0,0 1 0 0,0-10 0 0,5-5 0 16,6 0 0-16,5-1-17 0,0-3-7 0,0-11 0 0,1-9-1 15,10 10 40-15,-6 4 8 0,12 1 1 0,-6-1 1 16,-6 0-25-16,6 10 0 0,6 15 0 0,-6-1 0 16,-6 5 0-16,6 5 0 0,-5 0 0 0,0 10 0 15,-1 4 0-15,-5 5 0 0,6 1 0 0,-11 4 0 16,5 0 0-16,-11 9 0 0,1 1 0 0,-6 4 0 15,0 10 9-15,-11 0-9 0,0-5 10 0,-5 1-10 16,0 8 0-16,-6-4 0 16,6 10 0-16,0-5-10 0,-11 0 10 0,10 0 0 0,1-1 0 0,5 1 0 0,6-5 0 0,-6 0 0 15,11-5 0-15,0 1 0 0,-5-6 0 0,10-4 0 16,6-1 0-16,0 6 0 31,0-6-75-31,5-4-13 0,5 0-2 0,1 0-640 16,-6-5-128-16</inkml:trace>
  <inkml:trace contextRef="#ctx0" brushRef="#br0" timeOffset="2410">1508 1004 1728 0,'0'0'38'0,"10"-5"8"0,1 0 2 0,-11 5 0 0,0 0-39 0,11 0-9 16,0-14 0-16,0-1 0 0,-1 1 104 0,-4 0 20 15,5 4 3-15,-1-9 1 0,1 0-85 0,-5-1-17 16,4 1-3-16,1 0-1 0,-5-5-6 0,-1 0 0 15,6 5-1-15,-6-1 0 0,6 1 9 0,-6 5 3 16,1-1 0-16,-1 6 0 0,1-1-27 0,-6 10 0 0,5-5 0 0,-5 5 0 31,0 0-46-31,11 5-14 0,5 5-4 0,-5-5 0 0,-6 4 52 0,6 6 12 0,0 4 0 0,0 5 0 32,0-15-152-32,-6 11-28 0,6-1-6 0,0-5-1 15,-1 1 95-15,1-6 18 0,0 1 4 0,0 0 1 0,5-1 55 0,6-4 14 16,-6 0 0-16,0-5 0 0,0-5 100 0,6 5 22 0,-1-5 5 0,1-4 1 15,0-1 0-15,-6-5 0 0,5 6 0 0,-10-1 0 16,5 1-154-16,1 4-30 0,-7-5-7 0,-4 5-1 16,-12-4 103-16,6-6 20 0,0 15 4 0,-5-9 1 15,-6 4-22-15,0-5-4 0,-5 1-1 0,5 4 0 16,-5 0-8-16,5 10-1 0,-10 0-1 0,5 4 0 0,-6-4-27 16,6 5-9-16,-6-1 0 0,1 6 0 0,4-1 9 0,1 5 0 15,0 1 0-15,5-1 8 0,6-5-8 0,-1 6 11 16,6-6-11-16,6 10 12 0,-1-5-12 0,6 5 0 15,0-5 0-15,5 1 0 0,-5-1 0 0,5-5 0 16,6 10 0-16,-6-9 0 16,0-6 0-16,0 6 0 0,0-6 0 0,1 1 0 0,-1 4-16 0,5-9-4 15,-4-5-2-15,4 5 0 0,1 0 35 0,-6-1 7 16,0 1 2-16,0-10 0 0,-5 1-22 0,0-1 0 16,-11 5 0-16,16 0 0 15,-5 0-47 1,5-5-13-16,-5-5-4 0,-11 10 0 0,0 0 52 0,6-9 12 0,-1-6 0 0,-5 1 0 0,5-5 48 0,-5 0 13 15,-5-1 3-15,5-4 0 0,0 0-52 0,-5 5-12 16,5-5 0-16,-6 5 0 0,1-10 0 0,-1 5 0 0,1 0 0 16,5 0 0-16,0 0 0 0,0 5 0 0,0 0 0 0,0-1 0 15,0 1 0-15,5 0 0 0,1 0 0 0,-1 4 0 16,6 1 0-16,0 0 11 0,0 9-11 0,5 0 10 16,0 0-10-16,0 0 0 0,0 10-10 0,1 0 10 31,-1 0-57-31,5 9-6 0,1-4-1 0,0-1 0 0,-6 6 52 0,5-1 12 0,1 1 0 0,-6-1 0 15,0-4-54-15,1 4-8 0,4-4-2 0,1-6 0 16,-1 6 64-16,1-5 0 0,-6-5 0 0,6 5 13 0,0-5-13 16,-1 4 0-16,6-8-12 0,-5 4 12 0,-6-5 48 15,6 0 16-15,-6-5 3 0,0 6 1 16,0-6-99 0,-10 0-19-16,10-9-4 0,-11 10-1 0,6-1 55 0,-11 10 23 15,0 0-2-15,0-5 0 0,0-14-8 0,-5 5-1 16,5 4-1-16,-11-4 0 0,0 4 5 0,0 0 0 0,0 6 1 0,-5-1 0 0,0 0-17 15,0 10 0-15,-6-5 0 0,6 14 0 0,-6-4 20 0,6 4 1 16,5 15 0-16,1-10 0 0,10-19-4 0,-11 15-1 16,5-1 0-16,1 5 0 0,5 5-6 0,5-5-2 15,-5-4 0-15,11-1 0 0,0 5 0 0,0 1 0 16,0-6 0-16,-1 1 0 0,7 9-8 0,-7-10 0 16,12-4 0-16,-6-6 8 0,-5 1-8 0,0 5 0 15,5-1 0-15,0-4 0 16,-5 5-48-16,5-15-1 0,11-5-1 0,-5 1 0 15,-6-1-64-15,6 1-13 0,-6-11-2 0,0 1-1 16,-5 5-2-16,5-5-1 0,-5 9 0 0,5-5 0 0,-5 1 93 0,5 4 18 16,-5 6 4-16,0-1 1 0,-11 5 73 0,0 0 14 0,0 0 3 0,0 0 1 15,10 0 37-15,-10 0 7 0,0 0 2 0,6 9 0 16,-1 6-29-16,-5-6-6 0,0 6-1 0,-5 4 0 16,-1-4-67-1,1-1-17-15,5-14 0 0,-5 14 0 0,-1 1 55 0,1-6 7 16,5 6 2-16,0-15 0 0,0 0-52 0,0 0-12 0,0 0 0 0,0 0 0 15,0 0 16-15,11-5 0 0,-1 0 0 0,1 0 0 16,0-9-26-16,5 0-5 0,-5 4-1 0,5 5 0 16,-5 10 26-16,5-15 5 0,-5-9 1 0,5-5 0 15,-5 5-16-15,5 4 0 0,-5-4 8 0,5 5-8 0,1 4 0 16,-7 1 0-16,7-6 0 0,-1 6 0 0,-5 4 0 16,5 0 8-16,0 5-8 0,0 0 0 0,-5 0 10 0,5 5-10 31,-5 0 10-31,5 4-10 0,-5 6 11 0,0-1-11 0,5 0 12 0,0 6-12 0,6 4 8 0,-11-5-8 15,-1 5 0-15,7 0 0 0,-7-5-16 0,1 5-6 16,0-5-2-16,0 1 0 31,0-11-109-31,-6 1-23 0,11-5-4 0,-5 4-768 0</inkml:trace>
  <inkml:trace contextRef="#ctx0" brushRef="#br0" timeOffset="2598">3766 922 806 0,'0'0'36'0,"0"0"7"0,0-14-35 0,0 4-8 16,0-4 0-16,0-5 0 0,0-1 172 0,5-4 33 16,-5-5 7-16,0-4 0 0,-5-1-54 0,5 10-11 0,-6 0-3 0,6-14 0 31,-10-20-144-31,4 1-17 0,1 4-10 0,-1-5-1 0,1 0 28 0,0 1 8 0,-1 9 1 0,1 0 0 16,5 0 39-16,-6 0 8 0,-4 9 2 0,-1 1-691 15,0 9-139-15</inkml:trace>
  <inkml:trace contextRef="#ctx0" brushRef="#br0" timeOffset="2755">3436 312 1681 0,'33'-5'74'0,"-17"5"16"0,11 5-72 0,0 0-18 16,11-5 0-16,-1 5 0 0,1-5 124 0,-5-5 20 31,10 5 5-31,0 0 1 0,-5 0-55 0,5 0-11 16,-5 0-3-16,0 0 0 0,5 0-50 0,-11 0-11 0,1 5-1 0,-6-5-1 0,-6-5-18 0,1 10 0 15,0-5 0-15,-12 0 0 16,-10 0-217-16,0 0-38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22.5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 1472 1324 0,'0'0'59'0,"0"0"12"16,0 0-57-16,0 0-14 0,-11 0 0 0,11 0 0 0,0 0 92 0,0 0 16 0,0 0 4 0,0 0 0 15,0 0-90-15,-6 10-22 0,-4-6 0 0,10-4 0 16,-6 5 56-16,-5 0 6 0,11-5 2 0,0 0 0 31,-5 10-52-31,5-10-12 0,0 0 0 0,-11 9 0 16,11-9 56-16,0 0 8 0,0 0 1 0,0 0 1 15,0 0-42-15,-11 0-8 0,11 0-1 0,0 0-1 16,0 0 27-16,0 0 6 0,0 0 1 0,0 0 0 16,0 0 12-16,0 0 4 0,6-9 0 0,-1 4 0 15,6-5-52-15,0-4-12 0,0-1 0 0,-6 1 0 0,6 4 36 0,0-9 4 16,5 0 0-16,5-5 1 0,6 0-14 16,6 0-3-16,-6-10-1 0,5 1 0 0,-5-6-23 0,0 1 0 0,6-5 0 0,-1-5 0 0,-5 0 18 15,0 0-1-15,-5-5 0 0,5 0 0 16,0-5-27-16,0 6-6 15,-6-6 0-15,-4 5-1 0,4 5 17 16,-10-5 0-16,0 0 0 0,0 5 0 0,-6 10 0 0,0 4 0 16,-5-4 0-16,11 0 0 0,-11 4 0 0,0 10 0 15,0-5 0-15,0 10 0 0,-5 0 0 0,-1 4 0 16,1 1 0-16,-6 4 0 0,0 10 0 16,1 0 0-16,-1 5 0 0,0 9 0 0,-5 1 0 0,5 4 0 0,-5 5 0 0,5 10 0 15,-5 9 0-15,-6 0 0 0,6 10 0 0,0 5 0 16,16 4 0-16,0 10 0 0,5 0 0 0,1 5 0 15,-6-5 0-15,5-5 0 0,6-9 0 0,5 4 0 16,6-9 48-16,-6-5 12 0,5-5 4 0,1 0 0 16,5 1-64-16,0-6-13 0,0-9-3 0,0 0 0 15,6 0 26-15,-1-10 5 0,6 0 1 0,-6-5 0 16,6-4-16-16,0 0 0 0,5-6 0 0,-5 1 0 16,0 0 0-16,-1 0 0 0,-10 0 0 0,0-1 0 0,-5 1 0 0,0-5 0 0,-1 5 0 0,-4 0 0 15,-1-5-158-15,-5 0-34 0,-1 0-8 0</inkml:trace>
  <inkml:trace contextRef="#ctx0" brushRef="#br0" timeOffset="657">2107 598 1267 0,'0'0'56'0,"0"0"12"0,0 0-55 0,0 0-13 15,0 0 0-15,0 0 0 0,0 0 54 0,0 0 8 16,0 0 2-16,0 0 0 0,-11-5 3 0,6 0 1 0,0 5 0 0,-6 0 0 0,-5 5-40 0,5 0-7 16,-5 0-1-16,-6 0-1 0,0-5 17 0,1 4 4 15,-1 11 1-15,1-1 0 0,-1 1 19 0,-5 4 3 16,5-5 1-16,1 1 0 0,-1 4 0 0,6 5 0 15,0-5 0-15,0 5 0 0,10 10 0 0,-5-5 0 16,6 4 0-16,5-4 0 0,0 5-52 16,5-6-12-16,1-8 0 0,5 8 0 0,-1 1 54 0,7-5 8 15,4-5 2-15,6 5 0 0,0-4-52 0,0-1-12 16,0-5 0-16,0 1 0 0,0-1 0 0,0-4 0 31,-5-1 0-31,5-4 0 0,0 5 39 0,0-10 5 0,0 4 0 0,-5 1 1 0,-1-10-37 0,-5 5-8 16,6 0 0-16,-11-4 0 0,-11 4 13 0,16 0 7 0,0-5 0 15,-16 5 1 17,0 0-170-32,0 0-35 0,0 0-6 0,6-10-616 0,-6 1-123 0</inkml:trace>
  <inkml:trace contextRef="#ctx0" brushRef="#br0" timeOffset="894">1799 944 1728 0,'17'14'38'0,"-7"-9"8"0,1 5 2 0,-5-10 0 0,4-5-39 0,1 5-9 15,0 0 0-15,5 0 0 0,-5 0 104 0,5 0 20 16,6 0 3-16,-1 0 1 0,6 5-39 0,-5-1-7 16,0 1-2-16,-1 0 0 15,1 0-51-15,5-5-10 0,0 0-3 0,0 0 0 16,0 0-38-16,-11 5-8 0,0-5-2 0,6 0 0 15,0 0-128-15,-6 0-25 0,5 0-6 0,-21 0-1 0</inkml:trace>
  <inkml:trace contextRef="#ctx0" brushRef="#br0" timeOffset="1252">2847 175 345 0,'0'0'31'0,"0"0"-31"0,0 0 0 0,0 0 0 16,0 0 144-16,0 0 22 0,0 0 5 0,0 0 1 0,0 0-66 0,0 0-13 15,0 0-2-15,0 0-1 0,0 0 2 0,6 15 1 16,-1-1 0-16,1 5 0 0,-6 1-4 0,5-6-1 15,-5-14 0-15,0 14 0 0,11 6-5 0,-6 4-2 16,1 5 0-16,-1 4 0 0,0 6-13 0,-5-1-4 0,11 5 0 16,0 5 0-16,0 10-25 15,-6-5-6-15,-5-1-1 0,6 1 0 0,-1 0-13 16,0 0-3-16,-5 0-1 0,6 4 0 0,-1-13-15 16,1-1 9-16,-6 0-9 0,0-9 8 0,0 4-8 0,0-4 0 15,5-1 0-15,-5-9 0 0,0 0-20 0,0-9-2 16,0-1-1-16,-5-4 0 15,5-10-240-15,0 0-48 0</inkml:trace>
  <inkml:trace contextRef="#ctx0" brushRef="#br0" timeOffset="1613">3220 123 576 0,'0'0'25'0,"0"0"6"0,0 0-31 0,0 0 0 0,0 0 0 0,0 0 0 16,0 0 140-16,0 0 23 16,0 0 4-16,0 0 1 0,0 0-36 0,0 0-8 0,0 0 0 0,0 0-1 15,6 9-11-15,-1 6-1 0,-5-6-1 0,5 10 0 16,1 1 1-16,-1-1 0 0,1 5 0 0,-6 5 0 0,5 4-61 15,0 11-12-15,1 8-2 0,-1-4-1 16,1-4-1-16,-1 4 0 0,-5 0 0 0,5 9 0 0,1 1-16 16,-1-5-3-16,-5-5-1 0,6-5 0 0,-1 5-14 15,0-5 9-15,-5 0-9 0,6 1 8 0,-6-6-8 16,5 0 0-16,1-4 0 0,-6 0 0 0,5-6 0 0,-5 1 0 16,0-5 0-16,5-4-11 15,-5-6-122-15,0-14-25 0,0 0-5 0,0 0-881 0</inkml:trace>
  <inkml:trace contextRef="#ctx0" brushRef="#br0" timeOffset="2162">2642 219 932 0,'0'-15'83'0,"6"6"-67"0,-1-1-16 0,0-4 0 16,1-1 78-16,5 6 12 0,-6-6 2 0,11 1 1 16,0-5-31-16,1 4-6 0,4-4-2 0,-5 19 0 15,6 5 16-15,-6 0 3 16,11-5 1-16,0-5 0 0,0-14 26 0,11 4 4 0,-6 6 2 0,6-1 0 16,0 0-39-16,0 6-8 0,0 4-2 0,5 0 0 15,0 4-3-15,6 1-1 0,5 5 0 0,16 4 0 16,0 1-8-16,-5 4-1 0,-5 0-1 0,-6 0 0 0,-6-4-14 15,-5 4-2-15,-5-5-1 0,-16 1 0 0,-1-6-11 16,-4 6-3-16,-1 4 0 0,-11-5 0 0,-5-14 3 0,6 29 0 16,-6 0 0-16,-6 9 0 15,-5 6-15-15,-10-6 0 0,-1 5 0 0,-5 5 0 0,0 0 9 16,-5-5-1-16,-1-9 0 0,1 4 0 0,0-4-8 0,-1-5 0 16,1-10 0-16,10 0 0 0,-5 1 0 15,5-1 0-15,6 5 0 0,5-15 0 0,6-4 0 0,0-5 0 16,-1 5 0-16,6-5 0 0,0 0 0 0,0 0 0 15,6 0 0-15,10 0 0 0,-5 0 0 0,10 0 0 16,1 5 0-16,-1 0 0 0,-4 4 0 0,10 1 0 16,5 4 0-16,6 5 0 0,-6 5 13 0,6 0 1 15,5-4 0-15,1-1 0 16,-1 5 20-16,5 5 4 0,-10 4 1 0,11 6 0 0,-1-1-7 0,1-4-2 16,0 4 0-16,5-4 0 0,-6-1-14 0,6-4-2 0,-10 0-1 15,-1-5 0-15,-5-5-13 0,-6 0 0 0,0-4 0 16,1-1 0-16,-12-9 0 0,1 0 0 0,0 0 0 0,-1-1 0 15,-4 1-29 1,-7 0 1-16,7-10 0 0,-7 5 0 0,-10 0-184 16,0 0-36-16,11-14-7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25.80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0 787 1515 0,'11'34'67'0,"-6"-25"14"16,1 6-65-16,4-6-16 0,1 6 0 0,5-6 0 0,1 1 102 0,4 0 17 15,1 4 3-15,0-4 1 0,5 4 4 0,-6-4 1 16,6-6 0-16,-5 1 0 0,-1 0-103 0,1 0-25 16,0-5 0-16,5 0 0 0,-11 0 0 15,5 0 0-15,1-5 0 0,-6 0 0 0,-5 0 0 0,-11 5 0 16,11-14 0-16,-11 14 0 0,0-14 0 0,-6-1 0 16,-4 1 0-16,-12-5 0 0,-5-1 0 0,0 1 0 15,0-5 0-15,-5 0 0 0,-1 5 0 0,6-5 0 16,0 5 0-16,6-5 0 0,4 0 0 0,-4 0 0 15,5 9 0-15,5-9 0 0,0 5 0 0,6 5 0 16,-1-6 0-16,6 6 0 0,0 4 0 0,6 1 0 16,-6-1 0-16,16 1 0 0,0 4 0 0,6 0 0 15,-6 0 0-15,0 5 0 0,0-9 0 0,6 4 8 16,-6-5-8-16,6 10 0 0,-1 5 8 0,1 0-8 0,-11 0 0 0,5-5 8 16,0 0-8-16,0 0 0 0,6 0-10 0,-6 9-1070 15</inkml:trace>
  <inkml:trace contextRef="#ctx0" brushRef="#br0" timeOffset="223">848 950 1267 0,'0'0'56'0,"0"0"12"15,0 15-55-15,0-15-13 0,0 0 0 0,0 0 0 0,0 0 85 0,0 0 15 16,-11-10 2-16,6 5 1 0,0 1-31 0,-1-6-7 15,1-4-1-15,-1-1 0 0,1-4-22 0,5 5-5 16,-11-6-1-16,11 1 0 0,-5 0-36 0,5 0-10 16,0-5-1-16,5 5 0 15,-5-1-42-15,0-4-9 0,6 10-2 16</inkml:trace>
  <inkml:trace contextRef="#ctx0" brushRef="#br0" timeOffset="576">989 845 1728 0,'0'0'38'0,"5"14"8"0,0 1 2 0,-5-15 0 0,0 9-39 0,0 6-9 16,6-1 0-16,-6-14 0 0,0 0 53 0,0 0 9 16,0 0 2-16,0 0 0 0,0 0-52 0,0 0-12 0,0 0 0 0,0 0 0 15,0 0 0-15,0 0 0 0,0-14 0 0,0 9 0 16,0 5 0-16,0-15 0 0,0 1 0 0,11 0 0 15,-6-6 0-15,6 6 0 0,-6-10 0 0,1 0 0 16,-1 0 0-16,1 0 0 0,4 10 0 0,1-6 0 16,-5 1 0-16,4 5 0 0,7-1 0 15,-1 1 0-15,-5 4 15 0,5 6 0 0,0-1 0 16,6 0 0-16,-1 0-24 0,1 5-5 0,-6 5-1 0,6 0 0 16,-1 0 102-16,-5-1 20 0,-5 6 4 0,5 9 1 15,-5 0-38-15,0 1-7 0,0-1-2 0,-6 0 0 16,1 5-40-16,-1 5-8 0,0-5-1 0,-5 5-1 15,0-10-15-15,0 0 0 0,0 0 0 0,6-4 0 0,-6-6 0 16,0 6 0-16,-6-6 0 0,6-9 0 16,0 0-130-16,0 0-29 0,-5 0-5 0,5 0-521 15,0 0-104-15</inkml:trace>
  <inkml:trace contextRef="#ctx0" brushRef="#br0" timeOffset="724">1005 355 1497 0,'0'0'32'0,"0"0"8"0,0 0 0 0,0 0 4 0,0 0-36 0,0 0-8 16,0 0 0-16,0 0 0 0,0 0 0 0,0 0 0 15,0 0 0-15,16 5-664 16</inkml:trace>
  <inkml:trace contextRef="#ctx0" brushRef="#br0" timeOffset="1077">1794 888 1364 0,'21'10'60'0,"-21"-10"13"0,0 0-58 0,0 0-15 0,0 0 0 0,0 0 0 15,11-10 84-15,-11 10 13 0,0 0 3 0,5-10 1 16,-5-4-29-16,0-5-7 0,0 4-1 0,-5 1 0 16,0-5-20-16,-6 0-4 0,5-10 0 0,-4 10-1 15,-1 4-22-15,0 1-4 0,0 4-1 0,6 1 0 16,-6-1 1-16,0 0 0 0,6-4 0 0,-1 9 0 15,6 5 11-15,0 0 3 0,-5 0 0 0,5 0 0 16,0 0-43-16,-5 10-9 0,-6 9-2 0,5 0 0 0,1 0 47 16,0 1 8-16,5 4 3 0,-6 4 0 0,6-4-31 15,0 5 0-15,0 0 0 0,-5 0 0 16,5-5-28-16,-6 5 0 16,6 4 1-16,0 1 0 0,0-5 27 0,0 4 0 0,6 6 0 0,-12-6 0 0,6 1 0 15,0 0 0-15,-5-1 0 0,5 1 0 0,0-5 16 0,-5-1 9 16,-1 6 2-16,1-10 0 0,-1 10-27 0,-4-10 0 15,-1-10 0-15,5 5 0 0,-4 0-21 0,-1 1-3 16,5-6-1-16,-4 1 0 0,-1-6 33 0,-5-9 8 16,5-5 0-16,0 1-1006 0</inkml:trace>
  <inkml:trace contextRef="#ctx0" brushRef="#br0" timeOffset="1342">2188 0 1497 0,'0'14'32'0,"-5"0"8"0,5 1 0 0,0-1 4 0,0 10-36 0,0 5-8 0,0 5 0 0,-6 9 0 16,-5 0 106-16,1 10 19 0,-1 5 4 0,0 4 1 15,0-4-62-15,6-1-13 0,5-4-3 0,0 5 0 16,5-1-20-16,1-9-4 0,-6-4 0 0,10-6-1 15,1-4 16-15,0-6 3 0,0-4 1 0,0-4 0 16,-1-6-38-16,1-4-9 0,0-6 0 0,5-4 0 16,0 5-17-16,-5-10-6 0,5 1-1 0,-5-6 0 15,5 0-140-15,-5 6-28 0</inkml:trace>
  <inkml:trace contextRef="#ctx0" brushRef="#br0" timeOffset="1639">2485 806 1440 0,'16'10'128'0,"1"0"-103"16,-1-6-25-16,5-4 0 0,1 0 144 0,0-4 23 15,-1-6 5-15,1-4 0 0,-6 4-58 0,6 0-12 16,-1-9-2-16,-5 0-1 0,1 9-66 0,-7-4-13 16,-4-5-2-16,5 4-1 0,-11 1-5 0,-6 4-2 15,1-4 0-15,-6 9 0 0,-5 0-10 0,5 1 8 16,-11-6-8-16,6 10 8 0,0 10 2 0,-6-1 0 0,1 6 0 15,5-1 0-15,-1 10 0 0,1 0 0 0,5 5 0 0,6 4 0 16,0-9-1-16,-1 5 0 16,6 0 0-16,6 5 0 0,-1-10-1 0,6 0-8 0,0 0 12 15,5 0-4-15,0-5 5 0,11-5 1 0,0 1 0 16,0-1 0-16,0-4-14 0,5-1 0 0,-10-4 8 0,5 0-8 16,0 0-23-16,5-10-7 15,-5-5-2-15,-5 6-754 0,5-6-151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28.1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0 706 864 0,'0'0'76'0,"0"0"-60"16,0 15-16-16,0 4 0 15,0-5 246-15,0 6 46 0,6-6 10 0,-6 0 2 0,0 1-192 0,5 4-39 16,-5 10-7-16,6-5-2 0,-6 5 0 0,0-5 0 16,5 0 0-16,0 0 0 0,-5-5-32 0,6-5-8 31,-6 1 0-31,0-1-1 0,0-4-23 0,0-1 0 0,5 1 0 0,-5-10 0 16,0 0-19-16,0 0-1 0,0 0-1 0,6-10 0 0,-1-9 21 0,0 5 0 15,1-6 0-15,-1 1 0 0,1-5 0 0,-1 0 0 16,6 0 0-16,-6 0 0 0,6-9-9 0,5-1 9 15,-5 0-12-15,5 10 12 0,0 5 0 0,1 0 0 16,4 0 8-16,-5 0-8 0,6 4 0 0,-6 6 0 16,-5-1 0-16,5 10 0 0,1 5 57 15,-1 4 6-15,-5 11 1 0,-1-1 0 0,1 5 0 16,5 0 0-16,-5 0 0 0,0 9 0 0,-6 1-64 0,-5 0-23 16,11-1 1-16,-5 1 0 0,4-5 6 0,-4 4 2 15,-6-9 0-15,5 5 0 16,6-10-114-16,-6 5-22 0,1-9-5 0,5-1-1 15,-1-14-80-15,1 0-16 0,11-5-3 0,-1-4-1 0</inkml:trace>
  <inkml:trace contextRef="#ctx0" brushRef="#br0" timeOffset="187">811 894 2188 0,'0'0'48'0,"0"0"11"0,5 14 1 0,6 0 1 0,-11-14-49 0,0 15-12 0,5-6 0 0,-5-9 0 15,0 15 37-15,0-15 5 0,0 9 1 0,0-9 0 16,0 0 4-16,6 15 1 0,-6-15 0 0,11 9 0 0,-11-9-9 0,10 5-2 15,-4 0 0-15,10-5 0 0,0 0-37 0,-5-5-13 16,5 0 0-16,-5 1 0 0,5-6 21 16,-5 5 4-16,5 0 0 0,0 1 1 31,1-11-129-31,-7 1-27 0,1-1-5 0,5 1-547 0,-5 0-109 0</inkml:trace>
  <inkml:trace contextRef="#ctx0" brushRef="#br0" timeOffset="631">1146 1095 1267 0,'0'0'28'0,"0"0"5"0,0-9 2 0,0-1 1 0,0 0-36 0,0-4 0 16,-6 0 0-16,6-6 0 0,6 1 81 0,-6 0 10 16,5-5 1-16,0 0 1 0,1-5-27 0,5 5-6 15,-6 5 0-15,0-5-1 0,1 0-23 0,-1 5-4 0,6 0 0 16,5-1-1-16,-5 6 33 0,5 4 8 0,-10 1 0 0,5 9 1 31,-1 0-109-31,7 9-23 0,-7 1-4 0,7 4-1 0,-7 6 92 0,-4-1 17 0,5 0 4 0,-6 5 1 16,0 0-37-16,1 0-13 15,-1 0 9-15,1-5-9 0,-6 5 0 0,5-5 0 16,-5-4-12-16,5-6 12 0,-5-9-13 0,0 0 5 0,0 0 8 0,0 0-13 16,0 0-22-1,0 0-4-15,0 0-1 0,11-9 0 0,0-1 40 0,5-4 16 0,-5-5 0 0,0 4-1 16,0 1-15-16,-6-5 0 0,6 4 0 0,5-4-10 15,-5 5 10-15,-6-1 0 0,1-4 0 0,4 0 0 16,-4 0-11-16,5 4 0 0,-1-4 0 0,-4 9 0 16,5-4 11-16,-6 4 0 0,6 6 0 0,-11 4 0 15,0 0 20-15,0 0 5 0,5 4 2 0,1 11 0 16,4-6 25-16,-10 11 6 0,0-1 1 0,6 0 0 0,-6 5-11 16,5 0-1-16,1-5-1 0,-6 5 0 0,5-5-23 0,0 5-5 15,-5-4-1-15,6 4 0 0,-1-5-30 0,1-5-7 16,-6 1 0-16,5-1-1 15,0-4-36-15,1-1-7 0,5-4-2 0,-11-5-611 16,5-5-123-16</inkml:trace>
  <inkml:trace contextRef="#ctx0" brushRef="#br0" timeOffset="1238">1810 0 1497 0,'0'0'32'0,"-5"15"8"0,5-1 0 0,-6 1 4 0,1 4-36 0,5 5-8 0,-5 9 0 0,-1 6 0 16,1-1 131-16,5 10 24 0,0 0 5 0,0 10 0 15,5 0-61-15,-5 4-13 0,6-4-2 0,4-1-1 16,-4 1-33-16,5-10-6 0,-1 5-2 0,1-10 0 16,5-5-6-16,-5-4-2 0,5-5 0 0,1-5 0 15,-1-5-42-15,-5-9-9 0,5-1-2 0,-5-4 0 16,-1-10 7-16,1-4 2 0,5-1 0 0,1-4 0 15,-7-6 1-15,-4 1 0 0,-1-5 0 0,1-5 0 0,-12 1 9 16,6-1 0-16,-5 0 0 0,-11-5 0 16,-1 1-11-16,1-1 11 0,-5 5-13 0,-1-4 5 15,0-1-8-15,6 5-2 0,0 10 0 0,0 0 0 16,0 4 18-16,10 6 0 0,-5 9 0 0,11 0 0 16,0 0 0-16,-5 9 16 0,5 11-4 0,0-6 0 15,5 5-70-15,6 0-14 0,-5 5-4 0,10 0 0 16,0 0 10-16,6 1 2 0,-6 3 0 0,5-4 0 15,6 0-52-15,0-4-9 0,0 4-3 0,0-10 0 16,-10 5 73-16,4-9 15 0,6-1 2 0,-5 1 1 0,-1-10 28 0,1 0 9 16,-6 5 0-16,6-5 0 0,-6-5 24 0,6-5 12 15,-6 1 3-15,6-1 0 0,-6 5 6 0,0-9 2 16,-5 0 0-16,0-6 0 0,-1 6 13 0,-4 4 2 16,-1-9 1-16,6 0 0 0,-6 0-24 0,-5 0-5 15,0-1-1-15,-5 1 0 0,0 0-10 0,-1 4-3 16,1 1 0-16,-1 0 0 0,-10 4 8 0,5 5 0 15,1 5 1-15,-7 5 0 0,7 5 28 0,-1 4 6 16,-5 0 1-16,-1 6 0 0,7-1-6 0,4 0-1 16,1 5 0-16,-1 5 0 0,1-5-25 0,5 0-4 15,5 0-2-15,1 5 0 0,5-5-16 0,-1 5-10 16,1-5 12-16,5 0-12 0,1-5 8 0,4 0-8 0,1 0 0 0,5 0 0 16,-6 1-54-16,6-6-14 15,-5-4-4-15,5-1 0 0,0-4-146 0,-5 5-30 0</inkml:trace>
  <inkml:trace contextRef="#ctx0" brushRef="#br0" timeOffset="1439">2739 975 1364 0,'0'0'30'0,"0"0"6"0,0 0 2 0,0-9 0 0,-5-1-30 0,5 0-8 16,0 1 0-16,0-6 0 0,0 1 95 0,0-5 17 15,0 0 4-15,0-5 1 0,5 4-33 0,1-4-8 16,-1 0 0-16,1 0-1 0,4 0-23 0,1 5-4 0,0 5 0 0,0-1-1 15,5 1-4-15,-5 4-1 0,5 1 0 0,6-1 0 16,-12 10-24-16,12-5-5 0,-6 5-1 0,6-4 0 16,-11 4 9-16,-1 0 2 15,7 4 0-15,-7 1 0 16,1 0-113-16,5-5-22 0,-5-5-5 0,5 5-877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30.9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1066 1267 0,'0'0'56'0,"0"0"12"0,0 0-55 0,0 10-13 15,0-10 0-15,-5 14 0 0,5-14 154 0,-6 10 28 16,6-10 6-16,0 0 0 0,0 0-96 0,0 14-20 16,0-14-4-16,0 0-1 0,0 0-3 0,0 0 0 15,6 15 0-15,-6-15 0 0,0 0 0 0,11 5 0 16,5-1 0-16,0-4 0 0,-5 5 0 0,0-10 0 16,-1 1 0-16,1 4 0 0,0-10-55 0,5 0-9 15,0 1 0-15,1-6-10 0,-1 1 10 0,0-5 0 16,6 0 10-16,-1-15-10 0,6 5 0 0,6-9 0 15,5-6 0-15,-6-4 0 0,0-4 0 0,-5 4 0 16,-5-10 0-16,0-4 0 0,5 4 0 0,-6 0 0 0,6-4 0 16,-16 4 0-16,-6-4 0 0,1 4 0 15,10 1 0-15,-11 9 0 0,-15 4 12 0,10 11-3 16,10 4-1-16,-10 5 0 0,-16 10-8 0,-5 4 0 0,-6 0-10 0,5 10 10 16,0 5-8-16,1 5 8 0,-6 9 0 0,5 5-9 15,6 10 24-15,0 4 5 0,-6 10 0 0,6 5 1 16,5 4-33-16,0 1-8 0,6 4 0 15,0 1-1-15,5-1 68 0,5 1 13 0,-5-1 4 0,0 1 0 16,5-6-64-16,1-9-10 0,5 5-3 0,5-19-1 16,-5-1 22-16,5 1 5 0,-5-10 1 0,5 0 0 15,5 0-14-15,-4-5 0 0,10 0 0 0,5 1 0 0,-5-11 0 16,0 1 0-16,0-5 0 0,0 4 0 0,5-4 0 0,-10 0 0 16,5-5 0-16,-5-5 0 15,-1 5-100-15,1-10-22 0,-6 1-5 0</inkml:trace>
  <inkml:trace contextRef="#ctx0" brushRef="#br0" timeOffset="286">795 533 1728 0,'0'0'76'0,"16"0"16"0,0 5-73 16,-5 0-19-16,0 0 0 0,-1 0 0 0,12-5 106 0,-6 4 18 15,6-4 3-15,5 5 1 0,-6 0 0 0,6-5 0 0,0 5 0 0,0-5 0 16,0 5-103-16,11-1-25 0,0-4 0 0,-11 5 0 16,6-5 0-16,-6 0 0 0,-6 0 0 0,1 0 0 15,-6 0 0-15,-16 0 0 0,16-5 0 0,-16 5 0 16,0 0-97-16,0 0-25 15,0 0-5-15,0 0-581 0,0 0-116 0</inkml:trace>
  <inkml:trace contextRef="#ctx0" brushRef="#br0" timeOffset="468">978 841 1778 0,'0'0'79'0,"0"0"16"0,11 9-76 0,0-4-19 15,0 5 0-15,5-6 0 0,0 1 146 0,0 0 26 16,0-5 4-16,1 5 2 0,4-5-91 15,1 0-19-15,0 5-3 0,-6-5-1 0,0 0-51 0,0 0-13 16,0 0 0-16,1 4 0 0,-1-4 0 0,0 0 0 16,6 5 0-16,-1-5 0 15,-5-5-144-15,-5 1-31 0,5-1-6 0,-5-5-2 0</inkml:trace>
  <inkml:trace contextRef="#ctx0" brushRef="#br0" timeOffset="822">2015 384 806 0,'0'0'72'0,"0"0"-58"16,0 0-14-16,-10-9 0 0,-1-1 120 0,0 5 22 0,-5 1 4 0,5-1 1 16,-11 5-9-16,1 5-2 0,-6-1 0 0,5 11 0 15,-5-1-28-15,0 10-5 0,-5-4-2 0,5 4 0 16,0 4-29-16,5 6-7 15,6 4-1-15,0 6 0 0,5-6 0 0,6 5 0 16,5 0 0-16,5 1 0 0,0-1-39 0,1-5-8 0,5 1-1 0,-1-6-1 0,7 1-7 0,4-10-8 16,-5 5 11-16,1-10-11 15,4-5-10-15,1 1-9 0,-6-6-1 0,0-4-1 0,6-10 21 0,-6-4 0 16,6-1 0-16,-1 1 0 0,-5-11 0 0,1 1 0 16,-1-10 0-16,-5 1 0 15,-1-6 11-15,1 0 6 0,-5-4 2 0,-1-1 0 0,0 1-19 16,-5 0 0-16,6-6 0 0,-6 6 0 0,0-5-12 0,5 4-5 15,-5 1-2-15,6 4 0 0,-1 6 19 0,-5-1 0 16,5 5 0-16,1 4 0 16,-1-4-55-16,1 10-7 0,-1 4-2 15,0 1 0-15,6 4-83 0,0 0-17 0,-6 0-3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32.6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75 389 1958 0,'6'24'174'0,"-6"-15"-139"0,-6 1-35 0,6 4 0 0,0 1 109 0,0-1 15 16,-5 5 4-16,0 0 0 0,-1 1-22 0,-5-1-4 16,6 5-1-16,0 0 0 0,-1 0-61 0,1-5-13 15,5 5-3-15,0-5 0 0,0 5-16 0,-6 0-8 16,-4-9 0-16,4-1 8 0,1-4-8 0,5-10 0 15,0 0 0-15,0 0 0 0,0 0 0 0,0 0-11 16,0 0 3-16,0 0 0 0,0 0-1 0,0 0 0 16,0 0 0-16,0-10 0 15,5-4 9-15,-5-1-13 0,6 1 5 0,4-5 8 16,-4-1-11-16,5 1 11 0,5 0-8 0,5-15 8 16,-4 1-34-16,4-1-2 0,-5 5 0 0,6-4 0 0,0 4 52 15,-1 5 11-15,1 5 1 0,-1 4 1 16,1 6-46-16,-6 4-10 0,6-5-1 0,-11 10-1 15,-11 0 74-15,0 0 15 0,10 10 4 0,1 4 0 16,-5 1-52-16,4 4-12 0,-4 0 0 0,-1 5 0 0,1-5 0 0,-6 5 0 16,-6 0 0-16,6 5 0 15,0 0-48-15,0-5-12 0,0 0-2 0,0 0-1 16,0 0-153-16,0-5-30 0,0 0-6 0</inkml:trace>
  <inkml:trace contextRef="#ctx0" brushRef="#br0" timeOffset="250">697 758 1728 0,'0'0'38'0,"0"0"8"0,10-5 2 0,-10 5 0 0,0 0-39 0,11-9-9 0,0-1 0 0,-6 1 0 0,6-1 53 0,-5-4 9 16,-1 4 2-1,-5-4 0-15,0-1 16 0,-5-4 4 16,5 0 1-16,-6 0 0 0,1-5-55 0,-6 9-11 0,0 1-3 0,0-1 0 0,-5 6 9 0,5-1 2 16,1 1 0-16,-1 4 0 0,0 5-15 0,-5 5-4 15,10-1 0-15,-4 1 0 0,-1 5 12 0,-5-1 1 16,5 11 1-16,5-6 0 15,6-4-13-15,0 9-9 0,0 0 12 0,6-5-12 16,-1 6-22-16,6-6-11 0,-6 10-3 0,6-10 0 16,5 1-22-16,1-6-5 0,4 6-1 0,-5-6 0 15,1 1-132-15,-7-5-28 0,12-5-4 0,10 5-2 0</inkml:trace>
  <inkml:trace contextRef="#ctx0" brushRef="#br0" timeOffset="453">1086 806 1267 0,'0'0'56'0,"0"0"12"0,0 0-55 0,-6-9-13 15,1-6 0-15,-1 1 0 0,1-5 105 0,0-5 19 16,-1 0 3-16,1 0 1 16,-1-5-52-16,1-5-9 0,0-4-3 0,-1 4 0 0,1-4 0 0,-1-1 0 0,6 1 0 0,-10-20 0 15,10 1-92 1,-6-1-18-16,6 5-4 0,0 5-1 0,-5 5 31 0,5 0 5 0,0 9 2 0,-6 1-866 15</inkml:trace>
  <inkml:trace contextRef="#ctx0" brushRef="#br0" timeOffset="638">783 254 2232 0,'16'19'49'16,"-5"-9"11"-16,0 4 1 0,10-4 1 0,7 0-50 0,-7-6-12 0,6 6 0 0,0-5 0 0,11 4 96 0,-6-9 16 15,-5 0 3-15,6-4 1 0,-6 8 9 0,-6-4 3 16,1 0 0-16,5 0 0 16,-5 0-154-16,-1 0-30 0,1 0-7 0,-1 5-1 15,1 0 0-15,-6 0 0 0,0-5 0 0,6 5 0 16,-6-5-120-16,6 4-24 0,0-4-4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2-11-28T05:19:37.8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0,'0'0'0,"0"0"15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38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259 797 1728 0,'0'0'38'0,"0"0"8"0,0 0 2 0,0 0 0 0,-5 14-39 0,5-4-9 16,0-10 0-16,0 0 0 15,-5 9 104-15,5-9 20 16,0 0 3-16,0 10 1 0,0-10 1 0,0 0 1 0,0 0 0 0,0 0 0 0,-11-5-106 0,5-5-24 16,1-4 0-16,0-10 0 0,-1 0 0 0,6-5 0 15,0-9 0-15,-5-5 0 0,5-1 0 0,0-8 13 16,0-1-4-16,0-5-1 0,0 0 0 0,0 1 0 15,5 4 0-15,-5-5 0 0,6 10-8 0,-6 5-11 16,5 5 3-16,0-1 0 0,1 11-153 0,-6 4-31 16,0 24-5-16,0 0-795 0</inkml:trace>
  <inkml:trace contextRef="#ctx0" brushRef="#br0" timeOffset="434">0 475 1962 0,'0'0'174'0,"11"5"-139"16,5 4-35-16,0-9 0 0,-16 0 148 0,17 5 24 31,-1 0 4-31,0-5 0 0,0 0-89 0,6 5-19 16,-6 0-3-16,6-1-1 0,-6 6-32 0,5 0-8 0,1-6 0 0,0 1-1 0,-1-5-23 0,1 0 0 16,-1 5 0-16,1 5 0 15,0-1-44-15,-1-4-9 0,-5 5-3 0,6-1 0 16,-6-4-121-16,6 9-25 0,-6-4-5 0,0 4-1 15,-10 1-32-15,5 4-6 0,-1 0-2 0,7-4 0 16,-7 9 116-16,-4-10 22 0,-1 5 5 0,6-4 1 0,-11-1 172 16,0-4 36-16,0-10 6 0,0 0 2 0,5 9 38 0,-5-9 8 15,0 0 2-15,17 10 0 16,-1-5-32-16,0-5-7 0,-16 0-1 0,0 0 0 0,0 0-49 0,0 0-11 0,-5-10-1 16,-1-4-1-16,-5-1-35 0,6-4-7 0,0 5-2 15,-1-6 0-15,-10 6 53 0,-6 0 10 0,12 4 3 0,-7 0 0 16,1 1-66-16,0 4-14 15,16 5 0-15,0 0 0 0,-11 10 38 0,0-6 10 0,-10-4 1 0,10 0 1 16,0 10-21-16,6 0-4 0,5-10-1 0,-6 14 0 16,6 0-12-16,0 1-4 15,6-1 0-15,-1-4 0 0,0-1-18 0,1 1-4 16,5 0-1-16,-1-1 0 0,1-4-91 16,5 0-18-16,6 0-4 0,5 4-1 0,0-4-101 0,-11 0-20 15,11-10-4-15,11 15-1 0</inkml:trace>
  <inkml:trace contextRef="#ctx0" brushRef="#br0" timeOffset="656">902 878 1267 0,'-21'-9'56'0,"21"9"12"0,0 0-55 0,0 0-13 16,0 0 0-16,0 0 0 0,-6-5 156 0,6-5 29 15,0 1 6-15,6-1 1 0,-6 0-103 0,5 1-20 16,0-1-4-16,1-4-1 0,-1 4 29 0,1-4 6 15,-1-5 1-15,6 4 0 0,0 1-58 0,-1-1-11 16,7 1-3-16,-7 0 0 0,1-1-8 0,6 6-3 16,-7-1 0-16,7 0 0 15,-7-4-27-15,1 0-6 0,0-1 0 0,0 6-1 16,-6-6-139-16,1 1-28 0,-6 14-6 0,0-10-1 0</inkml:trace>
  <inkml:trace contextRef="#ctx0" brushRef="#br0" timeOffset="846">886 672 2419 0,'0'0'53'0,"0"0"11"0,5 14 3 0,1-4 1 15,-6-10-55-15,11 14-13 16,-1 1 0-16,7-1 0 0,-1-4 105 0,0 4 19 0,-5 0 3 0,5-4 1 0,-5 0-103 0,5-1-25 16,-10 1 0-16,10 4 0 0,-5-4 0 0,-1-5 0 15,7 9 8-15,-1-4-8 16,-5-6-101-16,-1 1-23 0,1 0-4 0,0-5 0 15,0 0-154-15,5 0-30 0,11-5-7 0,-27 5-1 0</inkml:trace>
  <inkml:trace contextRef="#ctx0" brushRef="#br0" timeOffset="1044">1394 936 1872 0,'0'0'41'0,"0"0"9"0,0 0 2 0,0 0 0 0,0-10-42 0,-6 1-10 0,-4 4 0 0,10-5 0 0,5 1 72 0,0-1 13 16,-10 5 3-16,0-4 0 0,-1-6-20 0,6 6-3 15,0-1-1-15,0-4 0 0,0 4-38 0,6 0-8 0,4-4-2 16,-4 0 0 0,-12 4-89-16,6-4-19 0,-5 4-3 0,5-4-909 0</inkml:trace>
  <inkml:trace contextRef="#ctx0" brushRef="#br0" timeOffset="1185">1324 489 1555 0,'0'0'34'0,"0"0"7"0,0 0 2 0,0 0 1 0,5-9-36 0,0-1-8 0,-5 0 0 0,0 1 0 16,-5-1 40-16,5 10 7 15,0 0 1-15,0 0 0 0,0 0-90 0,0 0-18 0,5-9-3 0,-5 9-1 16</inkml:trace>
  <inkml:trace contextRef="#ctx0" brushRef="#br0" timeOffset="1515">1777 657 1267 0,'0'0'56'0,"0"0"12"0,0 0-55 0,0 0-13 0,0 0 0 0,0 0 0 15,0 0 105-15,-5 0 19 0,-11 5 3 0,5 0 1 16,-5 0 0-16,5 0 0 0,-5-1 0 0,-6 11 0 0,6-1-52 0,0 5-9 16,5 1-3-16,0-1 0 0,0-5 0 0,1 5 0 0,-7 1 0 0,12 4 0 15,10-5-51-15,-5 0-13 0,0 0 0 0,6 0 0 16,-1 1 54-16,-5-11 8 0,11 6 2 0,0-6 0 15,0 1-52-15,5-5-12 16,0 4 0-16,0 1 0 0,-5-10 0 0,5 5-12 0,6-5 3 0,-6 0 0 16,0 0 9-16,0 0 0 15,6-5 0-15,-6 5 0 0,0 0-111 0,-5 5-20 16,5-5-4-16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45.2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351 970 691 0,'-27'-4'61'0,"27"4"-49"0,-5-10-12 0,5 0 0 0,-6-9 149 0,6-5 27 0,0 0 6 0,6 0 1 31,4-5-39-31,-4-4-8 0,-6-1-2 0,0-4 0 15,0-10-69-15,5 0-13 0,-5 0-4 0,0-5 0 0,-5 5-31 0,5 0-6 16,0 0-2-16,0 0 0 0,0 0-9 0,0 0 10 16,0 0-10-16,0 0 10 0,0 9-19 15,0 6-4-15,-6 13-1 0,1-4 0 16,0 10-202-16,-1 4-40 0</inkml:trace>
  <inkml:trace contextRef="#ctx0" brushRef="#br0" timeOffset="392">0 557 1396 0,'27'10'62'0,"-16"-5"13"0,-1 4-60 16,7-4-15-16,-1 0 0 0,5 0 0 0,6-5 131 0,-5 0 23 15,11 5 5-15,-6-5 1 0,-6 0-48 0,6 0-10 16,-5 0-2-16,5 0 0 0,0 4-55 0,-6-4-11 0,1 0-2 16,0 5-1-16,-6 0-21 0,0-5-10 0,6 5 10 0,-6 0-10 31,0 4-25-31,0-4-11 0,0 5-3 0,6-1 0 15,-6 1-79-15,-5-1-16 0,0 1-3 0,5 0-1 16,-5-1-26-16,5 1-4 0,0 0-2 0,-5-1 0 0,5-4 18 16,-5-5 3-16,0 5 1 0,5-5 0 0,-5 0 89 15,0 5 19-15,5-1 3 0,-5 1 1 0,5-10 57 0,-5 1 12 16,10-11 3-16,-4 6 0 0,-1-6 56 0,-5 5 11 0,-1 6 2 0,7-6 1 0,-12 0-12 0,0 1-2 0,1-6-1 0,-12 1 0 16,1 0-34-16,0-1-6 15,-12 10-2-15,7 1 0 0,-1 4 2 0,-5-10 0 0,5 0 0 0,0 6 0 16,-5-1 20-16,5 5 4 0,-5 5 1 0,0 4 0 15,-1 6-23-15,7-1-4 0,-1 5-1 0,0 0 0 16,6 5-19-16,5 0-4 0,-6 1-1 0,6-1 0 0,0-5-10 31,6 5-2-31,-1-10-1 0,0 5 0 0,12-4-11 16,-7-6 0-16,7 6-12 0,-7-6 12 16,7-4-59-16,-7 5-4 0,1-10-1 0,5 5-579 15,1-5-116-15</inkml:trace>
  <inkml:trace contextRef="#ctx0" brushRef="#br0" timeOffset="628">1096 922 1036 0,'0'0'92'0,"0"0"-73"0,0 0-19 0,0 0 0 0,11-9 92 0,0 4 14 16,-5 0 3-16,-1-4 1 0,6-6-1 0,-6-4 0 15,6 0 0-15,0-5 0 0,0 0-51 0,-1 0-10 0,7-5-3 0,-7 5 0 16,7-5-21-16,-7 5-4 0,1 0 0 0,0 0-1 31,0 5-8-31,-6 0-2 0,6 4 0 0,-6 1 0 16,1-1-9-16,-1 1 8 0,-5 4-8 0,0 10 8 15,-5-9-155 1,5 9-31-16,0 0-6 0</inkml:trace>
  <inkml:trace contextRef="#ctx0" brushRef="#br0" timeOffset="814">1075 562 1609 0,'16'24'71'16,"-11"-14"15"-16,12-1-69 0,-1 6-17 0,0-1 0 0,6 1 0 0,-6 4 138 0,0 0 24 16,6-5 5-16,-6 6 1 0,0 4-68 0,0-5-12 15,1 0-4-15,-7 0 0 0,1-4-57 0,0 4-12 16,0-5-3-16,-6 1 0 0,1-1-12 0,-1-4 0 0,6-1 0 0,0 1 0 31,-6-5-33-31,0 4-10 0,-5-9-1 0,11 0-1 0,0 0-180 0,0 0-36 0</inkml:trace>
  <inkml:trace contextRef="#ctx0" brushRef="#br0" timeOffset="985">1512 889 748 0,'0'-10'67'0,"0"5"-54"15,11-4-13-15,-5 4 0 0,-1-5 116 0,0-4 21 0,1-5 4 0,-1 0 1 16,1 4-54-16,-6-4-10 0,0 0-2 0,0 4-1 15,5 1-28-15,0 4-6 0,-5-4-1 0,0-1 0 16,6 6-20-16,-1-1-4 0,1 1 0 0,-1-1-1 31,-5 0-70-31,11 6-13 0,-6-1-4 0</inkml:trace>
  <inkml:trace contextRef="#ctx0" brushRef="#br0" timeOffset="1206">1918 596 691 0,'-6'5'61'16,"-5"4"-49"-16,1-4-12 0,-7 5 0 0,1 4 120 0,0-4 22 15,0 4 4-15,5-4 1 0,0 4-30 0,-5 0-5 16,5 1-2-16,6-1 0 0,-1 1-13 0,1-1-2 16,0 5-1-16,5 5 0 0,0 5-26 0,5-5-4 15,-5 0-2-15,5-5 0 0,6 1-18 0,0-1-3 16,5 0-1-16,0-5 0 0,-5-4-22 0,5 4-5 15,-5-9-1-15,5 5 0 0,1-5-12 0,-1-1-13 16,-5-4 2-16,5 0 1 16,0-4-186-16,-5-1-38 0</inkml:trace>
  <inkml:trace contextRef="#ctx0" brushRef="#br0" timeOffset="1393">1642 433 460 0,'0'0'41'0,"0"-5"-33"0,6 0-8 0,4 5 0 16,-10-5 218-16,11 0 42 0,0 1 8 0,5-6 1 16,0 5-95-16,1 0-19 0,-1 5-4 0,-5-4-1 15,10 4-93-15,-10-5-18 0,5 5-4 0,0 0-1 16,1 5-24-16,-1-1-10 0,-5 6 8 0,5 4-942 16</inkml:trace>
  <inkml:trace contextRef="#ctx0" brushRef="#br0" timeOffset="1564">2361 769 1036 0,'21'14'46'0,"-10"-4"10"0,0-1-45 0,0-4-11 16,5 0 0-16,-11 0 0 0,6 0 144 0,0-1 26 16,-6 6 6-16,1 4 0 0,-1 1-61 0,6-6-13 15,-6 6-2-15,1-10-1 0,-6-5-67 0,0 0-12 16,0 0-4-16,0 0 0 15,0 0-84-15,-17-10-18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42.3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0 480 1958 0,'32'9'87'0,"-32"-9"17"0,0 0-83 0,0 0-21 0,16 10 0 0,-5 0 0 15,-11-10 107-15,0 0 17 0,11 9 3 16,5-4 1-16,-5-5-52 0,-11 0-9 0,0 0-3 0,16 10 0 16,11-10-51-16,-11 0-13 0,0 0 0 0,1 0 0 0,10 0 54 0,-6-5 8 15,-5 0 2-15,1 0 0 0,-1-4-45 0,-11 4-9 16,6-10-2-16,-11 6 0 0,0-1 0 0,0-4 0 31,0 4 0-31,0 1 0 0,0-1-19 0,0-4-4 0,-5-1-1 0,-6 6 0 0,-5-1 64 0,-1 10 13 31,7 0 3-31,-7 0 0 0,1 0-52 0,0 5-12 16,5 0 0-16,0 9 0 0,6 0 0 0,-6 6 0 0,-5 4 0 0,5 0 0 0,17 0 0 0,-12 0 0 16,1 9 0-16,10 1 0 15,22 0-34-15,-21-6-10 0,-17 6-1 0,11-5-1 0,21 0 74 16,-10-5 14-16,-5-5 3 0,-1 0 1 15,-10 0-88 1,10-4-18-16,11-6-3 0,-5 1-1 0,0-5 52 0,5 4 12 0,-11-9 0 0,12 5 0 16,-12-5-80-16,6 5-12 0,-11-5-4 0,16-5-700 0,6-5-140 15</inkml:trace>
  <inkml:trace contextRef="#ctx0" brushRef="#br0" timeOffset="234">486 845 1728 0,'0'0'38'15,"0"0"8"-15,11 5 2 0,-11-5 0 0,0 0-39 0,10-5-9 0,7 5 0 0,-12-5 0 16,-5 5 105-16,0 0 19 0,0 0 4 0,5-10 1 0,1-4-53 0,5-5-10 16,-6 0-2-16,6-1-1 0,-6 1 1 0,6 0 0 15,0-5 0-15,0 5 0 0,5-5-64 0,-5 0-13 16,-1 0-3-16,1 0 0 0,-5 0 24 0,4 0 5 15,-4 5 1-15,5-10 0 0,-6 5-14 0,0 4-15 16,-5-4 3-16,6 5 1 0,-6 0-222 0</inkml:trace>
  <inkml:trace contextRef="#ctx0" brushRef="#br0" timeOffset="425">470 523 2196 0,'5'19'195'0,"6"-4"-156"16,-6 9-31-16,11-5-8 0,-5 0 104 0,0 0 20 15,-11 1 4-15,0 4 1 0,0-5-41 0,0 5-8 16,11-5-1-16,10 5-1 0,1-5-63 0,5 0-15 0,-5 1 0 16,-1-1 0-1,-5 0 0-15,6 0 0 0,5 0 0 0,-5 1 0 32,-12-11-64-32,12 1-12 0,10 4-4 0,-10-4 0 15,-22-10-192-15,16 5-38 0,22 9-8 0,-5-14-2 0</inkml:trace>
  <inkml:trace contextRef="#ctx0" brushRef="#br0" timeOffset="642">1177 970 748 0,'0'0'33'0,"0"0"7"0,0 0-32 0,0 0-8 16,0 0 0-16,0 0 0 0,0-10 241 0,-5 0 47 15,-1-4 8-15,6 0 3 0,-5-6-159 0,0 1-31 16,-1-5-6-16,1-5-2 0,-1-9-64 0,6 0-13 15,-5-10-2-15,0 0-1 0,-1 0-33 0,6 9-8 16,-5 6 0-16,-1-11-1 0,-4-9 68 0,4 1 13 16,-5 4 4-16,6 0 0 0,0 0-52 0,5 4-12 15,-6 1 0-15,6 5 0 16,-5-1-100-16,-1 6-22 0,6 9-5 0,0 0-820 0</inkml:trace>
  <inkml:trace contextRef="#ctx0" brushRef="#br0" timeOffset="867">810 451 1728 0,'16'19'76'0,"-5"-14"16"0,5 0-73 0,-5 0-19 0,-11-5 0 0,16 4 0 15,11 1 157-15,0 0 28 16,0-5 6-16,0 0 1 16,6 5-88-16,-6 0-16 0,-6-5-4 0,6 0-1 15,-5 0-42-15,-1 0-8 0,1 0-1 0,0 5-1 16,-6-1-14-16,5 1-2 0,-4 5-1 0,-1-5 0 15,0-5-28-15,6 4-6 0,-1-4 0 0,-5 10-1 16,1-5-171-16,-7 4-35 16,1-4-6-16,0 5-779 0</inkml:trace>
  <inkml:trace contextRef="#ctx0" brushRef="#br0" timeOffset="1330">1404 926 921 0,'0'0'82'0,"0"0"-66"0,0 0-16 0,0 0 0 16,-5 10 183-16,5-10 33 0,0 0 6 0,0 0 2 15,0 0-128-15,0 0-24 16,-6-10-6-16,6-4-1 0,-5 0 1 0,5-1 0 0,5-4 0 0,-5 5 0 16,6-1-2-16,-6-4 0 0,-6 0 0 0,6 0 0 0,6-1-2 0,-1 1-1 15,-5 0 0-15,6-5 0 0,-1 5-48 0,0 0-13 16,6 4 0-16,0 6 0 0,-6-1-11 0,6 0-7 16,0 1-2-16,5 4 0 0,0-5 32 0,-5 10 5 15,5 0 2-15,1 0 0 16,-1 5-105-16,0 0-21 0,0 0-4 0,-5 0-1 15,0 4 26-15,5 1 5 0,-5-1 1 0,0 1 0 16,-1-5 12-16,1 4 4 0,5 1 0 0,11 4 0 0,0-4 51 0,-10-5 13 31,-17-5 0-31,0 0 0 0,0 0 48 0,0 0 13 16,16 0 3-16,-5 0 0 0,5-5-51 0,-5 0-13 0,5 0 0 0,-16 5 0 0,5-9 56 0,6-1 5 16,-6 5 2-16,1-4 0 15,-12-6-51-15,6 1-12 0,-5 4 0 0,0-4 0 0,-1 4 54 0,1 6 8 0,5 4 2 0,-11-5 0 16,-11-5-64-16,6 10-10 0,0 0-3 0,11 10-1 15,5-10 22-15,-6 9 5 16,-5 1 1-16,6 4 0 0,-11 1 40 0,5-1 8 0,6 5 2 0,-1 5 0 31,1-4-52-31,5 4-12 0,0 4 0 0,11-4 0 0,-6 0 0 0,6 0 0 0,0-4 0 0,5 4 0 16,0-10 0-16,0 5 0 0,6-4 0 0,-1-1 0 16,1 0-48-16,-6-4-13 15,6 0-3-15,-6-10 0 0,-5 9-154 0,5-4-31 16,22 0-7-16,0 0-562 0</inkml:trace>
  <inkml:trace contextRef="#ctx0" brushRef="#br0" timeOffset="2002">2123 950 691 0,'0'-9'61'0,"0"4"-49"0,-6 5-12 0,1-5 0 0,-1 5 179 0,6 0 33 0,0 0 6 0,6-9 2 0,-1-11-85 0,-5 6-17 16,6-10-3-16,-6 5-1 0,0-5-77 0,0 5-15 15,0-1-3-15,5-4-1 0,0 10 37 0,1-5 7 16,-1 9 2-16,-5-4 0 0,6 4-52 0,-6 1-12 15,0 9 0-15,0 0 0 16,0 0 54-16,0 0 8 16,0 0 2-16,16 9 0 0,-11-4-64 0,6 9-8 0,-6 1-4 0,6 4-1 15,-5-5 24-15,4 6 5 16,-4-6 0-16,-1 5 1 0,1 5-17 0,-1-9 0 0,0-1 0 0,-5-14 0 16,6 10 0-16,-6-10 0 0,0 0 0 0,11 9-9 15,-1-4 9-15,1-5 0 0,-11 0 0 0,11 0 0 16,5-5 0-16,-10-4 0 0,4 4 0 0,1 0 0 15,0-5 0-15,-6 1 0 0,-5 9 0 0,6-10 8 16,-1 1-20-16,-5 9-3 0,6-10-1 0,-1 0 0 16,1 1 16-16,-6 9 0 0,0 0 0 0,0 0 0 15,0 0 8-15,0 0 4 0,0 0 0 0,0 0 1 16,0 0-13-16,0 0 0 0,5 9 0 0,0 1 0 0,1 4-9 0,-1-4-5 0,1 4-1 0,4 1 0 16,-4-1 15-16,-1 1 13 15,1-6-2-15,-6-9-1 0,10 5-10 0,1 0-16 0,5 4 4 0,-5 1 1 16,5-5 22-16,-5 0 4 0,0 4 1 0,-11-9 0 15,0 0-16-15,16 5 0 0,6-5 0 0,-6 0 0 0,-16 0-10 16,0 0-5-16,16 0-1 0,-16 0 0 0,0 0 16 0,0 0 13 16,0 0-2-16,0 0-1 0,0 0-10 0,11 0 0 15,5-10 0-15,-16 10 0 16,0 0 0-16,11-4 12 16,-11 4-12-16,11-5 12 0,0 0-12 0,-1 0 0 15,7-4 0-15,-12 4 0 0,11-5 0 0,-5 1-16 16,0-1 4-16,0 0 1 0,-1 1 11 0,-4-1 0 15,5 1 0-15,-1-1 0 0,-4 0 0 0,-1 1 0 16,-5-6 0-16,-5 6 0 0,5-6 0 0,-6 6 14 16,1-6-2-16,0 6 0 0,-1 4-12 0,-10-5 0 15,5 6 0-15,-5-1 0 0,5 5 0 0,-5 0 0 0,0 5 0 16,0 4 0-16,10 1 18 0,1 4-2 0,-1 1-1 0,1 4 0 0,-11 0 3 0,10 0 1 16,6 0 0-16,0 1 0 0,6-1 8 0,-6 5 1 0,0 0 1 15,5 0 0-15,6 0-21 0,5-5-8 0,0 0 0 0,1 1 9 16,-1-11 5-16,0 6 1 0,0-1 0 15,0 0 0-15,11-9-27 16,-10 5-6-16,-1-5-1 0,0-1 0 0,0-4-155 16,6-4-31-16,5-11-7 0,0 1 0 0</inkml:trace>
  <inkml:trace contextRef="#ctx0" brushRef="#br0" timeOffset="2237">3111 1133 1681 0,'0'0'36'0,"0"0"8"0,0 0 2 0,0 0 2 0,0 0-38 0,0 0-10 15,0-14 0-15,6 4 0 0,-1 0 79 0,-5 1 13 16,5-10 4-16,1-1 0 0,-6 1-34 0,0 0-6 0,5-10-2 0,1-9 0 0,-6 4-17 0,0 0-3 31,0-4-1-31,0 4 0 0,0-9-9 0,0 0-1 0,-6 0-1 0,6 0 0 0,0-1-22 0,0 11 0 16,0-6 0-16,0 6-12 0,0-6-5 0,6 6-2 31,-6 9 0-31,0 0 0 16,5 9-119-16,0 6-24 0,-5 9-5 0,0 0-701 0</inkml:trace>
  <inkml:trace contextRef="#ctx0" brushRef="#br0" timeOffset="2625">3262 931 1267 0,'17'15'28'0,"-12"-6"5"0,6-4 2 0,0 5 1 0,0-10-36 0,-1 4 0 0,7 1 0 0,-1-10 0 15,0 5 58-15,-5-4 5 0,5-6 1 0,0-4 0 16,0 4 0-16,1 0 0 0,-7-4 0 0,1 0 0 16,5-1-27-16,6 1-5 0,-11-1 0 0,0-4-1 15,-1 0-20-15,-4 5-11 0,5-1 12 0,-6 1-12 16,-5-1 28-16,0 15 0 0,0 0-1 0,0 0 0 16,0 0-27-16,0 0-12 0,0 15 0 0,-5 9 1 0,-6 5 11 15,5 4 0-15,1 6 8 0,-6-1-8 0,6 0 8 0,-6 1-8 16,-5 9 8-16,5 5-8 0,-5-5 0 15,5 0 9-15,-5 5-9 0,5-5 0 0,-11 0 21 16,12 0-2-16,-1 0-1 0,0 5 0 0,-5-1-29 0,-6-4-5 16,1 5-2-16,-1-5 0 0,0-9 26 0,1-6 6 15,-1-4 1-15,6 0 0 0,5-5-15 0,0-5 0 16,0-5 0-16,6-4 0 0,5-10 0 0,0 0 0 16,0 0 0-16,-5-14 0 0,5-1-9 0,5-9-5 15,-5 5-1-15,5-5 0 0,6-5 26 0,0 0 5 16,5 1 0-16,0-11 1 0,1 6-17 0,-1-1 0 0,0 0 8 15,6 10-8-15,-1 0 0 0,1 0 0 0,0 5 0 0,5 5 0 16,0-1 42-16,0 6 2 0,-6-1 0 0,12 10 0 31,-1-5-194-31,6 5-38 0,0 5-8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40.9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175 576 925 0,'0'0'40'0,"0"0"10"0,0 0-40 0,-11 5-10 0,0 0 0 0,0-1 0 15,11-4 78-15,0 0 14 0,-16 10 2 0,0 0 1 16,5-1-25-16,0 1-5 0,-5-1-1 0,5 1 0 16,-5 4 52-16,5-4 9 0,6 5 3 0,-1-6 0 15,1 6-52-15,-1-1-9 16,1-4-3-16,0-1 0 0,-1 1 0 0,12-1 0 16,-1 6 0-16,11-6 0 0,11-4 0 0,-27-5 0 0,-11 5 0 0,6-5 0 0,5 0 0 15,0 0 0-15,0 0 0 0,0 0 0 0,11-14-51 16,5-1-13-16,-5 1 0 0,5-5 0 15,0-1 0-15,-5 1 0 0,0 0 0 0,0-5 0 0,5-5 0 0,0-5 0 16,0 1 0-16,6-6 0 0,-11-4 44 16,10-10 5-1,1-4 2-15,0 4 0 16,-12-5-82-16,1 25-16 0,-5-6-3 0,-6 6-1 0,0 4 85 0,5 0 17 0,-5 5 3 0,0 5 1 0,-5 0-44 0,-6 4-11 16,5 6 0-16,-4 9 0 15,4-5-42-15,-5 10-10 0,1 4-3 16,-1 6 0-16,0-1 44 0,-5 15 11 0,5 4 0 0,0 6 0 0,0 4 0 0,1 5 0 15,4 5 0-15,1-15 0 16,-1 10 0-16,6 0 12 0,11 0-2 0,-5-4-1 0,-6 4-9 0,5-10-12 0,0 5 2 16,6 5 1-16,0 0 9 0,0-9 0 15,5-6 0-15,0-4 0 16,0 0 0-16,1-5 0 0,-1-10 0 0,5 6 0 0,1-11 0 0,0 1 0 16,-1-10 0-16,1 0 0 15,-1 5-180-15</inkml:trace>
  <inkml:trace contextRef="#ctx0" brushRef="#br0" timeOffset="251">672 336 2019 0,'0'0'44'0,"10"5"10"0,7 0 2 0,-17-5 0 0,0 0-44 0,0 0-12 15,0 0 0-15,0 0 0 0,0 0 142 0,0 0 26 16,21 9 6-16,1-4 1 0,-6 5-38 0,0-6-7 31,0 1-2-31,1 0 0 0,4-5-102 0,6 5-26 0,6 4 0 0,-6 1 0 16,-11-10-11-16,5 5-7 0,-4 4-2 0,10-4 0 16,11 0-19-16,-17 0-4 0,-21-5-1 0,0 0 0 15,0 0-118-15,0 0-24 0,0 0-5 0,0 0-547 16,11 9-110-16</inkml:trace>
  <inkml:trace contextRef="#ctx0" brushRef="#br0" timeOffset="438">736 624 691 0,'0'0'61'0,"0"0"-49"0,0 0-12 0,0 0 0 0,0 0 284 0,17 10 55 16,-7-6 10-16,1 1 3 0,-11-5-180 15,16 5-35-15,1-5-7 0,-1 0-2 0,0 0-67 0,-5-5-13 0,5 5-4 0,0 0 0 16,-16 0-23-16,11 0-5 0,5 0 0 0,-5 0-1 15,5-5-15-15,-5 5 11 16,0 0-11-16,5 0-778 0,0-4-162 0</inkml:trace>
  <inkml:trace contextRef="#ctx0" brushRef="#br0" timeOffset="641">1395 936 1958 0,'-5'-5'43'0,"-6"5"9"0,11 0 1 0,0-14 3 0,-5 4-45 0,5-9-11 31,0 0 0-31,0-5 0 0,-6 0 53 0,6 0 9 16,-5-10 2-16,5 1 0 0,5-6 0 0,-5 1 0 0,0-5 0 0,0-1 0 31,0 6-52-31,6-5-12 0,-6 4 0 0,5 1 0 0,1 4 28 0,-1 1 4 0,-5-1 0 0,5 5 0 0,1 1-11 0,-1 4-1 16,1 4-1-16,-1 1-782 15,0 5-156-15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32.3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73 802 904 0,'5'-4'332'0,"-5"4"-256"0,38 4-24 15,-22-4 228 1,6 5-164-16,0-5 104 16,5 5-128-16,-6-10 56 15,1 0-88-15,-11-4-68 0,-1-1 4 0,-15-4-8 16,5 4 12-16,-22-9-12 16,1 9 8-16,-22-14 28 15,10 5-12-15,-10-10-32 16,5 10 12-16,6-5 8 15,10 5 4-15,11-5 32 16,17 5-20-16,5-1-4 16,10 11-8-16,6-1-4 15,0 5 0-15,0 1 8 16,6 4-4-16,-1 0-4 16,6 9 4-16,-6-4-192 15,6 5 104-15,0-6-124 16,-6 6 120-16,1-5-8 15,-6 0 56-15,0-5 36 16,0 4 4-16,-6-8 36 16,1 4-20-16,-6-10 48 15,6 5-36-15,-6-9 48 16,0 9-44-16,-10-9 12 16,-1 4-28-16,-10-4-8 15,-1 9-4-15,-15 0 12 16,4 10-8-16,-10 0 16 0,11 9-16 15,-5 5 48 1,10 10-28-16,0 5-4 16,6-6-16-16,5-4 28 0,10 0-20 0,7-4 40 15,4-1-32-15,1-5-12 16,-1 1-8-16,1-1-4 16,0 1 0-16,-1-6 0 31,1 6 0-31,-6-15-496 15,0 0 272-15</inkml:trace>
  <inkml:trace contextRef="#ctx0" brushRef="#br0" timeOffset="219">818 778 880 0,'11'-14'328'0,"-11"14"-256"0,6-5-16 0,-12-4 196 16,6 4-148-16,-11-24 132 15,6 5-132-15,-11-24 32 16,10 0-80-16,-10-29-24 16,5 10-20-16,-10-15-12 15,10 20 4-15,-5-15 12 16,5 19-8-16,-5-9-20 16,5 19 4-16,-5 10-876 0,5 18 484 0</inkml:trace>
  <inkml:trace contextRef="#ctx0" brushRef="#br0" timeOffset="500">527 212 1164 0,'38'24'428'0,"-38"-24"-332"0,48 19-24 0,-21-14 328 0,6 4-232 0,21-4 128 16,0 5-176-16,16-5 12 15,-5 4-80-15,0-4-20 16,-11 5-20-16,-6-1-220 15,-10 6 112-15,-6-6-1096 16,-5 1 656-16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24.51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249 500 1267 0,'0'0'28'0,"0"0"5"0,0 0 2 0,0 0 1 0,0 0-36 0,11 4 0 0,0-4 0 0,-11 0 0 16,0 0 126-16,0 0 18 0,0 0 4 0,0 0 1 15,0 0-60-15,0 0-12 0,0 0-2 0,0 0-1 16,0 0-35-16,0-9-7 0,0-1-2 0,0-4 0 15,-5 9-22-15,-6 0-8 0,0-9 0 0,0 9 9 16,-5 0-9-16,-6 0 0 0,1 1 0 0,5 4 0 16,-11 4 0-16,10 6 0 0,-4 0 0 0,10-1 0 0,-11 6 0 0,12-1 0 15,-7 0 0-15,12 1 0 0,-6 4 53 0,6 0 9 16,-6-4 2-16,11 4 0 0,0-5-52 0,5 1-12 31,1-1 0-31,-1 0 0 0,0 1-11 0,1-6-5 16,-6-9 0-16,0 0-1 0,11 5 27 0,-11-5 6 0,16 10 0 0,-16-10 1 0,16 0-17 0,0 0 0 15,-5-5 0-15,5-5 0 0,-5 1 0 0,0-6 0 16,0 6 0-16,5-6 0 0,-5 6 0 0,0-6 0 16,-1-4 0-16,1 5 0 0,0-1-11 0,-6-4-5 15,1 5-2-15,-1-1 0 0,1-4 18 0,-1 10 0 16,0-1 0-16,-5 10 0 0,0 0 11 0,0 0 5 16,0 0 2-16,0 0 0 0,0 0-18 0,0 0 0 15,11 10 0-15,-16 4 0 16,-1 5 0-16,6-4 0 0,11-6 0 0,5 6 0 0,-5-1 55 0,-5 5 7 0,4-4 2 0,1 4 0 31,-5-5-88-31,4 1-18 0,1-1-3 0,0 0-1 0,0 1-29 16,0-6-5-16,-1 1-2 0,7-5 0 0,-1 0-190 0,5 0-39 0,17 4-7 15,-11-4-2-15</inkml:trace>
  <inkml:trace contextRef="#ctx0" brushRef="#br0" timeOffset="202">703 745 1267 0,'0'0'28'0,"0"0"5"0,0 0 2 0,0 0 1 0,-5-10-36 0,5 0 0 0,0-4 0 0,0-1 0 16,-6 6 109-16,1-6 15 0,0-9 4 0,5 5 0 15,-11 0-40-15,5-5-7 16,1 0-1-16,5-5-1 0,-5-4-24 0,5 4-5 0,0-5-1 0,0 1 0 16,10-1-39-16,-4 0-10 0,-6-9 0 0,5 5 0 0,1-6 10 0,-1 6 0 15,-5 0 0-15,-5 4 0 16,5 5-67-16,-6 5-14 0,-10-5-2 0,11 10-842 15</inkml:trace>
  <inkml:trace contextRef="#ctx0" brushRef="#br0" timeOffset="404">498 293 2188 0,'0'0'48'0,"11"10"11"0,-6-1 1 0,11 1 1 0,1-5-49 0,10 0-12 0,0 4 0 0,0 1 0 0,-6-15 61 0,1 5 10 15,5 0 1-15,-6 0 1 0,-4 0-30 0,-1 0-7 16,16 5 0-16,-10 0-1 0,-11-5-12 0,5 0-3 16,0 4 0-16,0 1 0 0,6-5-20 0,-6 5 0 15,0-5 0-15,6 10 0 16,-1-10-200-16,-4 4-45 0,-17 1-9 0,11 0-667 16</inkml:trace>
  <inkml:trace contextRef="#ctx0" brushRef="#br0" timeOffset="626">1206 533 1220 0,'0'0'54'0,"10"0"11"0,-10 0-52 0,0 0-13 0,17-5 0 0,-17 5 0 16,10-9 107-16,-10 9 18 0,0-10 4 0,-5 1 1 15,0-6-44-15,-6 1-9 0,5 4-1 0,-4 1-1 0,-7-1-9 0,7 0-2 16,-7 1 0-16,1-1 0 16,5 5 0-16,1 1 0 15,-1 8 0-15,0 1 0 0,-5 0 0 0,10 5 0 16,12-1 0-16,-12 6 0 0,-10-6-51 0,5 1-13 0,6-1 0 0,10 6 0 0,-5-6 0 0,6 6 0 15,-6-6 0-15,0-9 0 16,0 0-48-16,5 10-13 0,11 0-3 0,1-1 0 16,-7 1 0-16,1-5 0 0,0 4 0 0,5-4-614 31,6 0-123-31</inkml:trace>
  <inkml:trace contextRef="#ctx0" brushRef="#br0" timeOffset="1059">1454 605 979 0,'0'0'87'0,"0"0"-70"16,0 0-17-16,0 0 0 0,0 0 183 0,11 0 33 0,-11 0 6 0,11-9 2 15,-6-1-107-15,1 0-21 0,-1-9-4 0,-5 5 0 16,11-1-38-16,-6-4-7 0,-5 0-2 0,0 5 0 31,6-1-18-31,4 1-4 0,1 4-1 0,0 1 0 16,0-1-13-16,0 0-9 0,-1 1 12 0,-4-1-12 0,-1 1 16 0,-5 9-3 0,16 0-1 0,1 0 0 15,-17 0-12-15,0 0 0 0,0 0 0 0,10 9 0 32,7 6 0-32,4-6 0 0,6 1 0 0,-11 4 0 0,-16-4 0 0,0 4 0 0,6-4 0 0,-1 4 0 15,6-4 0-15,-11-10 0 0,0 0 0 0,0 0 0 16,0 0 0-16,0 0 0 0,0 0 0 0,0 0 0 16,0 0 0-16,0 0 0 0,11-5 0 0,0 0 0 0,-1-4 0 15,1-1 0 1,5 5-12-16,1-4 12 0,-7-1 0 0,1-4 0 0,5 4 8 0,-5 0-8 0,0 1 0 0,0-1-18 15,0 5 2-15,-1 5 1 0,1 0 24 0,0 5 5 16,-11-5 1-16,11 10 0 0,-6-1-15 0,1 1 0 16,-1 9 0-16,-5-4 0 0,6-1 0 0,-1 0 0 15,0 6 0-15,1-6 0 0,-1 0 0 0,-5 1 0 16,11 9 0-16,-6-10 0 0,-5-14 0 0,6 10 0 16,-1 4 0-16,6-4 0 31,-6-1-151-31,12 1-33 0,4 14-6 0,-5-14-2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52.0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645 1440 806 0,'0'0'36'0,"6"10"7"16,-6-10-35-16,0 0-8 0,0 0 0 0,0 0 0 0,0 0 258 0,0 0 50 15,10-10 9-15,1-4 3 0,-5-1-228 0,-1-4-46 16,11 0-9-16,-5 0-1 0,11-5-6 0,-12 0-1 15,7-10 0-15,-1 1 0 0,0-6-29 0,6-4 0 16,-1-5 0-16,1 0 0 0,5-10 57 0,11-14 6 16,-6 5 1-16,1 5 0 0,-6-1-21 0,0 15-4 0,0 0-1 15,-6 5 0-15,-5 9-10 0,6 1-1 0,0 4-1 0,-1 0 0 16,-5 0-26-16,-5 0 0 0,5 1 0 0,-5 4 0 16,0 4 0-16,0 6 0 0,-6-5 0 15,6 9 0-15,0 5 9 0,0 1-9 0,-6-1 10 0,6 5-10 16,-6 0 19-16,6 0-3 0,-6 5 0 0,6 4 0 15,0 6 22-15,-6 4 4 0,6 5 1 0,6 5 0 16,-7-1-35-16,7 1-8 0,-1 5 0 0,5 4 0 16,1 5 53-16,5 5 9 0,5 10 2 0,6 5 0 15,0-1-52-15,0 0-12 0,0 6 0 0,-6-1 0 16,0-10 0-16,1 1-12 0,-1-10 3 0,-10 5 0 16,0-5 9-16,-1-5 12 0,-5-9-2 0,-5 4-1 15,0-9-9-15,-6 0 0 0,-5 0 0 0,0-5 0 16,-5-5-49-16,0-5-12 0,-6 1-3 0,0-1 0 15,-16-4-91-15,0-6-18 0,-6 6-4 0</inkml:trace>
  <inkml:trace contextRef="#ctx0" brushRef="#br0" timeOffset="235">780 1239 1728 0,'0'0'76'0,"0"0"16"0,0 0-73 0,27 4-19 0,-5-4 0 0,10 0 0 16,-5-4 106-16,0-11 18 0,0 6 3 0,11-1 1 16,16 0-8-16,-16 1-2 15,-16-6 0-15,5 1 0 0,5-1-75 0,11 6-15 16,-5-6-4-16,0 6 0 0,10-1-16 0,7 5-8 0,-7 5 8 16,12 0-8-16,-1-4-15 0,-5-1-8 0,0 5-1 15,-5 0-765-15,-1 0-153 0</inkml:trace>
  <inkml:trace contextRef="#ctx0" brushRef="#br0" timeOffset="432">2336 1032 2188 0,'0'0'48'0,"6"19"11"0,-6 0 1 0,0 5 1 0,0 0-49 0,5 0-12 15,-10 5 0-15,-1 0 0 0,1 0 54 0,-6 5 8 16,0-1 2-16,0 6 0 0,0-6-16 0,1 1-2 15,-7-5-1-15,7-1 0 16,4-4-31-16,-5 5-6 0,1 0-8 0,-1-5 11 16,5 0-101-16,6 0-20 0,-5 0-4 0,5 5-588 15,5-15-118-15</inkml:trace>
  <inkml:trace contextRef="#ctx0" brushRef="#br0" timeOffset="797">2893 1421 806 0,'0'0'72'0,"0"0"-58"0,0 0-14 0,0 0 0 0,0 0 208 0,0 0 38 16,0 10 8-16,0-10 2 0,0 0-103 0,0 0-20 16,0 0-4-16,0 0-1 15,0 0-51-15,0 0-10 0,0 0-3 0,0 0 0 16,-11-5-54-16,5-5-10 16,-4-4 0-16,4-10 0 0,1 5 9 0,-1-10 10 0,1-5 1 0,-6 1 1 15,6-6-30-15,-6 1-7 0,6-6 0 0,-6-4-1 16,0 0 17-16,0-4 0 0,6-1 0 0,-6 5 0 15,0 0 22-15,0 0 8 0,-5 0 2 0,11-5 0 0,-1 10-24 16,-5-1-8-16,-10-4 0 0,10 15 9 16,22 4-137-16,-17 5-28 0,-15-5-6 0,5 5-494 15,-6 5-100-15</inkml:trace>
  <inkml:trace contextRef="#ctx0" brushRef="#br0" timeOffset="1018">2471 465 1497 0,'0'0'66'0,"0"0"14"0,0 0-64 0,16 0-16 16,6 5 0-16,-6 0 0 0,6-10 106 0,-6 5 18 16,0 0 3-16,0 0 1 0,6 5-10 0,0-5-2 15,10-5 0-15,0 5 0 0,6 10-55 0,0-10-11 16,0 0-2-16,0 0-1 0,0 0-15 0,5-5-2 0,0 0-1 16,0 5 0-16,6 5-29 0,-6-5 0 0,6 5 0 0,-6-5 0 15,0 9 0-15,-5-4 0 0,5 0 0 0,-5 0 0 16,0-5 13-16,-11 0-3 0,-6 5-1 0,-4-1 0 15,-1 6-154-15,-5-5-31 16,-11-5-7-16,0 0-1 0</inkml:trace>
  <inkml:trace contextRef="#ctx0" brushRef="#br0" timeOffset="1218">2590 931 2275 0,'22'10'50'0,"-6"-1"10"0,-16-9 3 0,16 5 1 0,6 5-52 0,-1-10-12 16,12 5 0-16,-1-5 0 0,-5 4 92 0,6-4 16 16,4 5 4-16,-4-5 0 0,5 5-45 0,5-5-9 15,-5 0-2-15,-1 5 0 0,1 0-44 0,5 4-12 16,-5 1 0-16,5-5 0 16,-10-1-100-16,-1 1-23 0,1 5-4 0,-1-5-649 15,1-1-131-15</inkml:trace>
  <inkml:trace contextRef="#ctx0" brushRef="#br0" timeOffset="1517">3876 1815 1854 0,'0'0'40'0,"11"9"9"0,-1 1 2 0,1-5 1 0,-11-5-41 0,11 0-11 0,5-5 0 0,-5 0 0 15,5-4 67-15,0-6 11 0,-5 6 2 16,5-11 1-16,1-4-33 0,-1-4-8 0,0-11 0 0,0 5-1 16,6-4-2-16,-6 0 0 0,0-6 0 0,-5-4 0 15,5 0-37-15,-5-4-15 0,0-6 1 16,-6 0 0-16,-5 1 14 0,-5-6 0 0,5-4 9 0,-11-5-9 16,-5 0 8-16,-6 5-8 0,6 4 0 0,-6-4 9 0,-5 0-9 15,0 4 12-15,-5-4-12 0,0 0 12 0,-12 0-12 0,7 9 0 16,-12-4 0-16,0 9 8 0,-10 0-8 0,-6 10 0 15,6 9 0-15,-17 1 0 16,6 4-92-16,0 5-15 0,-11 5-2 0</inkml:trace>
  <inkml:trace contextRef="#ctx0" brushRef="#br0" timeOffset="1938">289 1853 403 0,'-65'5'36'0,"49"-10"-36"0,10-4 0 0,-15-6 0 16,-12 1 140-16,1-10 22 0,10 0 4 0,1-5 1 16,-1 0-24-16,0-5-5 0,6 1-1 0,5-10 0 15,11-1-11-15,0 1-2 0,0 0-1 0,0-10 0 0,17 0-40 0,-7 1-8 16,1-1-2-16,0 0 0 0,0 0-21 0,0 10-5 16,5-5-1-16,-5 5 0 0,-6-5-26 0,0 9-4 15,12-4-2-15,-12 5 0 0,-10-1-14 0,10 6 0 16,11-1 0-16,-5 5 0 0,0-5 54 0,0 10 8 15,10-4 2-15,-5-1 0 16,6 5-64-16,-6 0-28 0,11-5 3 0,0 5 0 0,0-5 25 0,0 5 0 16,-5-5 0-16,5 5 0 15,5 0-80-15,-5 0-21 0,0 0-4 0,0 5-1 16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55.2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0 231 1497 0,'0'0'66'0,"0"0"14"0,17-10-64 0,-1 5-16 0,-16 5 0 0,11 0 0 16,21 5 104-16,-5-5 16 0,0-5 4 0,-5 5 1 15,5 0-21-15,5 0-5 0,6 0-1 0,11 0 0 16,-6 0-29-16,11 0-5 0,5 0-2 0,6 0 0 16,11 0-22-16,-1 10-4 0,1-5 0 0,5 0-1 15,-5-5-11-15,-1 4-1 0,6 6-1 0,6 0 0 16,-6-6-6-16,0 1-2 0,0 5 0 16,5-1 0-16,1 6-2 0,-12-1 0 0,6 1 0 15,-5-1 0-15,0-4 4 0,-6 4 0 0,5 0 0 0,-4-4 0 0,4 0-16 0,1-1 0 16,-6-4 0-16,0 5 0 0,1-5 0 0,-7-5 0 15,7 0 0-15,-12 4 0 16,6-4 24-16,-6 5 1 0,1-5 1 0,-1-5 0 0,1-4-18 0,-1 4-8 16,1 0 0-16,-6 0 8 15,5 0-8-15,0 1 10 0,1 4-10 0,-1 0 10 16,-5 4 16-16,-5-4 3 0,0-9 1 0,-1 4 0 0,6 0-40 0,-11 5-8 16,6 5-2-16,0-5 0 0,-1-10 32 0,1 10 7 15,-6 0 1-15,11 5 0 0,-5-5-20 0,-1 5 0 16,-4-5-13-16,-7 5 5 15,7-10-44-15,-7 5-8 0,7-5-1 0,-7 5-1 0,-4 5 102 0,-1-5 20 16,-5 0 4-16,0 0 0 0,-5 0-51 0,5 0-13 16,-5-5 0-16,-1 5 0 0,-5 0 0 0,1 0 0 0,-1 0 0 15,0-9 0-15,-5-6 0 0,5 10 0 0,0 5 0 0,-5-4 0 16,0-6 0-16,0 5 9 0,-6 0-9 0,0-4 8 16,-5 9-8-16,6-5 0 0,-6 5 0 0,-6-10 0 15,6 1 0-15,-5-1 0 0,-6 1 0 0,-5-1 0 16,0-4-49-16,-6-1-12 0,-5-4-3 0,6 5 0 15,-12-6 82-15,12 6 16 16,-6-5 3-16,-1 4 1 0,-4-4-38 0,5 5 0 0,0-5 0 0,0 4-12 0,5 1 3 16,6-1 0-1,0 1 0-15,5 4 0 0,6 6 9 0,-6-6-12 16,6 0 12-16,5 10-12 0,0 0 12 0,0 0 0 0,0 0 0 0,0 0 0 16,16-4 0-16,0 4 0 0,6 0 0 0,-1 0 0 15,6 9 8-15,0 1-8 0,6 4 10 0,-6 1-10 31,0 4 12-31,11 24-4 16,-6 43-8-16,-5-9 12 0,-22-14-12 0,-5-11-10 16,-5-3 2-16,-11-1 0 0,0 0 8 0,-1-5-12 15,-10 0 12-15,0 0-12 0,0-9 12 0,0-1 0 16,0 1-9-16,6-5 9 0,-6-5 0 0,5 0 0 16,11-10 0-16,-5 1 0 0,5-6 0 0,0 1 0 15,11-10 0-15,0 0 0 16,0 9-83-16,0-9-18 0,11 5-4 0,5 0-702 15,-5-5-140-15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56.44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535 1263 288 0,'0'9'25'0,"0"-9"-25"15,0 0 0-15,0 10 0 0,0-1 253 0,0 6 46 16,-5-6 9-16,5-9 1 0,0 10-175 0,0 0-35 16,-6-1-7-16,6-9-2 0,0 10 30 0,0-1 7 15,0 1 1-15,0-10 0 0,0 0-52 0,0 0-9 16,0 0-3-16,0 0 0 0,-5 10 18 0,5-10 3 15,0 0 1-15,0 0 0 0,0 0-38 0,0 0-8 16,0 0-2-16,0 0 0 0,0 0-27 0,0 0-11 16,0 0 8-16,-6-15-8 0,1-4 0 0,0 0 0 15,-1-10 0-15,-5 0 0 0,6-9 0 0,0-1 0 16,-1-4 0-16,1-5 0 0,5 5 12 0,0-5-4 0,-6 0 0 0,12 5 0 31,-1-10-8-31,1-10 0 0,10-9 0 0,-5 10 8 16,-1 9-8-16,7-5-14 15,4 6 3-15,6-16 1 16,-5 20 10-16,-1 15 12 0,1 4-2 0,-6 10-1 16,6 9-9-16,-1 1 8 0,-4 4-8 0,4 0 8 15,6 10-16-15,-5 4-4 0,-6 6-1 0,6-1 0 0,-6 5 13 16,0 1 0-16,-5 4 0 0,0 0 0 0,-6 4 0 16,1-4 0-16,-1 10 0 0,-5 4 0 15,-5-4 19-15,-1 0 6 0,-10 4 2 0,5 0 0 0,-5-4-27 0,-6 0 0 16,1 4 0-16,-6-4 0 0,0-5-24 0,-6 4 0 15,-5 1 0-15,6-5 0 0,-6-5 24 0,6-5 0 16,5-5 0-16,-6-4 0 0,1-1 0 16,0 1 0-16,5-10 0 15,-6 0 0-15,6-5 0 0,-5-4 0 0,-1-1 0 16,12 0 0-16,-1 1 0 0,1-6 0 0,-1-4 0 16,0 0 0-16,1 0 0 0,-1-5 0 0,6 0 0 0,-11-5 0 15,5-5 0-15,1 1 0 0,4 4 0 0,1-5 0 0,5 1 0 16,1-1 0-16,4 5 0 0,6 0 0 0,0-4 0 15,0 4 0-15,6-5 0 0,-1 1 0 0,0 4 0 0,1 0 0 16,5-4 0-16,-6-1 0 0,6 0 0 0,-6 1 0 16,6-1 0-16,0 0 0 0,5 6 0 0,-5-1 0 0,0 5 0 15,5 0 0-15,-5 5 0 0,-1 4 0 0,1 6 0 0,5-1 0 16,-10-4 0-16,5-1 0 0,-1 6 0 0,-10 9 0 16,0 0 0-16,0 0 0 0,0 0 0 0,17 0-858 15,-6 0-167-15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57.4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81 1030 1267 0,'-5'14'56'0,"-6"-9"12"0,-5 0-55 0,5 0-13 16,0 0 0-16,6-1 0 16,5 6 105-16,0-10 19 0,0 0 3 0,-6 5 1 0,1 0 0 0,-1-1 0 15,1 1 0-15,5-5 0 0,0 0-52 0,0 0-9 0,0 0-3 0,0 0 0 16,0 0 0-16,0 0 0 0,0 0 0 0,0 0 0 16,22 5-51-16,-6 0-13 15,5-5 0-15,1 0 0 0,-6-5 54 0,6-5 8 0,-6 6 2 0,6-1 0 16,5-10-52-16,-6 6-12 0,1-6 0 0,-1-9 0 15,6 5 24-15,-5-5 1 16,10 0 1-16,1-9 0 0,-1 4-26 0,-5-10 0 0,0 1 8 0,11-20-8 31,-5 6-20-31,-6-6-5 0,0 0-2 16,-6 1 0-16,1 4 27 0,-6 0 0 0,0 0 0 0,0 5 0 0,1 0 0 0,-12 5 0 0,0 0 0 0,1 4 0 16,-1 6 0-16,-5 13 0 0,0 1 0 0,-5 0 0 15,-1 0 0-15,6 4 0 0,-5 6 0 0,0-1 0 16,-12 5 0-16,7 1 0 0,-1 8 0 0,-5 6 0 0,-1 4 0 15,-4 1 0-15,-1 9 0 0,1 5 0 0,-1 4 0 16,6 6 0-16,-6 4 0 0,6 15 0 0,0-1 0 16,5-4 0-16,0 5 0 0,11-15 0 15,6 5 0-15,-1-5-10 0,6 5 10 0,0-5 0 0,5 1 0 0,-5-6 0 16,5-4 0-16,5 4 0 0,1-9 54 0,5 0 8 16,5-5 2-16,1-5 0 0,-6-5-49 0,11 1-15 15,-1-1 8-15,7-4-8 0,-1-6 8 0,0 1-8 16,0 0 9-16,1-5-9 0,-1-5 0 0,-5 5 0 0,-1 5-13 15,-4 0 4 1,-1-5-45-16,-5 0-9 0,0 0-1 0,-27 0-819 0,27-5-163 0</inkml:trace>
  <inkml:trace contextRef="#ctx0" brushRef="#br0" timeOffset="234">1750 1064 1094 0,'0'0'97'0,"0"0"-77"0,0 0-20 0,0 0 0 16,0 0 196-16,0 0 35 0,0 0 7 0,0-10 2 16,0 0-124-16,0 1-25 15,6-1-5-15,-1 1-1 0,6 4-85 0,-6-5-16 0,6 5-4 0,-6-4-1 16,12 9-87-16,-7 0-18 0,12 5-3 15,0-5-714-15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19:59.1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308 278 1260 0,'0'0'56'0,"0"0"11"15,0 0-54-15,0 0-13 0,0 0 0 0,0 0 0 0,0 0 158 16,0 14 29-16,0-14 5 0,0 14 2 0,6-4-104 0,-6 4-21 16,0 6-4-16,-6-1-1 0,6-5 52 0,0 10 9 0,6 0 3 15,-1 0 0-15,-5 5-103 0,0 5-25 16,-5 4 0-16,5 5 0 0,0-4 46 0,5 9 4 0,-5 0 1 15,11 5 0-15,-11-5-35 0,0 0-6 0,5 0-2 0,1 0 0 16,-6-5-8-16,5-5 10 0,-5 1-10 16,0-6 10-1,0-9-59-15,6 0-12 0,-6-4-3 0,0-6 0 0,0-14-61 16,0 0-13-16,0 0-2 0,0 0-1 0,0 0-79 16,0 0-15-16,0-14-3 0,-6-1-1 0</inkml:trace>
  <inkml:trace contextRef="#ctx0" brushRef="#br0" timeOffset="295">0 167 1497 0,'0'0'32'0,"11"-10"8"0,-5-4 0 0,4-5 4 0,7 4-36 0,-7-4-8 15,-4 5 0-15,5-1 0 0,-1 1 104 0,7 0 20 16,-7 4 3-16,7 5 1 0,-6-9 0 0,-1 14 0 15,1-5 0-15,16 10 0 0,-11 4-52 0,11 1-9 16,-5 0-3-16,5 4 0 0,-5 5 0 0,-1-4 0 0,6 4 0 16,0 5 0-16,-11 0-11 0,6 9-2 15,-11-4-1-15,0 10 0 0,-1-6-29 0,-4 1-5 0,-6 0-2 16,0 4 0-16,-11 0-14 0,6-4 0 0,-6 0 0 16,-5-1 0-16,-1-4 0 0,7 0 0 15,-1-5 0-15,-11 0 0 16,6-5-48-16,0-5-13 0,5-4-3 0,-5 5 0 15,5-11 0-15,0 1 0 0,11-5 0 0,0 0-751 16,0 0-150-16</inkml:trace>
  <inkml:trace contextRef="#ctx0" brushRef="#br0" timeOffset="625">735 1022 1958 0,'0'0'43'0,"11"0"9"0,5 5 1 0,-5-5 3 0,5-5-45 0,0 0-11 16,6 0 0-16,-11-4 0 0,5 4 24 0,-5-5 2 15,-6 1 1-15,-5 9 0 16,0 0-43-16,6-20-9 0,-6 1-2 0,0 5 0 0,-6-1 73 0,-5 1 14 16,1 0 4-16,-7-1 0 15,12 10-64-15,-17 1-8 0,1 4-4 0,5 0-1 0,-1 4 21 0,1 1 4 16,0 10 0-16,0 4 1 15,5-5-13-15,0 5 0 0,0 1 0 0,11 8 0 16,-5 1 0-16,5-5 0 0,5 5 0 0,1-5 0 16,-1 5 32-16,6-5 4 0,5-5 1 0,0 0 0 15,1 1-28-15,4-6-9 0,6 0 0 0,-5-4 0 16,-1 0-24-16,6-1-12 0,6 6-3 0,-6-11 0 0,0 1 27 0,0 0 12 16,0-5-10-16,5 0-959 0</inkml:trace>
  <inkml:trace contextRef="#ctx0" brushRef="#br0" timeOffset="844">1265 1296 288 0,'0'0'12'0,"0"0"4"0,0 0-16 0,0 0 0 0,-11 0 0 0,5 0 0 16,-4 0 220-16,4-10 42 0,1 5 8 0,-6-4 2 15,6-1-175-15,-1-4-34 16,1-1-7-16,5-4-2 0,-6 5-35 0,6-6-7 0,6-4-2 0,-1 5 0 0,1 0 31 0,4 4 7 15,-4-4 0-15,-1-5 1 16,6 5-13-16,5 0-2 0,-5 0-1 0,5 4 0 0,0 6-33 0,6-6-22 31,-6 6 3-31,0-6 1 0,1 10 18 0,-1 1 0 0,5 8 0 0,-4 1 0 16</inkml:trace>
  <inkml:trace contextRef="#ctx0" brushRef="#br0" timeOffset="1296">1621 1248 691 0,'0'0'30'0,"0"9"7"0,0-9-29 0,0 0-8 15,0 15 0-15,0-15 0 0,0 0 232 0,0 0 44 16,0 0 10-16,0 0 2 0,0 0-231 0,0 0-45 16,0 0-12-16,0 0 0 0,-5-10 53 0,-6 0 9 15,6 1 2-15,5-1 0 0,0-9-52 0,0 5-12 0,5-6 0 0,0 6 0 16,1-10 24-16,-1 5 1 0,1-1 1 0,4 1 0 15,1 0-12-15,0 0-2 0,5 4-1 0,0 6 0 16,-5-1 13-16,5 1 2 0,1 4 1 0,-1-5 0 16,0 5-27-16,0 5 0 15,-10 0-14-15,4 5 5 0,7 0 9 16,-12 5 11-16,0-1-3 0,1 1 0 0,-1 4 4 0,-5-14 0 0,11 10 0 0,-6-1 0 16,1 1-12-16,-1 4 0 0,-5-14 0 0,11 10 0 15,-11-10 0-15,0 0-17 0,0 0 4 0,0 0 1 16,0 0 12-16,0 0 0 0,0 0 0 0,11 0 0 15,0-5 0-15,5 0-11 0,-5 1 11 0,5-6-10 0,-5 0 10 16,5 1 0-16,-16-1-9 16,11 1 9-16,-1-1 0 0,1 5 0 15,-11 5 0-15,16-5 0 0,-5 5 0 0,0 0 10 0,-11 0-2 0,22 5-8 0,-11 5 26 0,-1 4-2 16,7 5 0-16,-1 1 0 16,-5 4 12-16,5-5 3 0,-5 5 0 0,-1-5 0 0,-4 0-23 0,5 1-5 15,5-1-1-15,-5 0 0 0,-1-5-10 0,1 1 0 0,0 4 0 16,-6-9-11-1,6 4-115-15,0-4-23 0,-6-1-5 0,1-4-1 0</inkml:trace>
  <inkml:trace contextRef="#ctx0" brushRef="#br0" timeOffset="1738">2718 1012 1728 0,'16'5'76'0,"0"-5"16"0,-5 0-73 0,11 0-19 16,-1 5 0-16,-5-5 0 0,6-5 100 0,0 5 17 0,-1-5 3 0,6 5 1 31,-5 0-63-31,-1-5-13 0,6 5-2 0,0-4-1 16,1 4-62-16,-1 0-12 0,5 0-2 0,-5-5-960 0</inkml:trace>
  <inkml:trace contextRef="#ctx0" brushRef="#br0" timeOffset="2031">3944 1348 1497 0,'0'0'32'0,"0"0"8"0,0 0 0 0,0 0 4 0,0 0-36 0,0 0-8 0,0 0 0 16,0 0 0-16,0 0 53 0,0-9 9 0,-11-1 2 0,6-9 0 16,-6 5 7-16,6-6 1 0,-6 1 1 0,0-10 0 15,0 1-65-15,-5-11-8 0,5-4-13 0,0 0 3 16,-5-5 33-16,5 0 6 0,-5-5 2 0,0-5 0 16,0 5-50-16,0 1-9 0,-6-6-3 0,11 10 0 15,0 0 53-15,-5 5 10 0,0-1 3 0,5 1 0 0,0 5-35 16,-5 4-17-16,0 1 1 0,5 4-896 15</inkml:trace>
  <inkml:trace contextRef="#ctx0" brushRef="#br0" timeOffset="2276">3037 498 921 0,'0'0'40'0,"0"0"10"0,10 0-40 0,7 0-10 0,4-4 0 0,-5 4 0 15,1 0 232-15,4-5 45 0,12 5 9 0,-6 0 2 16,5-10-128-16,6 5-26 0,10 1-5 0,1 4-1 16,0 0-51-16,5 0-10 15,5-10-3-15,1 10 0 0,-1 0-51 0,0 0-13 16,-5 0 0-16,0 0 0 0,0 0 0 0,-5 0-18 16,-6 5 4-16,1-5 1 0,-1 5 13 0,-5-5 0 15,-6 0 0-15,-5 0 0 16,-11 4-48-16,0 1-8 0,-5 0 0 0,-5 0-1 15,-6-5-206-15,0 0-41 0</inkml:trace>
  <inkml:trace contextRef="#ctx0" brushRef="#br0" timeOffset="2519">3436 1262 1911 0,'0'0'42'0,"11"5"9"0,0 9 1 0,5-9 2 0,-5 5-43 0,5-6-11 15,0 1 0-15,1 0 0 0,-1 5 115 0,5-6 21 16,1-4 4-16,0 10 0 0,5-10-60 0,0 5-13 16,-6-5-3-16,6 0 0 0,0 5-29 0,6-5-7 15,-1 0 0-15,-5 0-1 0,5 0-27 0,1 0 0 16,-1 0 0-16,1 0 0 0,-6 0 0 0,0 0 0 16,5-5-14-16,-5 0 5 15,0 0-213-15,-5-4-42 0,5 4-9 0,0-5-2 0</inkml:trace>
  <inkml:trace contextRef="#ctx0" brushRef="#br0" timeOffset="2909">4301 1108 1681 0,'0'0'36'0,"0"10"8"0,10 4 2 0,-10 1 2 0,0 4-38 0,0-5-10 0,-5-4 0 0,5 0 0 15,0 9 115-15,5-5 21 16,-5 1 4-16,6 4 0 0,-6 0-60 0,5 0-13 0,1 0-3 0,-1 1 0 15,6-1 0-15,0 0 0 0,-6 0 0 0,0 0 0 16,1 1-51-16,-1-11-13 0,1 6 0 0,-1-6 0 0,-5 1 12 0,0-10-1 31,0 0 0-31,0 0 0 0,0 0-11 0,0 0 0 0,0 0 0 0,11-10 0 0,-6 1-14 0,1-6 5 16,-1 1 1-16,6-5 0 0,-6-1 8 0,6-4 0 16,-11-4 0-16,5 4-8 0,6-5 8 15,-5 0 0-15,-1 0 0 0,0 0-8 0,6 5 8 0,0-5 0 16,0 1 0-16,0 4 0 0,-6 4 0 0,6-4 0 15,0 5 0-15,0 5 0 0,-1-1 0 0,1 6 0 16,5-1 8-16,-5 5-8 0,-5 1 0 0,-6 4 0 16,16 4 0-1,-5 6 0-15,-6-5 20 0,6 9-1 0,-6-4 0 0,1 9 0 16,4 0-10-16,-4 0-1 0,5 5-8 0,-6 0 12 0,0-4-12 0,1 4 0 16,-1 0 0-16,1 5 0 15,-1-5-18-15,6 0-6 0,-11 4-2 0,11-4 0 16,-6 0-68-16,6-4-14 0,0 4-2 0,-1-10-608 0,-4 5-122 0</inkml:trace>
  <inkml:trace contextRef="#ctx0" brushRef="#br0" timeOffset="3222">5035 1031 460 0,'0'0'41'0,"0"0"-33"0,0 10-8 0,6 4 0 0,-12 1 195 0,6-1 37 16,0 1 7-16,0 4 1 0,0 0-81 0,6 0-17 15,-1 1-3-15,1-1-1 0,-1 0-30 0,0 5-5 16,1-5-2-16,5 5 0 0,-1-5-37 0,1 5-7 31,5-4-1-31,1-1-1 0,4-5-27 0,-5 5-4 16,1-4-2-16,-1-6 0 0,0 1-11 0,0-5-3 0,-16-5 0 0,11 5 0 0,-11-5-8 0,16-5 0 16,-16 5 0-16,11-10 0 0,0-4-12 0,0-1 12 15,-1-4-10-15,1 0 10 0,-11 0-9 0,6-5 9 16,-1 0-8-16,-5 0 8 0,0-5-8 0,5 0 8 15,-10 0-8-15,10-4 8 0,-5-1 0 0,0 5 0 16,0 0 0-16,0 1 0 0,6 8 0 0,-6 1 0 16,0 5 0-16,5 4 0 15,-5 1-10-15,0 9 10 0,0 0-12 0,0 0 12 16,11-10-216-16,-11 10-36 0</inkml:trace>
  <inkml:trace contextRef="#ctx0" brushRef="#br0" timeOffset="3586">5808 1224 806 0,'21'0'72'0,"-21"0"-58"0,11 0-14 15,0-5 0-15,-6-5 95 0,6 1 16 0,-5-1 3 0,-1-4 1 0,-5 4-19 0,5-5-3 16,-5 1-1-16,0 0 0 0,-10-1-37 0,-1 1-8 0,0-1-2 0,0 1 0 16,-5 0-8-16,0 4-1 0,-6 0-1 0,6 1 0 15,0 4 12-15,0 0 2 0,-1 5 1 0,7 10 0 16,-7-5 5-16,1 9 1 0,11 0 0 0,-6 6 0 0,6-1-24 0,-6 5-5 15,11-10-1-15,0 10 0 0,0 0-9 16,0-4-1-16,11-6-1 0,-6 5 0 16,6 0-7-16,0-4 0 0,-1-1-8 0,7-9 12 0,-12 5-12 15,6-6 0-15,0-4 0 0,5 0-10 0,-5 0 2 16,5-4 0-16,-5-1 0 0,5-5 0 0,0 1 8 0,-5 4-10 16,0-5 10-16,5 5-10 15,-5 1 10-15,-1-1 0 0,1 0 0 0,-5-5 0 0,-6 10 0 0,10-4 0 31,1 4 0-31,-11 0 0 0,0 0 0 0,17 0 0 0,-17 0 0 0,10 9 8 0,-4 1-20 0,5-1-4 16,-6 1-1-16,0 4 0 31,6 1-8-31,-5-1-2 0,4 1 0 0,1-1-633 0,0-4-126 0</inkml:trace>
  <inkml:trace contextRef="#ctx0" brushRef="#br0" timeOffset="3806">6224 1392 460 0,'0'0'20'0,"0"0"5"0,0 0-25 0,0 0 0 0,0 0 0 0,0 0 0 15,0 0 167-15,-6-5 28 0,-4-5 5 0,-1 5 2 16,5-4-122-16,-4 4-25 0,-1-9-5 0,0 4-1 16,0-9-4-16,6 0-1 15,-1-1 0-15,1 1 0 0,0 0 0 0,-1-5 0 0,1 0 0 0,5 0 0 16,0 5 6-16,5-1 1 0,6 1 0 0,-6 5 0 16,1-1-1-16,-1 6 0 0,6-6 0 0,5 6 0 15,-5 4-20-15,5-5-4 0,0 6-1 0,6-1 0 0,-6 5-17 16,6-5-8-16,-1 0 0 0,-4 5 8 15,-1 0-196-15,-5 0-40 16</inkml:trace>
  <inkml:trace contextRef="#ctx0" brushRef="#br0" timeOffset="4004">6435 1257 1234 0,'0'0'55'0,"0"0"11"0,10-9-53 0,-10 9-13 0,6-5 0 0,5-5 0 0,-6-4 76 0,0-1 13 16,-5 1 3-16,6 4 0 0,-1-9-38 0,-5 5-7 16,0-1-2-16,6 1 0 0,-6-5-17 0,5-1-4 15,0 6-1-15,-5-5 0 0,6 9-9 0,-6-4-2 16,16 4 0-16,-11 5-556 16,1-4-111-16</inkml:trace>
  <inkml:trace contextRef="#ctx0" brushRef="#br0" timeOffset="4240">6861 1127 1141 0,'0'0'50'0,"0"0"11"16,0 0-49-16,0 0-12 0,0 0 0 0,0 0 0 0,0 0 69 0,0 0 11 16,0 0 3-16,-5-9 0 0,-6-1-31 0,6 5-5 0,-6 1-2 0,0-1 0 15,-5 0-21-15,5 0-4 0,0 5 0 0,11 0-1 16,0 0 19-16,-11 5 4 0,-5 0 1 0,5 4 0 0,11-9-15 0,-10 10-4 15,4 4 0-15,1 1 0 0,5-1 44 0,0-4 9 16,0 4 2-16,5 6 0 31,6-6-127-31,0-4-24 0,0 4-6 0,-1-9-1 0,1 0-13 0,0-1-4 0,0 1 0 0,0-5 0 16,-1-5-3-16,1 1-1 0,0-1 0 0,5 0-496 16</inkml:trace>
  <inkml:trace contextRef="#ctx0" brushRef="#br0" timeOffset="4552">7067 1142 864 0,'-11'14'76'0,"11"1"-60"16,0-1-16-16,0 1 0 15,-6 4 144-15,6 0 27 0,0 5 5 0,0-5 0 16,0 0-60-16,0 1-13 0,0-6-3 0,6 0 0 16,-1-4-33-16,-5 0-7 0,0-10-2 0,0 0 0 0,0 0-22 0,0 0-5 15,0 0-1-15,16 4 0 0,-5-8-20 0,-5-6-10 16,4 0 10-16,1 1-10 0,0-6 0 0,0 1 0 15,0-5 0-15,5-5 0 0,-5 5 0 0,-1 4 0 0,1-4 0 0,0 0 0 16,0 4 0-16,-6-4 0 0,6 5 0 0,0-1 0 16,0 1 8-16,-6 4-8 0,6 1 0 0,-6 4 0 15,-5 5 8-15,11 0-8 0,-11 0 0 0,11 9 9 16,0-4 1-16,-6 10 0 0,0-1 0 0,1 0 0 16,-1 1-1-16,1 4 0 0,-1 0 0 15,0 5 0-15,-5-4-9 0,0 4 0 0,6 0 0 0,-6-5 0 16,0 0 0-16,0 5 0 0,0-5 0 0,0-4 0 0,0-1-8 0,0 0-8 15,0-4 0-15,0-10-652 16,0 0-129-16</inkml:trace>
  <inkml:trace contextRef="#ctx0" brushRef="#br0" timeOffset="4723">6435 681 1328 0,'21'10'59'0,"-21"-10"12"0,16 0-57 0,1 0-14 16,-1 0 0-16,0 0 0 0,6 4 37 0,-1 1 5 15,1-5 1-15,5 10 0 0,0-5-43 0,0 9-11 16,-6-4-1-16</inkml:trace>
  <inkml:trace contextRef="#ctx0" brushRef="#br0" timeOffset="5006">7639 1396 806 0,'0'0'72'0,"11"0"-58"0,-11 0-14 0,0 0 0 16,0 0 109-16,0 0 19 0,0 0 4 0,0 0 1 15,0-9-60-15,5-1-12 0,-5-4-2 0,-5-5-1 16,5-5-18-16,-5 0-3 15,-1 0-1-15,-5-10 0 0,6 0-4 0,-6-4 0 0,0-10-1 0,6 0 0 0,-6-5-10 16,0 0-1-16,6 0-1 0,-11 1 0 0,10-6-7 16,-4 10-2-16,-7-5 0 0,12 5 0 0,-6 5-1 0,6 4 0 15,-1-4 0-15,6 10 0 0,-5-6 2 16,0 6 0-16,-1-1 0 0,1 5 0 16,-6 5-156-16,0 5-31 15</inkml:trace>
  <inkml:trace contextRef="#ctx0" brushRef="#br0" timeOffset="5224">7072 647 1382 0,'16'10'123'0,"11"-5"-99"0,0-1-24 0,0 6 0 0,11-5 160 0,-6 5 26 15,1-6 6-15,-1 6 0 0,6-10-70 0,0 5-14 0,-6 0-4 0,1-5 0 16,5 0-56-16,-11 4-12 0,5-4-3 0,0 0 0 15,-10 0-21-15,0 0-12 0,-1 0 12 0,6 0-12 16,-11 0 0-16,6 0 0 0,0-4 0 0,-6 4 0 31,0-5-107-31,0 5-18 0,-5 0-4 0,0 0-558 0,5 0-111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05.4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0 121 518 0,'59'-5'46'0,"-42"10"-37"0,-12-5 159 0,0 5 32 16,12-5 7-16,4 0 1 0,-4 0-86 0,10 0-17 15,0-5-3-15,5 10-1 0,6-10 10 0,5 5 1 16,0-5 1-16,6 1 0 0,5 4-13 0,0-10-2 16,11 5-1-16,0-4 0 15,-1 4-19-15,-10-5-4 16,17 5-1-16,-1 1 0 0,5-1-21 0,-4-5-4 0,4 10 0 0,6-9-1 0,-16 9-5 0,5-5-1 16,-5 0 0-16,11 5 0 0,-17-5-22 0,-5 5-5 15,6 0-1-15,5-5 0 0,-1 1 7 0,12 4 2 0,5-5 0 16,0 5 0-16,-5 0-14 15,26 0-8-15,-10 0 10 0,5 0-10 0,-5-5 0 0,6 5 0 0,-1 0 0 16,5 0 0-16,-4 0 0 0,-12 0 0 0,-10 0 0 0,-1 0 0 16,-4 5 34-16,4-5 1 0,-5 0 0 0,-10 0 0 15,5 0-5-15,0 0-1 0,-1 0 0 0,1 0 0 16,5 0-29-16,-5 5 0 0,5-1 0 0,17 1 0 16,-11 5 0-16,5-5 0 0,-11-1 0 0,0 1 0 15,0-5-10-15,6 5-8 0,-1 0-2 0,1 0 0 16,-6-1 20-16,1-4 0 15,-12 0 0-15,6 5 0 0,0-5 0 0,-6 0 0 0,-5 0 0 0,6 0 0 0,-12 0 0 16,6 0 0-16,0 0 0 0,6 5 0 0,-6-5 0 31,0 0 0-31,-6 0 0 0,-4 0 0 0,-1 5 0 0,5 0 0 16,1-5 0-16,0 0 0 0,-1 0 0 0,1 4 0 16,-6 1 0-16,6-5 0 0,-6 0 0 0,6 0 8 0,5 0-8 0,-6 0 0 0,12 0 0 15,-6 0 0-15,-6 0 0 0,6 0 0 0,-5 0 0 0,-1 0 0 16,1-9 0-16,-11 9 0 0,0 0 0 0,0-5 0 15,-1 5 0-15,1 0 0 0,5 0 0 0,-10 0 0 16,5 0 0-16,5-5 0 0,-5 5 0 0,5 0 8 16,-5 0-8-16,0 0 0 0,-1 0 0 0,-4 0 0 15,5 0 0-15,-6 0 0 0,0 5 0 0,-10-5 0 16,0 5 0-16,-6-5 0 0,0 4 0 0,6 1 0 16,-6-5 0-16,0 5 0 15,-5 0 0-15,5-5-8 0,-5 5 8 0,0-1 0 0,-1 1-19 0,1 5 3 0,-11-10 1 0,0 0 0 31,0 0-29-31,0 0-5 0,0 0-2 0,0 0 0 16,0 0-155-16,0 0-31 0,-16 5-7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08.3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978 1599 230 0,'0'0'20'0,"0"0"-20"15,0 0 0-15,0 0 0 0,0 0 228 0,0 9 40 16,0-9 9-16,0 0 2 0,0 0-173 0,0 0-34 16,0 0-8-16,0 0 0 15,0 0-44-15,0 0-8 0,-6 5-1 0,-4-5-1 16,4-5 46-16,-5 1 10 0,6-1 2 15,-6 0 0-15,6-5-7 0,-6 6-1 16,0-11 0-16,6 6 0 0,-6-1-8 0,5-4-3 0,-4 4 0 16,4-4 0-16,1-1-17 0,-1 1-4 0,1-5-1 0,0 4 0 15,-1-4-11-15,1-5-1 0,-1 0-1 0,1 0 0 16,0-5-14-16,-1-5 0 0,1-4 0 0,-6 0 0 0,11-1 0 16,-5 1 0-16,-1-5 0 0,6 4 0 0,-5-4 0 0,5 5 0 0,0-6 0 0,5 6 0 31,1-5 9-31,-6 4-9 0,5 1 8 0,-5-1-8 0,11-4 8 0,-6 10-8 0,6-6 8 0,0 1-8 15,0 4 28-15,-1 1 1 0,1 4 0 0,0 0 0 16,0 5-38-16,0 5-8 0,-1 0-2 0,7 4 0 16,-7 1 19-16,-4-1 8 0,5 1-8 0,0 4 12 15,-1 1-3-15,-4 4-1 0,5-5 0 0,-1 10 0 0,7-5-8 16,-7 1 8-16,1 4-8 0,0 0 8 0,5 0-8 0,-5 4 0 16,5 1 0-16,-5-5 0 0,0 10 33 0,5-5 5 15,-5-1 1-15,0 6 0 0,-1 0-11 0,1 4-3 16,0-4 0-16,0 4 0 0,0 1-25 0,-6 4 0 15,6-5 0-15,-6 5 0 0,1-4 0 0,-1 4 0 32,-10 0 0-32,5 5 0 0,-11-9 0 0,5 9 0 15,1-5 0-15,-6-5 0 0,0 5 0 0,1 5 0 16,-7 0 0-16,1 0 0 0,5-4 34 0,-10-1 2 0,-1 0 0 0,1 0 0 0,-6 0-36 0,0 1 0 16,5-1 0-16,-5-5 0 0,-6 6 0 0,6-6 0 15,0-4-10-15,-5 4 10 16,10-4-28-16,-5-1-2 15,-5-4 0-15,0 0 0 0,-12 0 42 0,7-5 8 0,-1 0 1 0,5 4 1 0,-4-8-22 0,4 4 0 16,-5-10 0-16,0 0 0 0,6 1 0 0,0-1 0 16,5 1 0-16,-6-1 0 0,6-4-8 0,0-1 8 0,0 1-8 15,0-1 8-15,6 1 0 0,-17-1-10 0,0-4 10 0,6 0 0 16,21 0 0-16,0 0 0 0,-5 4 0 0,10-4 0 16,-4 5-9-16,10-6-5 0,10 6-1 0,-4 0 0 15,-22-10 15-15,5 4 0 0,5 1 0 0,1 0 0 16,5 5 0-16,0-6 0 0,0 1 0 0,5 0 0 0,1-5 0 31,5 5 0-31,-1 0 0 0,1-10 0 0,5 5 0 0,6 0 0 16,5 0 0-16,0 0 0 0,-11 0 48 15,11-5 13-15,6 10 3 0,-1-1 0 0,6-4-64 16,-6 5-13-16,1-5-3 0,-6 10 0 16,0-5 16-16,0 4 8 0,0 1 0 0,0 4-8 0,0 1 11 0,-6-1-11 0,1 5 10 0,0-4-10 0,-6 9 0 0,0-5 0 15,0 5 0-15,-5 0-849 16,-11 0-167-16</inkml:trace>
  <inkml:trace contextRef="#ctx0" brushRef="#br0" timeOffset="532">1810 1690 1105 0,'0'0'48'16,"0"0"12"-16,0 0-48 0,0 0-12 0,-6 10 0 0,6-10 0 16,-5 4 58-16,-6 1 10 0,11-5 1 0,-5 5 1 15,-12 0-25-15,7-5-5 0,-7-5 0 0,7 0-1 0,-12 0-31 0,6-4-8 16,0-1 0-16,-1-4 0 16,1-5 52-16,5-5 10 0,-5-5 2 0,5 0 0 0,1 0-32 0,-1-4-5 31,-5-15-2-31,-1 4 0 0,12-4 1 0,0-5 0 15,-6-4 0-15,5 4 0 0,6 0-10 0,-5-4-3 16,0-1 0-16,10 0 0 0,-5 6 41 0,5-1 8 16,6-5 2-16,-5 5 0 0,-1 5-52 0,6 0-12 15,0 0 0-15,-1 0 0 0,-4-5 16 0,5 5 0 16,-1 0 0-16,1 10 0 0,-5-5-26 0,4 9-5 0,-4 0-1 0,5 1 0 16,-1-1 64-16,1 5 13 0,-5 5 3 0,4 0 0 0,1 5-64 0,0-5-8 15,0 10-4-15,0-1-1 0,5 6 13 0,-11-1 15 16,6 5-3-16,0-4-1 0,-6-1-11 0,6 1 0 0,0 9 0 15,-11 0 8 1,0 0-197-16,0 0-40 0,21 9-8 0,-21-9-2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15.16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383 970 518 0,'0'0'23'0,"0"0"5"0,0 0-28 0,0 0 0 0,0 0 0 0,0 0 0 15,0 0 197-15,0 0 35 0,0 9 6 0,0 1 2 16,0-10-167-16,0 14-33 0,-5 1-6 0,5-1-2 0,0 0 26 0,0 1 5 16,-6 4 1-16,1 5 0 0,5 0 21 0,0 0 5 15,0-5 1-15,0 10 0 0,0 5-14 0,0-1-2 16,0 6-1-16,0-1 0 0,0 5-38 0,-5 10-7 15,5 0-1-15,0 0-1 16,0-5 29-16,5 0 7 0,-5 0 1 0,0-5 0 16,5-5-77-16,-5-4-15 0,6-5-4 0,-1 0 0 15,-5-5 0-15,6-5 0 0,-6 5 0 0,5-14 0 16,0-1-80-16,-5-4-17 0,0-5-3 0</inkml:trace>
  <inkml:trace contextRef="#ctx0" brushRef="#br0" timeOffset="370">0 984 1036 0,'32'-14'46'0,"-21"4"10"0,5 0-45 16,-5-4-11-16,-6 0 0 0,6 4 0 0,-6-4 95 0,12 4 17 0,-6-9 3 0,-1 4 1 15,1 1-59-15,5 4-11 0,1-4-2 0,-1-1-1 16,5 6-8-16,-4-1-2 0,-1 1 0 0,0 4 0 16,6-5 23-16,5 10 4 0,-6 5 0 0,12 0 1 15,4 4 5-15,-4 1 1 0,5 4 0 0,-1 6 0 16,-10 4 28-16,11 5 5 0,6-5 2 0,4 9 0 16,1 1-61-16,-6-1-12 0,-5 1-2 0,-6 0-1 15,-16-1 28-15,6 1 6 0,-11 4 0 0,0-4 1 16,-6 4-46-16,-10-4-15 0,5 4 8 0,-11-4-8 0,-5 0 11 15,-11-6-2-15,-11 6 0 0,5-10 0 16,1 5-9-16,0-5-12 0,-1 5 2 0,1-5 1 0,-6 0 9 16,5-5 0-16,1 0 0 0,0 0 0 15,-6 0-10-15,11-9-3 0,0-5-1 0,5 0 0 16,6-5-80-16,5 0-16 0,11 0-3 0,0 0-658 16,0 0-131-16</inkml:trace>
  <inkml:trace contextRef="#ctx0" brushRef="#br0" timeOffset="1013">1194 2079 1180 0,'0'0'52'0,"0"0"12"0,0 0-52 0,0 0-12 0,0 0 0 0,0 0 0 0,0 0 87 16,0 0 14-16,0 0 3 0,0 0 1 15,-6 0-45-15,-5-5-8 0,1 0-3 0,4 0 0 0,1-4-11 0,-6-1-2 16,11-4-1-16,-5-1 0 0,-1-4-5 0,1 0-1 15,5 0 0-15,-6-5 0 0,6-5-1 0,6-5-1 16,-6 1 0-16,11-6 0 0,-6 1-6 0,0-5-1 16,6-1 0-16,0-4 0 0,5 0-5 0,-5 5-2 15,5 0 0-15,6-5 0 0,-1 0-5 16,-4 5 0-16,-1-5-8 0,5 0 12 0,-4 4-12 0,-1 1 0 16,11 0-9-16,-11 5 9 0,-5-10 0 0,0 9 0 15,-1 1 0-15,1 4 0 0,-5 1 0 0,10-1 0 0,0 10 0 16,-5-5 0-16,-6 5 0 0,6 0 0 0,-6 5 0 0,6 9 0 15,0-4 16-15,-11-1 8 0,5 6 3 0,-5 9 0 16,0 0-43-16,6-5-9 0,-6 5-2 16,0 0 0-16,0 0 73 0,0 0 14 15,0 0 4-15,0 0 0 0,0 0-39 0,11 19-7 16,-1 0-2-16,1 10 0 0,0 5 26 0,0 4 5 16,0 6 1-16,0-1 0 0,5 0-24 0,0 5-5 15,0-5-1-15,6 10 0 0,-1 0 7 0,1-5 2 16,0 5 0-16,5-1 0 0,-11-3-17 0,5-6-10 15,1 5 12-15,0-5-12 0,-6 0 17 16,0-4-3-16,0-1-1 0,0 5 0 0,1-4-13 0,-7-6-18 0,1-4 4 16,0 0 1-16,-6 0 13 0,6-5 10 0,-11-5-2 0,6 0 0 15,-6 0-17-15,0-9-4 0,0 4-1 0,0-14 0 16,0 0-76-16,-6 10-15 0,-5 0-3 16,-5-6-1-16,0-4-98 0,-6-4-19 15,1-6-4-15,-1 5-1 0</inkml:trace>
  <inkml:trace contextRef="#ctx0" brushRef="#br0" timeOffset="1263">1037 1440 1476 0,'0'0'65'0,"0"0"14"0,11-5-63 0,-1 5-16 15,1-4 0-15,0 4 0 0,11 0 124 0,-6 0 23 16,6-5 4-16,5 5 1 0,5-5-46 0,0 5-9 15,6 0-1-15,5 5-1 0,1 0-40 0,-7-5-8 16,7 0-2-16,4 4 0 0,-5 1-25 0,1-5-6 16,-1 5-1-16,-5 0 0 0,-6-5-13 0,1 0 0 15,-6 0 0-15,0 0 0 0,0 0 20 0,-6 0 0 16,1 0 1-16,-6-5 0 16,0 5-221-16,0-5-45 0,17-4-9 0,-12-1-667 0</inkml:trace>
  <inkml:trace contextRef="#ctx0" brushRef="#br0" timeOffset="2138">2377 994 518 0,'0'0'23'0,"0"0"5"0,0 0-28 0,0 0 0 15,0 0 0-15,0 0 0 0,0 0 172 0,0 0 28 0,0 0 7 0,0 0 1 16,0 0-64-16,0 0-13 0,0 0-3 0,10 14 0 16,1 10 4-16,0-5 0 15,-6 15 0-15,6-5 0 0,-5-1-58 0,-1 6-11 0,6 4-3 0,-6 1 0 16,6 9 4-16,0 5 0 0,0-5 0 0,-6 5 0 15,6 4-52-15,0 6-12 0,-1-6 0 0,1 1 0 16,-5-1 0-16,-1-4 0 0,1 0 0 0,-1 0 0 16,0-10 0-16,-5 0 0 15,0-4 0-15,6-1 0 0,-6-14 0 16,-6 0-18-16,6-9 4 0,-5-1 1 0,5-14-134 16,0 0-26-16,0 0-6 0,-11-5-484 0,6 0-97 0</inkml:trace>
  <inkml:trace contextRef="#ctx0" brushRef="#br0" timeOffset="2486">2166 1032 403 0,'0'-10'36'0,"5"-4"-36"16,1 0 0-16,5-10 0 0,-11 0 148 0,10 4 22 16,17-4 5-16,-10 0 1 0,-17 5-39 0,0-5-7 15,5 5-2-15,0 0 0 0,6-1-51 0,0 1-10 16,-6 0-3-16,6 5 0 0,0-1 0 0,16 1 0 15,22 4 0-15,-22 1 0 0,-27 9 0 0,10-15 0 16,7 10 0-16,4 1 0 0,-5 4 0 0,6 0 0 0,5 0 0 16,0 4 0-16,11 6 0 0,-6 4 0 15,1 1 0-15,5-1 0 0,-6 5 0 0,11 5 0 16,-10 5 0-16,10 0 0 0,0 9-51 0,-5 1-13 0,-6-5 0 16,1-1 0-16,-12 1 54 0,-4-1 8 0,-7 1 2 15,-4 4 0-15,-1 1-64 0,-10-6-10 0,-6 1-3 0,-5-5-1 16,-6 4 14-16,0-4 0 0,1 0 0 0,-1 0 0 15,-10-5 0-15,-1-5 0 16,6-4 0-16,0 4 0 0,0-5 0 0,0-4 18 0,0 4-2 0,6-4-1 16,-6-10-43-16,5 5-8 0,1-5-1 0,4 0-1 15,1 0-144-15,0-5-29 0,-6-5-5 0,17 1-2 0</inkml:trace>
  <inkml:trace contextRef="#ctx0" brushRef="#br0" timeOffset="2887">3052 576 1267 0,'0'0'28'0,"0"0"5"0,0 0 2 0,0 0 1 0,0 0-36 0,0 0 0 0,0 0 0 0,0 0 0 16,0 0 109-16,11-5 15 0,0-5 4 0,5 6 0 15,-16 4 0-15,21-5 0 16,12 0 0-16,5 0 0 15,-1 5 0-15,7 0 0 16,10 0 0-16,0 0 0 0,-11 5-52 16,-11-5-9-1,-5 5-3-15,0 0 0 16,-5-1-72-16,-6 1-16 0,0-5-2 0,1 5-1 16,-7 0-38-16,-10-5-8 0,11 5-2 0,0-1-705 0,-6 6-140 0</inkml:trace>
  <inkml:trace contextRef="#ctx0" brushRef="#br0" timeOffset="3157">3905 922 1468 0,'0'0'32'0,"0"0"8"0,11-5 0 0,-11 5 1 0,0 0-33 0,0 0-8 16,6-5 0-16,-6-5 0 0,5 1 98 0,-5-6 18 15,0 1 3-15,0-5 1 0,0-1-32 0,0-4-7 16,0 0-1-16,-5-4 0 0,5-1-64 0,-6 0-16 15,1 0 0-15,-6-4 0 0,6-1 55 0,-6 5 7 16,5-4 2-16,-4-1 0 0,4-4-44 0,-5 9-9 16,6 0-2-16,0 5 0 15,-1 0-9-15,1 0-12 0,-1 0 2 0,6 9 1 0,-5 6 9 0,5-1 0 16,-5-4 0-16,5 4 0 16,-6 5-53-16,6-4-9 0,0-1-2 0,0 10-614 0,0 0-123 0</inkml:trace>
  <inkml:trace contextRef="#ctx0" brushRef="#br0" timeOffset="4488">4624 1786 1382 0,'-5'19'61'0,"5"-14"13"0,-11-5-59 0,11 9-15 0,-6 1 0 0,6 0 0 15,0-1 101-15,-5 6 18 0,-6-1 3 0,6 1 1 0,-6-1-22 0,0 0-4 16,0 6-1-16,-5 4 0 0,5 9-39 0,1-4-8 15,4 0-1-15,-5 0-1 16,6-1-23-16,-6 1-5 0,-5-5-1 0,0 10 0 0,5-5-18 0,5-5 10 16,-4 0-10-16,4-5 8 0,6 5-8 0,-5-5 0 15,5 0 0-15,0-4 8 16,0 4-71-16,5-9-14 0,1-1-3 0</inkml:trace>
  <inkml:trace contextRef="#ctx0" brushRef="#br0" timeOffset="4905">5126 835 230 0,'0'0'20'0,"0"0"-20"16,0 0 0-16,0 0 0 0,0 0 205 0,0 0 37 0,0 0 7 0,0 0 2 16,0 0-120-16,0 0-24 0,0 0-5 0,0 0-1 15,0 0 22-15,0 0 4 0,0 0 1 0,0 0 0 0,0 0-50 0,0 10-10 16,-5-1-1-16,0 1-1 15,5 0-21-15,0 4-4 0,0 0-1 0,0 6 0 0,0-6 0 16,0 15 0-16,0 0 0 0,0 4 0 0,5 1 8 16,-5 4 0-16,5 15 1 15,-5 0 0-15,0-5-18 0,0 5-4 0,0 4-1 0,6 1 0 16,-6 0-16-16,5-6-10 0,1 1 12 0,-1 5-12 0,0-5 0 16,-5-5 0-16,0 0 0 0,6-15 0 0,-1-4-16 15,1 0 0-15,-1 0 0 0,0-10 0 16,-5-5-125-16,0 1-26 0,0-15-5 0</inkml:trace>
  <inkml:trace contextRef="#ctx0" brushRef="#br0" timeOffset="5377">4959 797 1015 0,'0'0'44'0,"0"0"11"0,0 0-44 0,0 0-11 15,0 0 0-15,0 0 0 0,0 0 64 0,0 0 12 16,5 4 1-16,-5-4 1 0,0 0-43 0,0 0-9 16,0 0-2-16,0 0 0 0,0 0-24 0,6 0 8 15,-1 0-8-15,1 0 0 0,-6 0 0 0,0 0 0 16,0 0 0-16,0 0 0 0,5 0 0 0,-5 0 0 15,5-4 0-15,-5 4 0 0,0 0 0 0,0 0 8 16,0 0-8-16,0 0 0 0,0 0 28 0,0 0 0 16,0 0 0-16,0 0 0 15,0 0-42-15,0 0-8 0,0 0-2 0,0 0 0 0,0 0 13 16,0 0 3-16,0 0 0 0,0 0-406 0,0 0-81 16</inkml:trace>
  <inkml:trace contextRef="#ctx0" brushRef="#br0" timeOffset="6255">5105 845 907 0,'0'0'40'0,"0"0"8"0,0 0-38 0,0 0-10 16,0 0 0-16,0 0 0 0,0 0 80 0,0 0 15 15,0 0 2-15,0 0 1 0,16 4-26 0,-16-4-4 16,0 0-2-16,0 0 0 0,11-4 3 0,0-1 1 16,-1 0 0-16,7 0 0 15,-7 5-10-15,1-5-1 0,5 5-1 0,6-4 0 0,-6-1 14 0,6 5 4 16,5 0 0-16,0-5 0 0,5 0-24 0,1 5-5 16,4 0-1-16,1 0 0 0,6 0-32 15,-7 0-6-15,1 0-8 0,0 0 11 0,5 0-11 0,-5 5 0 0,0 0 0 16,0-5 0-16,-6 0 53 0,-5 0 9 15,5 0 2-15,-5 0 0 0,-5 0-64 0,0 0-24 0,-11-5 0 0,5 5 1 16,0 0 23-16,-5 0 0 0,-11 0 0 0,0 0 0 16,0 0 0-16,0 0-11 0,0 0 11 0,0 0-12 15,0 0-70-15,0 0-14 0,-22 5-4 16,1 4-595-16,-6 6-119 0</inkml:trace>
  <inkml:trace contextRef="#ctx0" brushRef="#br0" timeOffset="6501">5024 1359 403 0,'0'0'17'0,"0"0"5"0,0 0-22 0,0 0 0 0,0 0 0 0,16 4 0 0,-11 1 297 0,12 0 55 16,-1 0 12-16,0 0 1 0,0-1-189 0,6-4-39 15,5-4-7-15,0 4-2 0,5-5-37 0,6 5-8 16,0 5-2-16,5-5 0 0,0 0-32 0,6-5-6 15,0 0-2-15,5 5 0 0,-6 0-15 0,1 0-3 16,-1 5-1-16,1 0 0 0,-11-5-22 0,-6 4-18 16,6 1 3-16,0 0 1 0,-11 0 14 0,5 0 0 15,1-5 0-15,-6 0 0 16,-6 0-104-16,6 0-17 0,-5-5-4 0,0 0-927 0</inkml:trace>
  <inkml:trace contextRef="#ctx0" brushRef="#br0" timeOffset="6847">6574 859 1036 0,'0'0'46'0,"0"0"10"15,0 0-45-15,0 0-11 0,0 0 0 0,0 0 0 16,11 10 104-16,-11-10 20 0,11 9 3 0,-6 1 1 16,1 4-52-16,-6 1-9 15,0 4-3-15,5-5 0 0,0 6 12 0,-5 4 3 0,0 0 0 0,0 9 0 0,0-4-11 16,0 5-1-16,6-1-1 0,-1 6 0 0,-10 4-15 0,5-5-3 16,0 10-1-16,0 0 0 0,0-4-38 0,0 4-9 15,0 9 0-15,0 1 0 0,0-5 53 0,0 4 9 16,0 1 2-16,0-10 0 15,0 0-81-15,5-5-16 0,1-4-3 0,-6-11-1 0,-6-4 13 0,1-4 4 16,5-1 0-16,0-5 0 16,0-14-144-16,0 0-28 0,0 0-5 0,0 0-2 15</inkml:trace>
  <inkml:trace contextRef="#ctx0" brushRef="#br0" timeOffset="7172">6363 883 1004 0,'0'0'22'0,"0"-9"5"0,0-6 1 0,6 1 0 0,-6-6-28 0,11 6 0 0,-1 0 0 0,1-1 0 15,-5-9 64-15,5 10 7 0,5-1 1 0,0 1 1 16,6 0-7-16,-1 4-2 0,-10 0 0 0,11 6 0 16,-1-6 52-16,12 5 9 0,-6 10 3 0,0 5 0 15,5-6-37-15,0 6-7 0,1 4-2 0,-1 1 0 16,6 9-16-16,0 5-3 0,0 4-1 0,0 1 0 15,-1 0-12-15,-4 4-2 0,-1-4-1 0,-5 4 0 16,-11-9-19-16,6 4-4 0,-6 6-1 0,-5-1 0 16,0-4-36-16,-11-5-7 0,-6-1-2 0,-10 6 0 15,0-5 40-15,-6 4 8 0,1-4 2 16,-12-5 0-16,1 0-28 0,-6-4 0 0,6-6 0 0,-6 0-11 0,0-4-9 16,6 0-3-16,-1-6 0 0,1 1 0 15,10-5 23-15,1-5 0 0,4-4 0 0</inkml:trace>
  <inkml:trace contextRef="#ctx0" brushRef="#br0" timeOffset="7501">7287 485 806 0,'16'4'72'16,"-16"-4"-58"-16,0 0-14 0,0 0 0 0,0 0 145 0,0 0 27 0,0 0 4 0,11 5 2 16,5 0-45-16,1-5-9 0,-17 0-1 0,16 0-1 15,0 0-30-15,11 0-7 0,-5 0-1 0,5 5 0 16,-6-5-2-16,6 0-1 0,0 0 0 0,0 5 0 15,0-5-42-15,0 4-9 0,-5 1-2 0,0 0 0 16,-1 0-19-16,1 0-9 0,-6-5 8 0,-5 4-8 16,5-4 0-16,0 0 8 15,-5 5-8-15,0-5 0 0,0 0 0 0,-11 0 0 0,0 0 0 0,0 0 0 16,0 0-203-16,0 0-45 0</inkml:trace>
  <inkml:trace contextRef="#ctx0" brushRef="#br0" timeOffset="7735">8297 773 864 0,'0'0'76'0,"0"0"-60"0,0 0-16 0,0 0 0 16,0 0 62-16,0 0 10 0,-10-5 1 0,-1-5 1 0,-5-9-14 0,5 5-4 16,0-1 0-16,0-4 0 0,0 0 12 0,-5-5 3 15,5 0 0-15,1-5 0 0,-7 0-4 0,1-4-1 16,0 4 0-16,11-5 0 0,5 1 18 0,0-1 3 15,0 10 1-15,0 0 0 16,0-5-96-16,0 5-20 0,0 0-3 0,0 5-1 0,0 0 32 0,5 4 10 0,0-4 0 16,6 5 0-1,-5 4-49-15,4 5-9 0,7 0-3 0,-7 1-815 0</inkml:trace>
  <inkml:trace contextRef="#ctx0" brushRef="#br0" timeOffset="8086">8508 2295 864 0,'11'5'76'0,"-11"-5"-60"15,0 0-16-15,11 4 0 0,0-4 85 0,5 0 15 16,-5 0 2-16,-1-9 1 0,7-1-35 0,-1 1-6 15,0-6-2-15,0-4 0 0,6 5 16 0,-1-10 2 16,6 0 1-16,0-5 0 0,0-14-31 0,-5 4-5 16,16-4-2-16,-16 0 0 0,-1-10-11 0,1-5-2 15,5-4-1-15,5-10 0 0,-16 0-5 0,6-5-1 16,-6 0 0-16,0-4 0 0,-5-6-8 0,0-4-1 16,-11 0-1-16,5-10 0 0,6 10-11 0,-5-1 10 15,-17 6-10-15,5-5 10 0,-4 9-2 0,-1 5-8 16,0 5 12-16,0 10-4 0,-5-1-8 15,5 6 12-15,-5 4-12 0,5 0 12 16,-5 10-32-16,5 0-5 0,0 4-2 0,1 10-597 0,-12 1-119 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24.1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17 230 0,'21'-5'20'0,"-4"5"-20"0,-7-5 0 0,-10 5 0 0,0 0 196 0,0 0 36 0,-10 0 6 0,10 0 2 15,0 0-102-15,0 0-20 0,0 0-4 16,0 0-1-16,0 0 13 0,0 0 2 0,0 0 1 0,16-5 0 15,-5 5-22-15,10 0-5 0,-4 0-1 0,4-5 0 16,1 10-16-16,-1-5-3 0,6 0-1 0,6 0 0 16,-1 0-29-16,1 5-5 15,4-5-2-15,1 0 0 0,0 5-19 0,5 0-4 16,-10 4-1-16,4-4 0 0,1 0-12 0,-5 0-9 0,5-1 12 0,5 1-12 16,-5 0 8-16,-6-5-8 0,6 0 0 0,-6-5 0 15,1 5 0-15,-12 0 0 0,1 0 0 0,-1-5 0 16,-10 5-25-16,0-4-6 15,-11 4-1-15,0 0 0 0,0 0-136 0,0 0-27 16,-11 9-5-16,-10-4-498 0,-6 0-99 0</inkml:trace>
  <inkml:trace contextRef="#ctx0" brushRef="#br0" timeOffset="217">113 401 921 0,'33'5'40'0,"-33"-5"10"0,0 0-40 0,11 4-10 16,5-4 0-16,0 0 0 15,0-4 206-15,0-1 39 0,1 5 8 0,4-5 2 0,12-5-103 0,-1 6-21 16,-10-1-4-16,5 0-1 16,0 0-40-16,0 5-8 0,0 0-2 0,-6 0 0 15,12 0-31-15,-6 0-6 0,5 5-2 0,1-5 0 16,-6 5-23-16,5-5-5 0,0 5-1 0,12-5 0 0,-12 0-8 0,0 0 0 16,-5 0 0-16,6 4 0 15,-6-4-73-15,-6 0-20 0,1-4-4 0,-6 4-654 16,0 0-130-16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25.6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 2141 1681 0,'0'0'36'0,"0"0"8"0,0 10 2 0,0 0 2 0,0-10-38 0,-5 14-10 0,5-4 0 0,0-10 0 16,-5 9 61-16,5-9 11 0,0 0 1 0,-11 5 1 15,0-5-39-15,0 0-8 0,0 0-2 0,6-5 0 16,-11-4-13-16,5-1-2 0,0-4-1 0,0 4 0 16,-5-4 3-16,5-6 0 0,1-4 0 0,-1 0 0 15,0-4 3-15,0-6 1 0,0 0 0 0,1 1 0 16,4-6-16-16,1-4 11 0,-1-5-11 15,-4-5 10-15,10-4 28 0,-6-1 6 0,12-4 0 0,-1 9 1 16,0 0-25-16,-5-5-6 0,6 1-1 0,-1-6 0 16,1 6-5-16,10-6 0 15,0-4-8-15,0-15 12 0,-5 5-3 0,5 5-1 16,6 5 0-16,-1 0 0 0,1 5-8 0,0 4 12 0,5-4-12 0,5 9 12 0,6 9-22 16,-11 1-4-16,-5 10-1 0,-6 4 0 15,0-5 31-15,0 10 7 0,6 5 1 0,-11 5 0 16,-1 4-39-16,7 5-7 0,-7 0-2 0,1 1 0 15,5 4 71-15,1 9 13 0,-1 1 4 0,0 4 0 16,0 1-52-16,-5 9-12 0,0 0 0 0,0 4 0 0,-6 1 0 0,0 10 12 16,-5 4-3-16,0 5-1 0,-5-5-8 15,-6 0 0-15,0 5 0 0,1 5 8 0,-12-10-8 16,0 1-12-16,-5-6 2 16,-5 0 1-16,0 1 9 0,-1-6 8 0,-10-4-8 0,0 5 11 0,-1-10-11 0,-4 5 0 15,5-5 0-15,-6-5-11 0,0-5 11 0,-5 1-8 0,11-6 8 16,-5-4-8-16,4-5 8 0,1-9-12 0,0 4 12 15,5-5-12-15,6-4 4 0,-1-5 0 0,1-5 0 16,-1 0 0-16,6 4 8 0,0-13-12 0,6-1 12 0,5-4-12 16,-6-1 12-1,6 1 0-15,0-1-9 0,10 1 9 0,-5-5 16 16,11 4 7-16,-5 1 1 0,5 0 1 0,0-6-25 0,0 6 0 0,5 4 0 0,1 1 0 16,5-1 0-16,5 5 0 0,0-4 0 0,-5-1 0 15,10 10 0-15,-4-5-12 0,4 5 0 0,6-5 1 16,-5 5 11-16,-1-4 9 0,6 4-1 0,-5 0-8 15,-6 4 9-15,6 6-9 0,-6 0 0 0,6 4 9 16,-6-9-9-16,5 4 0 0,-4 6 9 0,-1-1-9 16,0 5 0-16,0 0 0 0,1 5 0 0,-1-4 0 15,-5-1-122-15,-1 5-29 0,1 5-5 16</inkml:trace>
  <inkml:trace contextRef="#ctx0" brushRef="#br0" timeOffset="469">1800 2117 1267 0,'0'0'28'0,"0"0"5"0,0 0 2 0,-11 5 1 0,0-5-36 0,0 0 0 16,6-5 0-16,-6 1 0 0,-5-1 78 0,5 0 9 16,-5-9 1-16,0-1 1 0,-6-4-37 0,-5-10-7 0,0-4-1 0,6-1-1 15,-6-5-8-15,5-4-2 0,0-5 0 0,6-5 0 16,-5-4-7-16,10-1-2 0,0-9 0 0,0 0 0 0,6-1 1 15,-6 1 0-15,6 0 0 0,5 5 0 0,0-6-1 0,5 1-1 16,6 0 0-16,0 0 0 0,-1 4-6 0,1 6-1 31,5-1 0-31,1-4 0 0,-1 4-4 0,0 5-2 16,0-4 0-16,6 9 0 0,-1-1-10 0,-4 6-9 0,4 5 9 0,1-1-13 16,-1 1 13-16,1 9 0 0,-6 5 0 0,6-5 0 15,-6 5 19-15,6 0 6 0,-6 10 2 0,0-5 0 16,0 0-43-16,-5 9-9 0,0 10-2 0,5 0-634 31,-5 5-127-31</inkml:trace>
  <inkml:trace contextRef="#ctx0" brushRef="#br0" timeOffset="969">2221 1546 1497 0,'0'0'66'0,"0"10"14"15,0 4-64-15,0-14-16 0,0 0 0 0,-5 10 0 0,-1 4 55 0,1-4 7 16,5-10 2-16,0 0 0 0,0 0 26 0,0 0 6 16,0 0 0-16,0 0 1 0,0 0-53 0,-5-15-10 0,5-4-2 0,0 0-1 15,-6-10-4-15,6 0-1 0,0-5 0 0,6-4 0 16,-6-10-2-16,10 0-1 0,1 0 0 15,0 0 0-15,0 0-7 0,0-5-2 0,-1-4 0 0,7-1 0 16,4 5-14-16,-5 0 0 0,1-4 0 0,4-1 0 16,1 5 0-16,5 5 0 0,-5-5 0 0,5 5 0 15,-6 0 0-15,1 5 0 0,-1 5 0 0,1-1 0 16,-6 10 57-16,6 1 6 16,-1 4 1-16,1 4 0 0,0 1-52 0,-12 10-12 0,1-6 0 0,5 10 0 15,-5-4-23-15,-11 9-7 0,0 0-2 0,0 0 0 0,11 5 32 16,5 4 15-16,-5 10-2 0,0 1 0 0,-6 8 4 0,6 6 1 15,-11 4 0-15,5 6 0 0,6 8 1 0,0 6 0 16,0 5 0-16,5 9 0 0,-10 0-30 0,10-5-5 16,-5-5-2-1,-1 5 0-15,7 1 38 0,-7-1 7 0,1 0 1 0,0-4 1 16,0-6-15-16,0 6-3 0,-1-6-1 0,1-9 0 0,0-4 12 0,-6-6 2 16,6 5 1-16,0-9 0 0,0-5-37 0,-6-10-7 15,1 0-1-15,-1 0-1 16,0-4-18-16,-5-1-3 0,0-14-1 0,0 10 0 0,0-10 43 0,0 0 19 15,0 0-2-15,-16 9 0 16,0-9-217 0,-11 0-44-16,0 0-9 0,0-5-697 0</inkml:trace>
  <inkml:trace contextRef="#ctx0" brushRef="#br0" timeOffset="1159">2313 1162 1497 0,'22'0'66'0,"-22"0"14"0,11-5-64 0,-1 5-16 0,7-5 0 0,-1 5 0 15,5 0 104-15,1-5 16 16,-6 5 4-16,11-4 1 0,0 4-46 0,0-5-10 0,6 5-1 0,-1 0-1 0,0 5 11 0,1-5 2 31,-1 4 1-31,1-4 0 0,-1 5-57 0,-5 0-11 16,6 0-2-16,-6 0-1 0,0 4-30 0,-6-4-5 0,6-5-2 0,-11 5 0 16,6 0-132-16,-11-5-26 0,10 4-6 0,-4-4-1 0</inkml:trace>
  <inkml:trace contextRef="#ctx0" brushRef="#br0" timeOffset="1375">3556 1339 1688 0,'10'44'37'0,"-4"-25"8"0,-6 5 2 0,11 0 0 0,-6-5-38 0,-5 5-9 0,-5 5 0 0,5 0 0 16,0 4 100-16,-11 1 17 0,0 4 4 0,0 1 1 15,6-6-52-15,-6 1-10 0,6 0-3 0,-6-1 0 16,5 1-36-16,-4-5-7 0,4-10-2 0,1 5 0 31,-6-5-12-31,6-5 0 0,-6-4 8 0,5 0-8 16,6-10-143-16,0 0-31 0,0 0-6 0,0 0-697 0</inkml:trace>
  <inkml:trace contextRef="#ctx0" brushRef="#br0" timeOffset="1750">4247 1805 1342 0,'-11'5'29'0,"6"0"7"0,5-5 0 0,0 0 3 16,-6 5-31-16,6-5-8 0,0 0 0 0,0 0 0 15,0 0 93-15,0 0 18 0,6-10 3 0,-6-4 1 16,5-1-39-16,-5 1-7 0,0-5-1 0,6-1-1 0,-1-8-29 0,-5-1-6 16,0 5 0-16,0-10-1 0,0-9-17 0,0-10-3 15,6 0-1-15,-6-4 0 0,-6-6-2 0,-5 6 0 16,11-6 0-16,-5 1 0 0,-6-5-8 0,0-1 0 15,6 1 0-15,-1-5 0 0,-10 10 0 0,5-6 13 16,-5-4-3-16,5 5-1 31,1 10-28-31,-12-1-5 0,-5 0-2 0</inkml:trace>
  <inkml:trace contextRef="#ctx0" brushRef="#br0" timeOffset="2000">3815 422 1101 0,'22'0'48'0,"-12"0"12"16,12-5-48-1,-6 1-12-15,11 4 0 0,0 0 0 0,0-5 121 0,6 0 23 16,-1 0 4-16,6 5 0 0,5-5-36 0,0 5-8 0,0 5-2 0,1-5 0 16,-6 0-30-16,10 5-5 0,1 0-2 0,-6 0 0 15,6-1-24-15,-12-4-5 0,7 0 0 0,-1 5-1 16,-11 0-19-16,6 0-4 0,-6 0-1 0,6-1 0 15,-5 1-11-15,-1-5 0 0,-10 5 0 0,5 0 0 0,-6-10 0 16,6 5 0 0,-10-5 0-16,4 5 0 0,-10-5-60 0,0 1-4 0,0 4 0 0,-6 0-1 15,-5 0-166-15,0 0-33 0</inkml:trace>
  <inkml:trace contextRef="#ctx0" brushRef="#br0" timeOffset="2207">4155 960 576 0,'33'5'25'0,"-23"0"6"0,17-1-31 0,-5 1 0 16,0 0 0-16,5 0 0 15,0-5 229-15,5 9 40 0,-5-4 8 0,6 0 2 16,-6-5-138-16,0 5-27 0,5 0-6 0,0-5 0 0,1 0-40 0,-6 5-7 0,5-5-1 0,-5 0-1 16,6 0-33-16,-6 0-6 0,5 0-2 0,6-5 0 15,-11 5-18-15,0 0 10 0,0 0-10 0,0 0 8 16,0 0-23-16,5 5-5 0,-5-5 0 0,-5 0-636 15,0 4-128-15</inkml:trace>
  <inkml:trace contextRef="#ctx0" brushRef="#br0" timeOffset="2486">5209 2031 403 0,'0'0'36'0,"11"10"-36"16,-6 4 0-16,6-4 0 0,0-1 160 0,-11-9 26 0,0 0 5 16,16 5 1-1,0-5-65-15,6 0-13 16,-6-10-2-16,0 1-1 0,0-1-32 0,0-4-7 0,6-5 0 0,0-1-1 0,-1-9-21 0,6-4-4 16,-5-1-1-16,5-9 0 0,0-10-25 0,0 5-6 15,0-9-1-15,-6-6 0 0,1-9-13 0,0 0 9 16,-1-5-9-16,-5-4 8 0,-5-1-8 0,-5 5 10 15,10-9-10-15,-11-1 10 0,-5 1-10 0,0 4 8 16,-5 1-8-16,5-1 8 16,-5 5-8-16,-1 10 0 0,6 0 0 0,-5 9-11 15,-1 5-89-15,1 5-17 0,5 5-4 0</inkml:trace>
  <inkml:trace contextRef="#ctx0" brushRef="#br0" timeOffset="2704">6073 1685 1188 0,'0'0'52'0,"0"0"12"16,11-9-52-16,-6-1-12 0,1 5 0 0,4-4 0 0,-4-1 88 0,-1-4 16 15,6 4 2-15,0 5 1 0,-6-4-40 0,1-1-8 16,-1 0-2-16,0 1 0 0,1-1-49 0,-6 1-8 15,0-1 0-15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26.0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443 648 1497 0,'0'0'32'0,"0"0"8"0,0 0 0 0,0 0 4 0,0 0-36 0,0 0-8 15,-5-10 0-15,0 1 0 0,-1-6 53 0,1-4 9 0,-1 9 2 16,6-4 0-16,0 0 26 0,-10-6 6 0,4-4 0 16,-5-4 1-16,6-1-53 0,0 0-10 0,-6-10-2 0,0 6-1 15,0-6-31-15,6 6 0 0,-6-6 0 0,6 1 0 16,-1 0 29-16,-5 4 0 31,6 5 0-31,0-4 0 0,5 9-76 0,-11 0-15 0,0 4-3 0,-5 16-888 16</inkml:trace>
  <inkml:trace contextRef="#ctx0" brushRef="#br0" timeOffset="192">0 273 1728 0,'0'0'38'0,"0"0"8"0,22 0 2 0,-6 5 0 0,0-5-39 0,-5 0-9 16,5 0 0-16,1 0 0 0,4 0 104 0,1 0 20 15,5 0 3-15,-6 0 1 0,6-5-52 0,6 5-9 16,-6-5-3-16,5 1 0 0,-5-1-12 0,0 5-4 15,-5 0 0-15,0 0 0 0,-1 0-25 0,1 0-6 16,-6 5-1-16,0-1 0 0,0 6-16 0,1 0 0 16,-1-1 0-16,-5 1 0 15,5-1-150-15,-5 1-34 0,5 0-6 0,-5-1-479 0,-1 1-96 0</inkml:trace>
  <inkml:trace contextRef="#ctx0" brushRef="#br0" timeOffset="375">795 499 288 0,'0'0'25'0,"10"-5"-25"0,1 10 0 16,-5-5 0-16,-6 0 223 0,0 0 39 16,10 0 8-16,-10 0 2 0,0 0-116 0,0 0-22 15,11 5-5-15,-11-5-1 0,0 0-51 0,0 0-10 0,0 0-3 0,0 0 0 16,0 9-51-16,0-9-13 0,0 0 0 0,0 0 0 16,11 5 22-16,-11-5 2 0,0 0 0 0,0 0 0 31,0 0-141-31,0 0-28 0,0 0-6 0,0 0-1 0</inkml:trace>
  <inkml:trace contextRef="#ctx0" brushRef="#br0" timeOffset="843">757 268 288 0,'0'0'25'0,"0"0"-25"0,0 0 0 0,0 0 0 15,0 0 256-15,0 0 47 0,0 0 9 0,0 0 1 0,0 0-130 16,5 15-27-16,-5-6-4 0,6 11-2 0,-6-6-69 0,5 5-13 16,-5 5-4-16,11 5 0 0,-6 0-51 0,-5-5-13 15,6 5 0 1,-1 0 0-16,6-5 34 0,-6 0 4 0,1 0 1 0,4 0 0 0,1-10-23 0,-5 0-4 16,4-4 0-16,1 0-1 0,5-1 0 0,-5-9 0 15,0 0 0-15,5 0 0 0,0-9-11 0,1-1 0 16,-1 5 9-16,0-9-9 0,-5-5 0 0,0-1 0 0,-11 1 0 0,10 0 0 15,12 5 0-15,0-1-15 0,-17-4 3 16,6 0 0-16,-11 0 12 0,5-1 16 16,-5 6-3-16,0-5-1 0,6-1-12 0,-6 11 0 0,5-1 0 0,-5 10 0 15,0 0 0-15,0 0 0 0,0 0 0 0,0 0 0 16,0 0-48-16,0 0-13 0,-5 24-3 16,10 0 0-1,-5-4 79-15,-5 8 15 0,-12 1 3 0,-4 5 1 16,10 4-3-16,0 1-1 0,0-1 0 0,1 5 0 0,-7-4-30 0,1 9 0 0,0-5 0 0,0 5 0 15,-6 5-14-15,1-5-9 0,-1 5-1 0,0-5-1 16,6 0 40-16,-5-10 8 0,-1 5 1 0,6-9 1 16,0-10-41-16,-1 0-9 0,1-5-2 15,11 0 0-15,-6-9 17 0,5-1 10 0,6-9-12 0,0 0 12 16,0 0-60-16,0 0-4 0,0 0-2 0,0-14-576 16,0-15-115-16</inkml:trace>
  <inkml:trace contextRef="#ctx0" brushRef="#br0" timeOffset="1579">1443 321 1450 0,'0'0'32'0,"5"15"6"0,1 9 2 0,-1-5 1 0,0 0-33 0,-5 0-8 16,0 10 0-16,0 0 0 0,-5 5 115 0,0-1 21 0,5 1 4 0,-6-1 0 0,-5 1-60 0,6 0-13 15,0-1-3-15,-6 1 0 0,5 4-37 0,-4-9-8 16,4 0-2-16,1-5 0 0,-6 0-7 0,6 0-2 16,5-10 0-16,-6 6 0 0,6-11-26 0,0-9-6 15,0 0 0-15,0 0-1 16,0 0 25-16,0 0 0 0,-11-5 0 0,6 1 0 0,0-6 0 0,-1-4 0 0,6-1 0 0,-5-4 0 16,5 0 0-16,0-5 0 0,0-5 12 0,0-5-4 15,5 5-8-15,1-9 0 0,-1-5 0 0,0 0 0 16,6 4 0-16,0 1-10 0,5-5 10 0,-5 4-13 15,5-4 13-15,-5 4 0 0,5 6 0 0,0 4 0 16,1 5 0-16,-1 0 0 16,0 5 0-16,0 4 0 0,6 1 20 0,-6 9 8 0,0-4 0 0,0 4 1 31,-5 5 5-31,0 0 1 0,0 9 0 0,0 6 0 0,-11-6-35 0,5 6 0 16,-10-1 0-16,-1 5 0 0,-5 5 0 0,1 0 0 15,-1-4 0-15,0 4 0 0,-5-5 0 0,5 5 0 16,-5-10 0-16,5 6 0 0,0-11-15 0,6 6-9 0,5-15-3 0,0 0 0 15,-6 9 27-15,6-9-8 0,0 0 8 0,0 0 0 16,0 0-33-16,11 5-2 0,5 5 0 0,1-10 0 0,-1 0 35 0,0 0 0 16,0 0 0-16,0-5 0 0,1-5 0 0,-1 10 0 15,5 0 0-15,-4 0 0 0,-1-9 0 0,0 9 0 16,0-5 0-16,6 5 0 0,-6 0 0 0,-5 0-8 16,0-5-1-16,5 0 0 0,-11 5 9 0,12-5 0 15,-1 1 10-15,5 4-10 16,-10-5 0-16,5 0 0 0,-5 0 0 0,5-4 0 0,1 4 0 0,-1 0 0 15,0-9 0-15,0 4 0 0,-5-5 21 0,5 1-1 16,0 0-1-16,-5-1 0 0,0 1-3 0,0-1 0 0,-6 1 0 16,1 0 0-16,-1-1-5 0,-5 1-2 0,0-5 0 0,0 4 0 31,-11 6 9-31,6 4 2 0,-6-5 0 16,6 10 0-16,-6 0-20 0,0 5 0 0,0 0 0 0,-5 4 0 15,5 6 8-15,-5 4-8 0,5 0 9 0,6 5-9 16,-1 0 12-16,1-5-4 0,5 10-8 0,-5-5 12 0,5 0 32 0,0 0 7 0,10 0 1 0,-4 5 0 15,10-10-42-15,0 1-10 0,0 4 0 0,6-5 0 16,-6 0 0-16,0-5 0 0,6 1 0 0,0-1 0 31,-6-4-28-31,5-1-7 0,1-4-1 0,-6 0-1 0,6 0 11 0,-6-5 2 16,11 0 1-16,-5 0-1073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30.8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0 763 1695 0,'0'0'75'0,"0"0"16"0,0 0-73 0,0 0-18 0,0 0 0 0,0 0 0 31,0 0 96-31,0 0 15 0,0 0 3 0,0 0 1 0,0-5-45 0,5 1-9 0,1-6-1 0,-1 0-1 15,-5 1-39-15,0-1-8 0,0 1-2 0,0-6 0 16,0 1-2-16,0-1 0 0,5 1 0 0,-5 0-711 16,0-1-142-16</inkml:trace>
  <inkml:trace contextRef="#ctx0" brushRef="#br0" timeOffset="171">113 48 1382 0,'0'0'123'0,"0"0"-99"16,22-5-24-16,-22 5 0 0,0 0 224 0,0 0 40 31,11-10 8-31,-11 10 2 0,16 0-195 0,-16 0-39 16,11-9-8-16,-11 9-2 0,0 0 14 0,0 0 4 0,0 0 0 0,0 0 0 16,0 0-192-16,0 0-39 0,5-24-7 0,-5 24-2 0</inkml:trace>
  <inkml:trace contextRef="#ctx0" brushRef="#br0" timeOffset="407">292 826 1382 0,'0'0'123'0,"0"0"-99"0,0 0-24 0,5-5 0 16,6 0 119-16,-11-5 18 0,0 10 4 0,0-9 1 16,0-1-48-16,0-4-10 15,0 4-1-15,0-4-1 0,0-1-66 0,0 1-16 16,-11-5 0-16,11 4 0 0,0 1 0 0,11 0 0 0,-6-1 0 0,1 1-645 16,-6-1-133-16</inkml:trace>
  <inkml:trace contextRef="#ctx0" brushRef="#br0" timeOffset="750">621 494 1497 0,'0'0'66'0,"11"0"14"0,5 0-64 0,0 0-16 15,1 0 0-15,-1 0 0 0,-5-9 94 0,-1 4 15 0,7-5 3 0,-12 1 1 16,6-6-27-16,0 6-6 0,-6-6 0 0,6-4-1 15,-6 5-65-15,1-6-14 0,-6 6 0 0,0 0 0 16,0-6 0-16,-11 6 0 0,5 4 0 0,-4 6 0 16,-7-1 0-16,7 0 0 0,-1 10 0 15,0 0 0-15,-5-1 0 0,0 6 0 0,5 0 0 0,0 4 0 16,-5 0 56-16,-1 1 6 0,7-1 2 0,4 10 0 0,1-5-52 0,-1 5-12 16,6 1 0-16,0-1 0 0,0 0 0 0,6-5 0 0,-1 5 0 15,6 0 0-15,0 0 0 0,0 0 0 0,5-5 0 16,-5-5 0-16,5 6 0 0,-5-6 0 0,5 0 0 0,-5 1 0 15,0-6 0-15,5 1 0 0,-5 0 0 0,10-1 0 32,-5 1-48-32,1-5-13 0,-1 4-3 0,5-4-947 0</inkml:trace>
  <inkml:trace contextRef="#ctx0" brushRef="#br0" timeOffset="926">1248 773 1440 0,'0'0'64'0,"0"0"12"0,0 0-60 0,0 0-16 16,0 0 0-16,0 0 0 0,0 0 160 0,0 0 28 31,0 0 7-31,0 0 1 0,0-10-114 0,0 1-22 16,0-1-5-16,-6 5-1 0,6-4-26 0,0-1-4 0,-5 0-2 0,0 1 0 16,-1-1-69-16,1 5-13 0,5-4-4 0,11-1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35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49 149 1965 0,'0'0'43'0,"0"0"9"0,-6 0 1 0,6 0 3 0,0 0-44 0,0 0-12 16,0 0 0-16,0 10 0 0,-5-1 103 0,5 1 18 15,-6 0 4-15,1 4 1 0,5-4 2 0,0 9 0 16,-5-5 0-16,-1 15 0 0,1 0-52 0,5 0-9 0,-6 4-3 0,6 1 0 0,-5 4-51 0,5 6-13 16,0-6 0-16,0 10 0 0,5-10 12 0,-5 6-1 15,6 4 0-15,-1 0 0 0,1 0-11 0,-6-15-16 16,0 6 4-16,0-6 1 0,0 1 11 0,5 0 0 31,6-6 0-31,0 1 0 16,-11-5-100-16,5 0-24 0,0-9-4 0</inkml:trace>
  <inkml:trace contextRef="#ctx0" brushRef="#br0" timeOffset="437">394 898 1267 0,'0'0'56'0,"0"0"12"0,0 0-55 0,11-4-13 0,0-6 0 0,5 0 0 16,-10-9 54-16,4 0 8 0,-4 5 2 0,5-6 0 15,-11 1 0-15,0 5 0 16,-6-5 0-16,1-1 0 0,-1 1 0 0,1 5 0 0,-6-1 0 0,-5 6 0 16,5-6 0-16,0 6 0 0,-5-1 0 0,0 10 0 0,5 0-52 0,-5 5-12 15,0 0 0-15,5 9 0 16,-5 1 54-16,5-1 8 0,0 5 2 0,6 5 0 0,-1 5-52 0,6-5-12 15,0 0 0-15,0 0 0 0,-5-5 0 0,10 0 0 16,1-9 0-16,-1 4 0 0,-5 6 8 0,11-11 0 16,-11-9-8-16,11 10 12 0,-11-10-12 0,11 5-8 15,5-5 8-15,-5-5-13 0,-1-5 13 0,1 1 0 16,0-1 0-16,0-4 0 0,0-1 0 0,-1-4 0 16,1 5 0-16,5-1 0 0,-5-4-15 0,5 0 0 0,-5 4 0 15,0-4 0-15,0 5 15 0,-6-1-9 0,1 1 9 0,-1 4-8 16,-5 10 21-16,0 0 5 0,0 0 1 0,0 0 0 15,0 0-19-15,0 0 0 0,0 0 0 0,5 15 0 16,1-1 0-16,-6 5 0 0,5-4 0 16,1 4 0-16,-1 5 9 0,-5 0-1 15,5 0-8-15,-5 5 12 0,6-5-12 0,-6 0 0 0,0-5 0 16,5 5 0-16,1-5 0 0,-6 0-8 16,5-4 8-16,0-1-13 0,6-4-115 0,0-1-24 0,-11-9-4 0,11 5 0 0</inkml:trace>
  <inkml:trace contextRef="#ctx0" brushRef="#br0" timeOffset="1078">783 0 1497 0,'0'0'32'0,"-5"15"8"0,0 4 0 0,-1 0 4 0,1 5-36 0,-1 0-8 16,-4 5 0-16,10 0 0 0,0 5 149 0,0 4 28 16,0 5 6-16,0 5 1 0,5-5-93 0,0 5-19 15,-5 0-3-15,6 5-1 0,-1-5-51 0,-5 0-17 16,6 0 10-16,4-4-10 0,1-1 56 0,0 0 7 16,0-5 1-16,0-4 0 0,-6-5-52 0,-5-10-12 15,5 5 0-15,1-10 0 0,5-4 0 0,-6 0 0 16,-5-10 0-16,11 0 0 15,-11 0-48-15,11 0-13 0,-1-10-3 0,-4 0 0 0,-1-4 52 0,1-5 12 16,-1 0 0-16,-5-1 0 0,-5-4 12 0,-1 0 6 16,1 0 1-16,-6 0 0 0,-5-4-31 0,0 4-5 15,-6-5-2-15,0 5 0 0,1 0 19 0,5 0 12 16,-1 0-1-16,1 0-1 0,5 9-10 0,1 6 0 16,-1-1 0-16,5 5 8 0,6 5-8 0,0 0-17 15,0 0 4-15,0 0 1 16,0 0-42-16,6 10-8 0,10 9-2 0,0-5 0 15,0 10-102-15,1-4-21 0,-1 4-4 0,0-5-1 0,0-5 41 16,0 6 8-16,1-1 2 0,-7 0 0 0,1 0 72 16,5-4 14-16,-5-1 3 0,0 0 1 0,5-4 92 0,0 0 19 0,1 4 3 0,4-9 1 15,-10 0 34-15,5-1 7 0,0-4 2 0,1 0 0 16,-7 0-18-16,7 0-3 0,-1-4-1 0,-5-6 0 16,-1 10 8-16,1-10 2 0,-5 1 0 0,4-1 0 0,1-4-37 0,-5 4-7 0,-6-4-2 0,5-1 0 15,-5 1-49-15,0 0-16 0,-5-6 0 0,-1 6 0 16,1-5 16-16,-1 4 0 0,-4 6 0 0,4-6 0 15,-5 6 0-15,1 9 0 0,10 0 0 0,-6 0 0 0,-5 9 48 16,1 1 13-16,-1-5 3 0,5 4 0 16,-4 6-52-16,10 4-12 15,-6-5 0-15,6 10 0 0,6-4 54 0,-6 4 8 16,10 4 2-16,-4-4 0 0,5 5-52 0,-1-5-12 16,1 0 0-16,0 0 0 15,0 0-48-15,5-5-13 0,0 1-3 0,0-1 0 16,-5-10 4-16,6 6 1 0,-1-6 0 0,5 1-622 15,6 0-125-15</inkml:trace>
  <inkml:trace contextRef="#ctx0" brushRef="#br0" timeOffset="1314">1459 1038 1497 0,'0'0'32'0,"0"0"8"0,0 0 0 0,0 0 4 0,0 0-36 0,0 0-8 0,0 0 0 0,5-5 0 16,-5-10 53-16,0 6 9 0,0-6 2 0,0 1 0 15,-5-10-24-15,5 0-4 0,0 0 0 0,-6-5-1 16,1-4-11-16,-1-1-1 0,6 0-1 0,0-4 0 16,-5 0-3-16,5-1-1 0,0-4 0 0,-5 4 0 15,-1 1-18-15,1 0-14 0,5-6 2 0,-6 6 1 16,6 0 11-16,-5 4 0 0,0-9 0 0,5 4 0 16,5 15 0-16,-5-4 0 0,-5-1 0 0,-1 9 0 15,1 6-156-15,5 9-28 0,0 5-7 16,0 0-487-16</inkml:trace>
  <inkml:trace contextRef="#ctx0" brushRef="#br0" timeOffset="1622">1702 956 1242 0,'21'10'55'0,"-21"-10"11"0,0 0-53 0,0 0-13 15,0 0 0-15,11 9 0 0,-11-9 96 0,11 0 16 16,0 0 3-16,-11 0 1 0,5-9-27 0,1-1-5 15,-6 0 0-15,5-4-1 0,-10 0-67 0,-1-6-16 16,1 1 0-16,-6 0 0 0,0-5 55 0,0 0 7 16,1 0 2-16,-1 0 0 0,5-5-52 0,-4 5-12 0,-1 0 0 15,0 0 0-15,0 0 0 0,6 0 0 0,-6 10 0 0,5-1 0 16,6 1 0-16,0-1 0 0,6 1 0 16,-1 0 0-16,1 4 0 0,4 0 0 0,-4 6 0 0,5-1 0 15,0 0 0-15,5 0 0 0,5 0 0 0,-4 5 0 16,4 5 0-16,-5 0 0 0,6 0 0 0,0 0 0 15,-1 4 18-15,-5 1 1 0,6-5 0 0,0 4-679 16,-12-4-136-16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34.6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292 797 1267 0,'0'0'56'0,"0"0"12"0,11-5-55 0,-11 5-13 15,0 0 0-15,0 0 0 0,10-5 92 0,-4-4 15 16,-6 9 3-16,0-10 1 0,0 0-38 0,0-4-7 16,-6 4-2-16,1 6 0 0,0-6-28 0,-6 0-7 15,-5 1-1-15,-6 4 0 0,-5-5-28 0,5 6-12 0,6-1 1 16,0 0 0-16,-6 5 60 0,1 0 12 0,-1 5 3 0,0 0 0 0,-5-1 0 0,17 1 0 16,-1 5 0-16,-5-1 0 0,10 1-52 0,1 0-12 0,-1 4 0 0,1 0 0 15,5 1 43-15,0 4 5 0,5 5 2 16,6-5 0-16,0 5-29 0,5-5-5 0,-5 5-2 0,5-9 0 15,0-1-14-15,1-4 0 0,4-5 0 0,-5 4 0 16,1-4 0-16,-1-5 0 16,0 0 0-16,-16 0 0 15,0 0 18-15,11-5 1 0,5-4 0 0,0-1 0 16,-5 0-31-16,0 1-5 0,-6-1-2 0,6-4-775 16,0 4-155-16</inkml:trace>
  <inkml:trace contextRef="#ctx0" brushRef="#br0" timeOffset="297">578 984 1638 0,'0'0'36'0,"5"10"7"0,6 4 1 0,-11-14 3 0,0 0-38 0,0 0-9 0,0 0 0 0,0 0 0 0,0 0 73 0,0 0 13 16,0 0 2-16,0 0 1 0,0 0-20 0,-5-10-4 15,-1-4-1-15,-4-5 0 16,4-5-51-16,-5-5-13 0,6 0 0 0,0-4 0 0,-6-1 54 0,5-4 8 15,1-1 2-15,-6 1 0 0,6-1-52 0,-1-4-12 16,1 5 0-16,5 4 0 0,0-4 17 0,5 4 1 16,1-4 0-16,-1 4 0 0,1 0-10 0,-1 1-8 15,0-1 12-15,6 1-12 0,0-6-12 0,-6 10-10 32,12-4-2-32,-1 9 0 0,-5 0 71 0,-1 0 13 0,7 0 4 15,4 9 0-15,-5 6-52 0,1-1-12 0,-7-4 0 16,1 4 0-1,5 0-28-15,-5 6-8 0,-11 4-1 0,0 0-725 0,0 0-145 0</inkml:trace>
  <inkml:trace contextRef="#ctx0" brushRef="#br0" timeOffset="501">297 571 1958 0,'0'0'87'0,"0"0"17"0,11 5-83 0,0 0-21 0,0-1 0 0,5-4 0 16,0 0 107-16,0 0 17 0,-5 0 3 0,11 0 1 0,-6 0-39 0,5-4-7 31,-4 4-2-31,4-5 0 0,-5 5-80 0,11-5-9 16,0 5-6-16,-5 0-1 0,0-5 16 0,5 5 0 15,-6-5 0-15,6 5 0 16,-5-4-156-16,5 4-29 0,-5 0-6 0,-1 0-1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32.4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259 451 864 0,'0'0'76'0,"0"0"-60"15,0-4-16-15,0-6 0 0,6 5 144 0,-1-4 25 0,1-1 6 0,-1 5 1 16,-5 0-39-16,5 1-7 0,-5-6-2 0,0 10 0 31,0 0-51-31,0 0-10 0,0 0-3 0,-10-5 0 16,-7 5-4-16,1 0 0 0,0 5-1 0,-6 5 0 0,6-1-43 0,0 1-16 0,-6 4 11 0,6-4-11 16,-6 9 36-16,-5-5 0 0,6 6 1 0,5-1 0 31,-6 0-8-31,17 5-1 0,5 0-1 0,-6 5 0 0,-5 0-27 0,6-5 0 0,5 5 0 0,5-1 0 15,6-8 56-15,0 4 7 0,5 0 1 0,0-5 0 32,11 0-55-32,-5 0-9 0,-17-4 0 0,6-1 0 15,0-4 0-15,0-1 12 0,10 1 0 0,-4-5 0 16,-1-5-12-16,5 4 0 0,-4 1 0 0,10-5 0 16,0-5-109-16,0-4-21 0,-6-1-4 0,1-4-1022 15</inkml:trace>
  <inkml:trace contextRef="#ctx0" brushRef="#br0" timeOffset="372">551 0 1728 0,'0'0'38'0,"0"10"8"0,0-1 2 0,-5 1 0 0,5-1-39 0,-6 6-9 15,1-1 0-15,5 5 0 0,-6 1 104 0,1 4 20 16,0 5 3-16,-1-1 1 0,1 6-26 0,5 0-5 0,0 4-1 0,0 0 0 15,0 1-33-15,0-10-7 16,5 4-2-16,-5 1 0 0,6-5-23 0,-6 4-5 0,5 1-1 0,0-5 0 16,1 0-6-16,-1-1-2 0,6 1 0 0,-6-5 0 15,1-5-17-15,5-4 0 0,-6-6 0 0,6-4 0 16,-6-5 0-16,1-5 0 0,4 5 0 0,-4-9 0 16,5-6-19-16,-1 1-7 15,-4 0-2-15,5-1 0 0,-1 1 18 0,-4-5 10 0,5-1-12 0,-6 1 12 16,0-10 20-16,1 10 12 0,-1 0 1 0,1 0 1 15,4-1-54-15,1 11-12 0,-5-1-1 16,-6 10-1-16,0 0 54 0,0 0 12 0,0 0 1 0,0 0 1 0,0 0-34 16,5 10 0-16,6 4 0 0,-6 1 0 15,1 4-44 1,-1 0-16-16,1 0-4 0,-1 0 0 0,6 6 0 0,-6-6 0 0,11 5 0 0,-5-5 0 0,0 0-153 0,5 0-31 0,-5 5-7 0,5-9-308 16,-5-6-61-16</inkml:trace>
  <inkml:trace contextRef="#ctx0" brushRef="#br0" timeOffset="622">1183 764 1407 0,'0'0'31'0,"0"0"6"0,0 0 2 0,0 0 1 0,5-10-32 0,1 0-8 15,-6-4 0-15,0 4 0 0,0-4 59 0,-6 0 10 16,6-1 3-16,-5 1 0 0,0-5-44 0,-6-1-9 31,5 1-2-31,-4 5 0 0,-7-6 38 0,7 6 7 16,-7 4 2-16,1 6 0 0,5-6-52 0,1 10-12 0,10 0 0 0,-11 10 0 15,0-6 54-15,0 1 8 16,-5 10 2-16,11-6 0 0,-6 1-52 0,11 4-12 0,-6 1 0 16,6-1 0-16,6 5 0 0,-1-4 0 0,-5 4 0 15,11-5 0-15,-6 6 0 0,6-11 0 0,0 1 0 16,0-1 0-16,5 1-151 0,-5 0-33 0,5-6-6 0,6-4-590 0</inkml:trace>
  <inkml:trace contextRef="#ctx0" brushRef="#br0" timeOffset="853">1513 821 1566 0,'0'0'34'0,"0"0"7"0,0 0 2 0,0 0 1 0,0 0-35 0,0-9-9 16,0-6 0-16,0 6 0 0,-6-11 57 0,6 6 10 15,-5-5 1-15,10 0 1 0,-5-1-37 0,0 1-8 16,0 5-2-16,0-5 0 0,-5-1 48 0,5 1 10 16,0 5 1-16,0-6 1 15,0 6-102-15,0 0-21 0,5-1-4 0,1 6-576 16,4-1-115-16</inkml:trace>
  <inkml:trace contextRef="#ctx0" brushRef="#br0" timeOffset="1154">1907 591 1335 0,'0'0'29'0,"0"0"7"0,0 0 0 0,0 0 2 0,0 0-30 0,0 0-8 0,0 0 0 0,0 0 0 16,0 0 88-16,-5-5 17 0,-6-5 3 0,0 5 1 15,0 1-49-15,0 4-9 0,1 4-3 0,-7 1 0 16,7 0 26-16,-1 5 5 0,0-6 1 0,0 11 0 15,0-5-13-15,6 4-3 0,0 0 0 0,-1 6 0 16,1-6-51-16,5 0-13 0,0 6 0 0,0-6 0 16,5 5 16-16,1-4 0 0,4-1 0 0,1-4 0 15,0-1-4-15,0 1-1 0,5-1 0 0,-5-4 0 16,0 5-11-16,-1-1 0 0,1-4 0 0,5 0 0 0,1-5-20 0,-7 0-5 0,1 0-2 0,0 0 0 16,5 0-81-16,-5 0-16 15,5 0-3-15,0-10-1 0</inkml:trace>
  <inkml:trace contextRef="#ctx0" brushRef="#br0" timeOffset="1424">2199 725 1432 0,'0'0'64'0,"11"0"12"0,-1 5-60 0,1-5-16 15,0 0 0-15,0 0 0 0,0 0 96 0,-1 0 17 16,7 0 3-16,-7-5 1 0,1 0-49 0,0-4-11 31,-6 4-1-31,-5-5-1 16,0-4-65-16,0 0-13 0,0-1-2 0,0 1-1 0,0-5 50 0,-5 4 11 15,0 1 1-15,-6 4 1 0,0 0-8 0,0 1-1 16,-5-1-1-16,0 10 0 0,16 0-27 0,-11 0 0 16,-5 15-14-16,5-6 5 0,0 6 27 0,6-1 6 15,-1 5 0-15,6 1 1 0,-5-1-13 0,10 0-2 0,1 5-1 16,5 0 0-16,-1 0 15 0,7 0 2 16,-1 0 1-16,0 0 0 0,6 0 8 0,-6-5 1 15,5-4 1-15,6 4 0 0,-10-10-25 0,4 1-4 0,6 0-8 0,-5-1 11 16,-1-4-11-16,-4-5 0 0,4 0 9 0,-5-5-9 15,1 5 0-15,-7-5-15 0,1-4 3 0</inkml:trace>
  <inkml:trace contextRef="#ctx0" brushRef="#br0" timeOffset="1595">1448 187 1728 0,'0'0'38'0,"0"0"8"0,0 0 2 0,0 0 0 0,0 0-39 16,0 0-9-16,0 0 0 0,0 0 0 0,11-4 53 0,-6-1 9 15,6 5 2-15,-11 0-896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40.0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0 825 2419 0,'0'0'53'0,"6"14"11"16,-1 10 3-16,1 0 1 0,4 5-55 0,-4 0-13 0,-1-10 0 0,1 5 0 16,-1-5 54-16,0-5 8 0,-5-4 2 0,0-10 0 15,0 0-52-15,0 0-12 0,0 0 0 0,0 0 0 0,0 0 24 0,6-5 1 16,-6 0 1-16,11-9 0 16,-6 0-42-16,0-10-8 0,1 0-1 0,-1-5-1 0,11 0 26 0,-10 0 0 15,5-9 0-15,-6 4 0 0,6-4 0 0,-6 4 0 16,6 5 0-16,0 1 0 0,0 4 0 0,-1 0 0 15,7 9 0-15,-7 1 0 0,1 4 16 0,0 5 9 16,0 5 2-16,-6 0 0 0,6 5-12 0,0 5-3 16,-6 4 0-16,6 5 0 0,0 1 11 0,0 8 1 15,0 1 1-15,-6 5 0 0,6-1-25 16,0 1 0-16,-1 4 0 0,1-4 0 0,0 0 0 0,0-10 0 16,-6 4 0-16,11 1 0 15,-10 0-31-15,5-10-11 0,-1 0-2 0,1 1-1 16,0-11-29-16,5 6-6 0,0-6 0 0,1-4-1 15,-1 5-91-15,0-10-17 0,6 0-4 0,-1 0-1 16,1 0 104-16,-1-5 21 0,-4-5 4 0,-1 6 1 16,5-1 0-16,-10 0 0 0,-11 5 0 0,0 0 0 0,16 0 24 15,-16 0 6-15,0 0 1 0,0 0 0 0,17-10 57 0,-17 10 11 0,0 0 2 0,0 0 1 16,0-9 51-16,0 9 11 0,5-10 1 0,1 0 1 16,-1-4-65-16,0 0-13 0,-5-1-2 0,-5-4-1 15,0-5 85-15,-1 0 17 0,1 5 3 0,-6 0 1 16,0-5-136-16,6 0-27 0,-1 9-6 15,1 1-1-15,-6 4 74 0,0 5 14 0,0 1 3 0,11 4 1 0,0 0 8 0,0 0 2 16,-10 9 0-16,4 10 0 0,6-9-2 0,-5 14 0 16,5-5 0-16,5 0 0 15,-5 5-40-15,6-4-8 0,4-6-1 0,1 5-8 16,-5 5 8-16,4-9-8 0,-4 4 0 0,5 0 0 16,-6-9-22-16,6 4-8 0,0 1-2 15,0-6 0-15,-1 1-52 0,7-1-10 0,-7-4-2 0,7 0-598 16,10 0-119-16</inkml:trace>
  <inkml:trace contextRef="#ctx0" brushRef="#br0" timeOffset="204">1146 1152 1566 0,'0'0'34'0,"0"0"7"0,0-9 2 0,0-6 1 0,0 1-35 0,-6-5-9 16,1-10 0-16,-1-5 0 0,1-4 51 0,0-1 8 0,-6-9 1 15,0-9 1-15,6-1-10 0,-6 0-3 0,5-4 0 16,-4 0 0-16,-1-6-38 0,5 6-10 0,-4-5 0 0,4 4 0 16,1 1-11-16,-6 4-4 15,6-4-1-15,-1 14 0 16,1 4-44-16,-6 11-8 0,0 9-3 0,0 5 0 0</inkml:trace>
  <inkml:trace contextRef="#ctx0" brushRef="#br0" timeOffset="364">746 509 1785 0,'27'14'79'0,"-11"-4"17"16,6-1-77-16,-1 1-19 0,12-1 0 0,-1-4 0 0,-5 5 93 0,11-5 15 16,-6 0 4-16,6-1 0 0,0-8-39 0,-6-1-7 15,1 5-2-15,-6 0 0 0,0 0-51 16,0 0-13-16,-5-5 0 0,5 0 0 0,0 0 17 0,-6 5 1 16,1 0 0-16,-1 0 0 15,-4-5-212-15,4 5-42 0,6 0-9 0,6-4-612 0</inkml:trace>
  <inkml:trace contextRef="#ctx0" brushRef="#br0" timeOffset="1001">2350 826 1267 0,'0'0'56'0,"0"0"12"0,0 0-55 0,0 0-13 0,0 0 0 0,0 0 0 16,0 0 105-16,0 0 19 0,0-10 3 0,0 0 1 0,-10-4 0 0,-1 0 0 16,0-1 0-16,0 1 0 0,-5 4-103 0,0 1-25 15,0-1 0-15,-1 5 0 0,7 0 0 0,-1 10 0 16,-5 0 0-16,5 5 0 0,-6-1 56 0,7 6 7 15,-1 4 1-15,5 0 0 0,-4 5-52 0,4 0-12 16,1 0 0-16,5 5 0 0,-6-5 54 0,6 5 8 16,6-15 2-16,-6 5 0 0,5 0-52 0,-5 1-12 15,11-1 0-15,-6-5 0 0,-5-14 0 0,0 0 0 16,6 5 0-16,10 0 0 0,-16-5 0 0,11-5 0 16,5-5 0-16,0 1 0 15,-5-6-48-15,5 6-13 0,1-6-3 0,-1-4 0 0,-5 0 64 0,5-5 0 0,0 5 12 16,0 0-2-16,-5-5-1 0,0 4 0 15,0 6 0-15,-1 0 0 0,7 9-22 0,-17 5-5 0,0 0-1 16,10 0 0-16,-10 0 67 0,11 9 12 0,0 1 4 0,0 9 0 16,0-4-52-16,5-1-12 15,-11 5 0-15,6 0 0 16,0 1-48-16,-6 4-13 0,6-5-3 0,5 0 0 0,-5 0 82 0,0-4 16 0,-6 4 3 16,6-5 1-1,0-4-61-15,0 0-12 0,5 4-2 0,-5-9-1 0,-1 0-174 16,1-1-36-16,5-4-6 0,-5 5-2 0</inkml:trace>
  <inkml:trace contextRef="#ctx0" brushRef="#br0" timeOffset="1219">2772 1099 1267 0,'0'0'28'0,"0"0"5"0,0 0 2 0,0 0 1 0,0 0-36 16,-6-9 0-16,-4 4 0 0,4-9 0 16,-5-1 45-16,6-4 3 0,0 0 0 0,-1-5 0 0,1-10 5 0,5 0 2 15,-6-4 0-15,6 0 0 0,-5-6-24 0,5-4-5 16,0 5-1-16,0-5 0 0,5-5 26 0,1 5 5 15,-1 0 0-15,6 0 1 0,-6 0-40 0,6 5-8 16,0-5-1-16,5 5-8 0,0 0 58 0,1-1 5 16,4 6 1-16,-5 4 0 0,1 6-38 15,4 3-7-15,6 6-2 0,-5 5 0 0,-11-1-27 16,-1 1-6-16,1 4 0 0,0 6-1 0,-11 4 17 0,0 0 0 16,0 0 0-16,0 0 0 15,-11 4-157-15,-5 11-28 0</inkml:trace>
  <inkml:trace contextRef="#ctx0" brushRef="#br0" timeOffset="1447">2507 648 1958 0,'11'0'43'0,"-6"0"9"0,11 5 1 0,1-5 3 0,-1-5-45 0,0 5-11 0,0-5 0 0,6 0 0 15,-1 1 53-15,-4-1 9 0,4 5 2 0,1-10 0 16,5 5 5-16,-5 1 2 0,-1-1 0 0,1 0 0 15,5 0-63-15,-6 0-8 0,1 5-9 0,0 0 9 0,-6-4 8 0,0-1 8 16,6 5 3-16,-6-5 0 31,-16 5-184-31,16 0-37 0,0 5-7 0,0 0-2 0</inkml:trace>
  <inkml:trace contextRef="#ctx0" brushRef="#br0" timeOffset="1704">3085 1051 1357 0,'0'0'60'0,"0"0"12"0,0 0-57 0,0 0-15 16,0 0 0-16,0 0 0 0,-11 10 68 0,0-10 12 16,11-10 1-16,0 1 1 0,0-1 34 0,-5-9 6 15,0-5 2-15,-1-5 0 16,6-5-124-16,0 1-38 0,-5-10-1 0,5 4 0 0,5-4 83 0,-5 0 16 16,6 0 3-16,-6-1 1 0,5 1-52 0,0 5-12 0,6-6 0 0,0 6 0 15,5 0 35-15,-5-1 4 0,0-4 1 16,0 9 0-16,0 1-24 0,5-1-4 0,0-4 0 15,0 9-1-15,0 0 1 0,1 10 0 0,-1-10 0 16,0 10 0-16,0 0-12 0,-5 4 0 0,0 6 0 16,5-1 0-16,-11 0 0 0,1 6 0 15,-6 4 0-15,0 0 0 16,0 0-207-16,0 0-37 0,-6 24-7 0</inkml:trace>
  <inkml:trace contextRef="#ctx0" brushRef="#br0" timeOffset="2129">2945 691 633 0,'0'0'56'0,"0"0"-44"0,0 0-12 0,16 10 0 16,5-1 194-16,-4 1 37 0,-17-10 7 0,10 0 2 0,12 5-90 16,0-5-18-16,-12 0-3 0,12 0-1 0,0-5 0 0,5 0 0 15,-11 5 0-15,11-5 0 0,-5 1-80 0,-1-1-17 16,1 0-3-16,5 0-1 0,-11 0 8 0,6 5 1 16,-1 0 1-16,1 0 0 0,-6 0-37 0,0-4-15 15,0 4 1-15,1-5 0 0,-1 5 14 0,-5 0 0 16,-1 0 0-16,1 0 0 0,5 0-9 0,-16 0-3 15,6 5 0-15,5-1 0 16,-1-4-21-16,-10 0-5 0,0 0-1 0,0 0 0 16,11 0 5-16,0 0 1 0,-11 0 0 0,5 0 0 0,6 0 17 15,0 0 3-15,0 0 1 0,-6 0 0 0,6-4 12 16,0-1 10-16,0 0-2 0,-6 5 0 0,-5 0 24 0,5-10 4 16,1 6 0-16,-6-6 1 0,0 0-29 0,-6 1-8 15,1-1 0-15,0 5 0 0,-12-4 0 0,7-1 0 16,-1 5 0-16,-5-4 0 0,-6 9 16 0,6 0 3 15,0 0 0-15,-1 9 0 0,1-4-6 0,0 5-1 0,-6-1 0 16,12 6 0-16,-7-1-3 0,7 5-1 0,-1-9 0 0,5 9 0 16,1-4 14-16,5-1 2 0,0 5 1 0,0 0 0 15,0 5-25-15,5-4 0 0,1-6 0 0,5 5 0 16,-1-4 27-16,1-1 0 0,0 5 0 0,5-4 0 16,0-6-27-16,-5 1 0 0,5-1 0 0,1 1 0 15,-1-5-26-15,0 0 2 0,0-1 1 0,0 1 0 16,6-5-112-16,0-5-22 15,-6 1-5-15,6-1-853 0</inkml:trace>
  <inkml:trace contextRef="#ctx0" brushRef="#br0" timeOffset="2378">3949 667 1558 0,'0'0'34'0,"0"0"7"0,0 0 2 15,0 0 1-15,0 0-35 0,0 0-9 0,0 0 0 0,0 0 0 0,-5-5 52 0,-6 1 9 16,0-1 2-16,1 5 0 15,10 0 39-15,-17 0 8 0,1 0 2 0,5 9 0 0,-10 1-90 0,10 0-22 16,0-1 0-16,0 1 0 0,-5 9 48 0,11-5 6 16,-1 6 1-16,6-1 0 0,-10 5-23 0,4 0-5 15,12-5-1-15,-1 5 0 0,0 0-10 0,1 0-3 16,5-10 0-16,-6 1 0 0,11 4 17 0,-10-9 3 16,-6-10 1-16,16 14 0 15,5-4-52-15,-4-6-10 0,-1 6-3 0,0-5 0 16,6 4-2-16,-6-4-1 0,0-5 0 0,6 0-698 15,-1 0-139-15</inkml:trace>
  <inkml:trace contextRef="#ctx0" brushRef="#br0" timeOffset="2597">4328 1066 1220 0,'0'0'54'0,"0"0"11"0,0 0-52 0,0 0-13 0,0 0 0 0,-6-10 0 16,1-4 54-16,-1-1 8 15,1-4 2-15,0-5 0 0,-6-5-16 0,11-4-4 0,-6-6 0 0,1-4 0 16,-6-5-15-16,6 0-3 0,-1 5-1 0,-4-5 0 16,-1 0 2-16,5 0 0 0,1 0 0 0,-6 0 0 15,6 4-27-15,-6 1 0 0,6-5 0 0,5 10 0 0,-6-1-12 16,1 6-5-16,-1 4-1 0,1 0-502 16,0 5-101-16</inkml:trace>
  <inkml:trace contextRef="#ctx0" brushRef="#br0" timeOffset="2767">3912 389 1854 0,'0'0'82'0,"16"9"17"15,5 1-79-15,6-1-20 0,0 1 0 0,0-5 0 0,6 0 99 16,-1-5 16-16,1 4 3 0,-1 1 1 0,-5 0-43 0,6-5-9 16,-1 0-2-16,0 0 0 0,1 0-45 0,-6 0-8 15,11 0-3-15,-11 5 0 0,0-5-9 0,0 0 0 16,5 0 0-16,-5 0 0 15,-5-5-204-15,-6 5-34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38.6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1958 0,'0'0'43'0,"0"0"9"0,0 0 1 0,11 5 3 0,-1-5-45 0,1 0-11 0,0 0 0 0,5-5 0 16,0 1 104-16,1 4 20 0,4-5 3 0,1 0 1 16,-6-5-52-16,0 6-9 0,0-6-3 0,-5 0 0 15,-5 6-31-15,-1-11-6 0,0 6-2 0,6-6 0 0,-5 6-17 0,-6-6-8 16,0-4 0-16,-6 5 8 15,-10-6-28-15,0 1-7 0,-6 0-1 0,6 5 0 16,-6-1 28-16,12-4 0 0,-1 0 0 0,0 4 0 0,-5-4 17 0,0 5 9 16,10 4 2-16,-5-4 0 15,6-1-28-15,-11 6 0 0,0-6 0 0,10 1 0 32,22 4-17-32,1 1-9 0,-7 4-2 0,7-10 0 0,-1 1 28 0,0-5 0 0,6 4 0 15,-6 1 0-15,0-10-159 0,0 5-26 0,6-5-6 16,-1 5-1-16,1-5 52 0,-6 0 9 0,-5-5 3 15,0 0 0-15,0 10-2 0,5 0 0 0,0-1 0 0,-5 6 0 16,5 4 88-16,-5 1 18 0,5 9 3 0,-5 0 1 0,-11 0 84 0,0 0 18 16,0 0 3-16,5 19 1 0,1-5 78 0,-1 15 15 15,1 0 3-15,-1 0 1 0,0-5-37 0,-5 9-7 16,0 1-2-16,0 4 0 0,0 6-53 0,0-6-10 0,0 5-2 0,0 5-1 16,0-4-11-16,0-1-3 15,0 0 0-15,0 0 0 0,-5-4-49 0,5-6-8 0,0-4 0 0,0-5-11 16,5-5 11-16,-5-4 0 0,0-1 10 15,6-4-10-15,-6-10 0 0,0 0 0 0,0 0 0 0,11 0 0 16,-1-5 0-16,1-5-16 0,0-4 1 0,0-5 1 16,0-1 22-16,-1-4 5 0,1 0 1 0,0-4 0 15,0-6-14-15,5 5 0 0,-5 0 0 16,0 5 0-16,-1-4 0 0,1 4 0 0,5 4 0 16,1 1 0-16,-7 9 0 0,-4 6 0 0,5-1 0 0,-11 5 0 15,0 0 0-15,0 0 0 0,0 0 0 0,0 14 0 16,5 6 0-16,0-1 0 0,6 0 0 0,-5 5 0 15,-6 0-48-15,10 10-13 0,1-1-3 16,-5-4 0-16,-1 5 0 0,0-6 0 16,6 6 0-16,0-5 0 0,0-5 0 0,-6-5 0 0,6 0 0 15,5 0 0-15,-5 1-88 0,5-6-19 0,0-9-3 0,6 4-1 16,-6-4-3-16,1-5-1 0,-1 0 0 0,0 0 0 16,-5-9 119-16,0 9 24 0,5-5 5 0,0 0 1 0,-5 0 30 0,5 0 0 15,-5 5 0-15,0-4 0 0,-6-6 45 0,6 5 15 16,-11 5 4-16,5-9 0 0,1 4 29 0,-1 0 7 15,6-9 0-15,-6 4 1 0,1 0-18 0,-6-4-4 16,5 0-1-16,-5-1 0 0,5-4-1 0,-5 0 0 16,0 0 0-16,0-5 0 0,-10 4-10 0,4-4-3 15,1 10 0-15,-1-5 0 0,1 4-51 0,0 1-13 16,-1 4 0-16,1 6 0 0,5 4 52 0,0 0 7 16,-11 4 1-16,0 1 1 0,0 0-22 0,1 5-5 15,4 4-1-15,1 0 0 0,-1 1 1 0,6 4 0 16,0 0 0-16,0 0 0 15,6 5-96-15,-1-9-19 0,-5-15-4 0,0 0-1 16,11 9-16-16,5 1-3 0,-5 0-1 0,0-6 0 16,5 1-2-16,0 0-1 0,0-10 0 0,1 0 0 15,-7 1 45-15,7-6 10 0,4 0 2 0,-5 1 0 16,1-1 16-16,4 1 4 0,-5-6 1 0,1 6 0 0,-1-6 40 0,0 1 8 0,0 4 2 0,-10 1 0 16,4-1-31-16,-10 10-5 0,0 0-2 0,11-5 0 15,-5 0 37-15,-6 5 7 0,0 0 2 0,0 0 0 16,10 5 21-16,1 0 5 0,-11-5 1 0,6 5 0 15,-1 4 46-15,6 1 8 0,-6 4 3 0,6-4 0 0,-5 4-7 16,4-4 0-16,1 4-1 0,5-4 0 0,1 4-11 0,4-4-3 16,-5 0 0-16,1-1 0 0,-1 1-74 0,0-5-15 15,-5-1 0-15,5-4 0 16,-5 0 0-16,0-4 0 0,5 4 0 0,-5-5 0 0,-1-5 0 16,-4 1 0-16,-1-6 0 0,1 1 0 0,-1-1 0 15,0 1 0-15,1-5 0 0,-6 4 0 0,11-4 0 0,-11 0-15 16,5 0 2-16,0 4 0 0,-5 1 13 15,0-5 0-15,0 4 0 0,6 6 0 0,-6-6-13 0,0 6 3 16,5-6 1-16,-5 6 0 16,0 9-179-16,0 0-36 0,6-5-8 0,-6 5 0 15</inkml:trace>
  <inkml:trace contextRef="#ctx0" brushRef="#br0" timeOffset="221">1907 1052 748 0,'0'0'67'0,"0"0"-54"0,0 0-13 0,5-10 0 16,1-4 130-16,-1 4 23 0,-5-4 5 0,5-1 1 16,1-4-37-16,-6 0-7 0,0-5-2 0,0 0 0 15,0-5-39-15,0 0-8 0,-6-4-2 0,6 4 0 16,-5-5-51-16,5 0-13 0,-5 1 0 0,5-1 0 16,0 1 0-16,-6-6 0 0,6 1 0 0,0 4 0 15,0 5 33-15,0 5 4 0,6 0 1 0,-6 0 0 16,0 0-38-16,0 10 0 0,5 4 0 0,-5 1-621 15,0 9-120-15</inkml:trace>
  <inkml:trace contextRef="#ctx0" brushRef="#br0" timeOffset="671">2252 1028 576 0,'0'0'51'0,"0"0"-41"15,17 0-10-15,-1 0 0 0,-11-5 144 0,6 0 26 16,5-5 6-16,-10 1 0 0,5-6-78 0,-6 6-16 15,6-6-3-15,-6-4-1 0,1 0-21 0,-1 0-4 0,0 0-1 16,-5-5 0-16,0 0-4 0,-5-5-2 0,0 5 0 0,-6-5 0 16,0 5 39-16,6 5 8 15,-6-1 2-15,0 1 0 16,-5 10-127-16,5-1-26 0,-5 0-5 0,5 6-1 0,-5 8 115 0,5 1 22 0,-5 0 5 16,-1 9 1-16,7 1-10 0,4 4-1 0,1 0-1 15,-1 0 0-15,6 1-40 0,0 4-8 0,6-5-2 0,-1 0 0 16,1 0-1-16,4 1 0 0,7-1 0 15,-7-5 0-15,7-9-3 0,-1 0-1 0,0 0 0 0,0-10 0 16,1 0-12-16,-1 0-16 0,0-4 3 0,0-6 1 16,6 1 4-16,-6-5 8 0,-5-1-13 15,0-4 5-15,-1 0 8 0,1-5-10 0,0 1 10 0,0-1-10 16,-11-5 28-16,5-9 6 0,-5 0 0 0,0 0 1 16,0-1-71-16,-5-4-14 0,5-9-4 0,-6 4 0 0,6-5 77 0,-5 5 15 15,0 5 4-15,-1 5 0 0,6 10-32 0,-5 4-8 16,-1 0-1-16,1 15 0 0,5 4 9 0,0 10-12 15,0 0 12-15,0 0-12 0,0 14 12 0,5 10 9 16,1 10-1-16,-1 0-8 0,1 4 12 0,-1 5-12 16,0 5 12-16,1 0-12 31,-6-9 9-31,16 42-9 16,22 49 0-16,0-10-744 15,-11-43-156-15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45.58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39 927 460 0,'0'0'41'0,"0"0"-33"0,0 0-8 0,0 0 0 0,0 0 130 0,0 0 24 16,0 0 5-16,0 0 1 0,0 0-76 0,0 0-16 15,0 0-2-15,0 0-1 0,0 0-1 0,0 0-1 16,-5 4 0-16,5-4 0 0,-11 0-51 0,11 0-12 16,0 0 0-16,0 0 0 15,0 0 0-15,0 0 0 0,0 0 0 0,0 0 0 16,-11 5 45-16,11-5 7 0,0 0 0 0,0 0 1 0,-5 0-33 0,5 0-8 16,0 0 0-16,0 0-1 0,0 0 13 0,0 0 2 15,0 0 1-15,0-19 0 16,0 19-43-16,0-14-9 0,0-6-2 0,5 6 0 0,0 0 35 0,-5 14 8 15,-5-15 0-15,5 15 1 0,-5-19-2 0,5 5-1 16,-6 4 0-16,1-4 0 0,5-6-14 0,5 11 0 0,-5-6 0 0,0 15 0 31,6-9-22-31,-6-6-7 0,0 15-2 0,5-14 0 0,0 0 31 0,-5 14 0 0,6-15 0 0,-6 15 0 16,5-14 25-16,-5 14 11 0,11-10 3 0,-11 10 0 16,11-9-11-16,-11 9-3 0,11-10 0 0,-11 10 0 15,5-5-37-15,-5 5-7 0,0 0-1 0,11-5-1 16,-11 5 33-16,0 0 8 0,0 0 0 0,11 0 1 15,-11 0-21-15,5 5-10 0,-5-5 1 0,11 5 0 16,-11-5 9-16,5 10 0 0,1-1 0 0,-1 1 0 0,1-1 14 16,-6-9 5-1,0 0 1-15,5 10 0 0,0 4-20 0,1-4-14 0,-1 4 2 16,1-4 1-16,-6 0 37 0,0-1 7 0,0 6 2 0,0 4 0 16,0-5-22-16,0 1-4 0,5-1-1 0,-5-4 0 15,0 4 11-15,0 0 1 0,-5-4 1 0,-1 0 0 0,1-1-21 0,-1 1-16 16,6-1 2-16,-10 1 1 15,4-5 13-15,6-5 0 0,0 0 0 0,0 0 10 0,0 0-10 0,11 0-11 16,-11 0 3-16,0 0 0 0,0 0 8 0,0 0-8 16,0 0 8-16,0 0-8 0,0 0 8 0,0-10-8 15,0-4 8-15,-5-1-8 0,5 1 8 16,0 0 0-16,0-1 0 0,0 1 0 0,5-1 0 16,0 1 0-16,12 0 0 0,-12-1 0 0,0 1 0 0,1 4-8 15,-6 1 8-15,5-6-8 0,1 6 8 0,-6-6 0 16,10 6 8-16,-4-6-8 0,-1 6 24 0,11-1 1 0,-5 0 0 15,5 1 0-15,-10 4-37 0,5-5-7 0,-11 10-1 16,0 0-1-16,10 0 21 0,1 0 0 0,-11 0 0 0,11 0 8 16,0 10 8-16,-6 0 0 15,-5-10 1-15,6 14 0 0,4-4 27 0,-4 4 6 16,-6 0 1-16,5 1 0 0,1 4-31 0,-6 0-5 16,0 0-2-16,0 10 0 0,5-5-13 0,-5-5 0 0,0 5 0 0,0-4 0 15,5-1 0-15,-5 0 0 0,6 5 0 0,-6-10 0 16,0-14-55-1,0 0-13-15,5 10-4 0,-5-10-601 0,0 0-121 0</inkml:trace>
  <inkml:trace contextRef="#ctx0" brushRef="#br0" timeOffset="315">725 859 921 0,'0'0'82'0,"0"0"-66"16,0 0-16-16,11 0 0 0,-11 0 132 0,0 0 22 15,0 0 5-15,0 0 1 0,5-9-77 0,-5-6-15 16,0 1-4-16,0 0 0 0,-10-6-20 0,4 6-5 16,-10 4-1-16,0-4 0 15,5 4-10-15,-5-4-1 0,0 9-1 0,-6 0 0 16,6 5 14-16,0 5 2 0,-1 0 1 0,6 9 0 0,1-4-18 0,-1 0-3 16,-5-1-1-16,5 6 0 0,0-1-21 0,6-4 0 15,-1 4 0-15,12 5 0 0,-1-4 28 0,0 4 0 16,-5-10 1-16,11 6 0 15,-5-1-46-15,-1-4-10 0,0-5-1 0,1 4-1 0,5-4 29 0,-1-5 0 16,1 0 0-16,6-10 10 16,-7-4-217-16,7 4-43 0,4-18-9 0,-10 4-1 0</inkml:trace>
  <inkml:trace contextRef="#ctx0" brushRef="#br0" timeOffset="563">882 38 1728 0,'0'0'38'0,"5"15"8"0,1 9 2 0,-6-5 0 0,-6 5-39 0,1 0-9 0,5 5 0 0,0 0 0 15,-6 4 104-15,6 1 20 0,6-1 3 0,-1 6 1 0,-10-1 0 0,-1 1 0 16,12-1 0-16,5 0 0 0,-11 1-103 0,10-1-25 15,7-4 0-15,-7 0 0 0,-15-1 0 0,10-4 0 16,-5 0 0-16,6 0 0 0,-6-10 0 0,11 5 0 16,-11-5 0-16,5-9 0 15,0 4-97-15,-5-14-25 0,6 5-5 0,-6-5-922 16</inkml:trace>
  <inkml:trace contextRef="#ctx0" brushRef="#br0" timeOffset="861">1136 658 864 0,'0'0'76'0,"0"0"-60"0,0 0-16 0,16 5 0 16,-5-10 195-16,0 10 36 0,10-5 7 0,-10-5 2 16,-11 5-142-16,16-5-28 15,0 0-6-15,-5 0 0 0,0-4-13 0,0 4-3 16,-6-5 0-16,6 6 0 0,0-6-24 0,-6 0-6 0,1 1-1 16,-1-1 0-16,0 1 38 0,-5-1 7 0,0 0 2 0,0 10 0 15,0-4-64-15,-5-1 0 0,-6 0-9 0,11 5 0 16,0 0 9-16,-5 0 12 0,-11 5-2 15,5 0-1-15,0 4-9 0,-5 1 0 0,5-1 0 0,-5 6 0 16,0 4 0-16,-1-5 0 0,7 6 0 0,4-1 0 16,-5 5 0-16,11 0 0 0,0-5 0 0,6 5 0 15,5 0 53-15,-6 0 9 0,0-5 2 0,1-4 0 16,-1 4-52-16,6-5-12 0,0 1 0 0,5-1 0 16,-5-4-29-16,5 4-9 0,-11-4-2 15,12-6 0-15,-7-4-111 0,7 0-22 0,-7-9-5 16,7 4-1-16</inkml:trace>
  <inkml:trace contextRef="#ctx0" brushRef="#br0" timeOffset="1128">1660 504 748 0,'0'0'33'0,"0"0"7"16,0 0-32-16,0 0-8 0,0 0 0 0,0 0 0 0,0 0 168 0,-6 5 31 15,6-5 6-15,-5 9 2 0,-17 1-83 0,6 5-16 16,0-1-3-16,5 0-1 0,-5 6-12 0,5-1-2 15,-5 0-1-15,10 5 0 0,-4-5-20 0,4 5-4 16,6-5-1-16,0 5 0 0,0 0-13 0,6 5-3 0,4-5-1 0,-4 0 0 16,5-5-24-16,0 1-5 0,-1-11-1 15,7 6 0-15,-1-6-17 0,-5-4 0 0,5 0 0 0,-5 0 0 16,-1-5 0-16,7-5 0 0,-7 0 0 0,7 5 0 16,-12-10 0-16,11 1 0 0,0-1 0 0,-10 1 0 15,-1-6-15-15,-5 1-6 0,6-1-2 0,-1 1 0 16,0-10-171-16,6 5-34 15</inkml:trace>
  <inkml:trace contextRef="#ctx0" brushRef="#br0" timeOffset="1421">1876 547 403 0,'11'15'36'0,"-6"-10"-36"0,6 4 0 0,-6 1 0 16,6-1 237-16,-6 6 41 0,6-6 8 0,-5 1 2 15,-6 4-167-15,0-4-33 0,0 4-6 0,5-4-2 0,0 0-12 0,1-6-4 16,-1 6 0-16,-5-10 0 15,6 10 0-15,-1-1 0 0,-5-9 0 0,5 15 0 0,1-6-36 0,-1 6-7 16,6-6-1-16,-6 1-1 0,-5-10 1 0,11 9 0 16,0 6 0-16,0-6 0 0,0-4 4 0,-6 0 0 15,11 5 1-15,-10-10 0 0,-6 0-25 0,11 4 0 16,5-4 0-16,-11-4 0 0,6-1 0 0,0-5 0 16,0 1 0-16,-6-6 0 0,6 6-15 0,-11-6-8 15,5-4-1-15,1 0-1 0,-6 4 25 0,5-9 0 16,0 5 0-16,-5 0-8 0,0-5 8 0,6 0-13 15,-6 0 5-15,0 0 8 16,5-5-32-16,1 5 0 0,-6 0 1 0,0 0-632 0,0 0-126 0</inkml:trace>
  <inkml:trace contextRef="#ctx0" brushRef="#br0" timeOffset="1667">2573 711 1267 0,'0'0'28'0,"0"0"5"15,0 0 2-15,-6-10 1 0,1-9-36 0,0 4 0 0,-1-4 0 0,6 0 0 16,-11-5 58-16,6 0 5 0,0 0 1 0,5-5 0 0,-11-5-19 0,5 6-3 16,1-6-1-16,5 0 0 0,-6-4-1 0,1 4-1 15,0-4 0-15,5 4 0 0,-6 1-27 0,1 4-4 16,5-5-8-16,0 1 11 0,0-1-27 0,0 5-4 15,0 5-2-15,0 5-500 16,5 0-100-16</inkml:trace>
  <inkml:trace contextRef="#ctx0" brushRef="#br0" timeOffset="1954">2832 591 748 0,'0'0'67'0,"0"0"-54"15,11 0-13-15,-11 0 0 0,0 0 116 0,0 0 21 16,0 0 4-16,0 0 1 0,-6-10-46 0,6 0-8 0,-5 1-3 16,0-1 0-16,-6 1-44 0,0-6-9 0,0 5-1 0,0 1-1 15,-5-1-7-15,5 5-2 0,1-4 0 0,-1 9 0 16,5-5 15-16,-4 5 4 0,-1 5 0 0,-5 0 0 16,5-1-18-16,5 6-3 0,1 4-1 0,0-4 0 15,5 5 37-15,5-1 7 0,6 0 2 0,0 1 0 16,-6 4-52-16,0-5-12 0,6 1 0 0,0-1 0 15,0-4 0-15,0-1 0 0,5 1 0 0,-5 0 0 16,-11-10 11-16,10 4 9 0,-10-4 1 0,11 0 1 31,5 0-44-31,-5 0-9 0,0 0-1 0,0 0-1 0,0 0 33 0,-1 0 12 16,1 0 0-16,0 0 0 16,0 0-90-16,-6 0-18 0,6 10-4 0</inkml:trace>
  <inkml:trace contextRef="#ctx0" brushRef="#br0" timeOffset="2205">3226 754 1134 0,'0'0'50'0,"0"0"10"0,-5-5-48 0,0-5-12 16,-1 6 0-16,-5-6 0 0,6 0 84 0,-6-9 13 16,6 0 3-16,5 0 1 0,-6 0-40 0,1-5-8 15,-6 0-1-15,11 0-1 0,-5 0-11 0,5-1-1 16,0 6-1-16,5 0 0 0,-5 5-10 0,6-1-3 0,-1 6 0 0,0-1 0 15,6 5 11-15,-11 5 3 0,11-5 0 0,5 1 0 16,0 4-12-16,1 0-3 0,-1 9 0 0,0-4 0 31,0 5-38-31,0-1-8 0,6 1-2 0,-6-1-594 16,0 1-119-16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0:48.5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109 706 1209 0,'0'9'108'0,"0"6"-87"0,0-1-21 0,0 5 0 16,0 0 222-16,0 5 40 0,-5-4 8 0,5 4 2 15,5 4-167-15,-5 1-33 0,-11-10-6 0,6 10-2 16,0-5-8-16,-1 0-1 0,1 0-1 0,5 5 0 16,-6-5-36-16,1-5-7 15,0-4-2-15,-6-6 0 0,5 6-9 0,6-15 0 16,-10 5 0-16,10-5 0 0,0 0 0 0,0 0-14 0,-17-5 3 0,7 5 1 16,10 0 1-16,0-19 0 0,-6-1 0 0,6-4 0 15,6 0 1-15,-6-9 0 0,10-6 0 0,-4 1 0 16,-1-5 28-16,6-5 7 0,0 9 1 0,5-9 0 15,0 5-28-15,0-5 0 0,6 10 0 0,0-6 0 0,-1 11 0 16,1 4 0-16,-1-5 0 0,-4 10 0 16,4 5 0-16,-5 0 0 0,6 0 0 0,0 4 0 0,5 1 0 0,-6 4 0 15,-5 1 0-15,6 4 0 0,-6 0 0 0,0 5 0 16,-16 0 0-16,0 0 0 0,0 0 0 0,0 19 0 16,-5 0 0-16,-6 1 0 0,-5 4 0 0,0 0 0 0,-6-5 0 15,1 5 0 1,-6 0-46-16,16-10-14 0,-5 1-4 0,-1-1 0 0,1-4 52 0,0-1 12 15,5-4 0-15,0 5 0 0,1-5-16 0,-1-1-1 16,0-4 0-16,11 0 0 16,0 0-24-16,0 0-5 0,0 0-1 15,0 0-623-15,0 0-125 0</inkml:trace>
  <inkml:trace contextRef="#ctx0" brushRef="#br0" timeOffset="245">574 744 1483 0,'0'0'65'0,"0"0"15"16,0 0-64-16,0 0-16 0,0 0 0 0,0 0 0 16,0 0 64-16,0 0 9 0,0 0 3 0,0 0 0 15,16-14-68-15,-11-6-8 0,1-4-11 0,-1 5 3 0,-10-5 57 0,5-5 12 16,-6 5 3-16,12 0 0 0,5-5 0 0,-6 5 0 16,11 0 0-16,-5 0 0 0,-6 5-54 0,1 0-10 15,-6 0 0-15,5 9 0 0,11-4 8 0,1 9 8 16,-1 0 0-16,5 0 1 0,-4 1-17 0,-1 8-19 15,5 1 4-15,-4 5 1 16,-1-1-142-16,0 1-29 0,0 4-6 0,6 6-1 0</inkml:trace>
  <inkml:trace contextRef="#ctx0" brushRef="#br0" timeOffset="1075">1001 662 1497 0,'0'0'32'0,"0"0"8"0,10 0 0 0,1 0 4 0,0 0-36 0,-6 0-8 16,6-4 0-16,-11 4 0 0,11-5 94 0,-6 0 17 15,-5 5 3-15,6-10 1 0,-1-4-44 0,-5 0-9 16,-5-1-2-16,5 1 0 0,-6-1-34 0,-4 6-7 0,-1-6-2 0,0 6 0 16,0 4 38-16,0-5 7 0,6 1 2 15,-6 9 0-15,0 0-52 0,1 4-12 0,-7 1 0 0,6 0 0 16,1 0 26-16,-1 4 2 0,5 1 1 0,-4 5 0 31,10-6-46-31,-6 6-10 0,6-1-1 0,0 0-1 0,6 1-28 0,4-6-6 16,1 1-1-16,0 0 0 0,0-6-51 15,0-4-10-15,5 5-3 0,0-5 0 0,0 0 40 0,-5-5 8 0,11 5 2 16,-6-4 0-16,0-6 12 0,0 5 2 0,6 0 1 0,-6 1 0 16,6-6 31-16,-6 0 5 15,6 6 2-15,-6-6 0 16,-5 0-1-16,-1 6 0 0,1-6 0 0,-11 10 0 0,11-5 26 0,-11 5 0 16,0 0 0-16,0 0 0 0,11-5 46 0,-11 5 14 0,0 0 4 0,0 0 0 15,5 10 46-15,1 4 10 0,-6 1 1 0,0 9 1 16,-6-5-42-16,1 5-8 0,-1 10-1 0,-4-1-1 0,-1 6 46 15,0-1 10-15,-5-4 2 0,5 9 0 0,0-5-103 16,0 1-25-16,1-6 0 0,-7 11 0 0,7-11 56 0,-1 1 7 16,5-10 1-16,-4 0 0 0,4-5-64 0,1-5-10 15,5-14-3-15,0 0-1 0,0 0 22 0,0 0 5 16,0 0 1-16,0 0 0 0,-6-4-14 0,6-11 0 16,-5 1 0-16,5-10 0 0,5-5 0 0,1-5 0 15,-1 1 0-15,1-11 0 0,4 1 0 0,1 0 0 16,0-5 0-16,5 5 0 0,-5-5-10 0,5 0-5 15,6 5-1-15,-1-5 0 0,6 4 16 0,-5 6 0 16,10-1 0-16,-10 6 0 16,0 4 15-16,5 5-1 0,-6 10 0 0,1-1 0 15,-6 6-14-15,0-1 0 0,1 10 0 0,-1 0 0 16,-16 0-13-16,0 0-6 0,11 10-1 0,-6 4 0 0,-5 0 9 0,-11 1 2 0,0 4 0 16,1 0 0-16,-1 0-6 0,-11 5-1 0,0-4 0 15,1-1 0-15,-1 0-2 0,6 0-1 0,-6-4 0 16,12-1 0-16,-1-4 19 0,0-1 0 15,6 1 0-15,5-10 0 0,0 0-55 16,0 0-7-16,0 0-2 0,10 5 0 0,1 0 41 0,0-5 8 0,5 0 2 0,-5-5 0 16,0 0-31-16,0 0-5 0,-1-4-2 0,7 4 0 15,4-10-10-15,-4 6-3 0,-1-6 0 0,5 6 0 16,1-6 55-16,-6 6 9 0,0-1 0 0,-5 0 8 0,5 6-8 16,-5-6 0-16,5 5 0 0,-5 0 0 0,-5 1 18 15,10-6 2-15,-11 5 1 16,11 0 0-16,-5 1 27 0,-11 4 4 0,0 0 2 0,0 0 0 0,0 0 4 0,6 0 1 15,4-10 0-15,-10 10 0 0,0 0-24 0,6-10-5 16,-6 10-1-16,5-4 0 0,-5 4-3 0,0 0-1 16,0 0 0-16,0 0 0 15,0 0-25-15,0 0-17 0,-11-5 2 0,6 10 1 16,-6-1 22-16,0 6 4 0,6 0 0 0,-6 4 1 16,6 0-1-16,-1 6-1 0,1-6 0 0,5 5 0 0,5 1-3 0,-5-1 0 15,6 0 0-15,-1 0 0 0,1-4-8 0,4-1 0 16,1 5 0-16,0-4 0 15,0-6-140-15,5-4-20 0,-5 5-4 0</inkml:trace>
  <inkml:trace contextRef="#ctx0" brushRef="#br0" timeOffset="1325">1957 744 288 0,'0'0'12'0,"0"0"4"0,0 0-16 0,0 0 0 0,0 0 0 0,-6-5 0 16,1 0 242-16,0-4 46 0,-1-1 8 0,1 1 3 15,5-11-188-15,-6 6-38 0,1-10-7 0,5 0-2 16,-6-5-8-16,6 5-1 16,0-5-1-16,0 0 0 15,0 5-22-15,6-4-4 0,5 4 0 0,-6 0-1 0,1 4 16 0,4 1 3 16,1 5 1-16,0-5 0 0,0 9 3 0,0 0 1 0,10 1 0 0,-5-1 0 16,6 5-1-16,-6 5 0 0,0 0 0 0,6 0 0 15,5 0-50-15,-5 0-22 0,-1 5 2 0,-5 0 0 16,1 5-102-1,-1-1-20-15,5-4-4 0,-4 5-750 0</inkml:trace>
  <inkml:trace contextRef="#ctx0" brushRef="#br0" timeOffset="1543">2265 730 806 0,'10'4'72'0,"-10"-4"-58"15,0 0-14-15,0 0 0 0,0 0 156 0,0 0 29 16,0 0 6-16,6-14 1 0,-1 0-103 0,1-6-20 0,-6 1-4 0,0 0-1 15,0-5-35-15,5 0-7 0,0-5-2 0,-5 0 0 16,0-4 20-16,-5-6 3 0,0 1 1 0,5-5 0 31,0-5-36-31,0 4-8 0,0 6 0 0,-6-5 0 16,6 0 0-16,0-1 0 0,-11-4 0 0,6 5-575 16,16 5-121-16</inkml:trace>
  <inkml:trace contextRef="#ctx0" brushRef="#br0" timeOffset="2223">2108 187 1036 0,'16'29'46'0,"-5"-10"10"0,5-5-45 0,-5 1-11 0,11-1 0 0,-1 5 0 16,-5-9 207-16,6 4 39 0,0-4 8 0,-1 0 2 16,6-6-126-16,-5 6-25 0,-1-10-5 0,1 5 0 0,0 0-67 0,-1-5-13 15,-4 0-2-15,-1 0-1 0,5-5-17 0,-4 5 0 16,-1 0 0-16,0 0 0 15,0-5-28-15,-16 5-12 0,0 0-2 0,16 0-1 32,-16 0-180-32,11 5-36 0,-11-5-7 0,11 9-2 15,-6 11 115-15,1 4 22 0,-1 0 5 0,-5 4 1 16,-5 1 69-16,-1-5 15 0,1 10 2 0,5-5 1 0,0 0 118 0,0-1 24 0,0 1 5 0,5 0 1 0,-5-5 35 0,6 0 7 16,-1-10 2-16,6 6 0 0,0-11-35 0,-6 1-7 15,6-10-2-15,5 0 0 0,-5 0-62 0,0-5-12 16,0-5-2-16,-1-4-1 0,7 0-25 15,-7-6-8-15,1 1 0 0,0-10 0 0,5 5 0 0,-5-4 0 16,0 4 0-16,-6 0 0 0,6 0 0 0,0-1 0 0,0 1 0 16,-6 5 0-16,6 5 10 0,-6-1-10 0,1 6 8 15,-1-1-8-15,-5 10 13 0,0 0-2 0,0 0-1 16,5 10 0-16,-5 4 2 0,0 1 0 0,6 9 0 0,-12 0 0 16,1 5-12-16,5-1 0 0,5 11 9 0,-5-6-9 15,-10 1 0-15,10 4 0 0,-6 1 0 0,6-1 0 16,-5 1 0-16,-6-1 0 15,-5 0 0-15,5 6 0 0,0-1 0 0,-5-5 0 0,0 6 0 0,5-6 0 16,-11 0-8-16,6 1 8 0,-11-1-8 0,11-4 8 0,-6-1 0 16,-5-9-10-1,0 10 10-15,6-10 0 0,-6-5-9 16,0 0 9-16,11-4 0 0,-1 4-9 0,7-9 9 0,-7-10-8 16,7 4 8-16,-1-8-8 0,0 4 0 0,6-5 0 0,-1-5 0 0,1 1 0 15,5-1 8-15,11-4 0 0,-6-1 0 0,6-4-8 0,0 0 8 16,-1 0 0-16,7-5 0 0,4-5 8 0,-5-5-8 0,6 5 9 15,-6-4-9-15,6 4 10 0,-1 0-2 0,1 0-8 16,0 5 12-16,5 0-4 0,0 0 8 0,0 5 0 16,5 5 1-16,6-1 0 15,0-4 15-15,5 9 4 0,6 1 0 0,-6 4 0 0,11-5 0 0,-11 6 0 16,6-1 0-16,-6 0 0 0,0 0-15 0,-5 5-2 16,0 0-1-16,-6-5 0 0,-5 1-18 0,5 4 0 15,-4-5 8-15,-1 0-8 0,-6-5 0 0,1 6-12 16,5-6 1-16,-6-4 1 15,-4-1-159-15,4-4-32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5:27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239 687 633 0,'0'28'56'0,"0"-28"-44"0,-6 15-12 0,1-6 0 15,-1 6 60 1,1-6 9-16,0 1 3 0,5 4 0 15,-6-4-12-15,6-10-3 0,-5 10 0 0,5-10 0 16,0 0-15-16,0 0-3 0,-17 4-1 0,17-4 0 16,0 0-23-16,-5-4-5 0,-6 4-1 0,0-5 0 15,1 0 44-15,4 5 9 0,6 0 2 0,0-14 0 16,-11 4 4-16,6 0 2 0,0 1 0 0,5-1 0 16,-6 1-3-16,6 9-1 0,0-10 0 0,0 5 0 0,0-4-10 15,0-6-3-15,-5 6 0 0,5-1 0 0,5 0-8 16,1 1-1-16,-6 9-1 0,10-10 0 0,7-4-10 0,-1-1-1 15,-5 6-1-15,10-6 0 0,6 1-10 0,6-5-1 16,5-5-1-16,-1 0 0 0,1 0-8 0,11-5-2 16,5-5 0-16,0 1 0 0,0-1 6 0,0 0 1 15,-6 1 0-15,7 4 0 0,-7-5-3 0,-5 6 0 16,-5-1 0-16,11 5 0 0,-6 0 41 0,6 9 8 16,-1-9 2-16,1 5 0 0,-1 0-52 0,1 4-12 15,-6 6 0-15,6 4 0 0,-6 0 0 0,6 0-18 16,-6 5 4-16,-5 0 1 0,0-4 13 0,-1 4 0 15,1 0 0-15,-5 0 0 0,-1-5 8 0,-5 5 4 16,0 0 0-16,0 0 1 0,6 0-13 0,-6 0 0 16,5 5 0-16,-5-1 0 0,0 1 0 0,-5 0 0 0,-1 0 0 0,6 0 0 31,11-1-211-31,-27 1-45 0,-11-5-8 0,-16 5-3 0</inkml:trace>
  <inkml:trace contextRef="#ctx0" brushRef="#br0" timeOffset="626">49 663 1382 0,'0'0'30'0,"0"0"6"0,0 14 2 0,0-14 2 0,0 0-32 0,-5 10-8 16,5-6 0-16,0-4 0 0,0 0 78 0,-5 5 14 15,5-5 4-15,0 0 0 0,0 0-36 0,-11 0-8 16,11 0 0-16,0 0-1 0,-6-5-31 0,6 5-5 0,-10-4-2 0,4-11 0 15,1 1 0-15,5-1 0 0,0-4 0 0,0-5 0 16,0 0 6-16,5-5 1 0,1 5 0 0,-1 5 0 16,6-10 7-16,-6 5 1 15,6 0 1-15,0 0 0 0,0 0-21 0,-1 0-8 16,1 10 0-16,0-1 0 0,0-4 46 0,0 5 3 0,-1 4 1 16,1 1 0-16,-5-1-29 0,4-4-5 0,1 9-2 15,-5 0 0-15,-1-9-14 0,-5 14 9 0,0 0-9 0,0 0 8 16,0 0 1-16,0 0 0 0,0 0 0 0,0 0 0 15,0 0 2-15,0 0 0 0,0 0 0 0,0 0 0 16,-5 14-3-16,-6 0-8 0,5 6 12 0,-4-1-4 16,-7 5-8-16,7 0-14 0,-1 9 3 0,-5 1 1 15,5 0-5-15,5-6-1 0,1 1 0 0,0 0 0 16,5 0 16-16,-6 0 0 0,6 4 0 0,6-4 0 16,-6 0 0-16,10 5 13 0,-4-1-2 0,5-4-1 0,10 0 31 0,-10-10 7 15,5 0 0-15,0-4 1 0,6 4-39 16,0-5-10-16,-1-4 0 0,6-1 0 0,0 1 53 15,6 0 9-15,-1-1 2 0,-5-4 0 0,0 5-52 16,-5-6-12-16,-1 1 0 0,1 0 0 0,-6-5-16 0,6 10-5 16,-6-10-2-16,6-10-817 15,-1 10-163-15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5:30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76 490 1119 0,'0'0'49'0,"0"0"11"0,0 0-48 0,0 0-12 0,-11 4 0 0,5 6 0 16,6-10 116-16,-5 10 21 0,-6-1 4 0,11 1 1 16,0-10-41-16,0 0-8 0,6 14-1 15,-6-14-1-15,-11 10-22 0,11-10-4 0,0 0-1 16,-6 9 0-16,-4-4-33 0,-1 5-7 0,11-10-2 15,0 0 0-15,0 0 16 0,0 0 3 0,0 0 1 16,0 0 0-16,0 0-34 0,0 0-8 0,0 0 0 0,0 0 0 0,0 0 53 16,0 0 9-16,0 0 2 15,0 0 0-15,-6-10 0 0,1 5 0 0,5 1 0 16,11-6 0-16,5 5-52 0,-5-4-12 0,-17-6 0 0,1 10 0 16,10-4 0-16,1-1 0 0,-6 1 0 0,0-1 0 15,0-4 0-15,0 4 0 0,5-4 0 0,-5-1 0 16,-5 1 0-16,-6 4 0 0,11-4 0 0,-5-1 0 15,-1 6 0-15,6-1 0 0,11 1 0 0,-6-6 0 16,1 6-31-16,-1 4-9 0,1 5-1 16,-6 0-1-16,-6-5-240 0,6 5-48 0</inkml:trace>
  <inkml:trace contextRef="#ctx0" brushRef="#br0" timeOffset="596">167 53 1087 0,'-16'0'48'0,"16"0"10"0,0 0-46 0,0 0-12 0,-5-5 0 0,5 5 0 16,0 0 123-16,0 0 22 0,-6-10 5 0,1 5 1 16,5 5-23-16,0 0-5 0,0 0-1 0,-5-4 0 15,-6-6-22-15,11 10-5 0,0 0-1 0,-6-5 0 16,-4 0-22-16,4 1-4 0,1 4 0 0,5 0-1 16,0 0-3-16,0 0 0 0,0 0 0 0,0 0 0 15,0 0-51-15,0 0-13 0,0 0 0 0,0 0 0 0,0 0 16 16,0 0 1-16,-6-5 0 0,-4 5 0 0,10 0-27 0,0 0-6 15,0 0 0-15,0 0-1 0,0 0 29 0,0 0 5 16,0 0 2-16,0 0 0 0,0 0-19 0,16 0 0 16,22 0 8-16,-38 0-8 15,-22 0-13-15,6 0-7 0,5 5 0 0,6-1-1 16,-6 1 21-16,5-5 0 0,6 0 0 16,-5 5 0-16,5 0 0 0,-5 0 0 0,-1-5 0 0,1 9 0 0,-1-9 17 0,1 5 8 15,0-5 2-15,5 0 0 16,0 0-43-16,0 0-9 0,0 0-2 0,0 0 0 0,0 0 40 0,0 0 8 15,0 0 2-15,0 0 0 0,0 0-37 0,0 0-7 16,0 0-2-16,16-5 0 0,-5 5 37 0,-1 0 7 16,-10 0 2-16,11-5 0 0,0 1-23 0,-11 4 0 0,0 0 0 15,0 0 0-15,0 0-16 0,0 0-5 0,0 0-1 16,0 0 0-16,0 0 22 0,0 0 0 0,0 0 0 0,0 0 0 16,0 0 0-16,0 0 0 0,0 0 0 0,0 0 0 15,-11 0 0-15,11 0 0 0,0 0 0 0,0 0 0 31,-11 4-137-31,11-4-23 0,6 5-5 0,10 5-949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32.91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0 673 691 0,'17'0'61'0,"4"5"-49"15,1 0 119-15,-22-5 23 0,-6 0 5 0,-10 0 1 16,11 10-26-16,5-10-5 0,0 0-1 0,0 0 0 16,-11 4-72-16,11-4-16 0,0 0-2 0,0 0-1 15,-5 10-8-15,-1-5-1 0,6-5-1 0,6 14 0 16,-1-4 19-16,0 4 4 0,1 1 1 0,-6-1 0 0,0-4-31 0,-6 9-5 16,12-5-2-16,5 5 0 15,10 1-13-15,1-6 0 0,-1 5 0 0,-4 0 0 16,-7 1 45-16,1-6 7 0,-5 0 0 0,-6-4 1 15,10 4-33-15,-4-4-8 0,5 0 0 0,-1-1-1 0,7-4-11 16,-7 0 0-16,7 0 0 0,-1 4 0 16,5-9 30-16,-4 0 4 0,-1-5 1 0,0 1 0 0,-5 4-5 0,0-10-1 15,-1 5 0-15,-4 0 0 0,5-4-29 0,-6-1 0 16,0 1 0-16,1-1 0 0,-1-4 0 0,1-6 0 16,-6 6 0-16,5-10 0 0,0 5 0 0,1 0 0 15,-6-5 0-15,5-5 0 0,1 5 0 0,-6-5 0 16,5 0 0-16,-5 0 0 0,5-4 0 0,1 4 0 15,-1-5 0-15,1 5 0 0,4-4 0 0,-4-1-21 16,-1-4 3-16,6 4 1 0,-5 5 27 0,4-4 6 16,1-1 0-16,0 5 1 0,5 1-17 0,-10-1 0 15,4 5 0-15,1 0 0 0,0 0 0 16,-11 0 0-16,5 4 0 0,1 1 0 0,-1-5 0 0,6 10 0 0,-6 4 0 0,1-4 0 16,-6-5 0-16,5 9 0 0,-5-4 0 0,0 14 0 15,0 0 0-15,11 0 0 0,0-5 0 0,-6 0 0 16,6 0 0-16,0 10 0 15,5 0 0-15,0 4 0 0,-5-4 8 0,5 10-8 0,0-6 12 0,1 6-12 16,-7-6 0-16,7 1 0 0,-1 4 0 0,0 5-12 16,0-4 12-16,0-1 0 0,-5 1 0 0,0-6 0 15,0 1 0-15,-6-5 0 0,6 4 0 0,-6 1 0 16,1 0-156-16,-1-1-29 0,-5-9-6 0,0 0-478 16,0 0-96-16</inkml:trace>
  <inkml:trace contextRef="#ctx0" brushRef="#br0" timeOffset="298">222 529 403 0,'0'0'36'0,"0"0"-36"0,0 0 250 0,0 0 43 15,16 5 9-15,-5 0 2 0,0 0-129 0,5-5-26 16,-5 0-5-16,-1 0 0 16,7 4-25-16,4 1-5 0,-5 5-1 0,11-5 0 15,0-1-39-15,0-4-8 0,6 5-2 0,-6-5 0 0,0 0-51 0,-5 0-13 16,5 0 0-16,0 5 0 16,-6-5 0-16,6 0 0 0,-11 0-9 0,6 0 9 0,-6 0 0 0,-5 5 0 0,-11-5 0 0,16 5 10 31,0-5-110-31,1 0-23 0,-7 0-4 0,-10 0-922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5:31.6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38 412 1267 0,'0'0'112'0,"0"0"-89"0,0 0-23 0,0 10 107 0,0-1 17 0,-6-9 3 0,6 10 1 15,-5-5 0-15,-1 4 0 0,12-4 0 0,-6 10 0 16,-6-6-103-16,1 6-25 0,0-6 0 0,5 1 0 16,-6-5 56-16,6 9 7 0,-5-4 1 0,5-1 0 15,0 6 0-15,0-15 0 0,11 14 0 0,-11 0 0 16,5 1-52-16,-5 4-12 0,11-5 0 0,-6 6 0 16,1-1 0-16,4-5 0 0,7 5 0 0,-17-19 0 15,11 20 25-15,-11-20 3 0,21 14 0 0,-21-14 0 16,22 14-17-16,-22-14-3 0,21 10-8 0,-21-10 12 15,22 10 14-15,-22-10 2 0,22 0 1 0,-1-5 0 0,-5 0-29 16,1 0 0-16,-1-4 0 16,5-6 0-16,1 1 0 0,-6-1 0 0,-5-4 0 0,0 0 0 0,-6-5-13 15,6 0-9-15,-6 5-2 0,1 0 0 16,-1-5 39-16,1 9 7 0,-1-4 2 0,0 0 0 0,-5 4-36 16,0-4-8-16,0 10 0 15,0-6-1-15,0 6-18 0,0-1-3 0,0 0-1 0,0 1-1161 0</inkml:trace>
  <inkml:trace contextRef="#ctx0" brushRef="#br0" timeOffset="499">335 148 1497 0,'0'0'32'0,"0"0"8"0,0 0 0 0,0 0 4 0,0 0-36 0,0 0-8 0,11-5 0 0,-11 5 0 15,5-5 53-15,-5 5 9 0,0 0 2 0,0-9 0 16,5-1-52-16,6 1-12 0,0-1 0 0,5 5 0 16,-10-4 54-16,-6 9 8 0,-6-10 2 0,6 10 0 15,0 0-8-15,0 0-2 0,-11-14 0 0,11 14 0 0,0 0 9 0,0 0 1 16,0 0 1-16,0 0 0 0,0 0 7 0,0 0 0 15,0 0 1-15,0 0 0 0,0 0-57 16,0 0-16-16,0 0 0 0,0 0 8 0,0 0 0 16,0 0-8-16,0 0 12 0,0 0-4 15,0 0-8-15,0 0 0 0,0 0 0 0,0 0 0 16,0 0 0-16,0 0 0 0,0 0 0 0,0 0 8 0,0 0-8 0,0 0-16 16,0 0 4-16,0 0 1 0,0 0 11 0,0 0 0 15,11-5 0-15,0 0 0 0,0 0 0 0,-11 5 0 16,5-9 0-16,-5 9 0 0,0 0 0 0,0 0 0 15,0 0 0-15,0 0 0 0,-5-15 0 0,5 15 0 16,0 0 0-16,0 0 0 0,0 0 0 0,0 0 0 16,-16-9 0-16,-1-1 0 0,7 10 0 15,-1-5 0-15,-5 5 0 0,16 0 0 0,0 0 0 0,0 0 0 16,-6 5 0-16,-5 0 0 0,11-5 0 0,0 5 0 0,0 9 0 0,6-4 0 31,-1-6-79-31,6 6-13 0,0 4-4 0,-6-4-985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5:33.3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32 990 576 0,'0'0'51'0,"0"0"-41"0,0 0-10 0,0 0 0 16,0 0 258-16,0 0 50 0,0 0 9 0,0 0 3 15,0 0-154-15,0 0-30 0,0 0-7 0,0 0-1 16,0 0-52-16,0 0-10 0,-5-10-2 0,0-4-1 16,-6-1-50-16,11-4-13 0,-6 0 0 0,6-10 0 15,-5 0 0-15,5 0 0 0,5-28 0 0,-5 4 0 16,11 10 0-16,0-15 0 15,5 0 0-15,-5 1 0 0,0 4 17 0,5 0-1 16,0 10-1-16,0 9 0 0,-5-4-24 0,0 14-5 0,-6 0-1 0,6 9 0 0,-5 6 15 16,-6 9 0-16,0 0 0 0,0 0 0 15,5 19 0-15,0 0 0 0,1 5 0 0,-1 10 0 0,-5 4 0 16,6 6 0-16,-1-1 0 0,-5 0 0 0,0 0 0 0,0 10 0 16,5 5 0-16,12-20 0 0,15 0-12 0,-16-4 1 15,-27-5 0-15,6-5 0 0,-6-10 11 0,11 1 16 16,11-6-4-16,5 1-1 0,-16-10-11 0,0 0 0 15,11-5 0-15,5 0 0 0,0-4 53 0,-10-6 9 16,5 1 2-16,-6-5 0 0,6-5-52 0,0-5-12 16,0-5 0-16,-1 1 0 0,1-11 0 0,0-4 0 15,-6-4 0-15,1-1 0 0,10-5 0 0,0 10 0 16,-5-5 0-16,0 5 0 0,5-5 0 0,-5 15 0 16,-6 0 0-16,1 14 0 0,-6 0 0 0,5-5 0 15,0 10 0-15,1 9 0 0,5 0 0 0,-11 10 0 0,0 0 0 16,0 0 0-1,0 15-151-15,5 9-33 0,-5 5-6 0,0-5-2 16,5 4-102-16,-5 11-21 0,0 33-4 0,0-10-1 0</inkml:trace>
  <inkml:trace contextRef="#ctx0" brushRef="#br0" timeOffset="234">573 586 1720 0,'0'0'38'0,"10"10"8"0,7-1 2 0,-7 1 0 0,-10-10-39 0,11 10-9 16,0-10 0-16,0 4 0 0,5-4 106 0,-5 5 19 0,0-5 4 0,-1-5 1 15,1 1-53-15,-5-6-10 0,4 0-3 0,-10 10 0 0,6-9 0 0,-6-1 0 16,0-4 0-16,0-1 0 0,0-4-51 0,-6 0-13 15,-4 5 0-15,4 4 0 0,1-4 0 0,-1 4 0 16,-4 10 0-16,-1 0 0 0,0 0 0 0,0 0 0 16,0 10 0-16,1 4 0 15,-1-9 54-15,0 9 8 0,0 1 2 0,0 4 0 16,1 0-52-16,4 10-12 0,-5 0 0 0,11-5 0 16,-5 0-48-16,10 0-13 0,-5 0-3 0,6-5 0 15,5-5 51-15,-6 1 13 0,0-1 0 0,6-4 0 0,0 4-22 0,0-4 1 16,0-1 0-16,-6 1 0 15,0 4-135-15,12-9-26 0,20 10-6 0,-10-6 0 0</inkml:trace>
  <inkml:trace contextRef="#ctx0" brushRef="#br0" timeOffset="406">848 879 1958 0,'27'0'87'0,"-27"0"17"0,0 0-83 0,0 0-21 15,0 0 0-15,-5-9 0 0,-1 4 92 0,1-5 13 0,0 5 3 0,5-14 1 16,5 14-55-16,-5-19-11 0,0 10-3 0,11-1 0 16,-11-4-48-16,5 5-11 0,6-5-1 0,-6 4-1 31,1 1-35-31,5-1-6 0,-1 1-2 0,-4 9-947 0</inkml:trace>
  <inkml:trace contextRef="#ctx0" brushRef="#br0" timeOffset="718">1145 802 518 0,'33'0'46'0,"-33"0"-37"0,0 0-9 0,16 0 0 0,-5 0 259 16,-11 0 49-16,0 0 11 0,0 0 1 0,0 0-144 0,0 0-28 15,0 0-7-15,0 0-1 0,0 0-58 0,0 0-12 16,0 0-2-16,0 0-1 0,0 0-54 0,0 0-13 16,0 0 0-16,0-9 0 0,0-1 54 0,0 10 8 15,0 0 2-15,0 0 0 0,0 0-52 0,0 0-12 16,0 0 0-16,0 0 0 0,-6 5 0 0,1 0 0 15,-1 4 0-15,1 1 0 16,0 4 0-16,-1-4 0 0,-5 4 0 0,6 6 0 0,0-6-15 0,-1 10-5 16,-10 0-2-16,0 5 0 15,5 0 12-15,0-1 10 0,-5 6-13 0,-6 0 5 0,6-1-4 16,0-9 0-16,-6 0 0 0,1 0 0 0,-6 0-8 16,5-5-3-16,1 5 0 0,-1-4 0 0,6-1 14 0,-6 0 9 15,11 0-12-15,-5-14 12 16,11 0-72-16,5-5-8 0,0 0-2 0,0 0-579 0,-6-19-116 15</inkml:trace>
  <inkml:trace contextRef="#ctx0" brushRef="#br0" timeOffset="906">918 96 1954 0,'0'0'87'0,"0"20"17"0,0-20-83 0,0 9-21 16,0 6 0-16,0-15 81 0,-5 9 12 0,0 1 3 0,5-10 0 0,0 0-53 0,0 0-11 16,0 0-1-16,0 0-1 15,0 0-94 1,-6 0-20-16,1 5-3 0</inkml:trace>
  <inkml:trace contextRef="#ctx0" brushRef="#br0" timeOffset="1362">1540 20 576 0,'0'0'51'0,"0"0"-41"15,16 9-10-15,-16-9 0 0,-11 10 110 0,0 4 20 0,6 5 4 0,-6 1 1 16,6 4 7-16,-1 4 2 0,17 6 0 0,-16 4 0 16,-6 1-32-16,0 4-5 15,-5 0-2-15,5 10 0 0,6 0-1 0,5-5-1 0,5-5 0 0,-5 5 0 16,-5-9-11-16,-6 9-3 0,5-20 0 0,6 6 0 16,-5-10-72-16,5-5-17 0,0 5 0 0,5-14 0 15,-5 4 0-15,0-14 0 0,17 10 0 0,-17-10 0 16,0 0 0-16,0 0 0 0,0 0 0 0,5-10 0 15,6 1 0-15,5-6-12 0,-5 1 4 0,0-1 0 16,-6-9-2-16,0 5 0 0,1 0 0 0,5-10 0 16,-1 5 0-16,1 5 0 0,-5 5 0 0,4-6 0 15,-4 11 10-15,-1-1-8 0,-5 10 8 0,0 0-8 0,0 0 8 16,0 0 9-16,0 0-1 0,6 15-8 0,4-1 17 16,-10 5-3-16,6 5-1 0,-6 0 0 0,0 0 11 0,0 0 1 15,0 0 1-15,0 0 0 0,0 0-26 0,0-9 0 16,5 4 8-16,-5 0-8 0,6 0-15 0,-1 1-5 15,0-1 0-15,1-5-768 16,-6-14-152-16</inkml:trace>
  <inkml:trace contextRef="#ctx0" brushRef="#br0" timeOffset="1719">1956 116 1544 0,'21'0'34'0,"-21"0"7"0,-27 9 2 0,6 6 0 0,10 4-35 0,5 0-8 0,12 5 0 0,-6 5 0 15,-16-5 79-15,10 14 13 0,6 1 4 0,-5-1 0 16,-11 5-41-16,5-4-8 0,5 4-2 0,6-19 0 16,0 10-17-16,-5-1-4 0,5-4-1 0,-5 5 0 15,5-10-9-15,5 4-2 0,-5-4 0 0,5 5 0 0,1-10-12 0,-1-4 8 16,6 4-8-16,-6-9 0 0,-5-10 0 0,0 0 0 15,11 9 0-15,-11-9 0 0,0 0 0 0,0 0 0 16,0 0 0-16,0 0 0 0,6-19 0 0,-6 0 0 16,0 4 0-16,-11-9 0 15,0-4 0-15,0 4 0 0,-5 0 0 0,5 0 0 16,0 0 0-16,-5 9 0 0,11-4 0 0,-6 5 0 16,0-6 0-16,6 11 0 0,-1-1 0 0,1 10 0 0,5-5 0 15,0 5 0-15,0 5 0 0,5 5-643 16,6 4-134-16</inkml:trace>
  <inkml:trace contextRef="#ctx0" brushRef="#br0" timeOffset="1969">2182 898 691 0,'0'0'30'0,"0"0"7"0,11 5-29 0,-11-5-8 16,0 0 0-16,16 5 0 0,1-5 218 0,-17 0 42 0,0 0 9 16,10-5 2-16,1-4-152 0,0 4-31 0,-5-5-5 0,-1-4-2 15,0-1-17-15,1-4-4 0,-6 0-1 0,-6-5 0 16,1 0-43-16,0 5-16 0,-6-5 11 0,5 4-11 15,1 1 48-15,-1 10 3 0,-4-11 1 0,-1 6 0 16,5 9-28-16,-4 0-4 0,4 5-2 0,6 0 0 16,-11 5-4-16,6 0-1 15,5-5 0-15,-5 10 0 0,-6 14-25 0,5-15-6 16,6 10-1-16,6 1 0 0,-1-1 8 0,1 0 2 0,-1-5 0 0,-5 1 0 31,0-15-46-31,11 14-9 0,0 1-1 0,-1-1-1 16,-4 5-122-16,5-14-24 0,-1 0-4 0,1 5-2 0</inkml:trace>
  <inkml:trace contextRef="#ctx0" brushRef="#br0" timeOffset="2163">2404 961 864 0,'5'0'76'0,"1"0"-60"16,-6 0-16-16,0 0 0 0,0-5 144 0,0 0 25 16,5 0 6-16,-5 1 1 0,-5-11-48 15,5 6-8-15,5-1-3 0,-5-4 0 0,0 4-41 0,0-4-9 16,0-1-2-16,0 1 0 0,6-1-9 0,-1 1-1 15,6 4-1-15,0-4 0 0,-6 4-22 0,6 1-4 16,0 4 0-16,5-5-1 0,5 5-27 0,-4 1 0 16,4-1-12-1,1 5 12-15,-1 0-112 0,1 0-16 0,0 5-2 0,-1-1-814 16</inkml:trace>
  <inkml:trace contextRef="#ctx0" brushRef="#br0" timeOffset="2830">3209 39 403 0,'0'0'17'0,"0"0"5"0,16 0-22 0,-16 0 0 0,0 0 0 0,0 0 0 15,0 0 299-15,0 0 55 0,0 0 11 0,0 0 3 16,0 0-192-16,-5 14-39 0,5 5-7 0,-11 1-2 0,5 4-102 0,-4 4-26 15,-1 6 0-15,0 4 0 0,-5 6 54 0,5-1 6 16,0 5 0-16,0 0 1 0,-5 0-46 0,5 0-15 16,1 0 8-16,4-5-8 15,6-4 55-15,-5-1 7 0,-6-4 2 0,6-6 0 16,5-4-52-16,0-4-12 0,5-1 0 0,0-5 0 16,-5-14 0-16,0 0 0 0,0 0 0 0,0 0 0 15,11 5 0-15,-11-5 0 0,16 0 0 0,-16 0 0 0,11-5-15 16,0-9-5-16,0 4-2 0,0-4 0 0,-6-1 35 15,6 6 7-15,0-10 2 0,-6 4 0 0,0 1-22 0,6 4 0 16,-5 1 0-16,-6-1 0 0,5 0-16 0,-5 10-7 16,0 0-1-16,0 0-1 0,0 0 40 0,0 0 8 15,0 10 1-15,0 4 1 0,0 1-25 0,5-1-9 16,-5 1 0-16,6 4 0 0,-6-5 9 0,0 5 11 16,5-4-3-16,1-1 0 0,-6 1-8 0,11 4 0 15,-1-5 0-15,-4 1 0 16,5-1-48-16,-1 1-16 0,1-6-2 0,0 6-1 15,5-6-137-15,0 1-27 0,-5-5-5 0,0-1-2 16,0-4-26-16,10 0-6 0,1-4-1 0,-22 4 0 0,22-10 197 16,10 0-110-16,-32 10 184 0,16-4 0 15,-5-1 0-15,-11 5 0 0,11 0 168 0,0-5 36 16,10 5 6-16,-5-5 2 0,-16 5-57 0,17-5-11 0,-7 1-3 16,1-1 0-16,-11 5-41 0,11-10-8 0,-6 1-1 0,-5-6-1 15,6 10-38-15,-6-14-8 0,0 5-2 0,0-1 0 16,0 1-25-16,-6 4-5 0,6-4 0 0,-5 4-1 15,0-4 42-15,-1 9 9 0,6 5 2 0,-5-5 0 16,-11 0-64-16,5 5 0 0,0 0-16 0,-5 5 3 16,0 0 13-16,5 0 15 0,11-5-3 0,-6 9-1 15,1 6-28-15,0-1-6 0,10-4-1 0,0 4 0 16,-10 1-38-16,5-1-8 0,5 5-2 0,1-14 0 16,5 0-120-16,5 5-25 0,0-1-5 0,6 1-1 15,-1-5 15-15,1 4 2 0,10 1 1 0,1-5 0 0</inkml:trace>
  <inkml:trace contextRef="#ctx0" brushRef="#br0" timeOffset="3079">3933 927 1335 0,'0'0'29'0,"0"0"7"0,5-9 0 0,6-1 2 0,-6 5-30 0,1-4-8 16,-1-1 0-16,6 5 0 0,-11-4 68 0,5-6 13 15,-5 1 3-15,0 4 0 0,0-4-23 0,0 4-4 16,0-4-1-16,-5-1 0 0,0 6-3 0,-1-1-1 0,6 10 0 0,-5-5 0 15,-6-4-41-15,6 4-11 0,-6 5 0 16,0 0 0-16,0 0-13 0,0 5-5 0,1-1-1 0,-1 11 0 16,5-10 19-16,1-1 0 0,5-4 0 0,-5 15 0 15,-1-1 0-15,6-4 0 0,0-10 0 0,6 19 0 16,-1 0-40-16,0-14-4 16,6 10 0-16,-5-6-1 0,10-4-6 0,-5 5-1 0,-1-1 0 0,7 1-448 15,-7-5-91-15</inkml:trace>
  <inkml:trace contextRef="#ctx0" brushRef="#br0" timeOffset="3548">4316 951 1267 0,'0'0'28'0,"0"0"5"0,0 0 2 0,0 0 1 15,0 0-36-15,0 0 0 0,6-9 0 0,-12-6 0 0,1 6 58 0,-11-6 5 16,10 6 1-16,-10-6 0 0,5 1 0 0,-5-1 0 15,5 15 0-15,-5-14 0 0,0 9-52 0,5 0-12 16,0 5 0-16,6 0 0 0,-11 5 54 0,5 0 8 16,0 0 2-16,0 4 0 0,6 1 0 0,-6 4 0 15,6 1 0-15,-1 4 0 0,6 0-52 0,0 0-12 16,6 1 0-16,-1 4 0 0,6-5 0 0,-6 0 0 16,6 0 0-16,0-4 0 0,0-6 18 0,-1 1 1 15,7-1 0-15,-1-4 0 0,-5-10-19 0,5 1 0 16,6 4 0-16,-6-10 0 0,5 0-20 0,-4-4 3 0,10-5 0 15,-6 0 0-15,-5-10 7 0,1 0 2 16,-1-5 0-16,5-4 0 0,1-10 8 0,-6 0-12 16,-5 0 12-16,5-15-12 15,6 11 12-15,-11-16 0 0,5-4 0 0,-5 0-8 0,5 5 20 0,-5 5 4 16,-1 9 0-16,1 5 1 0,0 9-17 0,-6 11-17 0,1 4 3 0,-6 14 1 16,0 10 21-16,0 0 4 0,0 0 0 0,5 19 1 15,-10 10-13-15,5 5 0 0,-11 4 0 0,11 5 0 16,-5 10 52-16,5 5 7 0,-6-1 1 0,1 6 1 15,5-15-33-15,0 5-6 0,5-1-2 0,1-4 0 16,-6 0-6-16,5-4-2 0,-5-11 0 0,11 6 0 16,-6-10-12-16,1-1 0 0,4-4 0 0,1 0 0 15,-5-9-140 1,5 4-22-16,-1-9-4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25:37.8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16 692 1036 0,'0'0'92'0,"0"5"-73"16,0 5-19-16,0 4 0 0,0-4 180 0,-5-1 33 0,-1 1 7 0,6-1 0 15,0 6-84-15,0 9-18 0,-5 0-3 0,5 0-1 0,0-5-47 0,0 5-10 16,0 0-1-16,0 5-1 0,0-10-23 0,0 5-5 16,5-5-1-16,-5 1 0 0,0-1-6 0,6-5-2 15,4 1 0-15,-10-6 0 0,6 6-2 16,-6-1-1-16,5 0 0 0,6 1 0 0,0-1-3 0,0 1-1 15,-6-6 0-15,6-9 0 0,0 0 0 0,5 0 0 16,0-5 0-16,-5-4 0 0,5-10-2 0,-5-1 0 16,5-4 0-16,0-4 0 15,-5-1 2-15,5-5 0 0,-5-4 0 0,0-1 0 16,0 1-11-16,-1 4 0 0,-4-4 0 0,-1 14 8 0,6-5-8 0,0 5 0 0,0 0 9 16,5 5-9-16,-11-5 0 0,6 5 9 0,-5-1-9 0,4-4 0 15,1 5 0-15,-5 5 0 0,-1-1 0 0,0 1-12 31,1 0-156-31,-6-1-30 0,0 15-6 0</inkml:trace>
  <inkml:trace contextRef="#ctx0" brushRef="#br0" timeOffset="228">383 97 1036 0,'-10'-15'46'0,"4"11"10"0,6 4-45 0,-5-10-11 15,5 5 0-15,0-4 0 0,0-1 260 0,-6 0 51 16,6 10 9-16,0 0 3 0,0 0-211 0,6-4-41 31,-6-1-9-31,0 5-2 0,0 0-36 0,5-10-8 0,-5 1-2 16,0 9 0-16,0 0-14 0,0 0-18 0,0 0 4 0,11-5 1 16,-11 5-195-16,11 0-38 0,21 5-8 15,1 4-2-15</inkml:trace>
  <inkml:trace contextRef="#ctx0" brushRef="#br0" timeOffset="544">1032 250 1861 0,'0'0'40'0,"0"0"9"0,0 0 2 0,0 0 2 0,0 0-42 16,0 0-11-16,5-9 0 0,-5 9 0 0,0 0 75 0,0 0 13 0,0 0 2 0,0 0 1 15,-5-10-38-15,-1 5-7 0,-5 1-2 0,-5 8 0 16,0 1-18-16,0 5-4 0,-6 4-1 16,6-4 0-16,-6 4-7 0,1 10-2 15,5-5 0-15,-1 5 0 0,1 0-12 0,5 0-18 16,1 1 4-16,4-1 1 0,1 0 13 0,5 4 0 0,0-4 0 0,0 0 0 16,0 5 40-16,5 0 10 0,1-5 2 15,-1 5 1-15,6-10-16 0,0 0-3 0,-1-4-1 0,-4 4 0 16,5-5 7-16,-6 5 2 15,6-9 0-15,-6 4 0 0,6-9-42 0,0 0-17 0,-11-5 1 0,11 5 0 16,-11-5 16-16,0 0 0 0,0 0 0 0,10-5 0 16,1 0-70-16,-11 5-7 0,0 0-2 15,0 0-709-15,0 0-141 0</inkml:trace>
  <inkml:trace contextRef="#ctx0" brushRef="#br0" timeOffset="730">767 563 1911 0,'11'-24'84'0,"-11"24"19"0,11-5-83 0,-1 0-20 16,1 0 0-16,0 5 0 15,0 0 117-15,0 0 19 16,-1 10 4-16,1-5 1 0,0 4-79 0,0 6-16 0,5-11-3 0,-5 1-1 0,5 5-30 0,0-5-12 16,6 4 11-16,-6-4-11 15,-5 0-20-15,0 0-9 0,5-1-3 0,0 1 0 16,0-5-242-16,0 0-49 0</inkml:trace>
  <inkml:trace contextRef="#ctx0" brushRef="#br0" timeOffset="1341">1464 952 1728 0,'0'0'38'0,"0"0"8"0,0 0 2 16,0 0 0-16,0 0-39 0,0 0-9 0,0 0 0 0,0 0 0 0,0 0 53 0,0 0 9 0,0 0 2 0,0 0 0 0,0-10 0 16,0-4 0-16,0-1 0 0,5-4 0 0,-5 0-52 0,6-1-12 15,-6-4 0-15,5-4 0 0,-5-1 54 0,5-5 8 16,-5-9 2-16,6 5 0 15,-12-1-52-15,6 10-12 0,6 1 0 0,-1 4 0 0,1 0 0 0,-1 4 0 16,0-13 0-16,1 4 0 0,5 0 0 0,-1-5 0 16,1 10 0-16,-5 5 0 0,4 10 0 0,1-6 0 15,-11 15 0-15,0 0 0 0,11 15 8 0,0-11 0 16,-6 20-8-16,1 0 12 0,-1 0-24 16,0 5-4-16,1 0-2 0,-6 0 0 0,0 5 18 0,0-15 14 15,0 5-2-15,5 0-1 16,-5 0-60-16,0 5-12 0,6-5-3 0,-1 4 0 0,0 1 52 15,6 10 12-15,-5-6 0 0,4-9 0 0,-4-5 48 16,5 5 13-16,-1-4 3 0,1 4 0 0,0-5-52 0,0-5-12 16,0 1 0-16,0-10 0 0,-6-1 0 15,6 1 0-15,0 0 0 0,-1-5 0 0,1-5 12 16,0 0 0-16,-11 5 0 0,11-9 0 0,0-1 0 0,-1-4-1 0,-4-5 0 0,5-1 0 16,-6 1-11-16,6-10 0 0,-6 5 0 0,1-9 0 15,-1-6 0-15,0 15 0 16,-5 0 0-16,0 5 0 0,0-10-16 0,0 5-6 0,0-5-1 0,0 1 0 15,6-6 23-15,-6-14 0 0,5 5 0 0,1-5 0 16,-1 4 20-16,6 6 8 0,-6-5 1 0,1 9 1 16,-1 10 3-16,0 0 1 0,-5 10 0 0,0-1 0 15,0 11-78-15,0 4-15 0,0 0-3 0,0 0-1 16,0 0-89-16,0 14-19 0,0 5-3 0,0 10-728 16</inkml:trace>
  <inkml:trace contextRef="#ctx0" brushRef="#br0" timeOffset="1656">2366 1115 1497 0,'0'0'32'0,"0"0"8"0,0 9 0 0,5 6 4 0,1-6-36 15,-6 1-8-15,0-10 0 0,0 0 0 0,0 0 104 16,0 0 20-16,-11-10 3 0,6-9 1 0,-1 0-75 0,1-10-14 15,-1 0-3-15,1-4-1 0,0-6-5 0,-1 6-1 0,1-6 0 16,5 1 0-16,-6-1-29 0,1 6 0 0,5-1 0 16,-5 5 0-16,5 1 57 0,0-1 6 0,0 0 1 0,5 0 0 15,0 5-52-15,6-5-12 0,0 1 0 0,0 4 0 16,5-5 0-16,-5 5 0 0,0-5 0 0,5 5 0 16,0 5 0-16,0-1 0 0,0-4 0 0,1 10 0 15,-7 0 0-15,7-1 0 0,-7 1 0 16,7 4 0-16,-7 5 54 0,1 1 8 0,-11 4 2 0,11 4 0 15,0 1-103-15,-6 0-20 16,1 5-4-16,-1 4-683 0,0 0-137 0</inkml:trace>
  <inkml:trace contextRef="#ctx0" brushRef="#br0" timeOffset="1892">2695 928 1497 0,'0'0'32'0,"0"0"8"0,0 0 0 0,0 0 4 0,0 0-36 0,0 0-8 15,6 0 0-15,5-5 0 0,-11 5 104 0,5-5 20 16,6 5 3-16,-11-5 1 0,5 0-52 0,-5 1-9 16,6-6-3-16,-6 5 0 0,5-5-51 0,1-4-13 15,-6 0 0-15,0-1 0 0,0 1 0 0,0-5 0 16,0 4 0-16,5 1 0 15,-5 4-151-15,0-4-33 0,11-10-6 0,-11 24-2 0</inkml:trace>
  <inkml:trace contextRef="#ctx0" brushRef="#br0" timeOffset="2026">2739 524 1728 0,'0'0'38'0,"0"0"8"0,0 0 2 0,0 0 0 0,0 0-39 0,0 0-9 0,0 0 0 0,0 0 0 16,0 0 44-16,0 0 8 15,0 0 0-15,0 0 1 0,0 0-33 0,11 5-8 0,-11-5 0 0,10 10-1 16,1-6-163 0,0 1-32-16,11 10-6 0,-1-6-2 0</inkml:trace>
  <inkml:trace contextRef="#ctx0" brushRef="#br0" timeOffset="2277">3003 1048 1234 0,'0'0'55'0,"0"0"11"16,0 0-53-16,0 0-13 0,0 0 0 0,17 4 0 0,-7-4 112 0,1 0 20 16,0-4 4-16,0-6 1 15,5 0-58-15,-5-4-12 0,0 0-3 0,-1-10 0 16,1 0 0-16,0 0-1 0,-6-10 0 0,6 0 0 16,-5 1-39-16,-1-1-7 0,-5 0-1 0,0 1-1 0,5-1-23 0,-5 1-5 15,-5-11-1-15,0 1 0 0,-1-10 28 0,-5 1 6 16,6-6 0-16,-6-5 1 0,0 6-33 0,1 4-8 15,-1 5 0-15,0 10-1 16,6 4-67-16,-1 5-14 0,-5 5-2 0,6 15-1 16</inkml:trace>
  <inkml:trace contextRef="#ctx0" brushRef="#br0" timeOffset="2450">3360 798 1728 0,'0'0'38'0,"11"5"8"0,5 4 2 0,-11-9 0 0,6 5-39 0,0 0-9 15,0-5 0-15,-11 0 0 0,0 0 72 0,5 0 12 16,-5 0 2-16,0 0 1 0,0 0-153 0,0 0-30 0,0 0-7 16,0 0-1-16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5:53.1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44 1198 0,'-27'4'26'0,"27"-4"6"0,-6 0 0 0,6 0 3 0,-10 5-35 0,-1 5 0 16,5-10 0-16,6 0 0 0,0 0 73 0,0 0 8 15,0 0 2-15,0 0 0 16,0 0-15-16,0 0-4 0,0 0 0 0,0 0 0 0,0 0-51 15,0 0-13-15,0 0 0 0,6 0 0 0,-6 0 54 0,5 0 8 16,-5 0 2-16,6-5 0 0,4 0 0 0,-4 5 0 0,-1-5 0 0,6 5 0 16,0-4 0-16,0-1 0 0,5 5 0 0,0-5 0 15,0 0 0-15,0 0 0 0,6 5 0 0,-6 0 0 16,6-4-52-16,-6-1-12 0,6 5 0 16,5-5 0-16,-6 0 54 0,6 5 8 0,0 0 2 15,0-5 0-15,6 5-52 0,-1 0-12 0,1 0 0 0,-1 5 0 16,6-5 0-16,0 0 0 0,-1 5 0 0,-4-5 0 15,5 0 0-15,0 5 0 0,10-5 0 0,-15 0 0 16,-6 0 32-16,5 0 4 0,-5 0 1 0,0 0 0 31,5 5-28-31,1-5-9 0,-1 4 0 0,-5-4 0 0,0 0 27 0,0 0-2 0,0 0 0 16,11 0 0-16,-5 0-25 0,4 0 0 0,-4 0 0 0,5-4 0 0,-6 4 0 16,6 0 0-16,0 4 0 0,-1-4 0 15,1 0 0-15,0 0 0 0,0 0 0 0,0 0 0 0,-6 0 26 0,-5 0 0 16,-5 0 0-16,10 0 0 0,-10 0-18 0,10 0-8 15,-10 5 0-15,5-5 8 0,0 0 0 0,5 0 0 16,-5 0 0-16,0 0 0 0,-5 0-8 0,5-5 12 16,-6 5-12-16,1 0 12 0,0 0-12 0,5 0 0 15,-6 0 0-15,1 0 0 0,5 0 19 0,0 5 1 16,0-5 1-16,5 5 0 0,-5-5-21 0,0 0 0 16,-5 0 0-16,10 0 0 0,-5 0 0 0,0 5 0 15,-5-5 0-15,10 0 0 0,1 0-8 0,-6 0-7 16,0 0-1-16,5-5 0 0,1 0 16 0,-12 5 0 15,6 0 0-15,0 5 0 0,-5-5 0 0,0 5 0 0,-1-5 0 16,1 0 0-16,5 5 0 0,0-1 0 0,0-4 0 16,5 5 0-16,-10 0 32 0,5-5 0 15,-6 5 0-15,6-5 0 0,0 5-32 16,0-5 0-16,1 4 0 0,-1 1 0 0,0-5 0 0,0 5 0 0,-6-5 0 0,-5 5 0 16,1-5-12-16,-1 0-2 0,5 0-1 0,-4 0 0 15,-1 0 15-15,5 0 0 0,-10 5 0 0,11-5 0 16,-6 4 0-16,0-4 0 0,-5 5 0 0,-6-5 0 15,12 0 0-15,-12 0 0 0,6 5 0 0,-11-5 0 16,11 5 0-16,-6-5 0 0,6 5-8 0,-11-5 8 16,0 0-16-16,0 0 0 0,0 0 0 0,11 4 0 15,-1 1-18-15,-4 0-4 16,-6-5-1-16,0 0 0 0,0 0-141 0,0 0-28 0,0 0-5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783 797 1497 0,'0'0'66'0,"0"0"14"0,0 0-64 16,0 0-16-16,0 0 0 0,0 0 0 0,0 0 106 0,0 0 18 15,0 0 3-15,-5-15 1 0,0 6-56 0,-6-10-10 16,5-1-2-16,6 1-1 0,6 0-19 0,-6-10-3 0,-17 0-1 0,7-4 0 16,4-1-2-16,1 1-1 0,-1-6 0 0,1 5 0 0,0-4-33 15,5 0 0-15,0 9 0 0,5-5 0 16,-5 5 14-16,11 5-4 0,-6 5-1 0,-5-5 0 0,-5 0-9 0,-6 0 0 15,11 10 0-15,-16-1 0 16,0 6-228-16</inkml:trace>
  <inkml:trace contextRef="#ctx0" brushRef="#br0" timeOffset="1">0 249 345 0,'0'0'31'0,"0"0"-31"0,0 0 0 0,5 0 0 15,1 0 217-15,-1 0 38 16,-5 0 7-16,0 0 2 0,6-4-167 0,-6 4-33 0,5-5-6 0,6 0-2 0,-11 0-45 0,11-4-11 0,-1 9 0 0,1-5 0 16,-5-5 0-16,4 1 0 0,7 4 0 0,-7-5 0 15,7-4 76-15,-1 4 12 0,11 10 2 0,0-9 1 16,-6-1-3-16,6 0 0 0,0 1 0 0,11 4 0 31,-5 0-8-31,5 10-3 0,10 5 0 0,1-6 0 0,-1-4-61 0,1 0-16 0,-6-4 0 0,6 4 0 16,-6 4 0-16,-5 1 0 0,0 0 0 0,-6-5 0 15,-10-5-28-15,5 5-8 16,0 0-1-16,-11 0-1 0,0 0-116 0,0 0-23 16,1 10-5-16,-7-5-1 0</inkml:trace>
  <inkml:trace contextRef="#ctx0" brushRef="#br0" timeOffset="2">248 893 1497 0,'0'0'66'0,"0"0"14"15,11 5-64-15,5-1-16 0,1 1 0 0,4-5 0 0,-10-5 157 0,11 5 28 0,-6 0 6 0,11 0 1 16,5-4-103-16,1 4-20 0,10 0-4 0,0 0-1 16,-5 0 0-16,5 0 0 0,0 0 0 0,-5-5 0 31,0 5-64-31,0 0-19 0,-6 0-1 0,-5 0 0 16,0-5-19-16,-5 0-4 0,0 0-1 0,-1 1-693 0,1-6-139 0</inkml:trace>
  <inkml:trace contextRef="#ctx0" brushRef="#br0" timeOffset="3">1172 725 1483 0,'0'0'65'0,"0"14"15"0,6 1-64 0,-6-1-16 0,0 0 0 0,0 6 0 16,0-1 108-16,0 5 20 0,0-5 3 0,0 0 1 15,-6 0-4-15,6 1 0 0,-5-1 0 0,5 0 0 0,0-5-102 16,-6 6-26-16,6-20 0 0,0 14 0 0,0 1 31 0,0-15 1 31,0 0 0-31,0 0 0 0,-5 9-32 0,5-9 0 0,0 0 0 0,0 0 0 31,0-14-20-31,5-1-9 0,1-4-3 0,-1 5 0 0,1-6 32 0,-1 1 0 0,6 0 0 0,0-10 0 0,5 5 0 0,-11-5 0 16,6 5 0-16,0 0 0 16,0 5 16-16,5 0 8 0,-5 0 3 0,5 4 0 0,0-4-18 0,0 10-9 15,1-1 10-15,4 0-10 16,-5 6 32-16,1 4 0 0,-7 0 0 0,7 4 0 0,-7 1-32 0,1 5 0 15,-5 4 0-15,4 1 0 0,-4-1 0 0,-1 5 0 16,-5 5 0-16,0-5 0 31,6 10-19-31,-6-5-9 0,0 0-3 0,0-5 0 16,5 1-142-16,-5-1-29 0,5 24-6 0,1-5 0 0</inkml:trace>
  <inkml:trace contextRef="#ctx0" brushRef="#br0" timeOffset="4">1664 465 1497 0,'0'0'66'0,"5"15"14"0,6-1-64 0,-6 1-16 15,1-1 0-15,-1 5 0 0,1 1 157 0,-1 4 28 16,6 0 6-16,0 0 1 16,-11 4-103-16,11-4-20 15,-11 5-4-15,5 0-1 0,0 0-51 0,1 0-13 16,-6-1 0-16,5 6 0 0,-5 4 0 0,-5-4 0 0,5 0 0 0,0-1 0 0,0-4 54 0,0 0 8 16,-6-10 2-16,6 0 0 15,-5 1-103-15,5-1-20 0,0-19-4 0,0 0-1 0,-5 9 52 0,5-9 12 16,0 0 0-16,0 0 0 0,0 0 0 0,0 0 0 15,0 0 0 1,0 0 0-16,0 0 0 0,0 0 0 0,0 0 0 0,-6-9 0 0,1-1 0 0,5-4 0 31,-11-5 0-31,5 4 0 0,1-9 0 0,5 5 0 0,0-5 0 0,0 0 0 16,-5-5 0-16,-1-5 0 0,12 1 0 0,-6-6 0 16,0 6 0-16,5-6 0 0,0 11 0 0,1-1 0 15,5 0 0-15,-11 0 0 0,11 5 0 0,-6-5 0 16,6 10 0-16,-6-5 0 0,6 0 0 0,0 10 0 15,0 4 0-15,-1 0 0 0,1-4 0 0,0 9 0 16,0 0 0-16,0 5 0 0,-1 0 0 0,1 10 0 0,0 0 48 16,-6 4 13-16,1-4 3 0,5-1 0 0,-11 6-52 0,0 4-12 15,0 0 0-15,0 10 0 0,-6 5 0 0,-5-6 0 16,1 1 0-16,4 0 0 0,-10 5 0 0,5-6 0 0,0 6 0 0,1-5 0 16,-1-10 0-16,-5-5-18 0,5 1 4 0,5-6 1 15,-4 1-31-15,10-10-5 0,-11 5-2 0,11-5 0 16,0 0-10-16,0 0-3 0,0-10 0 0,0 1-614 15,5-1-123-15</inkml:trace>
  <inkml:trace contextRef="#ctx0" brushRef="#br0" timeOffset="5">2074 586 1324 0,'22'24'118'0,"-11"-15"-94"0,-6 6-24 15,11-1 0-15,-5 0 145 0,0 1 25 0,5-1 5 0,-5 1 1 16,0 4-90-16,0-5-18 0,5 1-3 0,-5-1-1 16,-6-4-51-16,-5-10-13 0,6 14 0 0,4 0 0 15,1-9 0-15,-11-5 0 0,0 0 0 0,11 5 0 16,0-5 40-16,0 0 4 0,-11 0 2 0,5-10 0 0,6 1-22 0,0-6-5 16,-1 6-1-16,1-6 0 0,-5 1-18 0,4-5 0 0,1 4 0 0,-5-4 0 15,-1 0 0-15,0 0 0 0,-5 0 0 0,6 4 0 16,-1-9 0-16,-5 10 0 0,6-5 0 15,-6 4 0 1,0 1 0-16,0-1 0 0,0 1 0 0,0 9 0 0,0 5-48 0,0 0-12 16,0 0-4-16,0 0 0 0,5-5-51 0,-5 5-10 15,0 0-3-15,11 0 0 16</inkml:trace>
  <inkml:trace contextRef="#ctx0" brushRef="#br0" timeOffset="6">2701 912 1335 0,'0'0'59'0,"0"0"13"0,0 0-58 0,0 0-14 16,0 0 0-16,0 0 0 0,0 0 80 0,0 0 12 15,0 0 4-15,0 0 0 0,0-10-16 0,0-4-2 16,-5-5-1-16,5-5 0 0,-6-5-10 0,1-5-3 0,-1 1 0 0,1-1 0 0,-6-4-51 0,6-1-13 16,-1 1 0-16,-4-5 0 0,-1-1 0 0,5 6 0 15,1-5 0-15,-6 4 0 0,6 1 0 0,-1 4 0 16,1 6 0-16,0-11 0 0,5-4 0 0,-6 0 0 31,6 9 0-31,-5 1 0 16,-1 4-151-16,1 10-33 0,-6-15-6 0,6 15-2 15</inkml:trace>
  <inkml:trace contextRef="#ctx0" brushRef="#br0" timeOffset="7">2544 379 2188 0,'0'0'48'0,"11"0"11"15,5 5 1-15,1-5 1 0,-1 5-49 0,5-1-12 0,-4-4 0 0,4 0 0 16,1 5 105-16,10-5 19 0,-5 5 3 0,0-5 1 0,-5 0-103 0,0 0-25 16,5 0 0-16,-6 0 0 0,1 0 0 0,-6 0 0 15,0 0 0-15,0 0 0 16,1 5-148-16,-7-5-36 0,12 0-6 0,-22 0-2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0,'0'0'31'0,"0"0"-31"0,11 5 0 0,-6 0 0 0,-5-5 148 0,0 0 23 16,0 0 5-16,0 0 0 0,0 0-77 0,0 0-16 16,0 0-3-16,0 0-1 0,0 0-19 0,0 0-3 15,0 0-1-15,0 0 0 0,0 0-2 0,0 0-1 0,0 0 0 0,0 0 0 0,0 0 1 0,-5 14 0 16,5-4 0-16,0 4 0 0,0-4-8 0,0 4-2 31,0-4 0-31,0 4 0 0,0 5 4 0,0 1 1 0,5 4 0 0,-5 4 0 0,5 6 12 0,-5-5 3 16,6 0 0-16,5-1 0 0,-11 6-40 15,5 4-7-15,0-4-1 0,1 5-1 16,-1-1-1-16,1 10 0 0,-1 0 0 0,0-5 0 0,1 0-6 0,-1-9-8 16,1-5 11-16,-6 4-11 0,0-9 0 0,0 5 0 31,0-10 0-31,0 5 0 0,0 1 0 0,5-11 0 16,-10 5 0-16,5-4 0 0,0-6 0 0,0 1 0 15,0-1 0-15,0 1-9 0,5 4 9 0,-5-14 0 16,0 0-9-16,-5 10 9 0,5-10 0 0,0 0 0 0,0 0 0 15,0 0 0-15,0 0-9 0,0 0 9 16,0 0 0-16,0 0 0 0,0 0-26 0,0 0 2 0,0 0 0 0,0 0 0 16,0 0 32-16,0 0 6 0,0 0 2 0,0 0 0 15,0-5-16-15,5-4 0 0,-5-1 0 0,5-4 0 16,-5-1 0-16,11 6 0 0,-5-6 0 0,-1 1-10 16,0-5-2-16,6-6 0 0,0 6 0 0,0 0 0 15,0 5 12-15,5-6 0 0,-5-4 0 0,0 5 0 16,-1 0 0-16,1 5 0 0,-5-1 0 0,4 6 0 15,7 4 0-15,-1 0 0 0,-11-5 0 0,6 1 0 0,0 4 0 0,5 0 0 16,0 5 0-16,-5-5 0 0,-11 5 49 0,0 0 12 16,22 0 3-16,-12 5 0 0,-10-5-52 0,17 5-12 15,-1 9 0-15,-5 1 0 0,-1-1 0 0,-4 1 0 16,5-1 0-16,-6 5 0 0,0 0 0 16,1 1 0-16,5 4 0 0,-6 0 0 0,0 4 13 0,1 1 0 15,-1-5 0-15,-5 5 0 0,6-5-13 0,-6 0 0 16,0 5 0-16,5-10 0 0,-5 5 0 0,5-5-10 15,1-4 10-15,-1 4-12 16,-5-5-17-16,6-9-4 0,-6-5-1 0,5 10-737 16,-5-10-147-16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650 1758 518 0,'0'0'46'15,"0"0"-37"-15,0 0-9 0,0 0 0 16,0 0 66-16,0 0 11 0,5-10 3 0,-5 10 0 0,0 0-13 0,6-10-3 15,-1 1 0-15,-5-1 0 0,0 10-13 0,5-9-3 16,-5-1-1-16,0-4 0 0,6 4-24 0,-6 0-5 16,0 1-1-16,0-1 0 0,0 10-17 0,0-9 0 15,0-6 0-15,0 1 0 0,0 4 55 0,0-4 7 16,0-1 2-16,0 1 0 16,0-1-52-16,0 1-12 0,0 0 0 0,0-1 0 0,-6 1 0 0,6 4 0 15,6-4 0-15,-6-5 0 0,-6 4 54 0,6-4 8 16,0 0 2-16,-5 0 0 0,5 4-52 0,0-4-12 15,5 5 0-15,-5-1 0 0,0 1 0 0,0-5 0 16,0-1 0-16,0 1 0 0,6 0 0 0,-6 0 0 16,0 0 0-16,0 4 0 0,0-4 0 0,0 0 0 15,0-1 0-15,5 1 0 0,1 5 0 0,-6-1 0 16,5 1 0-16,-5 0 0 0,5-1 0 0,-5-4 0 16,0 0 0-16,0-5 0 0,0 5 0 0,0 4 0 0,6 1 0 15,-1-1 0-15,-5-4 0 0,0 5 0 0,0-1 0 16,-5 1 0-16,5 0 0 0,0-1 0 0,5 6 0 0,-5-1 0 15,-5-4 0-15,-1-1 0 0,6 6 0 0,-5-6 0 16,0 6 0-16,-1-6 0 0,1 6 8 0,-1-1-8 16,6-4 0-16,-5 4 0 0,0-4 8 15,-1-1-8-15,1 1 0 0,5-1 0 0,-6 6 0 16,1-1 0-16,5 0 0 0,0-4 0 0,0 0 0 0,0-1 0 16,5 6 0-16,-5-6 0 0,-5 6 0 0,5-6-10 15,-5 1 10-15,5 4 0 0,0-4 8 0,-6-1-8 16,6 1 0-16,-5 0 0 0,5 4 0 0,-6-9 0 0,6 4 0 15,-5 1 0-15,0-5 0 0,-1 4-8 0,6 6 8 0,0-1 0 16,-5 1 0-16,5 4 0 0,-6-5 0 0,6 10 0 16,0 0 0-16,0-9 0 0,-5 4 0 15,5-5 14-15,-5 1-3 0,5 4-1 0,0-5-10 0,0 10 0 16,-6 0 0-16,-5-5 0 0,11-4 0 0,-5-1 8 16,5 5-8-16,0 1 8 0,0 4 1 0,0 0 0 15,0 0 0-15,0 0 0 0,-11 0 26 0,11 0 5 0,-11 4 0 16,11-4 1-16,-10 15-31 0,-1-6-10 0,0-4 0 15,0 10 0-15,0-11 16 0,11-4-4 0,-5 20-1 0,-6-11 0 16,11-9-19-16,-5 15-4 0,-1 4-1 0,6-19 0 16,0 0 13-16,0 0 0 0,0 0 0 0,0 0 0 15,0 0 24-15,0 0 7 0,0 0 1 0,0 0 1 16,0 0-22-16,0 0-11 0,6 0 10 0,4-10-10 16,-4 1 9-16,-1 4-9 0,1 0 8 0,4-5-8 15,-4-9 23-15,-1 0-1 0,1 0 0 0,5 0 0 16,-6-1-22-16,0 6 0 0,1-5 0 15,-1-1 0-15,1 1 0 0,-1 5 0 0,0-1 0 16,6 1 0-16,-5 4-9 0,-6 1-7 0,5-1 0 16,0 1-1-16,1 4 17 0,-6 5 0 0,0 0 0 0,0 0 9 15,5-5 4-15,-5 5 1 0,0 0 0 0,0 0 0 16,0 0 13-16,11 10 2 0,0-1 1 0,0 1 0 16,-6 9 2-16,6-5 1 0,0 10 0 0,-1-4 0 0,1 4-33 0,0 0 0 15,0-5 0-15,5 0 0 0,-5 0-16 0,5 1-6 16,-5-6-2-16,0 0-677 15,-1-4-136-15</inkml:trace>
  <inkml:trace contextRef="#ctx0" brushRef="#br0" timeOffset="1">266 2247 576 0,'0'0'51'0,"0"0"-41"0,0 0-10 0,0 0 0 16,-5-4 157-16,5 4 30 0,-6 0 5 0,-4-5 2 15,4 5-106-15,-5 0-20 0,1 5-5 0,-1-5-1 16,0 9 4-16,-5 1 1 0,-6-1 0 0,1 1 0 0,4 9-15 0,-4-4-4 16,5 4 0-16,-1 0 0 0,1 0-28 0,11 5-5 15,-12-5-2-15,7 1 0 0,-1 4 41 0,5 0 8 16,6 0 2-16,0 0 0 0,0 5-35 0,6-5-6 16,5 4-2-16,-1-8 0 0,-4-6 18 0,5 5 3 15,0-4 1-15,-1-1 0 16,7-4-35-16,-1 4-8 0,0-9 0 0,0 0 0 0,6-1 53 0,-1 1 9 15,-4-5 2-15,4 0 0 0,1 0-64 0,-6-5-28 16,6 1 3-16,-6-1 0 16,0-5-63-16,0 1-12 0,0-1-2 15,1-4-933-15</inkml:trace>
  <inkml:trace contextRef="#ctx0" brushRef="#br0" timeOffset="2">526 2118 1234 0,'0'0'55'0,"0"0"11"0,0 0-53 0,0 9-13 0,0 6 0 0,0-1 0 15,-6 1 112-15,1 4 20 16,-1 0 4-16,6 5 1 0,-5 0-7 0,5 0-2 0,-6 0 0 0,1 10 0 16,0-6-51-16,5 1-10 0,-6 10-3 0,6-6 0 15,-5-4-51-15,5 0-13 0,-6 0 0 0,6-5 0 16,0-5 0-16,6-5 0 0,-1 1 0 0,1-1 0 15,4-4 54-15,-10-10 8 0,0 0 2 0,0 0 0 0,0 0-52 16,0 0-12-16,0 0 0 0,0 0 0 31,0 0-48-31,6-10-13 0,5-4-3 0,-6 4 0 0,1-4 64 0,4-1 21 0,-4 1 0 0,-1 4 0 16,1-9-33-16,-1 0-8 0,0 0 0 0,6 4-1 0,-11 1 21 0,6-1 0 16,-6 15 0-16,5-9 0 15,-5 9 14-15,0 0 7 0,0 0 2 0,0 0 0 0,0 0-15 0,0 0-8 16,0 0 8-16,0 0-8 0,0 0 0 0,0 0 9 15,11 9-9-15,0 6 0 0,-6-6 34 0,0 6 0 16,6-1 0-16,-5 1 0 16,-6-1-78-16,5 5-16 0,6-9-4 0,-6 4 0 15,1-4-33-15,-1 4-7 0,6-4-2 0,0 0 0 16,-11-10-100-16,10 4-20 0,7 1-4 0,-1 0-1 16,-16-5 78-16,11-5 15 0,5 5 3 0,0 0 1 0,-16 0 126 31,27-19-11-31,-5 9 33 0,-22 10 6 0,0 0 2 0,0 0 2 0,10-4-24 0,-10 4 0 0,0 0 0 0,11-10 0 15,-11 10 122-15,11-5 20 0,5 0 4 0,-16 5 1 16,0 0-47-16,6-14-10 0,-6 4-2 16,0 10 0-16,0-14-28 0,0-1-7 15,0 1-1-15,0 0 0 0,-6-1-15 0,1 1-3 16,-1-1-1-16,-4 6 0 0,4-1-33 0,1 5 0 16,5 5 0-16,-11-4 0 0,0 4 43 0,6 0 1 15,-6 4 1-15,6 6 0 0,-1 0-15 0,1 4-3 0,5 0-1 0,-6 1 0 16,1-1-17-16,0 1-9 0,-1-1 10 0,6 1-10 15,0-1 0-15,0-4-13 0,6 4 1 0,-6 0 0 16,5-9 12-16,6 5 16 0,0 4-3 0,-6-9-1 16,6 5-12-16,0-6-8 0,5 1 8 0,-16-5-13 15,0 0 13-15,11 0 0 0,5-5-10 0,0 5 10 16,0-4-36 0,-5-1-4-16,5 5 0 0,0-5-896 0</inkml:trace>
  <inkml:trace contextRef="#ctx0" brushRef="#br0" timeOffset="3">1131 2454 1267 0,'5'14'56'0,"-5"-14"12"15,5 10-55-15,1-1-13 0,10 6 0 0,-5-1 0 16,-17-4 136-16,12 4 25 0,-1 1 5 0,-5-1 1 0,-11-4-71 0,1-1-13 16,-1 1-3-16,0 4-1 0,6-4-55 0,5-10-12 15,-6 10-1-15,6-10-1 0,0 0-10 0,0 0 0 16,0 0 0-16,0 0 0 0,0 0 0 0,0 0 0 15,0 0 0-15,0 0 0 0,0 0 0 0,0 0 0 16,0 0 0-16,0 0 0 0,0-10 16 0,11 0 0 16,0-4 1-16,5 4 0 0,-5-4-17 0,-6 4 0 15,-5-4 0-15,6-1 0 0,-1 1-10 0,6 4-6 16,-11-4 0-16,5 4-1 0,-5 1 17 0,11-6 0 0,-6 6 0 16,12 4 0-16,-1 5 16 0,-16 0 6 0,0 0 2 15,0 0 0-15,0 0-9 0,0 0-2 0,11 5 0 0,5 0 0 16,0 4 7-16,-5 1 0 0,-11-10 1 0,5 14 0 15,-5-4-12-15,6 4-9 0,-6 1 12 0,0-1-12 16,5 1 0-16,0-1 0 0,1 0 0 16,-6 1 0-16,0-6-13 0,5 1-10 0,1 0-1 15,-6 4-1 1,0-14-216-16,0 0-43 0,0 0-9 0,0 0-2 0</inkml:trace>
  <inkml:trace contextRef="#ctx0" brushRef="#br0" timeOffset="4">1433 2435 1587 0,'0'0'35'0,"0"0"7"0,0 0 2 0,0 0 0 15,5 14-35-15,-5 0-9 0,6 1 0 0,-6-1 0 0,0 1 84 0,5 4 16 16,-5-5 2-16,0 6 1 0,0-6-31 0,-5 5-7 15,5 0-1-15,0-4 0 0,0-1-51 0,0 1-13 0,-6-1 0 0,6-14 0 16,0 0 0-16,0 10 0 0,0-10 0 0,0 0 0 16,0 0 0-16,0 0 0 15,0 0 0-15,0 0 0 0,0 0 0 0,0 0 0 16,0 0 0-16,0-10 0 0,-5 0 16 0,5-4 1 0,0 0 0 0,5 4 0 16,-5-9-27-16,0 4-6 0,6 1 0 0,-6-5-1 15,5 4 25-15,1 1 6 0,-1-1 1 0,0 1 0 16,-5 0-15-16,6-1 0 0,-1 1 0 0,1 4 0 15,-1 1-9-15,1-1-5 0,-1 0-1 0,-5 10 0 16,11-4 15-16,-11 4 0 0,11 0 0 0,-11 0 0 16,16-5 19-16,-16 5 6 0,11 5 2 0,-1-1 0 0,1 1-16 15,-11-5-3-15,6 10-8 0,-6-1 12 0,5 1-12 0,0 4 0 16,1-4 0-16,-6 4 0 16,0-4-22-16,5 0-10 0,-5 4-3 15,6 0 0-15,-1-4 35 0,-5-10 0 0,5 15 10 0,-5-15-2 16,0 0-8-16,0 0-10 0,11 4 10 0,0 6-13 15,-11-10-12-15,11 0-3 0,0-10 0 0,-1 10 0 0,1 0 28 0,0-4 0 16,-6-1 0-16,6 0-8 0,0 0 8 0,0 0 11 16,0-4-3-16,-6 4 0 15,-5 5 11-15,11-5 1 0,-6 0 1 0,6-4 0 16,0 4-21-16,-11 5 0 0,0-10 0 0,0-4 0 0,0 4 28 0,0 10 0 16,-6-9 1-16,1-1 0 0,0 0-21 0,-6 6-8 15,11 4 0-15,0 0 9 0,-11-5 19 0,11 5 3 16,0 0 1-16,-5 5 0 0,-6-1-41 0,0 1-8 15,0 5-2-15,6-5 0 0,-1 4 31 0,1 6 5 16,10 4 2-16,-5-5 0 0,0 1-19 0,6 4 0 0,5-5-13 16,-1 6 5-16,-4-6 8 0,5 0 12 15,-1-4-2-15,1 0-1 0,0 4-9 0,0-4 0 16,5 4 0-16,0 0 0 0,11-4 0 0,-11 0 0 0,-16-10 0 0,11 4 0 16,-5 1-56-1,-6-5-6-15,16 0-2 0,-5 0-614 0,-1-5-123 0</inkml:trace>
  <inkml:trace contextRef="#ctx0" brushRef="#br0" timeOffset="5">2119 2588 1497 0,'0'0'32'16,"0"0"8"-16,0 0 0 0,0 0 4 0,0-14-36 0,0 4-8 0,-5-4 0 0,-1-10 0 0,6 0 53 0,-5 0 9 15,0 0 2-15,-1 0 0 0,1 0 0 0,-1-5 0 16,1 0 0-16,-6-4 0 0,0-1 0 0,6 5 0 16,-6-4 0-16,6 4 0 0,-6 0-52 0,6 5-12 15,-1-5 0-15,1 10 0 0,-1-5 0 0,1 9 0 16,5 1 0-16,0 4 0 16,0 1 0-16,0-1 0 0,0 1 0 0,0 9 9 0,5-10-9 0,-5 10 0 15,0 0 0-15,0 0 0 0,0 0-18 0,0 0 1 16,0 0 0-16,11 5-622 15,-11-5-124-15</inkml:trace>
  <inkml:trace contextRef="#ctx0" brushRef="#br0" timeOffset="6">2292 2531 1497 0,'0'0'32'0,"0"0"8"0,0 0 0 0,0 0 4 0,11 0-36 0,-11 0-8 0,0 0 0 0,11 0 0 0,-1-5 104 0,-4 5 20 16,-1-10 3-16,1 10 1 0,-1-9-52 0,6 4-9 15,-6-5-3-15,1 1 0 0,-6 9-51 0,5-10-13 16,0 0 0-16,-5 1 0 0,0-1 0 0,0-4 0 15,0 4 0-15,-5-4 0 0,0 4 0 0,-6 1 0 16,0-6 0-16,0 1 0 0,0 4 0 0,1-4 0 16,-1-1 0-16,-5 1 0 15,5 4 0-15,5-4 0 0,-4 4 0 0,4 6 0 16,-5-6 0-16,6 5 0 0,5 5 0 0,0 0 0 0,0 0 0 0,0 0 0 16,11-9 0-16,-11 9 0 0,5-10 54 0,-5 10 8 15,11-5 2-15,5 0 0 0,0 5-52 0,-5 0-12 16,5-4 0-16,-5 4 0 0,-11 0 0 0,16-5 0 15,-5 5 0-15,0 0 0 0,-11 0 0 0,0 0 0 16,0 0 0-16,11 5 0 16,-11-5-100-16,16 0-22 0,-16 0-5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7735 12842 723 0,'11'0'16'0,"-11"0"3"0,0 0 1 0,0 0 0 0,0 0-20 0,0 0 0 16,6 9 0-16,-1-9 0 0,0 0 31 0,1 5 1 16,-6-5 1-16,0 0 0 0,0 0 3 0,0 0 0 15,0 0 0-15,0 0 0 0,0 0-15 0,0 0-2 0,0 0-1 16,0 0 0-16,0 0 37 0,0 0 7 16,0 0 2-16,0 0 0 0,-6-10-26 0,6 10-5 0,0 0-1 0,0 0 0 15,0 0 1-15,0 0 0 16,0 0 0-16,0 0 0 0,0 0-2 0,0 0-1 0,0 0 0 0,0 0 0 15,0 0-5-15,0 0-1 0,0 0 0 0,0 0 0 16,0 0-12-16,0 0-2 0,0 0-1 0,11 0 0 31,5 0 23-31,-5 0 5 0,5 0 1 0,-16 0 0 0,0 0-8 0,11 5-2 16,5-5 0-16,-5 5 0 0,0 0-2 0,0-5-1 0,0-5 0 16,-1 5 0-16,1-5 9 0,0 5 2 0,5 0 0 0,0 0 0 15,1 5-24-15,4 0-12 0,-5-5 12 0,6-5-12 16,-6 5 24-16,6 0-3 0,-6 5 0 0,6-5 0 15,-6 5-6-15,0-5-2 0,0-5 0 0,6 5 0 16,-6 0 1-16,0 0 0 0,1 0 0 0,-1 5 0 16,0 4-3-16,0-4-1 0,0-10 0 0,-5 5 0 0,5 0 1 15,-5 0 0-15,5 5 0 0,1-5 0 0,-7 0-2 0,1 0 0 16,5 5 0-16,-5-5 0 0,0 5-1 0,0 4 0 16,5-4 0-16,0 0 0 0,-5-5 1 0,0 0 0 15,0-10 0-15,-1 10 0 0,7-5 15 0,-7 5 4 16,1 0 0-16,6 0 0 0,-7 5-28 0,1-5-17 15,5 0 2-15,-10 5 1 0,10-5 14 0,-5 5 0 16,5-5 0-16,-5 9 0 0,5-4 12 0,0 0-12 16,-5-5 12-16,11 5-12 0,-6-5 9 15,5 5-9-15,-4-10 0 0,-7 5 9 0,12 0-9 16,-6 5 8-16,6-1-8 0,-11-4 8 0,-6-4-8 0,6-1 0 16,5 5 0-16,-5 5 0 0,0-5 0 0,5 4 0 15,-5 1 0-15,5 0 0 0,0 0 0 0,0-5 0 16,0 5 0-16,1-10 0 0,-1-5 0 0,-5 5 0 15,5 1 0-15,-5-1 0 0,0-5 0 0,-1 10 0 16,7-5 0-16,-7 5 0 0,1-4 0 0,5-1 0 0,-5 0 0 16,0 0 0-16,5 5 0 0,-5 5 0 0,5 0 0 15,-5-5 0-15,5-10 0 0,-5 10 0 0,0 0 0 16,0-5 0-16,-1 1 0 0,1 4 0 16,0 0 0-16,0 0 0 0,0-5 0 0,-1 5 0 0,1 0 0 0,0 0 0 15,0 0 0-15,-6 0 0 0,11-5 0 0,-5 10 0 16,0-5 0-16,0 9 0 0,0-4 0 0,-1 0 0 0,1-10 0 0,0-4 0 15,5 4 0-15,-5 5 0 0,0-5 0 16,0 5 0-16,5 5 0 0,-5-5 0 0,-6-5 0 16,6 5 0-16,0 5 0 15,5-5 0-15,-5-5 0 0,0 5 0 0,-1 5 0 0,1-5 0 16,0 5 0-16,-6-1 0 0,1-8 0 0,-6 4 0 16,0 0 0-16,11 0 0 0,-6 4 0 0,-5-4 0 0,11-4 0 0,-11 4 0 15,5-5 0-15,-5 5 0 0,0 0 0 0,0 0 0 16,0 0 0-16,0 0 0 0,0 0 0 0,0 0 0 15,-5-10 0-15,-11 5 0 0,-1 1 0 0,1-1 0 16,0 0 0-16,-6 0 0 16,6-4 0-16,-5-6 0 0,-1 1 0 0,0 4 0 15,6-4 0-15,-6 9 0 0,6 0 0 0,0 0 0 0,0 1 0 0,0-1 0 16,5-5 0-16,0 1 0 0,0-1 0 0,0 5 0 16,6-4 0-16,5 9 0 0,-5-5 0 0,5 5 0 15,0 0 0-15,0 0 0 0,-6-10 0 0,6 10 0 16,0 0 0-16,0 0 0 0,0 0 0 0,0 0 0 15,0 0 0-15,0 0 0 0,0 0 0 0,11-10 0 0,0 6 0 0,-11 4 0 16,11-10 0-16,-11 10 0 0,16 10 0 0,0-6 0 16,0-4 0-16,0 0 0 15,1 5 0-15,4 0 0 0,-5 0 0 0,1 9 0 16,-1 6 0-16,0-11 0 0,-5 1 47 0,5-1 13 0,-5 6 4 16,0-1 0-16,0-4-52 0,-6 4-12 0,6-4 0 15,-6 9 0-15,-5-5 0 0,6 6 0 0,-1-6 0 0,-5 5 0 16,0 0 0-16,-5 5 0 0,5 0 0 0,-6-9 0 15,1-1 0-15,-1 1 0 0,-4-6 0 0,4 1 0 16,1 4 0-16,-6-4 0 0,6 4 0 0,-6-4 0 16,5-1 0-16,-4 1 0 0,4 0 0 0,-5-1 0 0,11-9 0 15,-5 10 0-15,5-10 0 0,0 0 0 0,-11 9 0 0,11-9 0 16,0 0 0-16,-5 10 0 16,5-10 0-16,0 0 0 0,0 0 0 0,0 0 0 0,0 0 0 0,0 0 0 15,0 0 0-15,0 0 0 16,0 0-48-16,0 0-13 0,0 0-3 0,0 0 0 15,0 0-102-15,0 0-21 0,0 0-4 0,0 0-794 0</inkml:trace>
  <inkml:trace contextRef="#ctx0" brushRef="#br0" timeOffset="1">10906 12188 806 0,'0'0'17'0,"0"0"4"0,0 0 1 0,0 0 2 0,0 0-24 0,0 0 0 0,0 0 0 0,0 0 0 16,0 0 56-16,0 0 6 0,0 0 2 0,0 0 0 15,0-9-52-15,0 9-12 0,0 0 0 0,0 0 0 16,6-10 54-16,-6 10 8 0,0-9 2 0,0 9 0 15,0 0-52-15,0 0-12 0,-6-10 0 16,6 10 0-16,0 0 24 0,0 0 3 0,0 0 0 0,0 0 0 0,0 0 9 0,0 0 1 31,0 0 1-31,0 0 0 0,0 0 10 0,0 0 1 16,0-10 1-16,0 10 0 0,0 0 22 0,0 0 4 0,0 0 0 0,0 0 1 0,0 10-61 0,0-10-16 16,0 0 0-16,0 0 0 0,-5 0 54 0,5 10 8 15,5 4 2-15,-10-4 0 0,0-6-44 0,5 6-9 16,0 4-2-16,0-4 0 0,5 5-9 0,-5-1-12 15,-5 5 2-15,5 0 1 0,0 5 58 0,5 0 12 16,-5 0 3-16,5 5 0 0,-5 5-52 0,0-5-12 16,6 9 0-16,-6-4 0 0,0 4 54 0,0-4 8 15,5 4 2-15,-5 0 0 0,0 1-52 0,0-1-12 16,6-4 0-16,-12 4 0 0,6-4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0,11-10-2 0,-11 10 0 0,0 0 26 0,5-9 9 0,1-11 0 0,-1 6-9 16,1 0 9-16,5-1 0 0,-6 1 0 0,0-1-8 15,1 6-13-15,-1-6-3 0,1 1 0 0,-1 0 0 16,0-1 39-16,1 1 7 16,-1 4 2-16,6 1 0 0,-6-1-24 0,-5 10 8 0,0 0-8 0,0 0 0 0,0 0 0 15,11-10 0-15,-5 6 0 0,-6 4 8 0,0 0-8 0,10-10 0 16,-10 10 8-16,0 0-8 0,0 0 0 0,11 0 8 16,-11 0-8-16,11 0 0 0,0 10 0 15,0-6 9-15,-11-4-9 0,10 0 0 0,1 15 9 0,-5-6-9 16,-1 1 0-16,6 0 9 0,-11-10-9 0,11 14 8 15,-6 0-8-15,6 1 8 0,0-1-8 0,5 1 12 16,-5-1-12-16,-1 0 12 0,1 1 3 0,0 4 1 16,0 0 0-16,0 1 0 15,5-1-16-15,0 0 0 0,-5 0-9 0,5-4 9 16,-5-1 0-16,-6-4 0 0,1-1 13 0,4 1-4 0,-4-5-9 0,5 4 10 16,-1 1-10-16,-10-10 10 0,0 0-10 0,0 0-11 15,0 0 3-15,0 0 0 0,17 0 8 0,-17 0 0 16,0 0 0-16,10 0 0 0,1 0 0 0,0 0 0 15,-11 0 0-15,0 0 0 0,11-5 0 0,-11 5 0 16,0 0 0-16,11-5 0 16,-11 5-161-16,16-5-31 0,-11-4-5 0,6-1-2 0</inkml:trace>
  <inkml:trace contextRef="#ctx0" brushRef="#br0" timeOffset="2">6450 12424 1288 0,'0'0'28'0,"0"0"7"0,0 0 1 0,0 0 0 0,0 0-36 0,0 0 0 0,0 0 0 0,0 0 0 16,0 0 68-16,-6 9 8 0,1-4 0 0,5-5 1 31,-11 0-25-31,0 5-6 0,0-5-1 0,1-5 0 16,-1 5 10-16,-5-5 1 0,-1 1 1 0,1-1 0 0,0-5-18 0,0 1-4 0,5-6-1 0,-5 6 0 16,5-6-8-16,0 1-2 0,-5 4 0 0,5-4 0 15,6-1-8-15,-6-4-3 0,6-5 0 0,-6 10 0 16,5-10-13-16,1 4 0 0,0-4 0 0,5-4 0 15,-6-1 0-15,6 0 0 0,0-5 0 0,0-4 0 16,0 4 20-16,0 1 0 16,6 4 1-16,-6 5 0 0,0 0-21 0,5 0 0 15,-5 0 0-15,5 5 8 0,-5 0-8 0,6 4 9 0,-1 1-9 0,1 4 10 16,-6-4-30-16,0 4-5 0,5 5-2 16,0-4 0-16,-5 9-117 0,6 0-23 0,5 0-5 0</inkml:trace>
  <inkml:trace contextRef="#ctx0" brushRef="#br0" timeOffset="3">6477 12212 806 0,'0'0'36'0,"0"0"7"0,0 0-35 0,0 0-8 15,0 0 0-15,0 0 0 0,0 0 104 0,0 0 20 16,0 0 3-16,-6 15 1 0,6-15-52 0,0 0-9 0,0 0-3 0,0 0 0 0,0 0 0 0,0 0 0 16,6 10 0-16,-1-6 0 0,6 1 0 0,-6 0 0 15,1 0 0-15,-6-5 0 0,0 0-51 0,10-5-13 16,-4 0 0-16,5-4 0 0,-1-1 54 0,1 0 8 15,0-4 2-15,0-1 0 0,-6 1-52 0,6-5-12 16,-6 4 0-16,6-9 0 16,-5 0 0-16,-1 0 0 0,6 0 0 0,0 0 0 0,-6-4 0 0,1-1 0 15,-1 5 0-15,0 0 0 0,1 5 0 0,-6-1 0 16,5 1 0-16,1 5 0 0,-6-5 0 0,0 4 0 16,0 1 0-16,0-5 0 0,0 14 0 0,-6-5 0 15,-5 1 0-15,1 4 0 0,10 5 0 0,-11 0 0 0,0 0 0 16,0 5 0-16,0 4 0 0,0 1 0 15,6 4 0-15,-6 5 0 0,0 1-48 32,1 4-13-32,4-5-3 0,6 10 0 0,0 4 52 0,0-4 12 0,6-5 0 0,-1 0 0 15,0 10 0-15,1-6 0 0,10 1 0 0,-5-10 0 16,0-4 48-16,0-6 13 0,-1 6 3 0,1-1 0 0,5 1-52 0,-5-6-12 0,0 1 0 0,5-1 0 16,0-4 54-16,-5 0 8 0,0 5 2 0,0-5 0 31,0-1-52-31,-1 1-12 0,1 5 0 0,5-5 0 0,-5-1 0 0,0-4 0 0,0 0 0 0,-11 0 0 15,0 0-202-15,11 0-43 0,10-4-9 16,-21 4-2-16</inkml:trace>
  <inkml:trace contextRef="#ctx0" brushRef="#br0" timeOffset="4">6990 12400 1497 0,'0'0'32'0,"0"0"8"0,0 0 0 0,0 0 4 0,0 0-36 0,5-5-8 0,1-5 0 0,-1 1 0 16,0-1 104-16,-5 1 20 0,6-1 3 0,5-4 1 16,-6-1-52-16,0-4-9 0,1-5-3 0,-1 0 0 0,-5-5-51 0,0-9-13 15,0-1 0-15,0-4 0 0,0 5 0 0,-5-10 0 16,-6 0 0-16,6 0 0 0,-6-5 0 0,5 5 0 15,-4 0 0-15,-1 9 0 0,5 6 0 0,-4-1 0 16,4 0 0 0,-5 1 0-16,6-1 0 0,0 1 0 0,-1 9 0 0,1 4 0 15,-6 11-100-15,6-6-22 0,-1 1-5 0,1 4-717 0</inkml:trace>
  <inkml:trace contextRef="#ctx0" brushRef="#br0" timeOffset="5">11711 12169 1180 0,'0'0'52'0,"0"0"12"0,-5 10-52 0,5-1-12 0,0 1 0 0,0-10 0 15,0 0 96-15,0 0 17 0,-5 0 3 0,5 0 1 16,-11 10-65-16,5-15-14 16,1-5-2-16,-6 1-1 0,6-6-35 0,-1 10 0 0,1-4 0 0,0 4 0 15,-1-5 57-15,1-9 5 0,-6-10 1 0,6-4 0 31,-1-1-27-31,1 5-4 0,5 5-2 0,-6-9 0 0,1-6-6 16,5 1 0-16,-5 4-1 0,5 1 0 0,0 4-7 16,0 0-2-16,5 5 0 0,-5 0 0 0,0 0-14 15,5 0 0-15,1 0 0 0,-6 10 0 0,0-6 8 0,5 6 6 16,1-5 1 0,-6 4 0-16,5 6-15 0,0-6 0 0,-5 6 0 0,6-1 0 15,-1 5-153-15,-5-4-24 0,0-1-5 0,0 10-1 0</inkml:trace>
  <inkml:trace contextRef="#ctx0" brushRef="#br0" timeOffset="6">11900 12049 230 0,'0'0'10'0,"0"0"2"0,6 15-12 0,-6-15 0 0,0 0 0 0,0 0 0 0,0 0 244 0,0 0 45 0,0 0 10 0,0 0 1 16,0 0-171-16,0 0-34 0,0 0-7 0,0 0-2 16,0 0-24-16,0 0-5 0,5-15-1 0,1 6 0 15,-1-1-15-15,-5 10-3 16,6-10-1-16,4 1 0 0,-4-6 4 0,5 1 1 0,-6 0 0 0,6-1 0 15,-6-9-13-15,6 5-2 0,0 0-1 0,0-5 0 16,-1 0-26-16,1 0 0 0,-5-5 0 0,4 5 0 16,1 0 9-16,-5 0 10 0,4 0 1 0,1 5 1 0,-5-1-21 15,4 6 0 1,-10-5 0-16,6 4 8 0,-6-4-8 0,0 5 8 16,0 4-8-16,0 1 8 0,-6-1-8 0,-4 0 0 15,4 6 8-15,-5-1-8 0,1 5 0 0,-1 0 8 16,0 0-8-16,0 5 0 0,0-1-8 0,1 11-7 15,-1-6-1-15,5 11 0 0,-4 4-1 0,4-5-1 16,-5-5 0-16,6 5 0 0,0 5 18 0,-6 10-10 16,5 0 10-16,12-1-8 0,-1-4 8 0,6 0 9 15,-6-10-1-15,6 5-8 0,0-5 30 0,0 1-1 16,0-1 0-16,-6-5 0 0,11 5 5 0,-5 1 1 0,5 4 0 0,0-5 0 0,1-14 23 0,-1-1 5 16,0 1 1-16,6 5 0 0,-1-1-64 0,-10 1-18 15,-11-10-1-15,0 0 0 0,11 14 31 0,-6-4 5 16,6-5 2-16,0-5 0 15,-6-5-169-15,6 0-34 0,-6 0-6 0,1-4-795 0</inkml:trace>
  <inkml:trace contextRef="#ctx0" brushRef="#br0" timeOffset="7">12452 11761 1267 0,'0'0'56'0,"0"0"12"0,0 0-55 0,0 0-13 16,10 5 0-16,-10-5 0 0,0 0 105 0,11 0 19 31,5 0 3-31,-5 0 1 0,-11 0-14 0,11 0-2 16,5 0-1-16,0 0 0 0,-16 0-75 0,11 0-16 15,0 5-2-15,5 0-1 0,0-1-17 0,-10 1 0 0,5 0 0 16,-11-5 0-16,10-5 0 0,-10 5 0 0,0 0 0 0,6-5 0 15,5 1 0-15,-11 4 0 0,0 0 0 0,0 0 0 32,0 0-252-32,0 0-55 0,0 0-10 0,0 0-3 0</inkml:trace>
  <inkml:trace contextRef="#ctx0" brushRef="#br0" timeOffset="8">12570 11939 1036 0,'0'0'46'0,"0"0"10"0,0 0-45 0,0 0-11 16,0 0 0-16,0 0 0 0,-5-15 104 0,0 6 20 16,5 9 3-16,0-10 1 0,-6-9-52 0,1 0-9 0,-1-10-3 0,6 5 0 0,-10 0-51 15,4-5-13-15,1 0 0 0,-1 0 0 0,6 5 36 0,-5 5 5 16,0-10 1-16,-6 5 0 0,11 10-30 0,-6 0-12 16,6 4 8-16,-5-4-8 0,5-1 12 0,-5 1-4 31,5 4 0-31,0 10 0 15,0 0-152-15,0 0-30 0,0 0-6 0,0 0-2 0</inkml:trace>
  <inkml:trace contextRef="#ctx0" brushRef="#br0" timeOffset="9">12889 11977 1267 0,'0'0'28'0,"0"0"5"0,0 0 2 0,0 0 1 0,-5-9-36 0,-1 4 0 0,1-10 0 0,-1 6 0 16,-4-10 96-16,4-5 12 0,-5 4 2 0,6-4 1 16,-6-4-75-16,0-1-16 0,6 5-2 0,-6 0-1 15,6-5 38-15,-1 5 7 0,1 0 2 0,-6 0 0 0,11 5-52 0,-5 4-12 16,5 6 0-16,0-6 0 0,0 1 0 0,0 4 0 15,-6 1 0-15,6 9 0 0,0 0-17 0,0 0-7 16,0 0 0-16,0 0-541 16,0 0-108-16</inkml:trace>
  <inkml:trace contextRef="#ctx0" brushRef="#br0" timeOffset="10">13224 12088 806 0,'0'0'36'0,"0"0"7"0,0 0-35 0,0 0-8 16,0 0 0-16,11-5 0 0,0 0 156 0,-1 0 28 15,-10 5 7-15,11-9 1 0,0-11-64 0,-6 1-13 16,1 5-3-16,-6-10 0 0,5 0-25 0,-5 0-6 0,0-5-1 16,-5-5 0-16,5-4-65 0,-6 0-15 0,1-1 0 0,0-4 0 15,-6 4 0-15,5 6 8 16,-4-1-8-16,-1 5 11 0,-5 1-11 0,5-1 0 0,-5-5 9 0,-1 5-9 15,-4 5 8-15,5-9-8 0,-6-1 10 0,6 10-10 16,0 0 0-16,5 0-13 0,0 5 1 0,0 0 0 31,-5 9-93-31,5 0-19 0,0 1-3 0,1 4-1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141 187 914 0,'11'0'20'0,"-1"0"4"0,1 0 0 0,5 5 3 0,1-5-27 0,-17 0 0 15,-17-5 0-15,7 5 0 0,10 0 32 0,0 0 2 16,0 0 0-16,0 0 0 0,0 0-18 0,0 0-4 15,-17-9-1-15,17 9 0 0,17-5-11 0,-17 5 0 0,0 0 9 0,-6-5-9 16,-5-5 44-16,11 10 5 0,0 0 1 0,0 0 0 16,0 0 11-16,0 0 3 15,0 0 0-15,17-4 0 0,15-1 0 0,-32 5 0 16,-11 0 0-16,0-5 0 0,11 5-8 0,0 0 0 16,0 0-1-16,0 0 0 0,0 0-12 0,-10 0-3 15,-1 5 0-15,5 0 0 0,6-5-5 0,0 0-2 16,0 0 0-16,0 0 0 15,0 0-21-15,0 4-4 0,0-4 0 0,0 15-8 0,0-6 52 0,0 1 4 0,0 4 1 16,0 1 0-16,6-1-40 0,-6 6-8 0,5 8-1 0,-5-4-8 16,6 5 30-16,-6-5-1 0,5 0 0 15,0 5 0-15,-5 0-1 0,6 4 0 0,-6-9 0 0,5 5 0 16,1 0-28-16,-6 0 0 0,0 0 0 0,5-5 0 16,-5 0 0-16,0-5 0 0,0-10 0 0,0 6 0 15,0-15 0-15,0 0-10 0,-5 10 0 0,5-1 0 16,0-9-182-16,0 0-37 0,0 0-7 0</inkml:trace>
  <inkml:trace contextRef="#ctx0" brushRef="#br0" timeOffset="1">0 149 867 0,'22'9'38'0,"-22"-9"9"0,0 0-38 0,0 0-9 16,11 0 0-16,0-4 0 0,-1-6 96 0,-10 10 16 0,17 0 4 0,-7-5 1 15,1-4 4-15,0 4 1 0,0 0 0 0,-11 5 0 16,16-10-98-16,0 6-24 0,-16 4 0 0,16-5 0 15,6 0 56-15,-6 0 7 0,-5 0 1 0,11 5 0 16,-6 5 0-16,5 0 0 0,1 0 0 0,-6 4 0 16,11 6-3-16,-5-6 0 0,0 1 0 0,-1-5 0 15,-5 4 5-15,6 6 1 0,5 4 0 0,-5-5 0 16,-1 11-39-16,1-11-7 16,-1 5-1-16,6 5-1 0,-5 0 21 0,-6 5 4 0,0 5 0 0,-10-10 1 15,5 0-35-15,-6 0-10 0,-5-5 0 0,-5 5 0 16,5-5 0-16,-11 5 8 0,0-5-8 0,0 5 0 15,-5 0 0-15,5-5 0 0,-5-4 0 16,0-1-8-16,-6-4-1 0,1-1 0 0,-1 1 0 0,6-5 0 16,0 0-36-16,-1-5-7 0,1 0-2 15,5 4 0-15,1-4-10 0,-1 0-3 0,11 0 0 0,0 0 0 16,-6-9-197-16,6 9-39 0,0 0-8 0,0 0-1 0</inkml:trace>
  <inkml:trace contextRef="#ctx0" brushRef="#br0" timeOffset="2">1102 586 1321 0,'0'0'28'0,"0"0"7"0,6 14 1 16,-6-14 2-16,-11 0-30 0,11 0-8 0,0 0 0 0,0 0 0 0,0 0 92 0,0 0 16 16,0 0 4-16,0 0 1 0,0 0-61 0,0 0-12 15,0 0-2-15,0 0-1 16,0 0 13-16,0 0 2 0,0 0 1 0,0 0 0 16,0 0-1-16,11-5 0 0,-11-4 0 0,5-1 0 0,1 1-1 15,-6 9-1-15,16 0 0 0,0-5 0 0,0-5-22 16,-10-4-4-16,-1 4 0 0,0-4-1 0,-5-1-6 0,11 6-1 15,-5-6 0-15,-1-4 0 0,0 10-6 0,1-1-2 16,-1 0 0-16,6 1 0 16,-6-1-8-16,6 1 0 0,-5-6 0 0,-1 6 0 0,0-1 0 0,1 0 0 15,-6 1 0-15,5-1 0 0,1 1 0 0,-1-1 0 16,-5 10 0-16,0 0 0 0,0-5-12 0,0 5-7 16,0 0-1-16,0 0-1 15,0 0-134-15,0 0-26 0,0 0-6 0,0 0-743 0</inkml:trace>
  <inkml:trace contextRef="#ctx0" brushRef="#br0" timeOffset="3">1048 283 1501 0,'0'0'32'0,"0"0"8"0,17 5 0 0,-17-5 4 0,0 0-36 0,0 0-8 15,0 0 0-15,0 0 0 0,0 0 79 0,5 15 13 0,6-6 4 0,-6 6 0 16,1-6-1-16,4 6 0 0,-4-1 0 0,5 0 0 16,5-4-76-16,0 9-19 0,11 0 0 0,-11-4 0 15,0-6 55-15,-5 6 7 0,-5-6 2 0,4 1 0 0,1 4-55 0,0-4-9 16,-6 0 0-16,12 4 0 0,-7 0-13 0,1 1 5 16,5-1 8-16,1-4-13 15,-6-5-83-15,-1-1-17 0,7-4-3 0,-1 5-825 16</inkml:trace>
  <inkml:trace contextRef="#ctx0" brushRef="#br0" timeOffset="4">1918 624 460 0,'0'0'20'0,"0"0"5"0,0 0-25 0,0 0 0 16,0 0 0-16,0 0 0 0,0 0 164 0,0 0 28 0,0 0 6 0,0 0 1 15,0 0-88-15,0 0-18 0,0 0-3 0,0 0-1 16,0 0-20-16,0 0-4 0,6-9-1 0,-6 9 0 16,0 0 0-16,0 0-1 0,-6-15 0 0,6 6 0 15,0 9-50-15,6-10-13 16,-12-9 0-16,6 4 0 0,6-4 56 0,-6 5 7 16,0 4 1-16,0-4 0 0,0 4-52 0,-6-4-12 0,6-5 0 0,0-1 0 15,-5 1 0-15,-1 5 0 0,6-5-9 0,0 4 9 16,0-9 0-16,-5 5 0 0,5 0 0 0,-5 0 10 15,5-1-10-15,0 6 0 0,0 0 0 0,5 4 0 16,-5 0 0-16,0 1 0 0,0-1 0 0,0 0 0 16,0 10 0-16,0 0 0 0,0 0 0 0,0 0 0 15,5-9 0-15,-5 9 0 0,0 0 0 0,0 0 0 16,11 0 0-16,0 0 0 0,0 5 0 0,0-1 0 0,-11-4 0 16,10 0 0-16,7 15 0 0,-7-6 0 0,1 1 0 15,5 5 0-15,-5-6 0 0,0 1 0 0,0 4 53 16,5 1 9-16,-5-6 2 0,0 6 0 0,5-1-52 0,-5 0-12 15,5 1 0-15,0-1 0 0,0 10 0 0,-5-5 0 16,5-4 0-16,0 4 0 0,-5 0 0 0,5-4 0 16,-5-11 0-16,5 1 0 0,-5 0 0 0,5 5 0 15,-5-6 0-15,0 6 0 0,5 0 0 0,-5-1 0 16,0-4 0-16,0 0 0 0,0-5 0 0,-6 5 0 0,6-1 0 0,-11-4 0 0,0 0 0 0,0 0 0 16,11 0 0-16,-11 0 0 0,0 0 0 0,10-4 0 15,-4 4 0-15,-6 0 0 0,0 0 0 0,11 0 0 31,-6-5 0-31,6-5 0 0,-11 1 0 0,5 4 0 16,1-5 0-16,-1-4 0 0,-5 4 0 0,0-4 0 16,0 14 0-16,5-10 0 0,-5-9 0 0,0 5 0 0,0 4 0 15,0-9 0-15,0 0 0 0,-5-5 0 16,10 0 0-16,-10 0 0 0,5 0 0 0,-5 0 0 0,5 0 0 16,-6 4 0-16,6-4 0 0,0 5 0 0,0 0 0 15,0 4 0-15,0-4 0 0,0 5 0 0,0-5 0 0,6 4 0 16,-6 1 0-16,0-1 0 0,5 6 0 0,-5 9 0 15,0-10 0-15,0 1 0 0,0 9 0 0,0 0 0 16,0 0 54-16,0 0 8 0,5-10 2 0,-5 10 0 16,0 0-103-16,0 0-20 0,0 0-4 15,0 0-1-15,0 0-51 0,0 0-10 16,0 0-3-16,0 0-819 0</inkml:trace>
  <inkml:trace contextRef="#ctx0" brushRef="#br0" timeOffset="5">740 1095 3628 0,'-37'5'323'0,"37"-5"-259"16,0 0-51-16,0 0-13 0,0 0-624 0,0 0-128 0,0 0-26 0,0 0-5 0,0 0 691 0,0 0 137 16,0 0 28-16,10 0 6 0,7 0-7 0,-17 0 0 15,0 0-1-15,0 0 0 0,0 0 1 0,0 0 0 16,0 0 0-16,0 0 0 0,0 0-32 0,0 0-5 15,0 0-2-15,0 0 0 0,0 0 50 0,0 0 9 16,0 0 3-16,0 0 0 0,0 0-73 0,0 0-14 16,0 0-8-16,0-5 8 0,0-5 3 0,0 5 1 15,0-4 0-15,5-1 0 0,-5 5 4 0,5-4 0 16,-5 4 1-16,0-5 0 0,6 1-17 0,-6-1 0 16,0 5 0-16,0 5 0 15,0 0 0-15,5-9-16 0,1 4 4 0,-6 0 0 0,0 5 12 0,0 0 0 16,5-14 0-16,0 4-9 15,-5 10-28-15,6 0-6 0,-1-9-1 0,-5 9-563 0,0 0-113 0</inkml:trace>
  <inkml:trace contextRef="#ctx0" brushRef="#br0" timeOffset="6">843 999 824 0,'0'0'36'0,"0"0"8"0,0 0-35 0,0 0-9 0,0 0 0 0,-5 19 0 0,5-19 49 15,0 0 8 1,-6 19 2-16,6-19 0 0,0 0 4 0,0 0 1 0,0 15 0 0,0-15 0 16,0 0-18-16,0 0-3 0,-5 14-1 0,-1 0 0 0,1 1-6 0,5-15 0 15,0 0-1-15,0 0 0 0,0 0-3 0,0 0 0 16,0 0 0-16,0 0 0 0,0 0-10 0,0 0-2 15,0 0-1-15,0 0 0 0,0 0-19 0,0 0 0 16,0 0 0-16,0 0 0 0,0 0 15 0,0 0-1 16,0 0 0-16,5-5 0 15,1-5-6-15,-1 6 0 0,1-1-8 0,-1-5 12 16,0 5-26-16,1 1-6 0,-1-6 0 0,1 0-1 0,-1 1 21 0,1-1 0 16,-6 5 0-16,10 1 0 0,-10-1 47 0,6 5 13 15,-12-5 4-15,6 0 0 0,0 5-52 0,0 0-12 16,0 0 0-16,0 0 0 0,0 0 22 0,11 0 2 15,11 5 0-15,-6 0 0 0,6 4-11 0,-22-9-1 16,0 0-1-16,0 0 0 0,0 0 14 0,0 0 3 16,0 0 1-16,0 0 0 0,-6 20-29 0,12-1 0 0,-6-5 0 15,0 1 0-15,5-6-12 0,-5 6-8 16,5-11-1-16,1 11-1 16,-1-6-32-16,-5 1-6 0,0-10-2 0,0 0-814 0</inkml:trace>
  <inkml:trace contextRef="#ctx0" brushRef="#br0" timeOffset="7">730 744 1303 0,'0'0'57'0,"0"0"13"15,0 0-56-15,0 0-14 0,0 0 0 0,0 0 0 16,0 0 110-16,0 0 19 0,0 0 4 0,0 0 1 0,0 0-69 0,0 0-13 0,0 0-4 0,0 0 0 16,0 0-38-16,0 0-10 15,0 0 0-15,0 0 0 0,0 0 0 0,0 0 0 0,10 5 0 0,-10-5-578 16,17 0-118-16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2501 11813 691 0,'-22'-5'30'0,"22"5"7"0,-11 0-29 0,6 0-8 16,-11 0 0-16,5 0 0 0,-5 0 183 0,-6 0 35 0,6 0 7 0,-6 5 2 0,1 0-142 0,-1 0-28 16,1 0-5-16,4-1-2 0,-4 11 10 0,5-5 1 15,-6-1 1-15,6 6 0 0,5 4-14 0,0 5-4 16,0-10 0-16,1 10 0 15,4 15-11-15,1-11-2 0,-1-8-1 0,6 4 0 16,0-5-22-16,6 0-8 0,-6 5 0 0,5-5 9 16,1 0 44-16,4 1 9 0,-4-1 2 0,10-5 0 15,-5 1-6-15,0-1-1 0,5-4 0 0,0 4 0 16,0-4-14-16,0-6-3 16,-5 6-1-16,5-5 0 0,1 0-14 0,4-5-2 0,-5 0-1 0,1 0 0 15,4-5-14-15,1 5-8 0,-1-5 10 0,1 0-10 16,-6-4 0-16,-5 4 0 0,5 0 0 0,-10-5 0 15,-1 6-104-15,-5 4-24 16,6-10-5-16,-6 10-1003 0</inkml:trace>
  <inkml:trace contextRef="#ctx0" brushRef="#br0" timeOffset="1">2150 12034 691 0,'0'0'61'0,"0"0"-49"15,0 0-12-15,11 15 0 0,-11-15 233 0,10 4 44 0,1 1 9 0,5 5 2 16,-5-5-124-16,5-1-25 0,1 1-5 0,-1-5-1 16,0 0-66-16,0 0-14 0,0-5-2 0,6 5-1 15,0 5-32-15,-1 0-6 0,1-10-2 0,5-4 0 16,-6 4-10-16,6 0 0 0,-5 5 0 0,-6 0-717 16,6-5-143-16</inkml:trace>
  <inkml:trace contextRef="#ctx0" brushRef="#br0" timeOffset="2">3025 11487 1267 0,'0'0'56'0,"0"0"12"0,0 0-55 0,11 14-13 16,-6 1 0-16,1-1 0 0,-6-14 105 0,0 10 19 15,0-10 3-15,5 14 1 0,0 0-17 0,1 6-3 0,-6-1-1 0,11 0 0 16,-11-5-18-16,5 10-3 0,-5 0-1 0,0 5 0 15,0 0-68-15,0 9-17 0,5 1 0 0,-5-1 0 16,6 1 0-16,-6-10 0 16,0-1 0-16,0 11 0 0,0-1 0 0,0-4 0 15,0 4 0-15,0-9 0 0,0 0 0 0,-6 4 0 16,6-9 0-16,0 0 0 0,-5-4 0 0,5-1 0 16,0-19 0-16,0 9 0 15,0-9-201-15,0 0-44 0,0 0-9 0,0 0-2 0</inkml:trace>
  <inkml:trace contextRef="#ctx0" brushRef="#br0" timeOffset="3">3165 11487 806 0,'0'0'36'0,"0"0"7"0,0 0-35 0,0 0-8 16,0 0 0-16,0 0 0 0,0 0 53 0,11 5 9 0,0 4 2 0,-11-9 0 31,0 0 51-31,5 0 10 0,-5 0 3 0,11 5 0 0,0 0-20 0,0 0-4 16,-11-5-1-16,11 14 0 0,-6-4-11 16,6 9-3-16,0-5 0 0,-1 1 0 0,-4 4-20 0,-1 0-4 15,6 5-1-15,-6 5 0 0,6-5-51 0,-11 5-13 16,6-1 0-16,-6 6 0 0,0-5 54 0,0 0 8 15,-6 4 2-15,1 6 0 0,-1-1-52 0,1 5-12 0,5-9 0 16,0 0 0-16,-11-15 0 0,6 5 0 0,-1 5 0 0,6-5 0 31,-5 0-48-31,0-5-13 0,5 0-3 0,0-5 0 0,-6 1-51 16,6-15-10-16,0 0-3 0,0 0 0 0,0 0-51 0,0 0-10 16,0 0-3-16,0 0 0 0</inkml:trace>
  <inkml:trace contextRef="#ctx0" brushRef="#br0" timeOffset="4">2922 11492 1036 0,'0'0'23'0,"0"0"5"0,6-15 0 0,4 6 1 16,-4-1-29-16,-1 0 0 0,1 6 0 0,-1-6 0 0,0 0 57 0,6 6 6 16,-5-6 1-16,4 5 0 0,1-4 51 0,0 4 10 15,0 0 3-15,5 0 0 0,0 0-52 0,1 1-9 16,4 8-3-16,1 1 0 0,5-10 0 0,0 1 0 16,0 4 0-16,11 0 0 0,-11 0 0 0,5 4 0 15,-10 1 0-15,5 5 0 0,0-5-51 0,0-5-13 16,0 4 0-16,0 1 0 0,0 5 24 0,-6-1 3 15,-4-4 0-15,-1 5 0 0,0-1-11 0,-11 1-1 16,-5-10-1-16,6 14 0 0,-6-4 7 0,0 4 2 16,-6 6 0-16,1-6 0 0,-6 0-13 0,-5 6-2 15,-6-1-8-15,6 5 12 0,0 0-12 0,0 0-8 16,5 5 8-16,-5-1-13 0,-1-4 13 0,-4-4 0 16,10-1 0-16,-5 0 0 0,0 0 0 0,-1 0 0 15,12-4 0-15,-6-1 0 0,6-4 0 0,5-10 0 0,0 0 0 16,0 0 0-16,0 10 0 0,0-1 0 0,5-4 0 15,1 5 0-15,4 9 0 0,-4-10 0 0,5-4 0 16,-1-5 0-16,1 10 0 0,0-5 0 0,0-5 0 0,-6 9 0 16,-5-9 0-16,0 0 0 0,16 10 0 0,1 4 0 15,-1-4 48-15,5 4 13 0,-4 1 3 16,4-1 0-16,1 5-44 0,5-4-8 0,0 4-1 0,0 0-1 16,5 0 15-16,-5 5 3 0,6-5 1 0,-6 1 0 15,5-1-3-15,1 0-1 0,-6-5 0 0,5 6 0 0,-5-1-25 16,-5-10 0-16,5 6 0 0,-6-1 0 0,1-4 0 15,-6 0 0-15,0-6 0 0,6 6 0 0,-11-5 0 0,5 0 0 16,-5-1 0-16,0 1 0 16,-1-5-46-16,1 0-14 0,-5 0-4 15,-6 0 0-15,0 0-122 0,0 0-25 0,5-9-5 16,0-6 0-16</inkml:trace>
  <inkml:trace contextRef="#ctx0" brushRef="#br0" timeOffset="5">0 11468 748 0,'5'19'33'0,"0"-10"7"16,-5 6-32-16,6-1-8 0,-6 5 0 0,0 5 0 0,0 0 182 0,5 5 34 15,-5 0 8-15,0 5 0 0,6 4-116 0,4 0-24 16,-4 10-5-16,-1-9-1 0,6 4-22 0,-6-4-5 15,6 4-1-15,-11-5 0 0,0-4-14 0,0-5-4 0,-5 4 0 0,5 1 0 16,0-5-16-16,5-1-3 0,1 1-1 0,-1-10 0 16,-5 5-12-16,-5-4 11 0,5-1-11 0,-6 0 10 15,6-9-10-15,0 4 0 0,0-14 0 0,-5 10 0 16,5-10 0-16,0 0-9 0,-11 9 9 0,11-9 0 16,-5 10-11-16,5-10 11 0,0 0-10 0,0 0 10 15,0 0-9-15,0 0 9 0,0 0-8 0,0 0 8 16,0 0 0-16,0 0-10 0,0 0 10 0,0 0 0 0,10-10 0 15,-10 1 0-15,0-6 0 0,6 6 0 16,-1-6-8-16,1 1 8 0,-1-1 0 0,6 6 0 0,0-6 0 0,0 1 0 16,-1 0 0-16,7-1 0 15,-7-4 0-15,1 0 0 0,5 9 0 0,1-4 0 0,-7-1 0 0,7 6 20 16,-1-1-2-16,-5 1-1 0,-1 4-17 0,7 5 0 0,-7 0 0 0,1 0 0 16,5 5 22-16,-5-5 1 0,-5 0 0 0,4 9 0 15,-4-4 14-15,-1 9 3 0,6-4 1 0,-6 9 0 16,6 5-33-16,-5 0-8 0,-1-9 0 0,6 4 0 0,0 5 0 15,-6 0 0-15,-5-5 0 0,5 0 0 0,-5-4 0 32,6-6 0-32,-12 6 0 0,6-15-715 15,0 0-145-15</inkml:trace>
  <inkml:trace contextRef="#ctx0" brushRef="#br0" timeOffset="6">664 11804 1728 0,'0'0'38'0,"0"0"8"0,0 14 2 0,0-14 0 0,0 0-39 0,0 0-9 0,-11 10 0 0,11-10 0 15,-5 4 53-15,-6-4 9 16,6 0 2-16,-6-4 0 0,6-1-24 0,-6-10-4 0,0 1 0 0,6-5-1 0,-6 0-12 16,5-1-3-16,-5-4 0 0,6 0 0 15,5-4-8-15,-5-1-3 0,-6 0 0 0,5 0 0 0,1 0-9 0,5 1 0 16,-5 4 0-16,-1 0 0 0,6-10 0 0,0 0 0 15,0 10 0-15,0 0 0 0,0 10 0 0,0-10 0 16,6-5 0-16,-6 5 0 0,5-5 0 16,0 5 0-16,-5 0 0 0,6 10 0 0,5 4 0 0,-11 10 0 15,0 0 0-15,5-14 0 0,0-1 0 0,6 1 0 16,-11 14 0-16,0 0 0 0,0 0 0 16,0 0 0-16,11-5 0 0,-11 5 0 15,11 5-254-15,-11-5-53 0,27-5-10 0,-27 5-3 0</inkml:trace>
  <inkml:trace contextRef="#ctx0" brushRef="#br0" timeOffset="7">864 11640 1267 0,'0'0'28'0,"0"0"5"0,0 0 2 0,0 0 1 16,0 0-36-16,0 0 0 0,0 0 0 0,0 0 0 0,0 0 109 0,0 0 15 15,0 0 4-15,0 0 0 16,0 0-52-16,0 0-9 0,0 0-3 0,0 0 0 0,5-9-5 0,6 4-2 16,-5-5 0-16,-1 1 0 15,6-6-10-15,0 6-3 0,-1-6 0 0,1-4 0 0,-5 0-18 0,4 0-4 0,1 0-1 0,-5-5 0 16,-6 4-12-16,0-4-9 0,0 0 12 0,10 0-12 16,-4-5 0-16,-1 5 0 0,1 0 0 0,-1-4 0 15,-5-6 0-15,0 5 0 16,0 15 0-16,0 4 0 0,0-9 0 0,-5 5 0 0,-6-1 8 0,5 1-8 15,1 9 0-15,-6 0 0 0,6-4 0 0,-1 9 0 16,1 4-33-16,0 1-7 0,-6 0-2 16,0 9 0-16,0 6 16 0,6 4 3 0,-6 4 1 0,6-4 0 0,-6 10 22 15,5-5 0-15,6-5 0 0,0 5 0 0,0 0 0 32,6-5 0-32,5 0 0 0,-6 0 0 0,6-5 47 0,-6 0 13 15,6-5 4-15,-6 6 0 0,6-11-26 0,0 1-5 16,5-1-1-16,-5 1 0 0,5 0 0 0,0-1 0 15,1 1 0-15,-1-5 0 0,0-5-32 0,0 0 0 16,1 4 0-16,-1-4 0 16,-16 0-44-16,11-4-16 0,5 4-4 0,-5 0 0 15,-11 0-153-15,10 0-31 0,17-5-7 0,-27 5-1 0</inkml:trace>
  <inkml:trace contextRef="#ctx0" brushRef="#br0" timeOffset="8">1437 11693 288 0,'0'0'12'0,"0"0"4"0,0 0-16 16,0 0 0-16,0 0 0 0,0 0 0 15,0 0 220-15,0 0 42 0,0 0 8 0,5-9 2 0,0-6-116 0,1 1-22 16,-6-5-5-16,5-1-1 0,-5 1-51 0,0-5-10 16,-5-5-3-16,-1 1 0 0,1-1 0 0,0-5 0 15,-6-9 0-15,5 0 0 0,-4-5-51 0,-1 0-13 16,-5 4 0-16,-1-4 0 0,1 0 0 0,5 10 0 15,1 0 0-15,4-1 0 16,-5 6 0-16,6-1 0 0,-6 5 0 0,0 5 0 0,1 0 34 0,4-5 4 16,-5 10 1-16,1 5 0 15,4 4-165-15,-5 5-33 0,1 0-6 0,4 5-703 16</inkml:trace>
  <inkml:trace contextRef="#ctx0" brushRef="#br0" timeOffset="9">8751 11372 460 0,'-5'-15'20'0,"5"15"5"0,0 0-25 0,0 0 0 16,0 0 0-16,0 0 0 0,0 0 133 0,0 0 22 16,0 0 4-16,0 0 1 0,-6-10-65 0,6 10-13 15,0 0-2-15,0 0-1 16,0 0-7-16,0 0-2 0,0 0 0 0,0 0 0 0,0 10-6 0,0 5 0 16,0 4-1-16,0-5 0 0,0 1-15 0,0 4-4 15,-5 0 0-15,5 0 0 0,0 5-6 0,0 5-2 16,0-5 0-16,0 5 0 0,5 4-13 0,-5 1-3 15,-5 0-1-15,5 4 0 0,5 5-4 0,-5-4-1 0,0 4 0 16,6-14 0 0,-6 0-14-16,0 4 0 15,0 1-9-15,-6-5 9 0,1-5 0 0,5 4 0 0,0-4 0 0,-5 5 0 16,-1-10 0-16,6 1 0 0,0-6 0 0,0-14 0 0,-5 14 0 0,5-14 0 16,0 0 0-16,0 0 0 0,5 15 9 0,-5-15 8 0,0 0 2 0,0 0 0 15,0 0-19-15,0 0 0 0,0 0 0 0,0 0-9 16,0 0-5-16,0 0-1 0,0 0 0 0,0 0 0 15,0 0 15-15,0 0 0 16,6 0 9-16,4 0-9 0,-10 0 0 0,6-10 0 0,-1 1 0 0,6-1-10 16,0 0 10-16,0-4 0 0,0-5-9 0,-1 4 9 15,1 1 0-15,5 4 0 0,1-4 0 0,-1 0 0 16,-11-1 0-16,11 6 0 0,-10-1 0 0,10 0 0 0,-5 1 0 16,0 4 0-16,5 5 0 15,0 0 0-15,-5 0 0 0,5 5 0 0,0 0 0 0,0 4 0 16,-5 1 0-16,5 4 0 0,1 1 0 0,-7 4 0 0,1 0 0 0,0 0 0 15,0 5 0-15,-6-5 0 0,6 1 0 0,-6-1 0 16,1-5 0-16,-1 5 0 0,1-4 0 16,-6-6 0-1,5 6 0-15,0-6 0 16,-5-9-148-16,0 0-36 0,0 0-6 0,0 0-2 0</inkml:trace>
  <inkml:trace contextRef="#ctx0" brushRef="#br0" timeOffset="10">9248 11472 518 0,'0'0'23'0,"0"0"5"0,0 0-28 0,16 10 0 15,6 4 0-15,-22-14 0 0,0 0 249 0,-11 0 45 16,11 0 9-16,0 0 1 0,0 0-190 0,0 0-38 0,-11 0-8 0,-5-4-2 0,5-1-30 16,-5 0-5-16,5-5-2 0,6 6 0 0,5-6-29 0,-5 0 0 15,-12-4 0-15,12 0 0 0,21-1 35 0,-16 1 1 16,-11-5 0-16,-5-6 0 0,16-3-22 0,-5-1-4 31,5-5-1-31,5 5 0 0,11 5-1 0,-16 0-8 0,-10-9 12 0,-1-1-4 0,5 10 0 0,6-5-8 31,0 1 12-31,0 4-4 0,11-5-8 0,0 5 10 0,0 5-10 0,5-1 10 0,0 6-2 0,-5 0-8 16,-11-1 12-16,0 5-4 0,5 1-8 0,-5 9 0 16,11-5 9-16,-11 5-9 15,0 0-26-15,0 0-10 0,0 0-1 0,0 0-1 16,0 0-203-16,11 10-41 0</inkml:trace>
  <inkml:trace contextRef="#ctx0" brushRef="#br0" timeOffset="11">9416 11323 864 0,'0'0'76'0,"0"0"-60"0,0 0-16 0,5 10 0 15,11-5 144-15,-16-5 27 0,0 0 5 0,0 0 0 16,0 0-67-16,0 0-13 0,0 0-4 0,0 0 0 15,0 0-33-15,0 0-7 0,6-10-2 0,-1 1 0 16,1-6-1-16,-1 6 0 0,0-6 0 0,1 1 0 16,-1-1-39-16,1 1-10 0,-1 0 0 0,6-1 0 15,-6 1 24-15,1-5 2 16,-1 4 1-16,0 1 0 0,1-5-16 0,-1-1-3 0,1 1-8 0,4 5 12 16,-4-5-36-16,-1-1-8 0,1 1-2 0,-1 0 0 0,0 0 58 15,-5 4 12-15,6-4 3 0,-1 10 0 0,6-6-31 16,-6 6-8-16,-10-1 0 0,5 10 0 0,0 0 0 0,0 0 0 15,0 0 0-15,0 0 0 0,0 0 8 0,-5-5-8 16,-12 0 10-16,12 10-10 0,-6 0 9 16,0 5-9-1,1 4 8-15,-1 5-8 0,5 10 0 0,1-5 0 16,0 0 0-16,5-5 0 0,-6 5 0 0,1-5 0 0,5 1 8 0,0 4-8 0,0 4 0 0,0 1 10 16,0-5-10-16,5 0 10 0,-5 0 10 0,6 0 1 15,-1-9 1-15,0 4 0 0,1-10 7 0,5 6 2 16,-6-1 0-16,6 1 0 0,0-10-17 0,-6 4-3 15,0 1-1-15,6-5 0 16,0-1-10-16,-6-4 0 0,-5 0 0 0,11 5 0 16,-5-5-68-16,-6 0-15 0,10 0-3 0,-4 0-636 0,-6 0-127 15</inkml:trace>
  <inkml:trace contextRef="#ctx0" brushRef="#br0" timeOffset="12">9799 11160 1166 0,'0'0'52'16,"0"0"10"-16,0 0-50 0,0 0-12 15,11 5 0-15,5 0 0 0,-5-5 123 0,0 5 21 16,0 4 5-16,5 1 1 0,-5-5-42 0,5-1-9 0,6-4-2 0,-6 5 0 16,-16-5-48-16,0 0-9 0,0 0-3 0,11 5 0 15,5 0-12-15,-5-5-2 0,5 9-1 0,-16-9 0 0,16 0-22 16,-5 5 0-16,5 0 0 0,-16-5 8 15,0 0-128-15,0 0-24 0,0 0-6 0,0 0-709 16</inkml:trace>
  <inkml:trace contextRef="#ctx0" brushRef="#br0" timeOffset="13">9956 11323 1260 0,'0'0'56'0,"0"0"11"0,0 0-54 0,0 0-13 0,0 0 0 16,0-14 0-16,0-5 87 0,0 4 14 16,0 1 3-16,0-5 1 15,-5-5-37-15,-6 5-8 0,5 4-2 0,1-4 0 16,-6-5-30-16,6 0-7 0,-1 0-1 0,1 5 0 0,0-5-9 0,5 9-3 0,-6-4 0 0,6 5 0 16,-5 4 1-16,5 10 0 0,0 0 0 0,5-9 0 15,-5-6-101 1,0 15-20-16,0 0-4 0</inkml:trace>
  <inkml:trace contextRef="#ctx0" brushRef="#br0" timeOffset="14">10231 11391 1267 0,'0'0'56'0,"0"0"12"0,0 0-55 0,0-10-13 16,0-9 0-16,-5 4 0 0,0 1 54 0,-1-5 8 16,6-5 2-16,-5 0 0 0,-1-5 51 0,1-5 10 15,-6 1 3-15,0 4 0 0,6 0-103 0,0 0-25 16,-1-4 0-16,1 9 0 0,-1-5 0 0,1 10 0 0,5-5 0 0,0 5 0 0,0 4 0 0,0 6 0 16,-5-6 0-16,5 6 0 0,0 9 0 0,0 0 0 15,0 0 0-15,0 0 0 16,0 0-148-16,0 0-36 0,0 0-6 0,0 0-2 0</inkml:trace>
  <inkml:trace contextRef="#ctx0" brushRef="#br0" timeOffset="15">10550 11448 1497 0,'0'0'32'0,"11"-4"8"0,0-1 0 0,0 0 4 0,-1-5-36 0,1 6-8 0,0-6 0 0,0-4 0 16,-6-10 53-16,1-1 9 15,-6 1 2-15,5-9 0 0,-5-10 0 0,0 4 0 16,0 6 0-16,-5-11 0 0,-1 1-52 0,-5-5-12 0,1-5 0 0,-7 5 0 16,1 5 0-16,0 0 0 0,0 4 0 0,0-4 0 15,-6 10 0-15,6-1 0 0,0 5 0 0,5 5 0 16,-5 5-100-16,5 5-22 0,-16-10-5 0,11 9-1 0</inkml:trace>
  <inkml:trace contextRef="#ctx0" brushRef="#br0" timeOffset="16">11085 11535 1432 0,'0'0'64'0,"0"0"12"0,0 0-60 0,0 0-16 15,11 5 0-15,-11-5 0 0,0 0 120 0,0 0 20 0,0 0 5 0,0 0 1 0,0 0-66 0,0 0-12 16,-11 0-4-16,0 4 0 0,0 6-51 0,-5-5-13 15,0-5 0-15,0 5 0 0,-6 4 31 0,6 1 3 16,-11 4 1-16,5 1 0 0,1 4-12 0,5 5-3 16,-1 9 0-16,1-4 0 0,0-5-4 0,11 5-2 15,-6 9 0-15,5-4 0 16,6-5-14-16,6 0 0 0,-1 9-9 0,6-9 9 0,-6-10 45 0,6 10 15 16,5 0 4-16,1-10 0 0,-7-5-64 0,7 1 0 15,-1-6 0-15,0 1-13 0,0 0 21 0,0-1 5 16,1-9 1-16,-1 5 0 0,-5-5-14 0,-1 0 0 15,1 0 8-15,0-5-8 0,0 5 0 0,0-5-10 16,-1 1 2-16,-4-1 0 31,-1 0-148-31,1 0-28 0,-6-4-7 0</inkml:trace>
  <inkml:trace contextRef="#ctx0" brushRef="#br0" timeOffset="17">10912 11832 864 0,'-27'-4'76'0,"11"-1"-60"0,16 5-16 0,0 0 0 16,0 0 201-16,0 0 38 0,0 0 7 0,16 0 2 15,0 5-103-15,1-5-20 0,4 0-4 0,-5 4-1 16,1 6-74-16,-1-5-15 0,0 0-3 0,0-5-1 16,0 0-27-16,-5 0 8 0,5 0-8 0,-5 0 0 15,0 0-172-15,0 0-40 0,10-5-8 16,-21 5-2-16</inkml:trace>
  <inkml:trace contextRef="#ctx0" brushRef="#br0" timeOffset="18">11501 11213 403 0,'0'0'17'0,"0"0"5"0,0 0-22 0,0 0 0 16,11 10 0-16,-11-10 0 0,0 0 266 0,0 0 49 0,5 14 9 0,1 0 3 16,-1 6-167-16,0-1-34 0,-5 0-6 0,0-5-2 15,6 10-54-15,-1-4-10 0,6 4-2 0,-6 0-1 16,1 0 17-16,-1 5 4 0,1 4 1 0,-1 10 0 15,0 1-45-15,1-1-8 0,-6 5-3 0,5-5 0 32,1 5-17-32,-6-10 8 0,0 1-8 0,0-5 0 15,0-1-16-15,0 1-11 0,0-5-1 16,0-10-1-16,-6-5-80 0,6 1-16 0,0-15-3 0,0 0-819 0</inkml:trace>
  <inkml:trace contextRef="#ctx0" brushRef="#br0" timeOffset="19">11663 11223 1292 0,'-5'33'57'0,"5"-33"12"0,0 0-55 0,0 0-14 31,5 24 0-31,-5-5 0 0,0-19 129 0,0 15 23 0,5 9 5 0,1 0 1 16,-1 5-54-16,1 0-10 0,5 4-2 0,-6 6-1 16,0-6-22-16,1 6-4 0,-1 4-1 0,1 0 0 15,-1 0-51-15,-5 0-13 0,0 1 0 16,5-1 0-16,-5-5 0 0,0-9 0 0,0 10 0 0,-5-11 0 0,0 1-11 0,5-5-1 16,-6-5-1-16,1 1 0 15,-1-11-30-15,6-9-5 0,0 0-2 0,0 0-622 0,0 0-124 0</inkml:trace>
  <inkml:trace contextRef="#ctx0" brushRef="#br0" timeOffset="20">11431 11275 1195 0,'0'0'52'0,"0"0"12"0,0 0-51 0,11-9-13 15,-6-6 0-15,6 6 0 16,0-1 70-16,-1 1 11 0,7-1 3 0,-1 0 0 0,0 1 5 0,0 4 2 16,6 5 0-16,-1-5 0 0,1-4-19 0,0-1-3 15,5 0-1-15,0 10 0 0,-6 10-28 0,6-5-5 16,0 4-2-16,0-4 0 0,-5-5 25 0,5 5 5 16,-5 5 1-16,-1 4 0 0,1-4 0 0,-6 4 0 15,0 0 0-15,-5 1 0 0,5 4-52 0,-5-5-12 16,-6 1 0-16,1-6 0 0,-1 6 0 0,-5-1 0 0,0-4 0 15,-5 4 0-15,5 1 0 0,-11 4 0 16,0-5 0-16,-10 10 0 0,-6-4 0 0,0-1 0 0,-6 0 0 16,6 0 0-16,-5-4 0 0,5-1 0 0,5 5 0 15,1-9 0-15,-1 4 0 0,11-4 0 0,0 4 0 0,6-4 0 16,-1-1 0-16,6 1 0 0,0-10 0 0,11 14 0 16,11 1 0-16,0-1 0 0,-1 5 0 0,6 1 0 15,-5-6 0-15,5 5 0 0,0 5 0 0,5-5 0 16,1 1 54-16,-1 4 8 0,0 5 2 0,6-5 0 15,0 4-52-15,0-4-12 0,0 5 0 16,5-5 0-16,0 0 18 0,-5 0 1 0,0-9 0 0,-6-1 0 0,-5 0-19 0,6-4 0 16,-1 4 0-16,-10 1 0 0,-6-10 0 0,0 4 0 15,-5-4 0-15,0 0 0 16,-1-5-116-16,-10 0-24 0,0 0-5 0,0 0-1018 0</inkml:trace>
  <inkml:trace contextRef="#ctx0" brushRef="#br0" timeOffset="21">12376 10565 691 0,'0'0'61'0,"0"0"-49"0,0 0-12 0,0 0 0 16,0 0 194-16,6 14 36 0,-6-14 7 0,10 10 2 15,1-1-94-15,0 6-18 16,-6-1-4-16,6 1-1 0,-5-6-29 0,-1 6-5 0,0 4-2 0,6-5 0 16,11 10-19-16,-17 0-4 0,-10-5-1 0,5 5 0 15,0 0-22-15,0 0-4 0,0 5 0 0,0 0-1 16,0-5-35-16,0 5 0 0,5-10 0 0,1 10 0 16,-12 0 0-16,6-10 0 0,6-5 0 0,-6-14 0 15,-11 10-131-15,11-10-33 0,0 0-6 0,0 0-511 16,0 0-103-16</inkml:trace>
  <inkml:trace contextRef="#ctx0" brushRef="#br0" timeOffset="22">12209 10435 1126 0,'0'0'50'0,"5"-5"10"0,11 1-48 0,-10-6-12 16,5 5 0-16,-11 5 0 0,10 0 89 0,1-5 15 15,5 5 4-15,1 0 0 0,-1 0 4 0,5 5 2 16,1 0 0-16,0 5 0 0,-1-1-33 0,6 6-6 31,0 4-2-31,11 0 0 0,-6 10 44 0,1-5 9 0,-6 0 2 0,5 0 0 16,-10 0-103-16,0 0-25 0,-6 5 0 0,0-1 0 16,-5 1 0-16,-6 0 0 0,1 5 0 0,-6-1 0 15,-6 1 0-15,-5 0 0 0,1-1 0 0,-7-4 0 16,1-5 0-16,-11 0 0 0,0-5 0 15,5 0 0-15,1-4 0 0,5-1-16 0,5 1 3 0,-5-1 0 16,-11-9 21-16,5 0 4 0,6-5 0 0,16 0 1 16,0 0-157-16,0 0-31 15,0 0-6-15,0 0-814 0</inkml:trace>
  <inkml:trace contextRef="#ctx0" brushRef="#br0" timeOffset="23">13127 11179 1638 0,'0'0'36'0,"0"0"7"0,0 0 1 0,11-9 3 0,0 4-38 0,-6-5-9 15,1 1 0-15,-6-1 0 0,5-4 63 0,-10 4 10 16,5-4 3-16,-6-1 0 0,1 1-51 0,-12-5-9 16,7 9-3-16,-1-4 0 0,-5 4 41 0,-1 1 8 15,1-1 2-15,0 5 0 0,-6 10-52 0,6 0-12 31,-5 0 0-31,4 4 0 0,-4 6 0 0,5-6 0 16,-1 6 0-16,1-1 0 0,0 5 37 0,5-4 5 16,0-1 1-16,6 5 0 0,0-9-18 0,5 4-3 0,0-4-1 15,5 4 0-15,0 1-21 0,6-6 0 0,0 1 0 16,0-5 0-16,-11-5-32 0,16 9-10 0,0-4-2 0,0-5-1 16,1 5-111-16,-1-10-23 15,5-5-4-15,1 6-1 0</inkml:trace>
  <inkml:trace contextRef="#ctx0" brushRef="#br0" timeOffset="24">13354 11088 1652 0,'0'0'36'0,"0"10"8"0,0 4 2 0,11-4 0 0,0-1-37 0,-1 1-9 16,1 0 0-16,0-1 0 0,0 1 70 0,0-1 12 0,-11-9 2 0,0 0 1 16,0 0-13-16,10 5-4 0,7 5 0 0,-17-10 0 15,10 9-38-15,-10-9-8 0,17 0-2 0,-1 0 0 16,0-4-8-16,-16 4-1 0,0 0-1 0,0 0 0 15,5-5-35-15,1-5-7 0,-1 5-2 0,1-4 0 16,-1-1 50-16,-5 1 11 0,5-1 1 0,-5 0 1 16,6 1-29-1,-6-1 0-15,0-4 0 0,0 4 0 0,0 10 0 0,0-9 0 16,0 4 0-16,0-5-10 0,0-4-32 0,0 4-6 0,5 1-2 0,-5 9 0 16,0 0-144-16,0 0-29 0</inkml:trace>
  <inkml:trace contextRef="#ctx0" brushRef="#br0" timeOffset="25">13754 11189 1440 0,'0'0'32'0,"0"-10"6"0,0-4 2 0,-6 0 0 0,6-6-32 16,0 1-8-16,0-5 0 0,-5 0 0 0,5-14 65 0,-5 4 12 0,-1-9 3 0,1 0 0 15,-1-1-64-15,1 1-16 0,0 5 0 0,-6-1 0 16,5 6 28-16,1-1 2 0,0 10 1 0,-6-5 0 16,5 5-50-16,-4 0-9 0,10 5-3 0,-6 5 0 15</inkml:trace>
  <inkml:trace contextRef="#ctx0" brushRef="#br0" timeOffset="26">13592 10722 1958 0,'10'0'43'0,"1"5"9"0,6-10 1 0,4 5 3 0,-5 0-45 0,6 0-11 16,-6-5 0-16,6 5 0 0,-1-4 70 0,-4 4 12 15,4 0 2-15,6 4 1 16,-5 1-33-16,-1 0-8 16,-4 0 0-16,-1-5-1 15,0 0-134-15,-5 5-26 0,0-1-6 0,-11-4-1 0</inkml:trace>
  <inkml:trace contextRef="#ctx0" brushRef="#br0" timeOffset="27">14397 10987 748 0,'0'0'67'0,"0"0"-54"0,0 0-13 0,0 0 0 0,0 0 169 0,0 0 31 0,0 0 7 0,0 0 1 16,5-4-64-16,0-1-13 0,6-5-3 0,-5 5 0 15,10 1-56-15,-11-11-12 16,6 6-3-16,-6-1 0 0,6-9-23 0,-5 0-5 15,10 4-1-15,-5-4 0 0,-1 4-14 0,1 1-3 0,-5-5-1 0,4 4 0 16,-4 1-33-16,5 4-6 0,-6 1-2 0,6-1 0 16,-6 1-26-16</inkml:trace>
  <inkml:trace contextRef="#ctx0" brushRef="#br0" timeOffset="28">14370 10728 748 0,'0'0'67'0,"0"0"-54"15,5 10-13-15,0-1 0 0,1 6 272 0,-1-11 51 16,1 6 10-16,4 0 3 0,7 4-167 0,-7-4-33 0,1 4-6 0,0 0-2 0,5-4-102 0,-5 0-26 16,0-1 0-16,0 6 0 15,-1-6 20-15,7 6 0 0,-1-1-1 0,5 1 0 16,-10-6-124-16,6 1-25 0,-1-5-5 0,-5 4-1 0</inkml:trace>
  <inkml:trace contextRef="#ctx0" brushRef="#br0" timeOffset="29">15023 11093 1958 0,'0'0'43'0,"0"0"9"0,0 0 1 0,0 0 3 0,0 0-45 0,0 0-11 0,0 0 0 0,0 0 0 0,0 0 53 0,0 0 9 16,11-5 2-16,-11 5 0 0,0 0-52 0,0-14-12 15,5 4 0-15,-10-9 0 0,5 0 0 0,-5 0 0 31,10-5 0-31,-5 0 0 0,-5-5 0 0,-1 0 0 16,1 0 0-16,-1 0 0 0,12 5 0 0,-6-5 0 16,-6 1 0-16,6-1 0 0,11 5 0 0,-11-5 0 15,-5 5 0-15,5-5 0 0,5 10 0 0,1 0 0 16,-6 4 0-16,0 6 0 0,5-1 0 0,6 5 0 16,-11 5 0-16,0 0 0 0,0 0 0 0,11 5 0 0,10 5 0 15,-4 4 0-15,-17-14 54 0,10 19 8 0,7-4 2 16,-1 9 0-16,0 0-52 0,-5 0-12 0,0 0 0 15,5 5 0-15,-5-5 0 0,-1 4 0 0,7 6 0 0,-7-5 0 16,7 0 0-16,-1 0 0 0,-5-5 0 0,-1 0 0 16,7 0 0-16,-1 0 0 0,-5-10 0 0,-1 0 0 15,7 1 0-15,-7-1 0 0,1-4 0 0,0-5 0 16,0 4 0-16,-6-9 0 0,6 0 0 0,-11 0 0 16,5 0 0-16,6-9 0 0,0-1 0 0,0 5 0 15,-6-9 0-15,1 4 0 0,-1-4 0 0,0-5 0 0,1-5 54 16,-6 0 8-16,5 0 2 0,-5-5 0 0,11-5-52 0,-11 5-12 15,-5-4 0-15,5-6 0 0,0 1 0 16,0 4 0-16,0-4 0 0,0-1 0 0,0 6 0 0,0-6 0 16,0 1 0-16,0 4 0 0,0 10 0 0,0-4 0 15,0-1 0-15,0 0 0 0,0 5 0 0,0 5 0 16,5-1 0-16,0 6 0 0,-5 0 0 0,6 4 0 16,-6 10 0-16,0 0 0 0,0 0 0 0,0 0 0 15,11 10 0-15,5-1 0 16,-5 6-253-16,-6-6-54 0,-5-9-10 0,11 53-3 0</inkml:trace>
  <inkml:trace contextRef="#ctx0" brushRef="#br0" timeOffset="30">15947 10954 1728 0,'0'0'38'0,"0"0"8"16,0 0 2-16,0 0 0 0,0 0-39 0,0 0-9 0,16-5 0 0,-10 0 0 15,-6 5 53-15,0 0 9 0,0 0 2 0,0 0 0 16,5-9-103-16,-5 9-20 0,0 0-4 0,22 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42.8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2 998 921 0,'0'0'20'0,"0"0"4"0,0 0 0 0,0 15 4 0,0-15-28 0,0 0 0 0,0 0 0 0,0 0 0 16,0 9 84-16,0-9 12 0,11 10 3 0,-11-10 0 15,0 0 72-15,-11 10 14 0,6-6 3 0,5-4 1 16,0 0-100-16,0 0-20 0,0 0-4 0,0 0-1 16,0 0 52-16,0 0 9 0,0 0 3 0,0 0 0 15,0 0-50-15,0 0-10 0,0 0-1 0,0 0-1 0,0 0-52 16,0 0-14-16,0 0 0 0,0 0 0 0,0 0 0 0,0 0 0 31,0 0 0-31,0 0 0 16,0 0-55-16,0 0-6 0,0 0-2 0,5-4-1154 0</inkml:trace>
  <inkml:trace contextRef="#ctx0" brushRef="#br0" timeOffset="251">18 629 1965 0,'0'0'43'0,"0"0"9"0,0 0 1 0,0 0 3 0,6-10-44 0,-6 10-12 0,5-10 0 0,0 1 0 16,6 4 59-16,-5-5 9 0,-6 10 3 0,10-4 0 15,-10 4 38-15,6-10 8 16,-6 10 2-16,0 0 0 0,0 0-95 0,11-5-24 16,5 0 0-16,5 5 0 15,6 0-47-15,-5 0-13 0,-22 0-4 0,0 0-682 16,-16 5-137-16</inkml:trace>
  <inkml:trace contextRef="#ctx0" brushRef="#br0" timeOffset="943">542 470 1324 0,'0'0'29'0,"0"-9"7"0,0 9 0 0,6-10 1 0,-6 0-29 0,0 10-8 15,0 0 0-15,-6 5 0 0,6 5 91 0,0-10 17 16,0 0 3-16,0 0 1 0,0 0-39 0,0 0-7 16,0 0-2-16,0 14 0 0,6 1 0 0,-6-1 0 15,5 0 0-15,-5-14 0 0,0 0 0 0,5 15 0 16,1 4 0-16,5 5 0 0,-6 0 0 0,6 5 0 15,5 4 0-15,0 1 0 0,-5 4 0 0,11 6 0 16,-6-11 0-16,0 6 0 0,6-1-64 0,-6-4-9 16,-5-1-4-16,10-4-1 0,-4 0 22 0,-1-5 5 0,5 5 1 0,-4 0 0 15,4-5-14-15,-5-10 0 0,6 5 0 0,-6-4 0 0,-5-1 0 16,5 0 0-16,-5 1 0 0,0-6 0 0,-11 1 0 0,0-10 0 31,0 0 0-31,5 14 0 0,-5-14 0 0,11 5 0 16,-11-5 0-16,11 15 0 0,0-6 0 0,-11-9 0 0,0 0 0 0,0 0 0 15,10 0 0-15,1 0 0 0,0-9 0 0,-11 9 0 0,0 0 0 0,5-5 0 16,6 0 0-16,0-5 0 0,-16-9 0 0,10 0 0 16,0 5 0-16,6-10 0 0,0 0 0 0,5-5 8 15,-5-5-8-15,5 1 0 0,-5-6 15 0,5 1-3 16,6-1-1-16,-1 1 0 0,-4-5-20 0,-1 4-4 16,0-4-1-16,6 5 0 0,-1-10 14 0,1 0 0 15,-6-15 0-15,0 6 0 0,1-1 0 0,-1 10 0 16,-5 0 0-16,5 9 0 0,-5 6 0 0,-1 4 0 15,1 0 0-15,0 5 0 0,0 5 0 0,-6 9 0 0,-5 10 0 16,0 0 0-16,0 0 0 0,0 0 0 0,0 0 0 0,6 10 0 31,-6 4-208-31,0 1-38 0,-6 4-8 0,1 5-2 0</inkml:trace>
  <inkml:trace contextRef="#ctx0" brushRef="#br0" timeOffset="2033">2017 797 806 0,'5'-24'17'0,"-5"24"4"0,0 0 1 0,-10 9 2 0,-1-9-24 0,11 0 0 0,0 0 0 0,0 0 0 15,0 0 56-15,0 0 6 0,0 0 2 0,0 0 0 16,0 0 51-16,0 0 10 0,0 0 3 0,0 0 0 15,0 0-52-15,0 0-9 0,-6 5-3 0,6-5 0 16,0 0 0-16,0 0 0 0,0 0 0 0,0 0 0 16,0 0 0-16,0 0 0 0,0 0 0 0,0 0 0 15,0 0 0-15,0 0 0 0,0 0 0 0,11 0 0 0,0 10 0 0,0-10 0 16,0-10 0-16,5 5 0 0,0 0-51 0,6 1-13 31,-1 4 0-31,1-5 0 0,5 0 54 0,0 5 8 16,5-5 2-16,12 5 0 0,-1 0-52 0,0 0-12 0,6 5 0 0,5-5 0 0,-11 0 0 15,5 5 0-15,1 4 0 0,5-4 0 0,-5 5 54 0,5-5 8 32,-11-1 2-32,0 1 0 0,0-5-52 0,-5 0-12 0,0 0 0 0,0 10 0 0,5-5-10 0,-5 4-5 15,5-9-1-15,-5 0 0 0,0 0 26 0,5 0 5 16,-5 0 1-16,-6-5 0 0,-5 5-16 0,0-4 0 16,-5 4 0-16,5-5 0 0,-6 5 0 0,1 0 0 15,-6 0 0-15,6-5 0 0,-11 10 0 0,-6-5 0 16,-5 0 0-16,11 0 0 0,0 5 0 0,-6-5 0 15,-5 0 0-15,0 0 0 0,0 0 0 0,0 0 0 16,0 0 0-16,0 0 0 0,0 0 0 0,0 0 0 16,0 0 0-16,0 0 0 0,0 0 0 0,0 0 0 0,-5-15 0 15,5 15 0-15,-11-19 0 0,0 5 0 0,6-1 0 16,-12 1 0-16,1-1 0 0,0 6 0 0,0-1 0 0,-6 5 0 16,6 1-10-1,-6-1-5-15,6-10-1 0,-11 1 0 0,0 9 26 0,-5-4 5 16,10 4 1-16,1-5 0 0,-1 1-16 0,0 4 0 0,1 0 0 0,-1 0 0 15,22 5 0-15,-11-9 0 0,-5 4 0 0,16 5 0 16,-16-5-10-16,16 5-5 0,0 0-1 0,0 0 0 16,0 0 26-16,0 0 5 0,0 10 1 0,0-10 0 15,0 0-16-15,11-5 0 0,5 10 0 0,0-1 0 16,11 1 0-16,-5-5 0 0,10 5 0 0,-5-5 0 16,0 10 0-16,0 4 0 0,6-4 0 0,-6 4 0 0,0 5 0 15,0-4 0-15,0 4 0 0,-6 0 0 0,1 15-8 0,-6-15-5 16,0-5-1-16,-10 5 0 0,4 1 22 0,-10-1 5 15,0 5 1-15,-5 0 0 0,-6 0-14 0,0 0 0 16,6 5 0-16,-11 0 0 0,0-5 0 0,-1 0 0 16,-4 0 0-16,5 0 0 0,5 0 0 0,0 0 0 15,6 0 0-15,5-10 0 0,-17-4 0 0,7-1 0 16,10-9 0-16,-6 15 0 0,6-15 0 0,-5 9 0 16,5 1 0-16,0-10 0 15,0 0 0-15,0 0 0 0,0 0 0 0,0 0 0 16,0 0-48-16,0 0-13 0,0 0-3 0,0 0 0 15,0 0-102-15,0 0-21 0,0 0-4 0,0 0-1 0</inkml:trace>
  <inkml:trace contextRef="#ctx0" brushRef="#br0" timeOffset="2544">4356 571 950 0,'6'-48'42'0,"-6"48"9"0,10 10-41 0,-10-10-10 16,0-10 0-16,0-9 0 0,6 4 124 0,-1 6 22 16,1-1 5-16,-1 1 1 0,0-6-20 0,1 6-3 15,-1-6-1-15,-5 10 0 0,6-4-51 0,-6 9-10 16,0-5-3-16,0 5 0 0,0 0 0 0,0 0 0 15,0 0 0-15,0 0 0 0,5 24 0 0,-5 0 0 16,0-24 0-16,0 0 0 0,0 29 0 0,-5 0 0 0,5-5 0 0,0 14 0 16,-6-4-51-16,6 4-13 0,0 5 0 0,0-4 0 15,0 4 54-15,0 0 8 0,-5 0 2 0,5 0 0 32,5-4-64-32,1-1-13 0,-6-4-3 0,10 0 0 15,-4-1 16-15,5-4 0 0,-1 5 0 0,1-10 0 0,0 0 10 0,-6-5 5 16,-5-19 1-16,0 0 0 15,0 14-64-15,0-14-12 0,0 0-2 0,0 0-1 16,-10-5-206-16,-1 1-42 0,-5-20-8 0,-6-5-1 0</inkml:trace>
  <inkml:trace contextRef="#ctx0" brushRef="#br0" timeOffset="2815">4594 364 1267 0,'0'0'28'0,"0"0"5"0,0 0 2 0,5 10 1 0,1 4-36 0,-1-4 0 16,-5-10 0-16,0 0 0 0,0 0 109 0,0 19 15 15,-5 5 4-15,5-4 0 0,0-1 0 0,0 0 0 16,0 5 0-16,0 5 0 16,0 0-52-16,0-1-9 0,0-4-3 0,5 5 0 15,6 5 0-15,0-5 0 0,-11-1 0 0,11 1 0 16,-6 10-51-16,0-1-13 0,1-9 0 0,-1 0 0 0,1 4 54 0,-6 1 8 15,5 0 2-15,0-1 0 0,1-4-52 0,-6-5-12 16,5 5 0-16,1-5 0 16,-1-5-48-16,0-5-13 0,-5-4-3 0,0-10 0 15,0 10-51-15,0-10-10 0,0 0-3 0</inkml:trace>
  <inkml:trace contextRef="#ctx0" brushRef="#br0" timeOffset="3331">4259 388 1497 0,'0'0'32'0,"0"0"8"0,5-9 0 0,6-1 4 0,5-4-36 16,1-1-8-16,-1 6 0 0,5-1 0 0,-10-4 53 0,11 4 9 0,5-4 2 0,0 9 0 0,0 0 0 15,0 5 0-15,-6-9 0 0,6 9 0 0,6 0 0 0,-1 0 0 16,1 0 0-16,5 0 0 16,-1 4 0-16,-4 6 0 0,5 4 0 0,-1 1 0 0,1-6-52 0,-5 1-12 15,-1 9 0-15,-5-9 0 0,-5 4 54 0,-12 5 8 16,7 10 2-16,-12-5 0 0,-5 5-52 0,-5-10-12 16,-6-4 0-16,-11 4 0 0,1 0 0 0,-6 0 0 15,-6 1 0-15,1-1 0 0,-1 0 0 0,1 5 0 16,5-10 0-16,5 6 0 0,-5-6 0 0,11 0 0 0,0-4 0 15,5 4 0-15,0-4 0 0,6 0 0 16,0-6 0-16,5-4 0 0,5 10 0 0,-5 0 0 0,0-10 0 0,11 9 0 16,5 6 0-16,0-6 0 0,11 6 0 0,0-6 0 15,6 1 0-15,-1 4 0 0,6 5 0 0,0 1 0 16,-6-1 29-16,6 0 3 0,0 0 1 0,-1 1 0 31,1-1-9-31,0 0-3 0,0 0 0 0,-6 0 0 0,6 1-9 16,-11 4-1-16,0 0-1 0,0 0 0 0,-11-5-10 0,6 0 0 0,-11 0 0 0,5-4 0 15,-5-1 0-15,0 0 0 0,-6 1 0 0,0-6 0 16,1 6 0-16,-6-6 0 0,0-9 0 0,0 0 0 16,0 0 0-16,0 0-14 0,0 0 3 0,0 0 1 15,0 0-240-15,0 0-48 0,5-4-10 0,-5-11-1 16</inkml:trace>
  <inkml:trace contextRef="#ctx0" brushRef="#br0" timeOffset="3709">5853 326 1497 0,'0'0'32'0,"0"0"8"0,0 0 0 0,-6-5 4 0,-10 5-36 0,5 0-8 0,0 0 0 0,-10 0 0 0,-1-5 53 0,-5 5 9 15,-5 5 2-15,5 0 0 0,0-5 1 0,5 5 1 16,1 0 0-16,-1-1 0 0,0 1-54 0,6 0-12 16,0 0 0-16,5-5 0 0,0 0 48 0,11 0 13 15,0 0 3-15,0 0 0 0,0 0-52 0,0 0-12 16,0 0 0-16,0-10 0 0,0-4 11 0,6-5-1 0,-1 4 0 0,0-4 0 16,1 0 35-16,5 0 7 0,-6-1 2 0,0 1 0 15,1-5-43-15,-1 0-11 0,-5 5 0 0,6-5 0 16,-6 5 0-16,-6 0 0 0,6-1 0 0,-11 6 0 15,1 0 0-15,-7 4 0 0,1 5 0 0,-5-4 0 16,-6 9 8-16,5 0-8 0,0 9 12 0,1-4-4 16,-1 9-8-16,1-4-9 0,-1 0 9 0,0 4-13 15,6 0-143-15,5 1-29 0,1-6-6 0,-1 6-692 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783 797 1497 0,'0'0'66'0,"0"0"14"0,0 0-64 16,0 0-16-16,0 0 0 0,0 0 0 0,0 0 106 0,0 0 18 15,0 0 3-15,-5-15 1 0,0 6-56 0,-6-10-10 16,5-1-2-16,6 1-1 0,6 0-19 0,-6-10-3 0,-17 0-1 0,7-4 0 16,4-1-2-16,1 1-1 0,-1-6 0 0,1 5 0 0,0-4-33 15,5 0 0-15,0 9 0 0,5-5 0 16,-5 5 14-16,11 5-4 0,-6 5-1 0,-5-5 0 0,-5 0-9 0,-6 0 0 15,11 10 0-15,-16-1 0 16,0 6-228-16</inkml:trace>
  <inkml:trace contextRef="#ctx0" brushRef="#br0" timeOffset="1">0 249 345 0,'0'0'31'0,"0"0"-31"0,0 0 0 0,5 0 0 15,1 0 217-15,-1 0 38 16,-5 0 7-16,0 0 2 0,6-4-167 0,-6 4-33 0,5-5-6 0,6 0-2 0,-11 0-45 0,11-4-11 0,-1 9 0 0,1-5 0 16,-5-5 0-16,4 1 0 0,7 4 0 0,-7-5 0 15,7-4 76-15,-1 4 12 0,11 10 2 0,0-9 1 16,-6-1-3-16,6 0 0 0,0 1 0 0,11 4 0 31,-5 0-8-31,5 10-3 0,10 5 0 0,1-6 0 0,-1-4-61 0,1 0-16 0,-6-4 0 0,6 4 0 16,-6 4 0-16,-5 1 0 0,0 0 0 0,-6-5 0 15,-10-5-28-15,5 5-8 16,0 0-1-16,-11 0-1 0,0 0-116 0,0 0-23 16,1 10-5-16,-7-5-1 0</inkml:trace>
  <inkml:trace contextRef="#ctx0" brushRef="#br0" timeOffset="2">248 893 1497 0,'0'0'66'0,"0"0"14"15,11 5-64-15,5-1-16 0,1 1 0 0,4-5 0 0,-10-5 157 0,11 5 28 0,-6 0 6 0,11 0 1 16,5-4-103-16,1 4-20 0,10 0-4 0,0 0-1 16,-5 0 0-16,5 0 0 0,0 0 0 0,-5-5 0 31,0 5-64-31,0 0-19 0,-6 0-1 0,-5 0 0 16,0-5-19-16,-5 0-4 0,0 0-1 0,-1 1-693 0,1-6-139 0</inkml:trace>
  <inkml:trace contextRef="#ctx0" brushRef="#br0" timeOffset="3">1172 725 1483 0,'0'0'65'0,"0"14"15"0,6 1-64 0,-6-1-16 0,0 0 0 0,0 6 0 16,0-1 108-16,0 5 20 0,0-5 3 0,0 0 1 15,-6 0-4-15,6 1 0 0,-5-1 0 0,5 0 0 0,0-5-102 16,-6 6-26-16,6-20 0 0,0 14 0 0,0 1 31 0,0-15 1 31,0 0 0-31,0 0 0 0,-5 9-32 0,5-9 0 0,0 0 0 0,0 0 0 31,0-14-20-31,5-1-9 0,1-4-3 0,-1 5 0 0,1-6 32 0,-1 1 0 0,6 0 0 0,0-10 0 0,5 5 0 0,-11-5 0 16,6 5 0-16,0 0 0 16,0 5 16-16,5 0 8 0,-5 0 3 0,5 4 0 0,0-4-18 0,0 10-9 15,1-1 10-15,4 0-10 16,-5 6 32-16,1 4 0 0,-7 0 0 0,7 4 0 0,-7 1-32 0,1 5 0 15,-5 4 0-15,4 1 0 0,-4-1 0 0,-1 5 0 16,-5 5 0-16,0-5 0 31,6 10-19-31,-6-5-9 0,0 0-3 0,0-5 0 16,5 1-142-16,-5-1-29 0,5 24-6 0,1-5 0 0</inkml:trace>
  <inkml:trace contextRef="#ctx0" brushRef="#br0" timeOffset="4">1664 465 1497 0,'0'0'66'0,"5"15"14"0,6-1-64 0,-6 1-16 15,1-1 0-15,-1 5 0 0,1 1 157 0,-1 4 28 16,6 0 6-16,0 0 1 16,-11 4-103-16,11-4-20 15,-11 5-4-15,5 0-1 0,0 0-51 0,1 0-13 16,-6-1 0-16,5 6 0 0,-5 4 0 0,-5-4 0 0,5 0 0 0,0-1 0 0,0-4 54 0,0 0 8 16,-6-10 2-16,6 0 0 15,-5 1-103-15,5-1-20 0,0-19-4 0,0 0-1 0,-5 9 52 0,5-9 12 16,0 0 0-16,0 0 0 0,0 0 0 0,0 0 0 15,0 0 0 1,0 0 0-16,0 0 0 0,0 0 0 0,0 0 0 0,-6-9 0 0,1-1 0 0,5-4 0 31,-11-5 0-31,5 4 0 0,1-9 0 0,5 5 0 0,0-5 0 0,0 0 0 16,-5-5 0-16,-1-5 0 0,12 1 0 0,-6-6 0 16,0 6 0-16,5-6 0 0,0 11 0 0,1-1 0 15,5 0 0-15,-11 0 0 0,11 5 0 0,-6-5 0 16,6 10 0-16,-6-5 0 0,6 0 0 0,0 10 0 15,0 4 0-15,-1 0 0 0,1-4 0 0,0 9 0 16,0 0 0-16,0 5 0 0,-1 0 0 0,1 10 0 0,0 0 48 16,-6 4 13-16,1-4 3 0,5-1 0 0,-11 6-52 0,0 4-12 15,0 0 0-15,0 10 0 0,-6 5 0 0,-5-6 0 16,1 1 0-16,4 0 0 0,-10 5 0 0,5-6 0 0,0 6 0 0,1-5 0 16,-1-10 0-16,-5-5-18 0,5 1 4 0,5-6 1 15,-4 1-31-15,10-10-5 0,-11 5-2 0,11-5 0 16,0 0-10-16,0 0-3 0,0-10 0 0,0 1-614 15,5-1-123-15</inkml:trace>
  <inkml:trace contextRef="#ctx0" brushRef="#br0" timeOffset="5">2074 586 1324 0,'22'24'118'0,"-11"-15"-94"0,-6 6-24 15,11-1 0-15,-5 0 145 0,0 1 25 0,5-1 5 0,-5 1 1 16,0 4-90-16,0-5-18 0,5 1-3 0,-5-1-1 16,-6-4-51-16,-5-10-13 0,6 14 0 0,4 0 0 15,1-9 0-15,-11-5 0 0,0 0 0 0,11 5 0 16,0-5 40-16,0 0 4 0,-11 0 2 0,5-10 0 0,6 1-22 0,0-6-5 16,-1 6-1-16,1-6 0 0,-5 1-18 0,4-5 0 0,1 4 0 0,-5-4 0 15,-1 0 0-15,0 0 0 0,-5 0 0 0,6 4 0 16,-1-9 0-16,-5 10 0 0,6-5 0 15,-6 4 0 1,0 1 0-16,0-1 0 0,0 1 0 0,0 9 0 0,0 5-48 0,0 0-12 16,0 0-4-16,0 0 0 0,5-5-51 0,-5 5-10 15,0 0-3-15,11 0 0 16</inkml:trace>
  <inkml:trace contextRef="#ctx0" brushRef="#br0" timeOffset="6">2701 912 1335 0,'0'0'59'0,"0"0"13"0,0 0-58 0,0 0-14 16,0 0 0-16,0 0 0 0,0 0 80 0,0 0 12 15,0 0 4-15,0 0 0 0,0-10-16 0,0-4-2 16,-5-5-1-16,5-5 0 0,-6-5-10 0,1-5-3 0,-1 1 0 0,1-1 0 0,-6-4-51 0,6-1-13 16,-1 1 0-16,-4-5 0 0,-1-1 0 0,5 6 0 15,1-5 0-15,-6 4 0 0,6 1 0 0,-1 4 0 16,1 6 0-16,0-11 0 0,5-4 0 0,-6 0 0 31,6 9 0-31,-5 1 0 16,-1 4-151-16,1 10-33 0,-6-15-6 0,6 15-2 15</inkml:trace>
  <inkml:trace contextRef="#ctx0" brushRef="#br0" timeOffset="7">2544 379 2188 0,'0'0'48'0,"11"0"11"15,5 5 1-15,1-5 1 0,-1 5-49 0,5-1-12 0,-4-4 0 0,4 0 0 16,1 5 105-16,10-5 19 0,-5 5 3 0,0-5 1 0,-5 0-103 0,0 0-25 16,5 0 0-16,-6 0 0 0,1 0 0 0,-6 0 0 15,0 0 0-15,0 0 0 16,1 5-148-16,-7-5-36 0,12 0-6 0,-22 0-2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0,'0'0'31'0,"0"0"-31"0,11 5 0 0,-6 0 0 0,-5-5 148 0,0 0 23 16,0 0 5-16,0 0 0 0,0 0-77 0,0 0-16 16,0 0-3-16,0 0-1 0,0 0-19 0,0 0-3 15,0 0-1-15,0 0 0 0,0 0-2 0,0 0-1 0,0 0 0 0,0 0 0 0,0 0 1 0,-5 14 0 16,5-4 0-16,0 4 0 0,0-4-8 0,0 4-2 31,0-4 0-31,0 4 0 0,0 5 4 0,0 1 1 0,5 4 0 0,-5 4 0 0,5 6 12 0,-5-5 3 16,6 0 0-16,5-1 0 0,-11 6-40 15,5 4-7-15,0-4-1 0,1 5-1 16,-1-1-1-16,1 10 0 0,-1 0 0 0,0-5 0 0,1 0-6 0,-1-9-8 16,1-5 11-16,-6 4-11 0,0-9 0 0,0 5 0 31,0-10 0-31,0 5 0 0,0 1 0 0,5-11 0 16,-10 5 0-16,5-4 0 0,0-6 0 0,0 1 0 15,0-1 0-15,0 1-9 0,5 4 9 0,-5-14 0 16,0 0-9-16,-5 10 9 0,5-10 0 0,0 0 0 0,0 0 0 15,0 0 0-15,0 0-9 0,0 0 9 16,0 0 0-16,0 0 0 0,0 0-26 0,0 0 2 0,0 0 0 0,0 0 0 16,0 0 32-16,0 0 6 0,0 0 2 0,0 0 0 15,0-5-16-15,5-4 0 0,-5-1 0 0,5-4 0 16,-5-1 0-16,11 6 0 0,-5-6 0 0,-1 1-10 16,0-5-2-16,6-6 0 0,0 6 0 0,0 0 0 15,0 5 12-15,5-6 0 0,-5-4 0 0,0 5 0 16,-1 0 0-16,1 5 0 0,-5-1 0 0,4 6 0 15,7 4 0-15,-1 0 0 0,-11-5 0 0,6 1 0 0,0 4 0 0,5 0 0 16,0 5 0-16,-5-5 0 0,-11 5 49 0,0 0 12 16,22 0 3-16,-12 5 0 0,-10-5-52 0,17 5-12 15,-1 9 0-15,-5 1 0 0,-1-1 0 0,-4 1 0 16,5-1 0-16,-6 5 0 0,0 0 0 16,1 1 0-16,5 4 0 0,-6 0 0 0,0 4 13 0,1 1 0 15,-1-5 0-15,-5 5 0 0,6-5-13 0,-6 0 0 16,0 5 0-16,5-10 0 0,-5 5 0 0,5-5-10 15,1-4 10-15,-1 4-12 16,-5-5-17-16,6-9-4 0,-6-5-1 0,5 10-737 16,-5-10-147-16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650 1758 518 0,'0'0'46'15,"0"0"-37"-15,0 0-9 0,0 0 0 16,0 0 66-16,0 0 11 0,5-10 3 0,-5 10 0 0,0 0-13 0,6-10-3 15,-1 1 0-15,-5-1 0 0,0 10-13 0,5-9-3 16,-5-1-1-16,0-4 0 0,6 4-24 0,-6 0-5 16,0 1-1-16,0-1 0 0,0 10-17 0,0-9 0 15,0-6 0-15,0 1 0 0,0 4 55 0,0-4 7 16,0-1 2-16,0 1 0 16,0-1-52-16,0 1-12 0,0 0 0 0,0-1 0 0,-6 1 0 0,6 4 0 15,6-4 0-15,-6-5 0 0,-6 4 54 0,6-4 8 16,0 0 2-16,-5 0 0 0,5 4-52 0,0-4-12 15,5 5 0-15,-5-1 0 0,0 1 0 0,0-5 0 16,0-1 0-16,0 1 0 0,6 0 0 0,-6 0 0 16,0 0 0-16,0 4 0 0,0-4 0 0,0 0 0 15,0-1 0-15,5 1 0 0,1 5 0 0,-6-1 0 16,5 1 0-16,-5 0 0 0,5-1 0 0,-5-4 0 16,0 0 0-16,0-5 0 0,0 5 0 0,0 4 0 0,6 1 0 15,-1-1 0-15,-5-4 0 0,0 5 0 0,0-1 0 16,-5 1 0-16,5 0 0 0,0-1 0 0,5 6 0 0,-5-1 0 15,-5-4 0-15,-1-1 0 0,6 6 0 0,-5-6 0 16,0 6 0-16,-1-6 0 0,1 6 8 0,-1-1-8 16,6-4 0-16,-5 4 0 0,0-4 8 15,-1-1-8-15,1 1 0 0,5-1 0 0,-6 6 0 16,1-1 0-16,5 0 0 0,0-4 0 0,0 0 0 0,0-1 0 16,5 6 0-16,-5-6 0 0,-5 6 0 0,5-6-10 15,-5 1 10-15,5 4 0 0,0-4 8 0,-6-1-8 16,6 1 0-16,-5 0 0 0,5 4 0 0,-6-9 0 0,6 4 0 15,-5 1 0-15,0-5 0 0,-1 4-8 0,6 6 8 0,0-1 0 16,-5 1 0-16,5 4 0 0,-6-5 0 0,6 10 0 16,0 0 0-16,0-9 0 0,-5 4 0 15,5-5 14-15,-5 1-3 0,5 4-1 0,0-5-10 0,0 10 0 16,-6 0 0-16,-5-5 0 0,11-4 0 0,-5-1 8 16,5 5-8-16,0 1 8 0,0 4 1 0,0 0 0 15,0 0 0-15,0 0 0 0,-11 0 26 0,11 0 5 0,-11 4 0 16,11-4 1-16,-10 15-31 0,-1-6-10 0,0-4 0 15,0 10 0-15,0-11 16 0,11-4-4 0,-5 20-1 0,-6-11 0 16,11-9-19-16,-5 15-4 0,-1 4-1 0,6-19 0 16,0 0 13-16,0 0 0 0,0 0 0 0,0 0 0 15,0 0 24-15,0 0 7 0,0 0 1 0,0 0 1 16,0 0-22-16,0 0-11 0,6 0 10 0,4-10-10 16,-4 1 9-16,-1 4-9 0,1 0 8 0,4-5-8 15,-4-9 23-15,-1 0-1 0,1 0 0 0,5 0 0 16,-6-1-22-16,0 6 0 0,1-5 0 15,-1-1 0-15,1 1 0 0,-1 5 0 0,0-1 0 16,6 1 0-16,-5 4-9 0,-6 1-7 0,5-1 0 16,0 1-1-16,1 4 17 0,-6 5 0 0,0 0 0 0,0 0 9 15,5-5 4-15,-5 5 1 0,0 0 0 0,0 0 0 16,0 0 13-16,11 10 2 0,0-1 1 0,0 1 0 16,-6 9 2-16,6-5 1 0,0 10 0 0,-1-4 0 0,1 4-33 0,0 0 0 15,0-5 0-15,5 0 0 0,-5 0-16 0,5 1-6 16,-5-6-2-16,0 0-677 15,-1-4-136-15</inkml:trace>
  <inkml:trace contextRef="#ctx0" brushRef="#br0" timeOffset="1">266 2247 576 0,'0'0'51'0,"0"0"-41"0,0 0-10 0,0 0 0 16,-5-4 157-16,5 4 30 0,-6 0 5 0,-4-5 2 15,4 5-106-15,-5 0-20 0,1 5-5 0,-1-5-1 16,0 9 4-16,-5 1 1 0,-6-1 0 0,1 1 0 0,4 9-15 0,-4-4-4 16,5 4 0-16,-1 0 0 0,1 0-28 0,11 5-5 15,-12-5-2-15,7 1 0 0,-1 4 41 0,5 0 8 16,6 0 2-16,0 0 0 0,0 5-35 0,6-5-6 16,5 4-2-16,-1-8 0 0,-4-6 18 0,5 5 3 15,0-4 1-15,-1-1 0 16,7-4-35-16,-1 4-8 0,0-9 0 0,0 0 0 0,6-1 53 0,-1 1 9 15,-4-5 2-15,4 0 0 0,1 0-64 0,-6-5-28 16,6 1 3-16,-6-1 0 16,0-5-63-16,0 1-12 0,0-1-2 15,1-4-933-15</inkml:trace>
  <inkml:trace contextRef="#ctx0" brushRef="#br0" timeOffset="2">526 2118 1234 0,'0'0'55'0,"0"0"11"0,0 0-53 0,0 9-13 0,0 6 0 0,0-1 0 15,-6 1 112-15,1 4 20 16,-1 0 4-16,6 5 1 0,-5 0-7 0,5 0-2 0,-6 0 0 0,1 10 0 16,0-6-51-16,5 1-10 0,-6 10-3 0,6-6 0 15,-5-4-51-15,5 0-13 0,-6 0 0 0,6-5 0 16,0-5 0-16,6-5 0 0,-1 1 0 0,1-1 0 15,4-4 54-15,-10-10 8 0,0 0 2 0,0 0 0 0,0 0-52 16,0 0-12-16,0 0 0 0,0 0 0 31,0 0-48-31,6-10-13 0,5-4-3 0,-6 4 0 0,1-4 64 0,4-1 21 0,-4 1 0 0,-1 4 0 16,1-9-33-16,-1 0-8 0,0 0 0 0,6 4-1 0,-11 1 21 0,6-1 0 16,-6 15 0-16,5-9 0 15,-5 9 14-15,0 0 7 0,0 0 2 0,0 0 0 0,0 0-15 0,0 0-8 16,0 0 8-16,0 0-8 0,0 0 0 0,0 0 9 15,11 9-9-15,0 6 0 0,-6-6 34 0,0 6 0 16,6-1 0-16,-5 1 0 16,-6-1-78-16,5 5-16 0,6-9-4 0,-6 4 0 15,1-4-33-15,-1 4-7 0,6-4-2 0,0 0 0 16,-11-10-100-16,10 4-20 0,7 1-4 0,-1 0-1 16,-16-5 78-16,11-5 15 0,5 5 3 0,0 0 1 0,-16 0 126 31,27-19-11-31,-5 9 33 0,-22 10 6 0,0 0 2 0,0 0 2 0,10-4-24 0,-10 4 0 0,0 0 0 0,11-10 0 15,-11 10 122-15,11-5 20 0,5 0 4 0,-16 5 1 16,0 0-47-16,6-14-10 0,-6 4-2 16,0 10 0-16,0-14-28 0,0-1-7 15,0 1-1-15,0 0 0 0,-6-1-15 0,1 1-3 16,-1-1-1-16,-4 6 0 0,4-1-33 0,1 5 0 16,5 5 0-16,-11-4 0 0,0 4 43 0,6 0 1 15,-6 4 1-15,6 6 0 0,-1 0-15 0,1 4-3 0,5 0-1 0,-6 1 0 16,1-1-17-16,0 1-9 0,-1-1 10 0,6 1-10 15,0-1 0-15,0-4-13 0,6 4 1 0,-6 0 0 16,5-9 12-16,6 5 16 0,0 4-3 0,-6-9-1 16,6 5-12-16,0-6-8 0,5 1 8 0,-16-5-13 15,0 0 13-15,11 0 0 0,5-5-10 0,0 5 10 16,0-4-36 0,-5-1-4-16,5 5 0 0,0-5-896 0</inkml:trace>
  <inkml:trace contextRef="#ctx0" brushRef="#br0" timeOffset="3">1131 2454 1267 0,'5'14'56'0,"-5"-14"12"15,5 10-55-15,1-1-13 0,10 6 0 0,-5-1 0 16,-17-4 136-16,12 4 25 0,-1 1 5 0,-5-1 1 0,-11-4-71 0,1-1-13 16,-1 1-3-16,0 4-1 0,6-4-55 0,5-10-12 15,-6 10-1-15,6-10-1 0,0 0-10 0,0 0 0 16,0 0 0-16,0 0 0 0,0 0 0 0,0 0 0 15,0 0 0-15,0 0 0 0,0 0 0 0,0 0 0 16,0 0 0-16,0 0 0 0,0-10 16 0,11 0 0 16,0-4 1-16,5 4 0 0,-5-4-17 0,-6 4 0 15,-5-4 0-15,6-1 0 0,-1 1-10 0,6 4-6 16,-11-4 0-16,5 4-1 0,-5 1 17 0,11-6 0 0,-6 6 0 16,12 4 0-16,-1 5 16 0,-16 0 6 0,0 0 2 15,0 0 0-15,0 0-9 0,0 0-2 0,11 5 0 0,5 0 0 16,0 4 7-16,-5 1 0 0,-11-10 1 0,5 14 0 15,-5-4-12-15,6 4-9 0,-6 1 12 0,0-1-12 16,5 1 0-16,0-1 0 0,1 0 0 16,-6 1 0-16,0-6-13 0,5 1-10 0,1 0-1 15,-6 4-1 1,0-14-216-16,0 0-43 0,0 0-9 0,0 0-2 0</inkml:trace>
  <inkml:trace contextRef="#ctx0" brushRef="#br0" timeOffset="4">1433 2435 1587 0,'0'0'35'0,"0"0"7"0,0 0 2 0,0 0 0 15,5 14-35-15,-5 0-9 0,6 1 0 0,-6-1 0 0,0 1 84 0,5 4 16 16,-5-5 2-16,0 6 1 0,0-6-31 0,-5 5-7 15,5 0-1-15,0-4 0 0,0-1-51 0,0 1-13 0,-6-1 0 0,6-14 0 16,0 0 0-16,0 10 0 0,0-10 0 0,0 0 0 16,0 0 0-16,0 0 0 15,0 0 0-15,0 0 0 0,0 0 0 0,0 0 0 16,0 0 0-16,0-10 0 0,-5 0 16 0,5-4 1 0,0 0 0 0,5 4 0 16,-5-9-27-16,0 4-6 0,6 1 0 0,-6-5-1 15,5 4 25-15,1 1 6 0,-1-1 1 0,0 1 0 16,-5 0-15-16,6-1 0 0,-1 1 0 0,1 4 0 15,-1 1-9-15,1-1-5 0,-1 0-1 0,-5 10 0 16,11-4 15-16,-11 4 0 0,11 0 0 0,-11 0 0 16,16-5 19-16,-16 5 6 0,11 5 2 0,-1-1 0 0,1 1-16 15,-11-5-3-15,6 10-8 0,-6-1 12 0,5 1-12 0,0 4 0 16,1-4 0-16,-6 4 0 16,0-4-22-16,5 0-10 0,-5 4-3 15,6 0 0-15,-1-4 35 0,-5-10 0 0,5 15 10 0,-5-15-2 16,0 0-8-16,0 0-10 0,11 4 10 0,0 6-13 15,-11-10-12-15,11 0-3 0,0-10 0 0,-1 10 0 0,1 0 28 0,0-4 0 16,-6-1 0-16,6 0-8 0,0 0 8 0,0 0 11 16,0-4-3-16,-6 4 0 15,-5 5 11-15,11-5 1 0,-6 0 1 0,6-4 0 16,0 4-21-16,-11 5 0 0,0-10 0 0,0-4 0 0,0 4 28 0,0 10 0 16,-6-9 1-16,1-1 0 0,0 0-21 0,-6 6-8 15,11 4 0-15,0 0 9 0,-11-5 19 0,11 5 3 16,0 0 1-16,-5 5 0 0,-6-1-41 0,0 1-8 15,0 5-2-15,6-5 0 0,-1 4 31 0,1 6 5 16,10 4 2-16,-5-5 0 0,0 1-19 0,6 4 0 0,5-5-13 16,-1 6 5-16,-4-6 8 0,5 0 12 15,-1-4-2-15,1 0-1 0,0 4-9 0,0-4 0 16,5 4 0-16,0 0 0 0,11-4 0 0,-11 0 0 0,-16-10 0 0,11 4 0 16,-5 1-56-1,-6-5-6-15,16 0-2 0,-5 0-614 0,-1-5-123 0</inkml:trace>
  <inkml:trace contextRef="#ctx0" brushRef="#br0" timeOffset="5">2119 2588 1497 0,'0'0'32'16,"0"0"8"-16,0 0 0 0,0 0 4 0,0-14-36 0,0 4-8 0,-5-4 0 0,-1-10 0 0,6 0 53 0,-5 0 9 15,0 0 2-15,-1 0 0 0,1 0 0 0,-1-5 0 16,1 0 0-16,-6-4 0 0,0-1 0 0,6 5 0 16,-6-4 0-16,6 4 0 0,-6 0-52 0,6 5-12 15,-1-5 0-15,1 10 0 0,-1-5 0 0,1 9 0 16,5 1 0-16,0 4 0 16,0 1 0-16,0-1 0 0,0 1 0 0,0 9 9 0,5-10-9 0,-5 10 0 15,0 0 0-15,0 0 0 0,0 0-18 0,0 0 1 16,0 0 0-16,11 5-622 15,-11-5-124-15</inkml:trace>
  <inkml:trace contextRef="#ctx0" brushRef="#br0" timeOffset="6">2292 2531 1497 0,'0'0'32'0,"0"0"8"0,0 0 0 0,0 0 4 0,11 0-36 0,-11 0-8 0,0 0 0 0,11 0 0 0,-1-5 104 0,-4 5 20 16,-1-10 3-16,1 10 1 0,-1-9-52 0,6 4-9 15,-6-5-3-15,1 1 0 0,-6 9-51 0,5-10-13 16,0 0 0-16,-5 1 0 0,0-1 0 0,0-4 0 15,0 4 0-15,-5-4 0 0,0 4 0 0,-6 1 0 16,0-6 0-16,0 1 0 0,0 4 0 0,1-4 0 16,-1-1 0-16,-5 1 0 15,5 4 0-15,5-4 0 0,-4 4 0 0,4 6 0 16,-5-6 0-16,6 5 0 0,5 5 0 0,0 0 0 0,0 0 0 0,0 0 0 16,11-9 0-16,-11 9 0 0,5-10 54 0,-5 10 8 15,11-5 2-15,5 0 0 0,0 5-52 0,-5 0-12 16,5-4 0-16,-5 4 0 0,-11 0 0 0,16-5 0 15,-5 5 0-15,0 0 0 0,-11 0 0 0,0 0 0 16,0 0 0-16,11 5 0 16,-11-5-100-16,16 0-22 0,-16 0-5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7735 12842 723 0,'11'0'16'0,"-11"0"3"0,0 0 1 0,0 0 0 0,0 0-20 0,0 0 0 16,6 9 0-16,-1-9 0 0,0 0 31 0,1 5 1 16,-6-5 1-16,0 0 0 0,0 0 3 0,0 0 0 15,0 0 0-15,0 0 0 0,0 0-15 0,0 0-2 0,0 0-1 16,0 0 0-16,0 0 37 0,0 0 7 16,0 0 2-16,0 0 0 0,-6-10-26 0,6 10-5 0,0 0-1 0,0 0 0 15,0 0 1-15,0 0 0 16,0 0 0-16,0 0 0 0,0 0-2 0,0 0-1 0,0 0 0 0,0 0 0 15,0 0-5-15,0 0-1 0,0 0 0 0,0 0 0 16,0 0-12-16,0 0-2 0,0 0-1 0,11 0 0 31,5 0 23-31,-5 0 5 0,5 0 1 0,-16 0 0 0,0 0-8 0,11 5-2 16,5-5 0-16,-5 5 0 0,0 0-2 0,0-5-1 0,0-5 0 16,-1 5 0-16,1-5 9 0,0 5 2 0,5 0 0 0,0 0 0 15,1 5-24-15,4 0-12 0,-5-5 12 0,6-5-12 16,-6 5 24-16,6 0-3 0,-6 5 0 0,6-5 0 15,-6 5-6-15,0-5-2 0,0-5 0 0,6 5 0 16,-6 0 1-16,0 0 0 0,1 0 0 0,-1 5 0 16,0 4-3-16,0-4-1 0,0-10 0 0,-5 5 0 0,5 0 1 15,-5 0 0-15,5 5 0 0,1-5 0 0,-7 0-2 0,1 0 0 16,5 5 0-16,-5-5 0 0,0 5-1 0,0 4 0 16,5-4 0-16,0 0 0 0,-5-5 1 0,0 0 0 15,0-10 0-15,-1 10 0 0,7-5 15 0,-7 5 4 16,1 0 0-16,6 0 0 0,-7 5-28 0,1-5-17 15,5 0 2-15,-10 5 1 0,10-5 14 0,-5 5 0 16,5-5 0-16,-5 9 0 0,5-4 12 0,0 0-12 16,-5-5 12-16,11 5-12 0,-6-5 9 15,5 5-9-15,-4-10 0 0,-7 5 9 0,12 0-9 16,-6 5 8-16,6-1-8 0,-11-4 8 0,-6-4-8 0,6-1 0 16,5 5 0-16,-5 5 0 0,0-5 0 0,5 4 0 15,-5 1 0-15,5 0 0 0,0 0 0 0,0-5 0 16,0 5 0-16,1-10 0 0,-1-5 0 0,-5 5 0 15,5 1 0-15,-5-1 0 0,0-5 0 0,-1 10 0 16,7-5 0-16,-7 5 0 0,1-4 0 0,5-1 0 0,-5 0 0 16,0 0 0-16,5 5 0 0,-5 5 0 0,5 0 0 15,-5-5 0-15,5-10 0 0,-5 10 0 0,0 0 0 16,0-5 0-16,-1 1 0 0,1 4 0 16,0 0 0-16,0 0 0 0,0-5 0 0,-1 5 0 0,1 0 0 0,0 0 0 15,0 0 0-15,-6 0 0 0,11-5 0 0,-5 10 0 16,0-5 0-16,0 9 0 0,0-4 0 0,-1 0 0 0,1-10 0 0,0-4 0 15,5 4 0-15,-5 5 0 0,0-5 0 16,0 5 0-16,5 5 0 0,-5-5 0 0,-6-5 0 16,6 5 0-16,0 5 0 15,5-5 0-15,-5-5 0 0,0 5 0 0,-1 5 0 0,1-5 0 16,0 5 0-16,-6-1 0 0,1-8 0 0,-6 4 0 16,0 0 0-16,11 0 0 0,-6 4 0 0,-5-4 0 0,11-4 0 0,-11 4 0 15,5-5 0-15,-5 5 0 0,0 0 0 0,0 0 0 16,0 0 0-16,0 0 0 0,0 0 0 0,0 0 0 15,-5-10 0-15,-11 5 0 0,-1 1 0 0,1-1 0 16,0 0 0-16,-6 0 0 16,6-4 0-16,-5-6 0 0,-1 1 0 0,0 4 0 15,6-4 0-15,-6 9 0 0,6 0 0 0,0 0 0 0,0 1 0 0,0-1 0 16,5-5 0-16,0 1 0 0,0-1 0 0,0 5 0 16,6-4 0-16,5 9 0 0,-5-5 0 0,5 5 0 15,0 0 0-15,0 0 0 0,-6-10 0 0,6 10 0 16,0 0 0-16,0 0 0 0,0 0 0 0,0 0 0 15,0 0 0-15,0 0 0 0,0 0 0 0,11-10 0 0,0 6 0 0,-11 4 0 16,11-10 0-16,-11 10 0 0,16 10 0 0,0-6 0 16,0-4 0-16,0 0 0 15,1 5 0-15,4 0 0 0,-5 0 0 0,1 9 0 16,-1 6 0-16,0-11 0 0,-5 1 47 0,5-1 13 0,-5 6 4 16,0-1 0-16,0-4-52 0,-6 4-12 0,6-4 0 15,-6 9 0-15,-5-5 0 0,6 6 0 0,-1-6 0 0,-5 5 0 16,0 0 0-16,-5 5 0 0,5 0 0 0,-6-9 0 15,1-1 0-15,-1 1 0 0,-4-6 0 0,4 1 0 16,1 4 0-16,-6-4 0 0,6 4 0 0,-6-4 0 16,5-1 0-16,-4 1 0 0,4 0 0 0,-5-1 0 0,11-9 0 15,-5 10 0-15,5-10 0 0,0 0 0 0,-11 9 0 0,11-9 0 16,0 0 0-16,-5 10 0 16,5-10 0-16,0 0 0 0,0 0 0 0,0 0 0 0,0 0 0 0,0 0 0 15,0 0 0-15,0 0 0 16,0 0-48-16,0 0-13 0,0 0-3 0,0 0 0 15,0 0-102-15,0 0-21 0,0 0-4 0,0 0-794 0</inkml:trace>
  <inkml:trace contextRef="#ctx0" brushRef="#br0" timeOffset="1">10906 12188 806 0,'0'0'17'0,"0"0"4"0,0 0 1 0,0 0 2 0,0 0-24 0,0 0 0 0,0 0 0 0,0 0 0 16,0 0 56-16,0 0 6 0,0 0 2 0,0 0 0 15,0-9-52-15,0 9-12 0,0 0 0 0,0 0 0 16,6-10 54-16,-6 10 8 0,0-9 2 0,0 9 0 15,0 0-52-15,0 0-12 0,-6-10 0 16,6 10 0-16,0 0 24 0,0 0 3 0,0 0 0 0,0 0 0 0,0 0 9 0,0 0 1 31,0 0 1-31,0 0 0 0,0 0 10 0,0 0 1 16,0-10 1-16,0 10 0 0,0 0 22 0,0 0 4 0,0 0 0 0,0 0 1 0,0 10-61 0,0-10-16 16,0 0 0-16,0 0 0 0,-5 0 54 0,5 10 8 15,5 4 2-15,-10-4 0 0,0-6-44 0,5 6-9 16,0 4-2-16,0-4 0 0,5 5-9 0,-5-1-12 15,-5 5 2-15,5 0 1 0,0 5 58 0,5 0 12 16,-5 0 3-16,5 5 0 0,-5 5-52 0,0-5-12 16,6 9 0-16,-6-4 0 0,0 4 54 0,0-4 8 15,5 4 2-15,-5 0 0 0,0 1-52 0,0-1-12 16,6-4 0-16,-12 4 0 0,6-4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0,11-10-2 0,-11 10 0 0,0 0 26 0,5-9 9 0,1-11 0 0,-1 6-9 16,1 0 9-16,5-1 0 0,-6 1 0 0,0-1-8 15,1 6-13-15,-1-6-3 0,1 1 0 0,-1 0 0 16,0-1 39-16,1 1 7 16,-1 4 2-16,6 1 0 0,-6-1-24 0,-5 10 8 0,0 0-8 0,0 0 0 0,0 0 0 15,11-10 0-15,-5 6 0 0,-6 4 8 0,0 0-8 0,10-10 0 16,-10 10 8-16,0 0-8 0,0 0 0 0,11 0 8 16,-11 0-8-16,11 0 0 0,0 10 0 15,0-6 9-15,-11-4-9 0,10 0 0 0,1 15 9 0,-5-6-9 16,-1 1 0-16,6 0 9 0,-11-10-9 0,11 14 8 15,-6 0-8-15,6 1 8 0,0-1-8 0,5 1 12 16,-5-1-12-16,-1 0 12 0,1 1 3 0,0 4 1 16,0 0 0-16,0 1 0 15,5-1-16-15,0 0 0 0,-5 0-9 0,5-4 9 16,-5-1 0-16,-6-4 0 0,1-1 13 0,4 1-4 0,-4-5-9 0,5 4 10 16,-1 1-10-16,-10-10 10 0,0 0-10 0,0 0-11 15,0 0 3-15,0 0 0 0,17 0 8 0,-17 0 0 16,0 0 0-16,10 0 0 0,1 0 0 0,0 0 0 15,-11 0 0-15,0 0 0 0,11-5 0 0,-11 5 0 16,0 0 0-16,11-5 0 16,-11 5-161-16,16-5-31 0,-11-4-5 0,6-1-2 0</inkml:trace>
  <inkml:trace contextRef="#ctx0" brushRef="#br0" timeOffset="2">6450 12424 1288 0,'0'0'28'0,"0"0"7"0,0 0 1 0,0 0 0 0,0 0-36 0,0 0 0 0,0 0 0 0,0 0 0 16,0 0 68-16,-6 9 8 0,1-4 0 0,5-5 1 31,-11 0-25-31,0 5-6 0,0-5-1 0,1-5 0 16,-1 5 10-16,-5-5 1 0,-1 1 1 0,1-1 0 0,0-5-18 0,0 1-4 0,5-6-1 0,-5 6 0 16,5-6-8-16,0 1-2 0,-5 4 0 0,5-4 0 15,6-1-8-15,-6-4-3 0,6-5 0 0,-6 10 0 16,5-10-13-16,1 4 0 0,0-4 0 0,5-4 0 15,-6-1 0-15,6 0 0 0,0-5 0 0,0-4 0 16,0 4 20-16,0 1 0 16,6 4 1-16,-6 5 0 0,0 0-21 0,5 0 0 15,-5 0 0-15,5 5 8 0,-5 0-8 0,6 4 9 0,-1 1-9 0,1 4 10 16,-6-4-30-16,0 4-5 0,5 5-2 16,0-4 0-16,-5 9-117 0,6 0-23 0,5 0-5 0</inkml:trace>
  <inkml:trace contextRef="#ctx0" brushRef="#br0" timeOffset="3">6477 12212 806 0,'0'0'36'0,"0"0"7"0,0 0-35 0,0 0-8 15,0 0 0-15,0 0 0 0,0 0 104 0,0 0 20 16,0 0 3-16,-6 15 1 0,6-15-52 0,0 0-9 0,0 0-3 0,0 0 0 0,0 0 0 0,0 0 0 16,6 10 0-16,-1-6 0 0,6 1 0 0,-6 0 0 15,1 0 0-15,-6-5 0 0,0 0-51 0,10-5-13 16,-4 0 0-16,5-4 0 0,-1-1 54 0,1 0 8 15,0-4 2-15,0-1 0 0,-6 1-52 0,6-5-12 16,-6 4 0-16,6-9 0 16,-5 0 0-16,-1 0 0 0,6 0 0 0,0 0 0 0,-6-4 0 0,1-1 0 15,-1 5 0-15,0 0 0 0,1 5 0 0,-6-1 0 16,5 1 0-16,1 5 0 0,-6-5 0 0,0 4 0 16,0 1 0-16,0-5 0 0,0 14 0 0,-6-5 0 15,-5 1 0-15,1 4 0 0,10 5 0 0,-11 0 0 0,0 0 0 16,0 5 0-16,0 4 0 0,0 1 0 15,6 4 0-15,-6 5 0 0,0 1-48 32,1 4-13-32,4-5-3 0,6 10 0 0,0 4 52 0,0-4 12 0,6-5 0 0,-1 0 0 15,0 10 0-15,1-6 0 0,10 1 0 0,-5-10 0 16,0-4 48-16,0-6 13 0,-1 6 3 0,1-1 0 0,5 1-52 0,-5-6-12 0,0 1 0 0,5-1 0 16,0-4 54-16,-5 0 8 0,0 5 2 0,0-5 0 31,0-1-52-31,-1 1-12 0,1 5 0 0,5-5 0 0,-5-1 0 0,0-4 0 0,0 0 0 0,-11 0 0 15,0 0-202-15,11 0-43 0,10-4-9 16,-21 4-2-16</inkml:trace>
  <inkml:trace contextRef="#ctx0" brushRef="#br0" timeOffset="4">6990 12400 1497 0,'0'0'32'0,"0"0"8"0,0 0 0 0,0 0 4 0,0 0-36 0,5-5-8 0,1-5 0 0,-1 1 0 16,0-1 104-16,-5 1 20 0,6-1 3 0,5-4 1 16,-6-1-52-16,0-4-9 0,1-5-3 0,-1 0 0 0,-5-5-51 0,0-9-13 15,0-1 0-15,0-4 0 0,0 5 0 0,-5-10 0 16,-6 0 0-16,6 0 0 0,-6-5 0 0,5 5 0 15,-4 0 0-15,-1 9 0 0,5 6 0 0,-4-1 0 16,4 0 0 0,-5 1 0-16,6-1 0 0,0 1 0 0,-1 9 0 0,1 4 0 15,-6 11-100-15,6-6-22 0,-1 1-5 0,1 4-717 0</inkml:trace>
  <inkml:trace contextRef="#ctx0" brushRef="#br0" timeOffset="5">11711 12169 1180 0,'0'0'52'0,"0"0"12"0,-5 10-52 0,5-1-12 0,0 1 0 0,0-10 0 15,0 0 96-15,0 0 17 0,-5 0 3 0,5 0 1 16,-11 10-65-16,5-15-14 16,1-5-2-16,-6 1-1 0,6-6-35 0,-1 10 0 0,1-4 0 0,0 4 0 15,-1-5 57-15,1-9 5 0,-6-10 1 0,6-4 0 31,-1-1-27-31,1 5-4 0,5 5-2 0,-6-9 0 0,1-6-6 16,5 1 0-16,-5 4-1 0,5 1 0 0,0 4-7 16,0 0-2-16,5 5 0 0,-5 0 0 0,0 0-14 15,5 0 0-15,1 0 0 0,-6 10 0 0,0-6 8 0,5 6 6 16,1-5 1 0,-6 4 0-16,5 6-15 0,0-6 0 0,-5 6 0 0,6-1 0 15,-1 5-153-15,-5-4-24 0,0-1-5 0,0 10-1 0</inkml:trace>
  <inkml:trace contextRef="#ctx0" brushRef="#br0" timeOffset="6">11900 12049 230 0,'0'0'10'0,"0"0"2"0,6 15-12 0,-6-15 0 0,0 0 0 0,0 0 0 0,0 0 244 0,0 0 45 0,0 0 10 0,0 0 1 16,0 0-171-16,0 0-34 0,0 0-7 0,0 0-2 16,0 0-24-16,0 0-5 0,5-15-1 0,1 6 0 15,-1-1-15-15,-5 10-3 16,6-10-1-16,4 1 0 0,-4-6 4 0,5 1 1 0,-6 0 0 0,6-1 0 15,-6-9-13-15,6 5-2 0,0 0-1 0,0-5 0 16,-1 0-26-16,1 0 0 0,-5-5 0 0,4 5 0 16,1 0 9-16,-5 0 10 0,4 0 1 0,1 5 1 0,-5-1-21 15,4 6 0 1,-10-5 0-16,6 4 8 0,-6-4-8 0,0 5 8 16,0 4-8-16,0 1 8 0,-6-1-8 0,-4 0 0 15,4 6 8-15,-5-1-8 0,1 5 0 0,-1 0 8 16,0 0-8-16,0 5 0 0,0-1-8 0,1 11-7 15,-1-6-1-15,5 11 0 0,-4 4-1 0,4-5-1 16,-5-5 0-16,6 5 0 0,0 5 18 0,-6 10-10 16,5 0 10-16,12-1-8 0,-1-4 8 0,6 0 9 15,-6-10-1-15,6 5-8 0,0-5 30 0,0 1-1 16,0-1 0-16,-6-5 0 0,11 5 5 0,-5 1 1 0,5 4 0 0,0-5 0 0,1-14 23 0,-1-1 5 16,0 1 1-16,6 5 0 0,-1-1-64 0,-10 1-18 15,-11-10-1-15,0 0 0 0,11 14 31 0,-6-4 5 16,6-5 2-16,0-5 0 15,-6-5-169-15,6 0-34 0,-6 0-6 0,1-4-795 0</inkml:trace>
  <inkml:trace contextRef="#ctx0" brushRef="#br0" timeOffset="7">12452 11761 1267 0,'0'0'56'0,"0"0"12"0,0 0-55 0,0 0-13 16,10 5 0-16,-10-5 0 0,0 0 105 0,11 0 19 31,5 0 3-31,-5 0 1 0,-11 0-14 0,11 0-2 16,5 0-1-16,0 0 0 0,-16 0-75 0,11 0-16 15,0 5-2-15,5 0-1 0,0-1-17 0,-10 1 0 0,5 0 0 16,-11-5 0-16,10-5 0 0,-10 5 0 0,0 0 0 0,6-5 0 15,5 1 0-15,-11 4 0 0,0 0 0 0,0 0 0 32,0 0-252-32,0 0-55 0,0 0-10 0,0 0-3 0</inkml:trace>
  <inkml:trace contextRef="#ctx0" brushRef="#br0" timeOffset="8">12570 11939 1036 0,'0'0'46'0,"0"0"10"0,0 0-45 0,0 0-11 16,0 0 0-16,0 0 0 0,-5-15 104 0,0 6 20 16,5 9 3-16,0-10 1 0,-6-9-52 0,1 0-9 0,-1-10-3 0,6 5 0 0,-10 0-51 15,4-5-13-15,1 0 0 0,-1 0 0 0,6 5 36 0,-5 5 5 16,0-10 1-16,-6 5 0 0,11 10-30 0,-6 0-12 16,6 4 8-16,-5-4-8 0,5-1 12 0,-5 1-4 31,5 4 0-31,0 10 0 15,0 0-152-15,0 0-30 0,0 0-6 0,0 0-2 0</inkml:trace>
  <inkml:trace contextRef="#ctx0" brushRef="#br0" timeOffset="9">12889 11977 1267 0,'0'0'28'0,"0"0"5"0,0 0 2 0,0 0 1 0,-5-9-36 0,-1 4 0 0,1-10 0 0,-1 6 0 16,-4-10 96-16,4-5 12 0,-5 4 2 0,6-4 1 16,-6-4-75-16,0-1-16 0,6 5-2 0,-6 0-1 15,6-5 38-15,-1 5 7 0,1 0 2 0,-6 0 0 0,11 5-52 0,-5 4-12 16,5 6 0-16,0-6 0 0,0 1 0 0,0 4 0 15,-6 1 0-15,6 9 0 0,0 0-17 0,0 0-7 16,0 0 0-16,0 0-541 16,0 0-108-16</inkml:trace>
  <inkml:trace contextRef="#ctx0" brushRef="#br0" timeOffset="10">13224 12088 806 0,'0'0'36'0,"0"0"7"0,0 0-35 0,0 0-8 16,0 0 0-16,11-5 0 0,0 0 156 0,-1 0 28 15,-10 5 7-15,11-9 1 0,0-11-64 0,-6 1-13 16,1 5-3-16,-6-10 0 0,5 0-25 0,-5 0-6 0,0-5-1 16,-5-5 0-16,5-4-65 0,-6 0-15 0,1-1 0 0,0-4 0 15,-6 4 0-15,5 6 8 16,-4-1-8-16,-1 5 11 0,-5 1-11 0,5-1 0 0,-5-5 9 0,-1 5-9 15,-4 5 8-15,5-9-8 0,-6-1 10 0,6 10-10 16,0 0 0-16,5 0-13 0,0 5 1 0,0 0 0 31,-5 9-93-31,5 0-19 0,0 1-3 0,1 4-1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141 187 914 0,'11'0'20'0,"-1"0"4"0,1 0 0 0,5 5 3 0,1-5-27 0,-17 0 0 15,-17-5 0-15,7 5 0 0,10 0 32 0,0 0 2 16,0 0 0-16,0 0 0 0,0 0-18 0,0 0-4 15,-17-9-1-15,17 9 0 0,17-5-11 0,-17 5 0 0,0 0 9 0,-6-5-9 16,-5-5 44-16,11 10 5 0,0 0 1 0,0 0 0 16,0 0 11-16,0 0 3 15,0 0 0-15,17-4 0 0,15-1 0 0,-32 5 0 16,-11 0 0-16,0-5 0 0,11 5-8 0,0 0 0 16,0 0-1-16,0 0 0 0,0 0-12 0,-10 0-3 15,-1 5 0-15,5 0 0 0,6-5-5 0,0 0-2 16,0 0 0-16,0 0 0 15,0 0-21-15,0 4-4 0,0-4 0 0,0 15-8 0,0-6 52 0,0 1 4 0,0 4 1 16,0 1 0-16,6-1-40 0,-6 6-8 0,5 8-1 0,-5-4-8 16,6 5 30-16,-6-5-1 0,5 0 0 15,0 5 0-15,-5 0-1 0,6 4 0 0,-6-9 0 0,5 5 0 16,1 0-28-16,-6 0 0 0,0 0 0 0,5-5 0 16,-5 0 0-16,0-5 0 0,0-10 0 0,0 6 0 15,0-15 0-15,0 0-10 0,-5 10 0 0,5-1 0 16,0-9-182-16,0 0-37 0,0 0-7 0</inkml:trace>
  <inkml:trace contextRef="#ctx0" brushRef="#br0" timeOffset="1">0 149 867 0,'22'9'38'0,"-22"-9"9"0,0 0-38 0,0 0-9 16,11 0 0-16,0-4 0 0,-1-6 96 0,-10 10 16 0,17 0 4 0,-7-5 1 15,1-4 4-15,0 4 1 0,0 0 0 0,-11 5 0 16,16-10-98-16,0 6-24 0,-16 4 0 0,16-5 0 15,6 0 56-15,-6 0 7 0,-5 0 1 0,11 5 0 16,-6 5 0-16,5 0 0 0,1 0 0 0,-6 4 0 16,11 6-3-16,-5-6 0 0,0 1 0 0,-1-5 0 15,-5 4 5-15,6 6 1 0,5 4 0 0,-5-5 0 16,-1 11-39-16,1-11-7 16,-1 5-1-16,6 5-1 0,-5 0 21 0,-6 5 4 0,0 5 0 0,-10-10 1 15,5 0-35-15,-6 0-10 0,-5-5 0 0,-5 5 0 16,5-5 0-16,-11 5 8 0,0-5-8 0,0 5 0 15,-5 0 0-15,5-5 0 0,-5-4 0 16,0-1-8-16,-6-4-1 0,1-1 0 0,-1 1 0 0,6-5 0 16,0 0-36-16,-1-5-7 0,1 0-2 15,5 4 0-15,1-4-10 0,-1 0-3 0,11 0 0 0,0 0 0 16,-6-9-197-16,6 9-39 0,0 0-8 0,0 0-1 0</inkml:trace>
  <inkml:trace contextRef="#ctx0" brushRef="#br0" timeOffset="2">1102 586 1321 0,'0'0'28'0,"0"0"7"0,6 14 1 16,-6-14 2-16,-11 0-30 0,11 0-8 0,0 0 0 0,0 0 0 0,0 0 92 0,0 0 16 16,0 0 4-16,0 0 1 0,0 0-61 0,0 0-12 15,0 0-2-15,0 0-1 16,0 0 13-16,0 0 2 0,0 0 1 0,0 0 0 16,0 0-1-16,11-5 0 0,-11-4 0 0,5-1 0 0,1 1-1 15,-6 9-1-15,16 0 0 0,0-5 0 0,0-5-22 16,-10-4-4-16,-1 4 0 0,0-4-1 0,-5-1-6 0,11 6-1 15,-5-6 0-15,-1-4 0 0,0 10-6 0,1-1-2 16,-1 0 0-16,6 1 0 16,-6-1-8-16,6 1 0 0,-5-6 0 0,-1 6 0 0,0-1 0 0,1 0 0 15,-6 1 0-15,5-1 0 0,1 1 0 0,-1-1 0 16,-5 10 0-16,0 0 0 0,0-5-12 0,0 5-7 16,0 0-1-16,0 0-1 15,0 0-134-15,0 0-26 0,0 0-6 0,0 0-743 0</inkml:trace>
  <inkml:trace contextRef="#ctx0" brushRef="#br0" timeOffset="3">1048 283 1501 0,'0'0'32'0,"0"0"8"0,17 5 0 0,-17-5 4 0,0 0-36 0,0 0-8 15,0 0 0-15,0 0 0 0,0 0 79 0,5 15 13 0,6-6 4 0,-6 6 0 16,1-6-1-16,4 6 0 0,-4-1 0 0,5 0 0 16,5-4-76-16,0 9-19 0,11 0 0 0,-11-4 0 15,0-6 55-15,-5 6 7 0,-5-6 2 0,4 1 0 0,1 4-55 0,0-4-9 16,-6 0 0-16,12 4 0 0,-7 0-13 0,1 1 5 16,5-1 8-16,1-4-13 15,-6-5-83-15,-1-1-17 0,7-4-3 0,-1 5-825 16</inkml:trace>
  <inkml:trace contextRef="#ctx0" brushRef="#br0" timeOffset="4">1918 624 460 0,'0'0'20'0,"0"0"5"0,0 0-25 0,0 0 0 16,0 0 0-16,0 0 0 0,0 0 164 0,0 0 28 0,0 0 6 0,0 0 1 15,0 0-88-15,0 0-18 0,0 0-3 0,0 0-1 16,0 0-20-16,0 0-4 0,6-9-1 0,-6 9 0 16,0 0 0-16,0 0-1 0,-6-15 0 0,6 6 0 15,0 9-50-15,6-10-13 16,-12-9 0-16,6 4 0 0,6-4 56 0,-6 5 7 16,0 4 1-16,0-4 0 0,0 4-52 0,-6-4-12 0,6-5 0 0,0-1 0 15,-5 1 0-15,-1 5 0 0,6-5-9 0,0 4 9 16,0-9 0-16,-5 5 0 0,5 0 0 0,-5 0 10 15,5-1-10-15,0 6 0 0,0 0 0 0,5 4 0 16,-5 0 0-16,0 1 0 0,0-1 0 0,0 0 0 16,0 10 0-16,0 0 0 0,0 0 0 0,0 0 0 15,5-9 0-15,-5 9 0 0,0 0 0 0,0 0 0 16,11 0 0-16,0 0 0 0,0 5 0 0,0-1 0 0,-11-4 0 16,10 0 0-16,7 15 0 0,-7-6 0 0,1 1 0 15,5 5 0-15,-5-6 0 0,0 1 0 0,0 4 53 16,5 1 9-16,-5-6 2 0,0 6 0 0,5-1-52 0,-5 0-12 15,5 1 0-15,0-1 0 0,0 10 0 0,-5-5 0 16,5-4 0-16,0 4 0 0,-5 0 0 0,5-4 0 16,-5-11 0-16,5 1 0 0,-5 0 0 0,5 5 0 15,-5-6 0-15,0 6 0 0,5 0 0 0,-5-1 0 16,0-4 0-16,0 0 0 0,0-5 0 0,-6 5 0 0,6-1 0 0,-11-4 0 0,0 0 0 0,0 0 0 16,11 0 0-16,-11 0 0 0,0 0 0 0,10-4 0 15,-4 4 0-15,-6 0 0 0,0 0 0 0,11 0 0 31,-6-5 0-31,6-5 0 0,-11 1 0 0,5 4 0 16,1-5 0-16,-1-4 0 0,-5 4 0 0,0-4 0 16,0 14 0-16,5-10 0 0,-5-9 0 0,0 5 0 0,0 4 0 15,0-9 0-15,0 0 0 0,-5-5 0 16,10 0 0-16,-10 0 0 0,5 0 0 0,-5 0 0 0,5 0 0 16,-6 4 0-16,6-4 0 0,0 5 0 0,0 0 0 15,0 4 0-15,0-4 0 0,0 5 0 0,0-5 0 0,6 4 0 16,-6 1 0-16,0-1 0 0,5 6 0 0,-5 9 0 15,0-10 0-15,0 1 0 0,0 9 0 0,0 0 0 16,0 0 54-16,0 0 8 0,5-10 2 0,-5 10 0 16,0 0-103-16,0 0-20 0,0 0-4 15,0 0-1-15,0 0-51 0,0 0-10 16,0 0-3-16,0 0-819 0</inkml:trace>
  <inkml:trace contextRef="#ctx0" brushRef="#br0" timeOffset="5">740 1095 3628 0,'-37'5'323'0,"37"-5"-259"16,0 0-51-16,0 0-13 0,0 0-624 0,0 0-128 0,0 0-26 0,0 0-5 0,0 0 691 0,0 0 137 16,0 0 28-16,10 0 6 0,7 0-7 0,-17 0 0 15,0 0-1-15,0 0 0 0,0 0 1 0,0 0 0 16,0 0 0-16,0 0 0 0,0 0-32 0,0 0-5 15,0 0-2-15,0 0 0 0,0 0 50 0,0 0 9 16,0 0 3-16,0 0 0 0,0 0-73 0,0 0-14 16,0 0-8-16,0-5 8 0,0-5 3 0,0 5 1 15,0-4 0-15,5-1 0 0,-5 5 4 0,5-4 0 16,-5 4 1-16,0-5 0 0,6 1-17 0,-6-1 0 16,0 5 0-16,0 5 0 15,0 0 0-15,5-9-16 0,1 4 4 0,-6 0 0 0,0 5 12 0,0 0 0 16,5-14 0-16,0 4-9 15,-5 10-28-15,6 0-6 0,-1-9-1 0,-5 9-563 0,0 0-113 0</inkml:trace>
  <inkml:trace contextRef="#ctx0" brushRef="#br0" timeOffset="6">843 999 824 0,'0'0'36'0,"0"0"8"0,0 0-35 0,0 0-9 0,0 0 0 0,-5 19 0 0,5-19 49 15,0 0 8 1,-6 19 2-16,6-19 0 0,0 0 4 0,0 0 1 0,0 15 0 0,0-15 0 16,0 0-18-16,0 0-3 0,-5 14-1 0,-1 0 0 0,1 1-6 0,5-15 0 15,0 0-1-15,0 0 0 0,0 0-3 0,0 0 0 16,0 0 0-16,0 0 0 0,0 0-10 0,0 0-2 15,0 0-1-15,0 0 0 0,0 0-19 0,0 0 0 16,0 0 0-16,0 0 0 0,0 0 15 0,0 0-1 16,0 0 0-16,5-5 0 15,1-5-6-15,-1 6 0 0,1-1-8 0,-1-5 12 16,0 5-26-16,1 1-6 0,-1-6 0 0,1 0-1 0,-1 1 21 0,1-1 0 16,-6 5 0-16,10 1 0 0,-10-1 47 0,6 5 13 15,-12-5 4-15,6 0 0 0,0 5-52 0,0 0-12 16,0 0 0-16,0 0 0 0,0 0 22 0,11 0 2 15,11 5 0-15,-6 0 0 0,6 4-11 0,-22-9-1 16,0 0-1-16,0 0 0 0,0 0 14 0,0 0 3 16,0 0 1-16,0 0 0 0,-6 20-29 0,12-1 0 0,-6-5 0 15,0 1 0-15,5-6-12 0,-5 6-8 16,5-11-1-16,1 11-1 16,-1-6-32-16,-5 1-6 0,0-10-2 0,0 0-814 0</inkml:trace>
  <inkml:trace contextRef="#ctx0" brushRef="#br0" timeOffset="7">730 744 1303 0,'0'0'57'0,"0"0"13"15,0 0-56-15,0 0-14 0,0 0 0 0,0 0 0 16,0 0 110-16,0 0 19 0,0 0 4 0,0 0 1 0,0 0-69 0,0 0-13 0,0 0-4 0,0 0 0 16,0 0-38-16,0 0-10 15,0 0 0-15,0 0 0 0,0 0 0 0,0 0 0 0,10 5 0 0,-10-5-578 16,17 0-118-16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2501 11813 691 0,'-22'-5'30'0,"22"5"7"0,-11 0-29 0,6 0-8 16,-11 0 0-16,5 0 0 0,-5 0 183 0,-6 0 35 0,6 0 7 0,-6 5 2 0,1 0-142 0,-1 0-28 16,1 0-5-16,4-1-2 0,-4 11 10 0,5-5 1 15,-6-1 1-15,6 6 0 0,5 4-14 0,0 5-4 16,0-10 0-16,1 10 0 15,4 15-11-15,1-11-2 0,-1-8-1 0,6 4 0 16,0-5-22-16,6 0-8 0,-6 5 0 0,5-5 9 16,1 0 44-16,4 1 9 0,-4-1 2 0,10-5 0 15,-5 1-6-15,0-1-1 0,5-4 0 0,0 4 0 16,0-4-14-16,0-6-3 16,-5 6-1-16,5-5 0 0,1 0-14 0,4-5-2 0,-5 0-1 0,1 0 0 15,4-5-14-15,1 5-8 0,-1-5 10 0,1 0-10 16,-6-4 0-16,-5 4 0 0,5 0 0 0,-10-5 0 15,-1 6-104-15,-5 4-24 16,6-10-5-16,-6 10-1003 0</inkml:trace>
  <inkml:trace contextRef="#ctx0" brushRef="#br0" timeOffset="1">2150 12034 691 0,'0'0'61'0,"0"0"-49"15,0 0-12-15,11 15 0 0,-11-15 233 0,10 4 44 0,1 1 9 0,5 5 2 16,-5-5-124-16,5-1-25 0,1 1-5 0,-1-5-1 16,0 0-66-16,0 0-14 0,0-5-2 0,6 5-1 15,0 5-32-15,-1 0-6 0,1-10-2 0,5-4 0 16,-6 4-10-16,6 0 0 0,-5 5 0 0,-6 0-717 16,6-5-143-16</inkml:trace>
  <inkml:trace contextRef="#ctx0" brushRef="#br0" timeOffset="2">3025 11487 1267 0,'0'0'56'0,"0"0"12"0,0 0-55 0,11 14-13 16,-6 1 0-16,1-1 0 0,-6-14 105 0,0 10 19 15,0-10 3-15,5 14 1 0,0 0-17 0,1 6-3 0,-6-1-1 0,11 0 0 16,-11-5-18-16,5 10-3 0,-5 0-1 0,0 5 0 15,0 0-68-15,0 9-17 0,5 1 0 0,-5-1 0 16,6 1 0-16,-6-10 0 16,0-1 0-16,0 11 0 0,0-1 0 0,0-4 0 15,0 4 0-15,0-9 0 0,0 0 0 0,-6 4 0 16,6-9 0-16,0 0 0 0,-5-4 0 0,5-1 0 16,0-19 0-16,0 9 0 15,0-9-201-15,0 0-44 0,0 0-9 0,0 0-2 0</inkml:trace>
  <inkml:trace contextRef="#ctx0" brushRef="#br0" timeOffset="3">3165 11487 806 0,'0'0'36'0,"0"0"7"0,0 0-35 0,0 0-8 16,0 0 0-16,0 0 0 0,0 0 53 0,11 5 9 0,0 4 2 0,-11-9 0 31,0 0 51-31,5 0 10 0,-5 0 3 0,11 5 0 0,0 0-20 0,0 0-4 16,-11-5-1-16,11 14 0 0,-6-4-11 16,6 9-3-16,0-5 0 0,-1 1 0 0,-4 4-20 0,-1 0-4 15,6 5-1-15,-6 5 0 0,6-5-51 0,-11 5-13 16,6-1 0-16,-6 6 0 0,0-5 54 0,0 0 8 15,-6 4 2-15,1 6 0 0,-1-1-52 0,1 5-12 0,5-9 0 16,0 0 0-16,-11-15 0 0,6 5 0 0,-1 5 0 0,6-5 0 31,-5 0-48-31,0-5-13 0,5 0-3 0,0-5 0 0,-6 1-51 16,6-15-10-16,0 0-3 0,0 0 0 0,0 0-51 0,0 0-10 16,0 0-3-16,0 0 0 0</inkml:trace>
  <inkml:trace contextRef="#ctx0" brushRef="#br0" timeOffset="4">2922 11492 1036 0,'0'0'23'0,"0"0"5"0,6-15 0 0,4 6 1 16,-4-1-29-16,-1 0 0 0,1 6 0 0,-1-6 0 0,0 0 57 0,6 6 6 16,-5-6 1-16,4 5 0 0,1-4 51 0,0 4 10 15,0 0 3-15,5 0 0 0,0 0-52 0,1 1-9 16,4 8-3-16,1 1 0 0,5-10 0 0,0 1 0 16,0 4 0-16,11 0 0 0,-11 0 0 0,5 4 0 15,-10 1 0-15,5 5 0 0,0-5-51 0,0-5-13 16,0 4 0-16,0 1 0 0,0 5 24 0,-6-1 3 15,-4-4 0-15,-1 5 0 0,0-1-11 0,-11 1-1 16,-5-10-1-16,6 14 0 0,-6-4 7 0,0 4 2 16,-6 6 0-16,1-6 0 0,-6 0-13 0,-5 6-2 15,-6-1-8-15,6 5 12 0,0 0-12 0,0 0-8 16,5 5 8-16,-5-1-13 0,-1-4 13 0,-4-4 0 16,10-1 0-16,-5 0 0 0,0 0 0 0,-1 0 0 15,12-4 0-15,-6-1 0 0,6-4 0 0,5-10 0 0,0 0 0 16,0 0 0-16,0 10 0 0,0-1 0 0,5-4 0 15,1 5 0-15,4 9 0 0,-4-10 0 0,5-4 0 16,-1-5 0-16,1 10 0 0,0-5 0 0,0-5 0 0,-6 9 0 16,-5-9 0-16,0 0 0 0,16 10 0 0,1 4 0 15,-1-4 48-15,5 4 13 0,-4 1 3 16,4-1 0-16,1 5-44 0,5-4-8 0,0 4-1 0,0 0-1 16,5 0 15-16,-5 5 3 0,6-5 1 0,-6 1 0 15,5-1-3-15,1 0-1 0,-6-5 0 0,5 6 0 0,-5-1-25 16,-5-10 0-16,5 6 0 0,-6-1 0 0,1-4 0 15,-6 0 0-15,0-6 0 0,6 6 0 0,-11-5 0 0,5 0 0 16,-5-1 0-16,0 1 0 16,-1-5-46-16,1 0-14 0,-5 0-4 15,-6 0 0-15,0 0-122 0,0 0-25 0,5-9-5 16,0-6 0-16</inkml:trace>
  <inkml:trace contextRef="#ctx0" brushRef="#br0" timeOffset="5">0 11468 748 0,'5'19'33'0,"0"-10"7"16,-5 6-32-16,6-1-8 0,-6 5 0 0,0 5 0 0,0 0 182 0,5 5 34 15,-5 0 8-15,0 5 0 0,6 4-116 0,4 0-24 16,-4 10-5-16,-1-9-1 0,6 4-22 0,-6-4-5 15,6 4-1-15,-11-5 0 0,0-4-14 0,0-5-4 0,-5 4 0 0,5 1 0 16,0-5-16-16,5-1-3 0,1 1-1 0,-1-10 0 16,-5 5-12-16,-5-4 11 0,5-1-11 0,-6 0 10 15,6-9-10-15,0 4 0 0,0-14 0 0,-5 10 0 16,5-10 0-16,0 0-9 0,-11 9 9 0,11-9 0 16,-5 10-11-16,5-10 11 0,0 0-10 0,0 0 10 15,0 0-9-15,0 0 9 0,0 0-8 0,0 0 8 16,0 0 0-16,0 0-10 0,0 0 10 0,0 0 0 0,10-10 0 15,-10 1 0-15,0-6 0 0,6 6 0 16,-1-6-8-16,1 1 8 0,-1-1 0 0,6 6 0 0,0-6 0 0,0 1 0 16,-1 0 0-16,7-1 0 15,-7-4 0-15,1 0 0 0,5 9 0 0,1-4 0 0,-7-1 0 0,7 6 20 16,-1-1-2-16,-5 1-1 0,-1 4-17 0,7 5 0 0,-7 0 0 0,1 0 0 16,5 5 22-16,-5-5 1 0,-5 0 0 0,4 9 0 15,-4-4 14-15,-1 9 3 0,6-4 1 0,-6 9 0 16,6 5-33-16,-5 0-8 0,-1-9 0 0,6 4 0 0,0 5 0 15,-6 0 0-15,-5-5 0 0,5 0 0 0,-5-4 0 32,6-6 0-32,-12 6 0 0,6-15-715 15,0 0-145-15</inkml:trace>
  <inkml:trace contextRef="#ctx0" brushRef="#br0" timeOffset="6">664 11804 1728 0,'0'0'38'0,"0"0"8"0,0 14 2 0,0-14 0 0,0 0-39 0,0 0-9 0,-11 10 0 0,11-10 0 15,-5 4 53-15,-6-4 9 16,6 0 2-16,-6-4 0 0,6-1-24 0,-6-10-4 0,0 1 0 0,6-5-1 0,-6 0-12 16,5-1-3-16,-5-4 0 0,6 0 0 15,5-4-8-15,-5-1-3 0,-6 0 0 0,5 0 0 0,1 0-9 0,5 1 0 16,-5 4 0-16,-1 0 0 0,6-10 0 0,0 0 0 15,0 10 0-15,0 0 0 0,0 10 0 0,0-10 0 16,6-5 0-16,-6 5 0 0,5-5 0 16,0 5 0-16,-5 0 0 0,6 10 0 0,5 4 0 0,-11 10 0 15,0 0 0-15,5-14 0 0,0-1 0 0,6 1 0 16,-11 14 0-16,0 0 0 0,0 0 0 16,0 0 0-16,11-5 0 0,-11 5 0 15,11 5-254-15,-11-5-53 0,27-5-10 0,-27 5-3 0</inkml:trace>
  <inkml:trace contextRef="#ctx0" brushRef="#br0" timeOffset="7">864 11640 1267 0,'0'0'28'0,"0"0"5"0,0 0 2 0,0 0 1 16,0 0-36-16,0 0 0 0,0 0 0 0,0 0 0 0,0 0 109 0,0 0 15 15,0 0 4-15,0 0 0 16,0 0-52-16,0 0-9 0,0 0-3 0,0 0 0 0,5-9-5 0,6 4-2 16,-5-5 0-16,-1 1 0 15,6-6-10-15,0 6-3 0,-1-6 0 0,1-4 0 0,-5 0-18 0,4 0-4 0,1 0-1 0,-5-5 0 16,-6 4-12-16,0-4-9 0,0 0 12 0,10 0-12 16,-4-5 0-16,-1 5 0 0,1 0 0 0,-1-4 0 15,-5-6 0-15,0 5 0 16,0 15 0-16,0 4 0 0,0-9 0 0,-5 5 0 0,-6-1 8 0,5 1-8 15,1 9 0-15,-6 0 0 0,6-4 0 0,-1 9 0 16,1 4-33-16,0 1-7 0,-6 0-2 16,0 9 0-16,0 6 16 0,6 4 3 0,-6 4 1 0,6-4 0 0,-6 10 22 15,5-5 0-15,6-5 0 0,0 5 0 0,0 0 0 32,6-5 0-32,5 0 0 0,-6 0 0 0,6-5 47 0,-6 0 13 15,6-5 4-15,-6 6 0 0,6-11-26 0,0 1-5 16,5-1-1-16,-5 1 0 0,5 0 0 0,0-1 0 15,1 1 0-15,-1-5 0 0,0-5-32 0,0 0 0 16,1 4 0-16,-1-4 0 16,-16 0-44-16,11-4-16 0,5 4-4 0,-5 0 0 15,-11 0-153-15,10 0-31 0,17-5-7 0,-27 5-1 0</inkml:trace>
  <inkml:trace contextRef="#ctx0" brushRef="#br0" timeOffset="8">1437 11693 288 0,'0'0'12'0,"0"0"4"0,0 0-16 16,0 0 0-16,0 0 0 0,0 0 0 15,0 0 220-15,0 0 42 0,0 0 8 0,5-9 2 0,0-6-116 0,1 1-22 16,-6-5-5-16,5-1-1 0,-5 1-51 0,0-5-10 16,-5-5-3-16,-1 1 0 0,1-1 0 0,0-5 0 15,-6-9 0-15,5 0 0 0,-4-5-51 0,-1 0-13 16,-5 4 0-16,-1-4 0 0,1 0 0 0,5 10 0 15,1 0 0-15,4-1 0 16,-5 6 0-16,6-1 0 0,-6 5 0 0,0 5 0 0,1 0 34 0,4-5 4 16,-5 10 1-16,1 5 0 15,4 4-165-15,-5 5-33 0,1 0-6 0,4 5-703 16</inkml:trace>
  <inkml:trace contextRef="#ctx0" brushRef="#br0" timeOffset="9">8751 11372 460 0,'-5'-15'20'0,"5"15"5"0,0 0-25 0,0 0 0 16,0 0 0-16,0 0 0 0,0 0 133 0,0 0 22 16,0 0 4-16,0 0 1 0,-6-10-65 0,6 10-13 15,0 0-2-15,0 0-1 16,0 0-7-16,0 0-2 0,0 0 0 0,0 0 0 0,0 10-6 0,0 5 0 16,0 4-1-16,0-5 0 0,0 1-15 0,0 4-4 15,-5 0 0-15,5 0 0 0,0 5-6 0,0 5-2 16,0-5 0-16,0 5 0 0,5 4-13 0,-5 1-3 15,-5 0-1-15,5 4 0 0,5 5-4 0,-5-4-1 0,0 4 0 16,6-14 0 0,-6 0-14-16,0 4 0 15,0 1-9-15,-6-5 9 0,1-5 0 0,5 4 0 0,0-4 0 0,-5 5 0 16,-1-10 0-16,6 1 0 0,0-6 0 0,0-14 0 0,-5 14 0 0,5-14 0 16,0 0 0-16,0 0 0 0,5 15 9 0,-5-15 8 0,0 0 2 0,0 0 0 15,0 0-19-15,0 0 0 0,0 0 0 0,0 0-9 16,0 0-5-16,0 0-1 0,0 0 0 0,0 0 0 15,0 0 15-15,0 0 0 16,6 0 9-16,4 0-9 0,-10 0 0 0,6-10 0 0,-1 1 0 0,6-1-10 16,0 0 10-16,0-4 0 0,0-5-9 0,-1 4 9 15,1 1 0-15,5 4 0 0,1-4 0 0,-1 0 0 16,-11-1 0-16,11 6 0 0,-10-1 0 0,10 0 0 0,-5 1 0 16,0 4 0-16,5 5 0 15,0 0 0-15,-5 0 0 0,5 5 0 0,0 0 0 0,0 4 0 16,-5 1 0-16,5 4 0 0,1 1 0 0,-7 4 0 0,1 0 0 0,0 0 0 15,0 5 0-15,-6-5 0 0,6 1 0 0,-6-1 0 16,1-5 0-16,-1 5 0 0,1-4 0 16,-6-6 0-1,5 6 0-15,0-6 0 16,-5-9-148-16,0 0-36 0,0 0-6 0,0 0-2 0</inkml:trace>
  <inkml:trace contextRef="#ctx0" brushRef="#br0" timeOffset="10">9248 11472 518 0,'0'0'23'0,"0"0"5"0,0 0-28 0,16 10 0 15,6 4 0-15,-22-14 0 0,0 0 249 0,-11 0 45 16,11 0 9-16,0 0 1 0,0 0-190 0,0 0-38 0,-11 0-8 0,-5-4-2 0,5-1-30 16,-5 0-5-16,5-5-2 0,6 6 0 0,5-6-29 0,-5 0 0 15,-12-4 0-15,12 0 0 0,21-1 35 0,-16 1 1 16,-11-5 0-16,-5-6 0 0,16-3-22 0,-5-1-4 31,5-5-1-31,5 5 0 0,11 5-1 0,-16 0-8 0,-10-9 12 0,-1-1-4 0,5 10 0 0,6-5-8 31,0 1 12-31,0 4-4 0,11-5-8 0,0 5 10 0,0 5-10 0,5-1 10 0,0 6-2 0,-5 0-8 16,-11-1 12-16,0 5-4 0,5 1-8 0,-5 9 0 16,11-5 9-16,-11 5-9 15,0 0-26-15,0 0-10 0,0 0-1 0,0 0-1 16,0 0-203-16,11 10-41 0</inkml:trace>
  <inkml:trace contextRef="#ctx0" brushRef="#br0" timeOffset="11">9416 11323 864 0,'0'0'76'0,"0"0"-60"0,0 0-16 0,5 10 0 15,11-5 144-15,-16-5 27 0,0 0 5 0,0 0 0 16,0 0-67-16,0 0-13 0,0 0-4 0,0 0 0 15,0 0-33-15,0 0-7 0,6-10-2 0,-1 1 0 16,1-6-1-16,-1 6 0 0,0-6 0 0,1 1 0 16,-1-1-39-16,1 1-10 0,-1 0 0 0,6-1 0 15,-6 1 24-15,1-5 2 16,-1 4 1-16,0 1 0 0,1-5-16 0,-1-1-3 0,1 1-8 0,4 5 12 16,-4-5-36-16,-1-1-8 0,1 1-2 0,-1 0 0 0,0 0 58 15,-5 4 12-15,6-4 3 0,-1 10 0 0,6-6-31 16,-6 6-8-16,-10-1 0 0,5 10 0 0,0 0 0 0,0 0 0 15,0 0 0-15,0 0 0 0,0 0 8 0,-5-5-8 16,-12 0 10-16,12 10-10 0,-6 0 9 16,0 5-9-1,1 4 8-15,-1 5-8 0,5 10 0 0,1-5 0 16,0 0 0-16,5-5 0 0,-6 5 0 0,1-5 0 0,5 1 8 0,0 4-8 0,0 4 0 0,0 1 10 16,0-5-10-16,5 0 10 0,-5 0 10 0,6 0 1 15,-1-9 1-15,0 4 0 0,1-10 7 0,5 6 2 16,-6-1 0-16,6 1 0 0,0-10-17 0,-6 4-3 15,0 1-1-15,6-5 0 16,0-1-10-16,-6-4 0 0,-5 0 0 0,11 5 0 16,-5-5-68-16,-6 0-15 0,10 0-3 0,-4 0-636 0,-6 0-127 15</inkml:trace>
  <inkml:trace contextRef="#ctx0" brushRef="#br0" timeOffset="12">9799 11160 1166 0,'0'0'52'16,"0"0"10"-16,0 0-50 0,0 0-12 15,11 5 0-15,5 0 0 0,-5-5 123 0,0 5 21 16,0 4 5-16,5 1 1 0,-5-5-42 0,5-1-9 0,6-4-2 0,-6 5 0 16,-16-5-48-16,0 0-9 0,0 0-3 0,11 5 0 15,5 0-12-15,-5-5-2 0,5 9-1 0,-16-9 0 0,16 0-22 16,-5 5 0-16,5 0 0 0,-16-5 8 15,0 0-128-15,0 0-24 0,0 0-6 0,0 0-709 16</inkml:trace>
  <inkml:trace contextRef="#ctx0" brushRef="#br0" timeOffset="13">9956 11323 1260 0,'0'0'56'0,"0"0"11"0,0 0-54 0,0 0-13 0,0 0 0 16,0-14 0-16,0-5 87 0,0 4 14 16,0 1 3-16,0-5 1 15,-5-5-37-15,-6 5-8 0,5 4-2 0,1-4 0 16,-6-5-30-16,6 0-7 0,-1 0-1 0,1 5 0 0,0-5-9 0,5 9-3 0,-6-4 0 0,6 5 0 16,-5 4 1-16,5 10 0 0,0 0 0 0,5-9 0 15,-5-6-101 1,0 15-20-16,0 0-4 0</inkml:trace>
  <inkml:trace contextRef="#ctx0" brushRef="#br0" timeOffset="14">10231 11391 1267 0,'0'0'56'0,"0"0"12"0,0 0-55 0,0-10-13 16,0-9 0-16,-5 4 0 0,0 1 54 0,-1-5 8 16,6-5 2-16,-5 0 0 0,-1-5 51 0,1-5 10 15,-6 1 3-15,0 4 0 0,6 0-103 0,0 0-25 16,-1-4 0-16,1 9 0 0,-1-5 0 0,1 10 0 0,5-5 0 0,0 5 0 0,0 4 0 0,0 6 0 16,-5-6 0-16,5 6 0 0,0 9 0 0,0 0 0 15,0 0 0-15,0 0 0 16,0 0-148-16,0 0-36 0,0 0-6 0,0 0-2 0</inkml:trace>
  <inkml:trace contextRef="#ctx0" brushRef="#br0" timeOffset="15">10550 11448 1497 0,'0'0'32'0,"11"-4"8"0,0-1 0 0,0 0 4 0,-1-5-36 0,1 6-8 0,0-6 0 0,0-4 0 16,-6-10 53-16,1-1 9 15,-6 1 2-15,5-9 0 0,-5-10 0 0,0 4 0 16,0 6 0-16,-5-11 0 0,-1 1-52 0,-5-5-12 0,1-5 0 0,-7 5 0 16,1 5 0-16,0 0 0 0,0 4 0 0,0-4 0 15,-6 10 0-15,6-1 0 0,0 5 0 0,5 5 0 16,-5 5-100-16,5 5-22 0,-16-10-5 0,11 9-1 0</inkml:trace>
  <inkml:trace contextRef="#ctx0" brushRef="#br0" timeOffset="16">11085 11535 1432 0,'0'0'64'0,"0"0"12"0,0 0-60 0,0 0-16 15,11 5 0-15,-11-5 0 0,0 0 120 0,0 0 20 0,0 0 5 0,0 0 1 0,0 0-66 0,0 0-12 16,-11 0-4-16,0 4 0 0,0 6-51 0,-5-5-13 15,0-5 0-15,0 5 0 0,-6 4 31 0,6 1 3 16,-11 4 1-16,5 1 0 0,1 4-12 0,5 5-3 16,-1 9 0-16,1-4 0 0,0-5-4 0,11 5-2 15,-6 9 0-15,5-4 0 16,6-5-14-16,6 0 0 0,-1 9-9 0,6-9 9 0,-6-10 45 0,6 10 15 16,5 0 4-16,1-10 0 0,-7-5-64 0,7 1 0 15,-1-6 0-15,0 1-13 0,0 0 21 0,0-1 5 16,1-9 1-16,-1 5 0 0,-5-5-14 0,-1 0 0 15,1 0 8-15,0-5-8 0,0 5 0 0,0-5-10 16,-1 1 2-16,-4-1 0 31,-1 0-148-31,1 0-28 0,-6-4-7 0</inkml:trace>
  <inkml:trace contextRef="#ctx0" brushRef="#br0" timeOffset="17">10912 11832 864 0,'-27'-4'76'0,"11"-1"-60"0,16 5-16 0,0 0 0 16,0 0 201-16,0 0 38 0,0 0 7 0,16 0 2 15,0 5-103-15,1-5-20 0,4 0-4 0,-5 4-1 16,1 6-74-16,-1-5-15 0,0 0-3 0,0-5-1 16,0 0-27-16,-5 0 8 0,5 0-8 0,-5 0 0 15,0 0-172-15,0 0-40 0,10-5-8 16,-21 5-2-16</inkml:trace>
  <inkml:trace contextRef="#ctx0" brushRef="#br0" timeOffset="18">11501 11213 403 0,'0'0'17'0,"0"0"5"0,0 0-22 0,0 0 0 16,11 10 0-16,-11-10 0 0,0 0 266 0,0 0 49 0,5 14 9 0,1 0 3 16,-1 6-167-16,0-1-34 0,-5 0-6 0,0-5-2 15,6 10-54-15,-1-4-10 0,6 4-2 0,-6 0-1 16,1 0 17-16,-1 5 4 0,1 4 1 0,-1 10 0 15,0 1-45-15,1-1-8 0,-6 5-3 0,5-5 0 32,1 5-17-32,-6-10 8 0,0 1-8 0,0-5 0 15,0-1-16-15,0 1-11 0,0-5-1 16,0-10-1-16,-6-5-80 0,6 1-16 0,0-15-3 0,0 0-819 0</inkml:trace>
  <inkml:trace contextRef="#ctx0" brushRef="#br0" timeOffset="19">11663 11223 1292 0,'-5'33'57'0,"5"-33"12"0,0 0-55 0,0 0-14 31,5 24 0-31,-5-5 0 0,0-19 129 0,0 15 23 0,5 9 5 0,1 0 1 16,-1 5-54-16,1 0-10 0,5 4-2 0,-6 6-1 16,0-6-22-16,1 6-4 0,-1 4-1 0,1 0 0 15,-1 0-51-15,-5 0-13 0,0 1 0 16,5-1 0-16,-5-5 0 0,0-9 0 0,0 10 0 0,-5-11 0 0,0 1-11 0,5-5-1 16,-6-5-1-16,1 1 0 15,-1-11-30-15,6-9-5 0,0 0-2 0,0 0-622 0,0 0-124 0</inkml:trace>
  <inkml:trace contextRef="#ctx0" brushRef="#br0" timeOffset="20">11431 11275 1195 0,'0'0'52'0,"0"0"12"0,0 0-51 0,11-9-13 15,-6-6 0-15,6 6 0 16,0-1 70-16,-1 1 11 0,7-1 3 0,-1 0 0 0,0 1 5 0,0 4 2 16,6 5 0-16,-1-5 0 0,1-4-19 0,0-1-3 15,5 0-1-15,0 10 0 0,-6 10-28 0,6-5-5 16,0 4-2-16,0-4 0 0,-5-5 25 0,5 5 5 16,-5 5 1-16,-1 4 0 0,1-4 0 0,-6 4 0 15,0 0 0-15,-5 1 0 0,5 4-52 0,-5-5-12 16,-6 1 0-16,1-6 0 0,-1 6 0 0,-5-1 0 0,0-4 0 15,-5 4 0-15,5 1 0 0,-11 4 0 16,0-5 0-16,-10 10 0 0,-6-4 0 0,0-1 0 0,-6 0 0 16,6 0 0-16,-5-4 0 0,5-1 0 0,5 5 0 15,1-9 0-15,-1 4 0 0,11-4 0 0,0 4 0 0,6-4 0 16,-1-1 0-16,6 1 0 0,0-10 0 0,11 14 0 16,11 1 0-16,0-1 0 0,-1 5 0 0,6 1 0 15,-5-6 0-15,5 5 0 0,0 5 0 0,5-5 0 16,1 1 54-16,-1 4 8 0,0 5 2 0,6-5 0 15,0 4-52-15,0-4-12 0,0 5 0 16,5-5 0-16,0 0 18 0,-5 0 1 0,0-9 0 0,-6-1 0 0,-5 0-19 0,6-4 0 16,-1 4 0-16,-10 1 0 0,-6-10 0 0,0 4 0 15,-5-4 0-15,0 0 0 16,-1-5-116-16,-10 0-24 0,0 0-5 0,0 0-1018 0</inkml:trace>
  <inkml:trace contextRef="#ctx0" brushRef="#br0" timeOffset="21">12376 10565 691 0,'0'0'61'0,"0"0"-49"0,0 0-12 0,0 0 0 16,0 0 194-16,6 14 36 0,-6-14 7 0,10 10 2 15,1-1-94-15,0 6-18 16,-6-1-4-16,6 1-1 0,-5-6-29 0,-1 6-5 0,0 4-2 0,6-5 0 16,11 10-19-16,-17 0-4 0,-10-5-1 0,5 5 0 15,0 0-22-15,0 0-4 0,0 5 0 0,0 0-1 16,0-5-35-16,0 5 0 0,5-10 0 0,1 10 0 16,-12 0 0-16,6-10 0 0,6-5 0 0,-6-14 0 15,-11 10-131-15,11-10-33 0,0 0-6 0,0 0-511 16,0 0-103-16</inkml:trace>
  <inkml:trace contextRef="#ctx0" brushRef="#br0" timeOffset="22">12209 10435 1126 0,'0'0'50'0,"5"-5"10"0,11 1-48 0,-10-6-12 16,5 5 0-16,-11 5 0 0,10 0 89 0,1-5 15 15,5 5 4-15,1 0 0 0,-1 0 4 0,5 5 2 16,1 0 0-16,0 5 0 0,-1-1-33 0,6 6-6 31,0 4-2-31,11 0 0 0,-6 10 44 0,1-5 9 0,-6 0 2 0,5 0 0 16,-10 0-103-16,0 0-25 0,-6 5 0 0,0-1 0 16,-5 1 0-16,-6 0 0 0,1 5 0 0,-6-1 0 15,-6 1 0-15,-5 0 0 0,1-1 0 0,-7-4 0 16,1-5 0-16,-11 0 0 0,0-5 0 15,5 0 0-15,1-4 0 0,5-1-16 0,5 1 3 0,-5-1 0 16,-11-9 21-16,5 0 4 0,6-5 0 0,16 0 1 16,0 0-157-16,0 0-31 15,0 0-6-15,0 0-814 0</inkml:trace>
  <inkml:trace contextRef="#ctx0" brushRef="#br0" timeOffset="23">13127 11179 1638 0,'0'0'36'0,"0"0"7"0,0 0 1 0,11-9 3 0,0 4-38 0,-6-5-9 15,1 1 0-15,-6-1 0 0,5-4 63 0,-10 4 10 16,5-4 3-16,-6-1 0 0,1 1-51 0,-12-5-9 16,7 9-3-16,-1-4 0 0,-5 4 41 0,-1 1 8 15,1-1 2-15,0 5 0 0,-6 10-52 0,6 0-12 31,-5 0 0-31,4 4 0 0,-4 6 0 0,5-6 0 16,-1 6 0-16,1-1 0 0,0 5 37 0,5-4 5 16,0-1 1-16,6 5 0 0,0-9-18 0,5 4-3 0,0-4-1 15,5 4 0-15,0 1-21 0,6-6 0 0,0 1 0 16,0-5 0-16,-11-5-32 0,16 9-10 0,0-4-2 0,0-5-1 16,1 5-111-16,-1-10-23 15,5-5-4-15,1 6-1 0</inkml:trace>
  <inkml:trace contextRef="#ctx0" brushRef="#br0" timeOffset="24">13354 11088 1652 0,'0'0'36'0,"0"10"8"0,0 4 2 0,11-4 0 0,0-1-37 0,-1 1-9 16,1 0 0-16,0-1 0 0,0 1 70 0,0-1 12 0,-11-9 2 0,0 0 1 16,0 0-13-16,10 5-4 0,7 5 0 0,-17-10 0 15,10 9-38-15,-10-9-8 0,17 0-2 0,-1 0 0 16,0-4-8-16,-16 4-1 0,0 0-1 0,0 0 0 15,5-5-35-15,1-5-7 0,-1 5-2 0,1-4 0 16,-1-1 50-16,-5 1 11 0,5-1 1 0,-5 0 1 16,6 1-29-1,-6-1 0-15,0-4 0 0,0 4 0 0,0 10 0 0,0-9 0 16,0 4 0-16,0-5-10 0,0-4-32 0,0 4-6 0,5 1-2 0,-5 9 0 16,0 0-144-16,0 0-29 0</inkml:trace>
  <inkml:trace contextRef="#ctx0" brushRef="#br0" timeOffset="25">13754 11189 1440 0,'0'0'32'0,"0"-10"6"0,0-4 2 0,-6 0 0 0,6-6-32 16,0 1-8-16,0-5 0 0,-5 0 0 0,5-14 65 0,-5 4 12 0,-1-9 3 0,1 0 0 15,-1-1-64-15,1 1-16 0,0 5 0 0,-6-1 0 16,5 6 28-16,1-1 2 0,0 10 1 0,-6-5 0 16,5 5-50-16,-4 0-9 0,10 5-3 0,-6 5 0 15</inkml:trace>
  <inkml:trace contextRef="#ctx0" brushRef="#br0" timeOffset="26">13592 10722 1958 0,'10'0'43'0,"1"5"9"0,6-10 1 0,4 5 3 0,-5 0-45 0,6 0-11 16,-6-5 0-16,6 5 0 0,-1-4 70 0,-4 4 12 15,4 0 2-15,6 4 1 16,-5 1-33-16,-1 0-8 16,-4 0 0-16,-1-5-1 15,0 0-134-15,-5 5-26 0,0-1-6 0,-11-4-1 0</inkml:trace>
  <inkml:trace contextRef="#ctx0" brushRef="#br0" timeOffset="27">14397 10987 748 0,'0'0'67'0,"0"0"-54"0,0 0-13 0,0 0 0 0,0 0 169 0,0 0 31 0,0 0 7 0,0 0 1 16,5-4-64-16,0-1-13 0,6-5-3 0,-5 5 0 15,10 1-56-15,-11-11-12 16,6 6-3-16,-6-1 0 0,6-9-23 0,-5 0-5 15,10 4-1-15,-5-4 0 0,-1 4-14 0,1 1-3 0,-5-5-1 0,4 4 0 16,-4 1-33-16,5 4-6 0,-6 1-2 0,6-1 0 16,-6 1-26-16</inkml:trace>
  <inkml:trace contextRef="#ctx0" brushRef="#br0" timeOffset="28">14370 10728 748 0,'0'0'67'0,"0"0"-54"15,5 10-13-15,0-1 0 0,1 6 272 0,-1-11 51 16,1 6 10-16,4 0 3 0,7 4-167 0,-7-4-33 0,1 4-6 0,0 0-2 0,5-4-102 0,-5 0-26 16,0-1 0-16,0 6 0 15,-1-6 20-15,7 6 0 0,-1-1-1 0,5 1 0 16,-10-6-124-16,6 1-25 0,-1-5-5 0,-5 4-1 0</inkml:trace>
  <inkml:trace contextRef="#ctx0" brushRef="#br0" timeOffset="29">15023 11093 1958 0,'0'0'43'0,"0"0"9"0,0 0 1 0,0 0 3 0,0 0-45 0,0 0-11 0,0 0 0 0,0 0 0 0,0 0 53 0,0 0 9 16,11-5 2-16,-11 5 0 0,0 0-52 0,0-14-12 15,5 4 0-15,-10-9 0 0,5 0 0 0,-5 0 0 31,10-5 0-31,-5 0 0 0,-5-5 0 0,-1 0 0 16,1 0 0-16,-1 0 0 0,12 5 0 0,-6-5 0 16,-6 1 0-16,6-1 0 0,11 5 0 0,-11-5 0 15,-5 5 0-15,5-5 0 0,5 10 0 0,1 0 0 16,-6 4 0-16,0 6 0 0,5-1 0 0,6 5 0 16,-11 5 0-16,0 0 0 0,0 0 0 0,11 5 0 0,10 5 0 15,-4 4 0-15,-17-14 54 0,10 19 8 0,7-4 2 16,-1 9 0-16,0 0-52 0,-5 0-12 0,0 0 0 15,5 5 0-15,-5-5 0 0,-1 4 0 0,7 6 0 0,-7-5 0 16,7 0 0-16,-1 0 0 0,-5-5 0 0,-1 0 0 16,7 0 0-16,-1 0 0 0,-5-10 0 0,-1 0 0 15,7 1 0-15,-7-1 0 0,1-4 0 0,0-5 0 16,0 4 0-16,-6-9 0 0,6 0 0 0,-11 0 0 16,5 0 0-16,6-9 0 0,0-1 0 0,0 5 0 15,-6-9 0-15,1 4 0 0,-1-4 0 0,0-5 0 0,1-5 54 16,-6 0 8-16,5 0 2 0,-5-5 0 0,11-5-52 0,-11 5-12 15,-5-4 0-15,5-6 0 0,0 1 0 16,0 4 0-16,0-4 0 0,0-1 0 0,0 6 0 0,0-6 0 16,0 1 0-16,0 4 0 0,0 10 0 0,0-4 0 15,0-1 0-15,0 0 0 0,0 5 0 0,0 5 0 16,5-1 0-16,0 6 0 0,-5 0 0 0,6 4 0 16,-6 10 0-16,0 0 0 0,0 0 0 0,0 0 0 15,11 10 0-15,5-1 0 16,-5 6-253-16,-6-6-54 0,-5-9-10 0,11 53-3 0</inkml:trace>
  <inkml:trace contextRef="#ctx0" brushRef="#br0" timeOffset="30">15947 10954 1728 0,'0'0'38'0,"0"0"8"16,0 0 2-16,0 0 0 0,0 0-39 0,0 0-9 0,16-5 0 0,-10 0 0 15,-6 5 53-15,0 0 9 0,0 0 2 0,0 0 0 16,5-9-103-16,-5 9-20 0,0 0-4 0,22 0-1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2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0 843 1267 0,'6'-5'28'0,"-6"5"5"0,0 0 2 0,0 0 1 0,6-11-36 0,-6 11 0 16,6-11 0-16,-6 11 0 0,0 0 109 0,6-10 15 16,-6 10 4-16,0 0 0 0,0 0-52 0,0 0-9 15,0 0-3-15,0 0 0 0,0 0 0 0,0 0 0 16,0 0 0-16,0 0 0 0,0 10 0 0,6 7 0 0,0 4 0 0,0 6 0 16,-6 0 0-16,6 6 0 0,-6 5 0 0,0-1 0 15,0 12-51-15,0 11-13 16,0-1 0-16,0 11 0 0,-6-5 0 0,6 0 0 0,6 0 0 15,-6 0 0-15,0-6 0 16,0 1 0-16,6-12 0 0,-6 1 0 0,0-6 0 0,0-5 0 16,6 0 0-16,-6-5 0 0,0-1 0 0,0-10 0 0,0-1 0 15,0-5 0-15,0 1 0 0,6-1 0 0,-6-5 0 0,0 5 0 16,0-11 0-16,0-5 0 0,0 0 0 0,0 0 0 16,0 0 0-16,0 0 0 0,0 0 0 0,0 0 0 15,0 0 0-15,0 0 0 0,0 0 0 0,0-16 0 16,7-5 0-16,-1 4 0 0,0-4 0 0,6-6 0 15,-6 5 0-15,6 0 0 0,0-5 0 0,7 6 0 0,-7-6 0 16,0 5 0-16,6 0 0 0,0 6 0 0,1 5 0 16,-1 1 0-16,0-1 0 0,6 0 0 0,-5 0 0 15,5 6 0-15,-6 5 0 0,1 0 0 0,-1 5 0 16,0 6 0-16,-6 0 0 0,6 5 0 0,-5 0 0 0,5 6 0 16,-6 5 0-16,-6 0 0 0,0 0 0 0,-6 0 0 15,0 5 0-15,-6 1 0 0,0-6 0 0,0 11 0 16,6-6 0-16,0 6 0 0,0-11 0 0,-6 6 0 15,6-6 0-15,-6 0 0 16,6-6-100-16,6 1-22 0,-6-6-5 0,0-5-1 0</inkml:trace>
  <inkml:trace contextRef="#ctx0" brushRef="#br0" timeOffset="1283">736 914 172 0,'0'0'16'0,"0"0"-16"0,-6 10 0 0,6-10 0 15,0 0 149-15,0 0 27 0,0 0 6 0,0 0 1 16,0 0-72-16,0 17-15 0,0-17-2 0,0 0-1 16,0 0-21-16,0 0-5 0,0 0-1 0,0 0 0 15,0 0-4-15,0 0-1 0,0 0 0 0,0 0 0 0,0 0 4 16,0 0 1-16,0 0 0 0,0 0 0 0,0 0-6 0,0 0-2 15,0 0 0-15,12 0 0 0,0 5-16 0,0 1-3 16,-12-6-1-16,0 0 0 0,18-6-10 0,-12 1-1 16,7-1-1-16,5-5 0 0,0 1-4 0,-6-1-1 15,0 0 0-15,7-5 0 0,-7 0-5 0,0-6-2 16,6 0 0-16,0-5 0 0,-5 0-14 0,-1 0 0 16,6-5 0-16,-6-1 0 0,0-10 0 0,1 11 0 15,-1-6 0-15,-6 0 0 0,6 5 0 0,0-4 16 16,0-1-4-16,0 5 0 0,-5-5-12 0,-1 1 0 15,6 4 0-15,-6 6 0 0,-6 0 0 0,0 0 0 16,-6 11 0-16,0 5 0 0,6 11 0 0,0 0 0 16,-19-5 0-16,7 5 0 0,-6 5-21 0,6 6 2 15,-6 5 1-15,5 6 0 0,-5 5 6 0,6-6 2 16,0-10 0-16,0 16 0 0,0 11 10 0,5 5-10 16,7-5 10-16,0 5-10 0,0-5 10 0,7 6 0 15,-7-7 10-15,12 1-10 0,-6 0 24 0,12-5 0 0,-6-1-1 16,6 0 0-16,1-5 19 0,5 1 4 0,0 4 1 15,7-5 0-15,-1-11-7 0,1 0-2 0,-1-5 0 16,-6 0 0-16,1 0-22 0,-1 0-4 16,6 0 0-16,-5-6-1 0,-7 0-11 0,0-5-14 0,1 6 3 15,-7-6 1-15,-12 0-182 16,0 0-37-16</inkml:trace>
  <inkml:trace contextRef="#ctx0" brushRef="#br0" timeOffset="2410">644 1054 576 0,'0'0'51'0,"0"0"-41"16,0 0-10-16,0 0 0 0,0 0 156 0,0 0 28 16,0 0 7-16,-12-5 1 0,0-1-103 0,12 6-20 15,-6-5-4-15,-6 0-1 0,12 5-56 16,0-11-8-16,0 11 0 0,-12-11-12 0,-1 0 34 0,1 0 7 0,6 1 2 0,0-7 0 16,6 7 16-16,-6-7 3 0,-6-4 1 0,12 4 0 15,0-4 1-15,6 5 0 0,-6-11 0 0,6 5 0 16,12-5-17-16,-6 0-3 0,-5 0-1 0,-1-6 0 15,6 1-21-15,-6-1-10 0,0-4 10 0,0 4-10 16,0-5 0-16,6 0 0 0,7 6 0 0,5 0 0 16,-6 5-23-16,-6 10-10 15,0-4-3-15,7-1 0 0,-13 0-124 0,6 6-26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6.0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1368 230 0,'6'16'20'0,"0"-5"-20"16,0 0 0-16,-6-11 0 0,0 0 231 0,0 0 41 16,0 0 9-16,0 0 2 0,0 0-127 0,0 0-24 0,0 0-6 15,-12-6-1-15,12 6-42 0,-18-5-9 0,-1-1-2 0,7 1 0 16,0 0-57-16,0-6-15 0,0 0 0 0,-7 0 0 15,7 0 35-15,0-5 4 0,-6-6 1 0,0 1 0 16,-1-6-13-16,13 0-3 0,-6 0 0 0,0-6 0 16,6 1 7-16,0-6 1 0,0 0 0 0,6-5 0 15,-6-6 0-15,12 6 0 0,0-6 0 0,0 1 0 16,0-7-19-16,6 1-3 0,0 0-1 16,0 0 0-16,1 0-9 0,-1 0 8 0,6 5-8 0,0 6 8 15,1 0-8-15,-1 0 10 0,0 10-10 0,0-5 10 16,-12 6-10-16,7 10 0 0,-1 1 9 0,0-1-9 15,0 6-12-15,-6 0-8 0,0 10 0 0,-6 6-1 16,0 0-137-16,0 0-27 0,18 0-6 0</inkml:trace>
  <inkml:trace contextRef="#ctx0" brushRef="#br0" timeOffset="690">769 676 1497 0,'0'0'32'0,"0"0"8"0,0 0 0 0,0 0 4 0,0 0-36 0,0 0-8 0,6 10 0 0,0 7 0 15,7-1 53-15,-7 0 9 0,6 6 2 0,-6-12 0 16,6 12 31-16,0 0 6 0,6 5 2 0,1-6 0 15,-1-4-63-15,-6 4-12 0,6 1-2 0,1 0-1 16,-1-1 11-16,0 1 3 0,0-6 0 0,-5 6 0 16,-1-6-25-16,6 0-5 0,-12 0-1 0,6-5 0 0,0 5-8 15,1-5 12-15,-7 0-12 0,6 5 12 0,-6 6-12 0,0-11 0 16,0-1 0-16,0 1 0 0,6-5 0 0,-6-1 0 16,0 6 8-16,1-6-8 0,-1 1 8 0,0-1 0 15,-6-5 0-15,0 0 0 0,6 11-8 0,0-6 0 16,-6-5 0-16,0 0 0 0,0 0 0 0,0 0 0 15,0 0 0-15,6 6 0 0,-6-6 0 0,0 0 0 16,0 0 0-16,0 0 0 0,0 0 0 0,0 0 0 16,0 0 0-16,0 0 0 0,0 0 20 0,0 0 0 15,0 0-1-15,6-11 0 0,0-5-10 0,0 5-1 16,0 5-8-16,6-4 12 0,-5-12 14 0,5 0 2 16,0 1 1-16,0-6 0 0,6 0-16 0,-6-6-3 15,7 1-1-15,-1 5 0 0,0-6 44 0,-6 1 9 0,1-1 2 16,-1-4 0-16,6 4-52 0,-6 1-12 0,0 5 0 15,0 0 0-15,1-6-17 0,5 6-7 0,-12 6 0 16,12-7-1-16,-12 7 40 0,0 5 8 0,0 10 1 16,1-5 1-16,5 1-33 0,-12-1-8 0,6 5 0 0,-6 6-1 15,0 0-24-15,0 0-5 16,0 0-1-16,0 0 0 0,0 0-65 0,0 0-12 0,0 0-4 16,0 0-580-16,-12 11-116 0</inkml:trace>
  <inkml:trace contextRef="#ctx0" brushRef="#br0" timeOffset="1645">757 340 806 0,'0'0'36'0,"0"0"7"0,0 0-35 0,0 0-8 0,0 0 0 0,0 0 0 16,0 0 53-16,0 0 9 0,0 0 2 0,0 0 0 16,0 0 0-16,0 0 0 0,0 0 0 0,0 0 0 0,0 0-52 15,0 0-12-15,0 0 0 0,0 0 0 0,0 0 54 0,0 0 8 16,12 17 2-16,-12-17 0 0,0 0-52 0,0 0-12 15,0 0 0-15,0 0 0 0,12 5 54 0,-12-5 8 16,6-5 2-16,-6 5 0 0,0 0-52 0,0 0-12 16,0 0 0-16,0 0 0 0,0 0 54 0,0 0 8 15,13-11 2-15,-13 11 0 0,0 0-52 0,12 0-12 16,-12 0 0-16,0 0 0 0,12-6 0 0,0 1 0 16,-12 5 0-16,12 0 0 0,-12 0 54 0,12 0 8 15,-12 0 2-15,19 0 0 0,-1 5-52 0,0 1-12 16,-6-12 0-16,7 1 0 0,-7-1 0 0,6 6 0 15,0 0 0-15,7-5 0 0,-7 5 54 0,6-5 8 16,1 5 2-16,-7 0 0 0,0 0-52 0,0-6-12 16,1 6 0-16,5 0 0 0,-6-5 0 0,6 5 0 15,1-6 0-15,-7 6 0 0,6 6 0 0,-5-6 0 16,-7-6 0-16,6 6 0 0,-6 6 0 0,0-6 0 16,1-6 0-16,5 1 0 0,-6 10 0 0,0-10 0 0,0 0 0 15,-12 5 0-15,12 5 0 0,1-5 0 0,-1-5 0 16,-6-6 0-16,-6 11 0 0,0 0 0 0,12-6 0 0,-12 6 0 15,0 0 0-15,0 0 0 0,12 0 0 0,-12 0 0 16,0 0 0-16,0 0 0 0,6-5 0 0,-6 5 0 16,0 0 0-16,0 0 0 0,0 0 0 0,0 0 0 15,6-5 0-15,-6 5 0 0,0 0 0 0,0 0 0 16,0 0 0-16,0 0 0 0,0 0 0 0,6-6 0 16,-6 6 0-16,0 0 0 0,0 0 0 0,7-5 0 15,-7 5 0-15,0 0 0 0,0-6 0 0,0 6 0 16,0 0 0-16,0 0 0 0,0 0 0 0,0 0 0 0,6-10 0 15,-12-7 0-15,6 7 0 0,-7-1 0 0,-5 0 0 16,6 0 0-16,6 6 0 0,-12-6 0 0,6 0 0 0,-6 6 0 16,6-12 0-16,-6 7 0 0,5-1 0 0,-5 0 0 15,6 6 0-15,-6-6 0 0,6 0 0 0,6 11 0 16,-6-5 0-16,6 5 0 0,-6-17 0 0,0 12 0 16,0 0 0-16,6-6 0 0,-6 0 20 0,6 5 0 15,-7 1 1-15,1 0 0 0,6 5-33 0,0 0-8 31,0 0 0-31,0 0-1 0,0 0 40 0,0 0 8 16,0 0 1-16,0 0 1 16,0 0-46-16,0 0-10 0,0 0-1 0,0 0-1 0,0 0 29 0,0 0 0 0,0 0 0 15,0 0 0 1,0 0-160-16,0 0-25 0,0 0-6 0,0 0-1 0</inkml:trace>
  <inkml:trace contextRef="#ctx0" brushRef="#br0" timeOffset="2458">1949 1211 230 0,'0'0'20'0,"0"0"-20"0,0 0 0 0,0 0 0 0,0 0 235 0,0 0 42 16,0 0 9-16,0 0 2 0,0 0-180 0,6 11-35 15,7 5-7-15,-13-16-2 0,0 0 52 0,0 0 9 16,0 0 3-16,12 0 0 0,-12 0-52 0,18 0-9 16,0-5-3-16,-18 5 0 0,12-6-51 0,7 1-13 15,-7-6 0-15,6-5 0 0,0 5 54 0,-5-5 8 16,-7-1 2-16,6 1 0 0,0-5 0 0,0-1 0 16,0-5 0-16,7 0 0 0,-13-6-64 0,6-4-18 15,0 4-1-15,-6-5 0 0,0-10 19 0,0 10 0 16,-6-16 0-16,0 5 0 0,-6-5 0 0,6 0 0 15,-6 0 0-15,-6 5 0 0,6 0 12 0,-6 6 5 16,-7-5 2-16,7 10 0 0,12-6-19 0,-12 12 0 16,6 0 0-16,-6 5 0 0,6 5 0 0,0 0 0 15,-7 1 0-15,7 4 0 16,6 1-48-16,-6 5-12 0,0-5-4 0,0 11 0 16,6 5 0-16,0-6 0 0,0-10 0 0,0 5 0 15,-6 0 0-15,6 11 0 0,0 0 0 0,0 0-546 0,0 0-110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9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 1839 0,'0'0'40'0,"0"0"9"0,0 0 2 0,19 0 1 0,-1 5-42 0,-6-5-10 16,-12 0 0-16,0 0 0 15,18 0 99-15,0 0 17 0,1-5 4 0,-1 5 1 0,0-6-39 0,0 1-8 0,7-1-2 16,-1 6 0-16,0 0-32 0,1-5-6 0,5 5-2 16,-5-5 0-16,5 5 6 0,0 0 1 0,1-6 0 0,-1 6 0 15,1-11-27-15,-1 11-12 0,-6 6 10 0,1-6-10 16,-7 5 0-16,6-5 0 0,-12 6 0 0,1-6 0 15,5 0-12-15,-12 5-4 0,-6-5-2 0,0 0 0 16,0 0-126-16,0 0-24 0,0 0-6 0,0 0-533 16,-18 11-106-16</inkml:trace>
  <inkml:trace contextRef="#ctx0" brushRef="#br0" timeOffset="220">134 310 1630 0,'0'0'72'0,"0"0"16"0,0 0-71 0,18 5-17 16,1-5 0-16,-7 0 0 0,6 11 128 0,0-11 21 16,1-6 5-16,-1 1 1 0,6 0-73 0,-6 5-14 15,7 0-4-15,-1 5 0 0,-6-10-15 0,13 5-3 16,-7 0-1-16,0 0 0 0,1 0-31 0,5 0-6 16,-6 0-8-16,7 5 11 0,-1 0-28 0,-5 1-6 15,-1-1-1-15,-6 1-732 16,7-12-148-16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35.3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36 579 932 0,'-24'-16'41'0,"24"16"9"0,0 0-40 0,0 0-10 0,0 0 0 16,0 0 0-16,0 0 105 0,0 0 19 0,0 0 4 0,0 0 1 16,0 0-34-16,0 0-7 0,0 0-2 0,0 0 0 15,0 0-23-15,0 0-5 0,0 0-1 0,0 0 0 16,-12-6-10-16,12 6-3 0,0 0 0 0,0 0 0 16,0 0-7-16,0 0-1 0,0 0-1 0,0 0 0 15,0 0-35-15,0 0 0 0,0 0 0 0,0 0 0 16,0 0 49-16,0 0 10 0,0 0 1 0,0 0 1 15,18 0 5-15,-6 0 1 0,-6-5 0 0,0-1 0 16,13 6-52-16,5-5-15 0,0 5 0 0,1 0 8 16,-1-5 8-16,0-1 3 0,1 6 0 0,5 0 0 15,-6 0-9-15,1 0-2 0,-7 0 0 0,0 0 0 16,0 0-8-16,1 0 0 0,-7 6 0 0,0-1 0 0,-6-10 0 16,0-1 0-16,-6 6-12 0,0 0 12 15,0 0-111-15,0 0-14 0,0 0-3 0,0 0-1 16,0 0-98-16,0 0-19 0</inkml:trace>
  <inkml:trace contextRef="#ctx0" brushRef="#br0" timeOffset="282">152 736 345 0,'0'0'31'0,"0"0"-31"16,0 0 0-16,0 0 0 0,0 0 177 0,0 0 30 15,0 0 5-15,0 0 2 0,0 0-73 0,0 0-14 0,12 0-3 0,0-6-1 16,-12-10-20-16,0-6-4 0,0 6-1 0,0 0 0 16,6 0-19-16,-6 0-4 0,0-6-1 0,6 6 0 15,0-1-25-15,-6 1-5 0,0 0 0 0,7 0-1 16,-7 0-21-16,6-1-4 0,-6 7-1 0,0-7 0 16,12 6-17-16,-12-5 8 0,-6 5-8 0,0 1 0 15,-7-7 9-15,7 12-9 0,0-6 0 0,6 11 9 16,-6-5-21-16,0-1-5 0,6 6-1 0,0 0 0 15,0 0-126-15,0 0-24 0,0 0-6 0,0 0-696 16</inkml:trace>
  <inkml:trace contextRef="#ctx0" brushRef="#br0" timeOffset="596">511 725 576 0,'0'0'51'0,"0"0"-41"0,0 0-10 0,0 0 0 15,0-11 196-15,0-5 36 16,0 0 8-16,0-6 2 0,0 0-117 0,0 6-23 0,0-6-5 0,0 6-1 15,0-11-36-15,0 6-8 16,0-6-2-16,0 5 0 0,0-11-26 0,0 6-4 0,0 0-2 0,0 6 0 16,0-1-18-16,0 1 10 0,0 4-10 0,0 1 8 15,0 0-8-15,0 16 10 0,0 0-10 0,0 0 10 16,0-11-10-16,0 0-12 0,0 11 2 0,0 0 1 16,0 0-143-16,0 0-28 15,0 0-5-15</inkml:trace>
  <inkml:trace contextRef="#ctx0" brushRef="#br0" timeOffset="941">626 920 1396 0,'0'0'31'0,"0"0"6"0,0 0 2 0,0 0 0 0,13 5-31 0,-13-5-8 15,12 0 0-15,-6 0 0 0,0-5 93 0,6-6 18 16,-6 0 3-16,6 5 1 0,-6-10-39 0,13-5-7 16,-13 4-1-16,6-10-1 0,0 6-23 0,0-1-5 0,-6 0-1 15,0-10 0-15,0-6-5 0,-6 0-1 0,0 0 0 0,0-5 0 16,0 5-21-16,-12 1-11 0,6-12 10 15,0-5-10 1,-6 5 0-16,6 0 0 0,-6 6 0 0,6 0 0 16,-7 5-28-16,7 0-6 0,0 11-1 0,-6 0 0 0,6 6-74 15,0 4-15-15,0 1-4 0,0 5-716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48.5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223 1297 1004 0,'0'0'44'0,"0"0"10"15,0 0-43-15,0 0-11 0,0 0 0 0,0 0 0 16,0 0 100-16,-5 9 19 0,5-9 3 0,-5 10 1 0,5-10-43 0,-11 5-8 0,0-5-1 0,0 0-1 15,-5 0-50-15,5 0-9 0,0-5-3 0,1-5 0 16,4 1 45-16,-5-6 9 0,1 1 2 0,4-5 0 16,17-5 0-16,-11 0 0 0,-16 0 0 0,0 0 0 0,5-10-50 15,-5 5-14-15,-1 0 0 0,12-9 8 16,21 4-8-16,-16-4 0 0,-16-5 0 0,11 4 0 16,21 1-56-16,-5-1-7 0,-28-4-1 0,12 0 0 0,16 5 52 0,-17-10 12 15,-21-5 0-15,17 5 0 0,15 9 48 0,6 10 13 31,0 5 3-31,-6 0 0 16,0-4-103-16,6 4-20 0,-5 0-4 0,-1 4-1 0,6 1 103 0,-6 0 20 16,6 0 4-16,-6 4 1 0,1 1-52 0,-6 4-12 15,0 10 0-15,0 0 0 16,0 0-151-16,11 0-33 0,5 5-6 0,-16-5-2 0</inkml:trace>
  <inkml:trace contextRef="#ctx0" brushRef="#br0" timeOffset="418">764 413 1267 0,'0'0'56'0,"0"0"12"16,0 0-55-16,0 0-13 15,0 0 0-15,0 0 0 0,0 0 105 0,0 0 19 16,10-5 3-16,-10 5 1 0,0 0 6 0,0 0 2 0,0 0 0 0,0-9 0 15,-5-6-167-15,0-4-33 0,5-10-6 0,-11 5-2 0,5 0 58 16,1 0 14-16,5-5 0 0,0 5 0 16,-5 0 0-16,5 0 0 0,0 0 0 0,0 0 0 0,0 0 0 0,0 5 0 15,0 5 0-15,0-1 0 0,0 1 48 0,5 0 13 16,0 4 3-16,-5 10 0 16,0 0-52-16,0 0-12 0,-5 5 0 0,5 4 0 0,-5-4 0 15,5 5 0-15,-6 4 0 0,6 1 0 0</inkml:trace>
  <inkml:trace contextRef="#ctx0" brushRef="#br0" timeOffset="854">812 927 460 0,'0'0'41'0,"0"0"-33"0,0 0-8 0,0 0 0 16,16 0 232-16,-5 0 45 0,0-5 9 0,-11 5 2 15,0 0-143-15,0 0-28 0,0 0-5 0,0 0-2 16,-5-10-74-16,-1 1-14 0,1 4-3 0,-6 0-1 16,0-4 37-16,-5 4 7 0,0 0 2 0,0 0 0 15,-11 5-103-15,5 0-20 16,0 10-4-16,1-1-1 0,5 1 103 0,-1 4 20 0,12 6 4 0,-11 4 1 0,5 0-38 0,0 5-7 15,6-5-2-15,5 4 0 0,5 1-17 0,1 0 0 32,-6 0 0-32,16 4 0 0,5-4-12 0,-4 0-4 0,-7-10 0 0,7 0 0 0,4-9 16 0,-5 0 0 31,1-1 0-31,-1-4 0 0,0 5 35 0,6-10 9 0,-6 0 3 0,0-10 0 0,-5 0-24 0,0 1-5 31,10-6-1-31,-10 1 0 0,0 0-17 0,0-6 0 16,-6 6 0-16,0-5 0 0,1-5 0 0,-6 5 0 0,0-1 0 0,-11 1 0 0,6-5 0 0,-1 5 0 15,-5-5 0-15,11 0 0 0,-10 10 0 0,4-6 0 16,6 6 0-16,-5 4-9 16,5 1-41-16,0-6-8 0,0 6-2 0,0 9-616 15,0 0-124-15</inkml:trace>
  <inkml:trace contextRef="#ctx0" brushRef="#br0" timeOffset="1156">1379 1321 1267 0,'27'4'28'0,"-27"-4"5"0,0 0 2 16,11-4 1-16,0-6-36 0,-5 5 0 0,10 0 0 0,-5-4 0 16,5-6 109-16,0 1 15 15,-5 0 4-15,-6-6 0 0,6-4 0 0,-6-4 0 16,-5 4 0-16,6-10 0 0,-1-4-162 0,-5 4-32 0,6-4-6 0,-12-6-2 0,1-4 118 0,-6 0 24 15,0 0 5-15,-5-9 1 0,5 9-59 0,-5-10-15 32,0 0 0-32,0-4 0 0,-1 4 0 0,-4-4 0 15,-1 4 0-15,6 5 0 0,0 1 54 0,-1 4 8 16,1 9 2-16,5 1 0 16,-5 9-103-16,5 5-20 0,1 5-4 0,4 0-1 15,-5 9 31-15,6 0 5 0,0 10 2 0,-6-9-607 16,0-1-122-16</inkml:trace>
  <inkml:trace contextRef="#ctx0" brushRef="#br0" timeOffset="1858">1985 668 1440 0,'0'0'64'0,"0"0"12"0,0 0-60 0,10 0-16 16,1 4 0-16,0 1 0 0,-11-5 119 0,11-9 21 31,10 4 4-31,6 0 0 0,-5 0 24 0,16 0 5 16,10 10 1-16,-4 0 0 0,-17-5-126 0,0 0-24 15,-11 0-6-15,0 5-1 16,0-5-167 0,-10 5-34-16,-6-5-6 0,0 0-2 0</inkml:trace>
  <inkml:trace contextRef="#ctx0" brushRef="#br0" timeOffset="2355">3146 591 1494 0,'0'0'32'0,"0"0"8"16,-5-5 0-16,-1-5 3 0,6 6-35 0,0 4-8 0,0 0 0 0,0 0 0 15,0 0 54-15,-11 4 9 0,-5-4 1 0,5 5 1 0,-5 0-8 0,0 5-1 16,0 9-1-16,0-10 0 0,5-9-37 0,-11 5-7 16,6 10-2-16,5 4 0 0,-5-5 39 0,5 1 7 31,0 4 1-31,11 0 1 0,-5 0-40 0,5 5-8 16,5-5-1-16,1 10-8 0,-1-5 49 0,6 0 3 15,5-5 1-15,-5-4 0 0,0 4-33 0,5 0-8 0,0 0 0 16,0-4-1-16,-5-5 42 0,5-1 9 0,-5-4 2 0,5 5 0 0,6-1-52 0,-6-4-12 15,0-5 0-15,6 0 0 0,-6 5 0 0,0-5 0 16,1 0 0-16,-1 0 0 16,0 5-151-16,0-5-33 0,-5-5-6 0,0 0-795 0</inkml:trace>
  <inkml:trace contextRef="#ctx0" brushRef="#br0" timeOffset="2716">3589 836 1267 0,'0'0'28'0,"0"0"5"0,5-10 2 0,1 0 1 0,-1-4-36 0,-5 4 0 0,0 1 0 0,0-1 0 16,-5-4 58-16,5-1 5 0,-11 6 1 0,6-6 0 15,-6 1 51-15,0 0 10 0,6 4 3 0,-6 5 0 32,5 5-52-32,-4-5-9 0,-1 10-3 0,0 0 0 0,0 9-51 0,0-4-13 15,6 0 0-15,0 4 0 16,-1 0 0-16,1 1 0 0,-1-1 0 0,6 1 0 0,6-1 0 0,-6 0 0 0,0 1 0 0,5-1 0 15,-5-14 0-15,11 10 0 0,0-1 0 0,-6 1 0 16,11 0 0-16,-16-10 0 0,0 0 0 0,0 0 0 0,11-5 0 16,0 0 0-16,-11 5 0 0,11-5 0 0,5 0 0 0,-11 1 0 15,6-6 0-15,0 5 0 0,0-4 0 0,-6-1 0 16,-5 10 0-16,11-5 0 0,-6-4 0 0,-5 9 0 16,0 0 0-16,17-5 0 0,-7 5 0 0,-10 0 0 15,0 0 0-15,0 0 0 0,11-5 0 0,-11 5 0 16,11 5 0-16,0 0 0 0,0 4 0 0,-1 1 0 15,7-1 0-15,-7 1 0 16,7 0-253-16,-7-1-54 0,17 15-10 0,-5-9-3 0</inkml:trace>
  <inkml:trace contextRef="#ctx0" brushRef="#br0" timeOffset="2904">3929 903 576 0,'0'0'25'0,"0"0"6"0,0 0-31 0,0 0 0 0,0 0 0 0,0 0 0 15,0 0 200-15,0-10 35 0,-10 1 6 0,4-6 2 0,1 6-133 0,5-6-26 0,-6 6-6 0,1-6-1 16,0-4-10-16,-1 0-3 16,6-5 0-16,6 5 0 0,-12-1 0 0,12 6 0 0,-1 0 0 0,0 4 0 15,1-4-51-15,-1 4-13 0,11-4 0 0,1 9 0 16,-12-5 0-16,11 5 0 0,-5 1 0 0,5-6 0 16,-5 5-100-16,5 0-22 0,-16 5-5 0,16 0-717 15</inkml:trace>
  <inkml:trace contextRef="#ctx0" brushRef="#br0" timeOffset="3389">4302 139 1497 0,'0'0'32'0,"0"0"8"0,0 0 0 0,0 0 4 0,0 10-36 0,0 4-8 0,0 1 0 0,-5 9 0 16,5 5 78-16,0-5 14 0,-6 4 2 0,6 6 1 15,-5 4-50-15,5 6-9 0,0-1-3 0,0 0 0 16,5 0 25-16,1 1 5 0,-1-1 1 0,6-5 0 16,-6 1-52-16,1-6-12 0,10 6 0 0,-5-15 0 15,-6 0 37-15,6-10 5 16,0 0 1-16,0 1 0 0,5-10-30 0,-5 4-5 0,-1-9-8 0,-4 5 11 31,5-5-11-31,-11 0-9 0,10-10 9 0,-4 1-13 16,-1-1-23-16,-5-9-5 0,0 5-1 0,0-6 0 0,-11 6 34 0,1 0 8 0,-1-10 0 0,0 4 0 15,-5 1 0-15,-6-5 0 0,6 5 0 0,0-5 0 16,0 10 19-16,-1-6 5 0,1 1 2 0,5 5 0 16,0 4-42-16,6 1-8 0,0-1-1 0,5 10-1 0,0 0 26 0,0 0 0 15,0 0 0-15,16 14 0 16,0-4-210-16,0 0-37 0,6 9-7 0,-6 0-2 0</inkml:trace>
  <inkml:trace contextRef="#ctx0" brushRef="#br0" timeOffset="3640">4756 898 903 0,'0'0'40'0,"11"0"8"0,-1 0-38 0,-10 0-10 15,17 0 0-15,-7-5 0 0,1 0 88 0,-11 5 16 0,11-4 4 0,0-6 0 16,0 0-10-16,0 6-2 0,-6-11 0 0,0 6 0 16,-5-1 46-16,0-4 9 0,-5 4 1 0,5-4 1 15,-5-1-122-15,-1 6-31 0,1-6 0 0,-6 6 0 16,6-1 0-16,-6 0 0 0,0 1 0 0,0 4 0 0,0 5 0 0,0 0-10 0,11 0 0 0,-16 0 0 15,11 10 10-15,5-10 11 0,-11 4-3 0,6 6 0 16,-6 0-23-16,11-10-5 0,-6 14 0 0,6-14-1 16,6 10-16-1,-6-1-3-15,11 6-1 0,-6-6 0 0,6 1-29 16,-6-1-6-16,6-4 0 0,5 10-1 0,0-6-67 0,1 1-12 0</inkml:trace>
  <inkml:trace contextRef="#ctx0" brushRef="#br0" timeOffset="4155">5031 725 1450 0,'0'0'32'0,"0"0"6"0,0 0 2 0,0 0 1 0,6 15-33 0,-6-6-8 0,0-9 0 0,0 19 0 16,5 1 88-16,-5-6 16 0,6 5 4 0,-6 0 0 31,0-4-32-31,5-1-5 0,-5 1-2 0,5 4 0 16,-5-10-33-16,0-9-6 0,0 0-2 0,6 15 0 15,-6-15-28-15,0 0 0 0,0 0 0 0,0 0 0 16,0 0 0-16,0 0 0 0,0 0 0 0,0 0 0 16,0 0 20-16,5-10-1 0,6 1-1 0,0-1 0 15,0 0-18-15,-1-4 0 0,1-5 0 0,-5 0 0 16,4 4-11-16,1-4-5 0,0 0-2 0,5 0 0 0,-5-1 26 0,0 1 4 0,5 0 2 0,-5 5 0 15,0 4-2-15,5 0-1 0,-5 1 0 0,5 4 0 16,-5 0-11-16,5 0 12 0,-11 5-12 0,6 5 12 16,0 0 5-16,-11-5 2 0,11 10 0 0,-6 4 0 0,1 5 0 0,-1-4 0 15,-5-1 0-15,0 0 0 0,0 10-19 0,0-4 0 16,-11-1 8-16,6-5-8 0,5 5-11 0,-6 1-5 16,1-6-2-16,5 5 0 31,-5-9-211-31,5 4-43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57.5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0 403 0,'12'5'36'0,"-12"-5"-36"0,0 0 0 16,0 22 0-16,6-12 148 0,-6 7 22 0,7-1 5 0,-7 5 1 16,6-4-39-16,-6 4-7 0,6 6-2 0,-6 0 0 15,6 0-51-15,0 11-10 0,12 0-3 0,-12 5 0 16,-12-5-8-16,0-5-3 0,12 5 0 0,0 5 0 16,0 5-23-16,0-4-5 0,-12 10-1 0,6-11 0 15,0 6-13-15,0-6-3 0,-6 6-8 0,6-1 12 16,0 1 0-16,-6 0-1 0,6-6 0 0,0-5 0 15,0 0-34-15,0-11-6 0,-6 0-2 16,0 0 0-16,6-6 56 0,0-4 11 0,12-1 3 0,-12 0 0 0,-6-5-39 16,0 0 0-16,6-11-12 0,0 0 4 15,-6 5-19-15,6-5-3 0,0 0-1 16,0 0 0-16,0 0 47 0,0 0 8 0,0 0 3 16,0 0 0-16,0 0-43 0,0 0-9 0,0-11-2 15,0 0 0-15,0-5 27 0,6 5 0 0,6-5 0 0,-6 0 0 0,0-6 0 16,6 1 0-16,-5-1 0 0,5 0 0 0,0 1 0 15,0 5 0-15,6-6 0 0,-6 6 0 0,1-6 0 16,-1 6 0-16,6 10 0 0,-6-4 0 0,6 4 0 0,1 1 0 16,-1-6 0-16,-6 6 0 0,0 5 0 0,7 5 0 15,-7 0 0-15,0 6 0 0,0-5 0 0,0 10 0 16,-6-5 0-16,0 10 0 0,0-4 46 0,1-1 14 16,-7 5 4-16,0-4 0 0,0 4-52 0,0 1-12 15,0-1 0-15,0-4 0 0,0 4-14 0,0 1-6 16,-7-6 0-16,7 6-1 15,0-11-18-15,0 10-3 0,0-5-1 0,0 1-853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2.6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120 2217 1105 0,'0'0'24'0,"0"0"4"0,0 0 2 0,0 0 2 0,0 0-32 0,0 0 0 0,-7-6 0 0,-5-5 0 16,6 1 43-16,-6-1 1 0,6 0 1 0,0-5 0 15,0-6 3-15,0 0 1 0,0-5 0 0,-7 6 0 16,7-12-5-16,0 1-2 16,0-6 0-16,6 0 0 0,-12 0-24 0,12-10-5 0,0 4-1 0,-6-10 0 15,6-5-12-15,-6-1 9 0,12-10-9 0,-6 0 8 16,0-6 11-16,6-5 1 0,0-6 1 0,0 1 0 15,6 5-21-15,1-11 0 0,-1 5 0 0,6 1 0 16,0-1 0-16,0 6-16 0,1-5 2 0,-1 10 1 0,0 0 36 16,7 11 7-16,-13 11 2 0,6 0 0 0,0 11-32 15,0 0 0-15,-5 10 0 0,5-5 0 0,0 17-9 16,-6-1-8-16,0 1-2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07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1087 345 0,'0'0'15'0,"0"0"4"0,0 0-19 0,0 0 0 0,0 0 0 16,0 0 0-16,-12 5 106 0,6 1 18 0,-1 4 3 0,7-10 1 15,0 0-8-15,0 0 0 0,-6 6-1 0,-6 5 0 16,12-11-37-16,0 0-7 0,0 0-2 0,0 0 0 16,0 0-7-16,0 0-2 0,0 16 0 0,0-16 0 15,0 0 0-15,0 0 0 0,0 0 0 0,0 0 0 16,0 0 0-16,0 0 0 0,0 0 0 0,0 0 0 16,0 0-51-16,0 0-13 0,0 0 0 0,0 0 0 15,0 0 0-15,0 0 0 0,18-11 0 0,-5 6 0 16,5 5 0-16,-18 0 0 0,18 0 0 0,-6-11 0 0,-6-5 0 0,7-1 0 15,-1 1 0-15,6 0 0 0,-6 0 0 0,0 0 0 16,0-6 0-16,7 0 0 0,-7 6 0 0,6-6 0 16,-6 1 0-16,0-6 0 0,7 5 0 15,-1-5 0-15,-6 0 0 0,0 5 0 16,7-5 0-16,-7 6 0 0,0-1 0 0,0-5 0 0,-6 0 8 16,6 5 0-16,-6 6-8 0,0 0 12 0,-6 0-12 0,7 0-8 15,-7 16 8-15,0 0-13 0,0 0 13 0,0 0 0 16,0 0 0-16,0 0 0 0,-13 0 0 0,-5 0 0 15,12 10 0-15,-12 1 0 0,12 5 0 0,-13 1 0 16,7 4 0-16,0 6 0 0,0-5 0 0,6 0 0 16,-6 10 0-16,6-5 0 0,-7 5 0 0,13-4 0 15,-6-1 0-15,6 0 0 0,0 0 0 0,6 0 0 16,1 0 0-16,-1 5 0 0,0-5 0 0,6 0 0 0,0-5 0 16,0-1 0-16,6 1 0 0,1-6 0 0,-1 1 0 15,0-1 0-15,0 5 48 0,1-4 13 0,5-7 3 0,-12 7 0 16,6-17-52-16,1 5-12 0,-7 0 0 0,6 1 0 15,-6-6-17-15,7 5-7 0,-7 1 0 0,-12-6-1 16,0 0-114-16,6-6-22 0,-6 6-5 0,0 0-1 16</inkml:trace>
  <inkml:trace contextRef="#ctx0" brushRef="#br0" timeOffset="408">1073 1292 633 0,'0'0'56'0,"0"0"-44"0,0 0-12 0,0 0 0 16,0 0 126-16,0 0 23 0,0 0 5 0,0 0 1 16,0 0-56-16,6-5-11 0,0-6-3 0,6 6 0 15,-6-1-53-15,0-5-10 0,1 1-2 0,-7-7-1 16,0-4 21-16,0-1 4 0,6-5 0 0,-6 0 1 16,6-5-21-16,-6 5-5 0,0-11-1 0,0 5 0 15,0-5-29-15,0 6-5 0,0-11-2 0,0 0 0 16,-6-1 18-16,0 1 0 0,-1 5 0 0,1-5 0 15,-6 10 0-15,0 1 0 0,0 0 0 0,-6 5 0 16,6-1 26-16,-7 7 9 0,1-1 1 0,0 6 1 16,0 5-59-16,-1 0-12 0,-5 1-2 15,6 4-1-15,-7-5-124 0,1 11-25 0,-19-5-5 16,7 10-1-16</inkml:trace>
  <inkml:trace contextRef="#ctx0" brushRef="#br0" timeOffset="785">94 1168 1036 0,'0'0'46'0,"0"0"10"0,0 0-45 0,0 0-11 0,0 0 0 0,0 0 0 0,0 0 73 0,0 0 13 0,0 0 2 0,-6-11 1 16,-7 0-29-16,7-5-7 0,-6 0-1 0,6 0 0 15,0-1 0-15,0-4-1 0,0-1 0 0,0 1 0 16,-6-1-51-16,5 0-11 0,7-5-1 0,-6 0-1 16,6-11 13-16,-6 11 0 0,12-11 0 0,-6 6 10 15,6-6-2-15,-6 11-8 0,7-11 12 0,-1 11-4 0,6-5 0 16,0 5 0-16,-6 0 0 0,12 5 0 15,-6-5-8-15,7 5 0 0,-7-5-12 0,6 11 12 0,0 0 0 16,-5 5 18-16,5 0-2 0,-6-5 0 16,6 5-16-16,0 0 0 0,-5 6 0 0,5-6 0 15,-6 6-103-15,6-6-24 0,-6 6-5 0,-12 5 0 0</inkml:trace>
  <inkml:trace contextRef="#ctx0" brushRef="#br0" timeOffset="2661">1669 2082 806 0,'0'0'72'0,"0"0"-58"0,0 0-14 0,0 0 0 16,0 0 105-16,0 0 19 0,12-6 3 0,0-4 1 16,-12 10 0-16,7-6 0 0,-7 6 0 0,6-11 0 15,0 1-59-15,6-1-11 0,0 0-2 0,0 0-1 16,-6-5-37-16,6 5-7 0,-5-5-2 0,5 5 0 16,6-5 44-16,-6 0 9 0,6-6 2 0,1 6 0 15,-1-1-52-15,0 7-12 16,0-7 0-16,7 1 0 0,-7-5 36 0,6 4 5 0,1-10 1 0,-7 6 0 15,6-6-28-15,1 5-6 0,5-5 0 0,-12 11-8 16,7 0 12-16,-7-1-12 0,-6 1 12 0,6 0-12 0,-6 5 9 16,1 6-9-16,-1-6 0 0,-6 5 9 0,6 1-9 15,-6 0 0-15,-6-1-10 0,0 6 10 16,0-5-136-16,0 5-22 0,-6 0-4 0,-6-6-733 16</inkml:trace>
  <inkml:trace contextRef="#ctx0" brushRef="#br0" timeOffset="2958">1541 1541 518 0,'0'0'46'0,"0"0"-37"16,0 0-9-16,0 0 0 0,0 0 216 0,0 0 42 0,13 5 8 0,-1 6 2 15,0-5-109-15,6 4-22 0,-6-4-4 0,7 5-1 16,-1 0-54-16,6-1-11 0,7 7-3 0,5 4 0 16,1 6-51-16,-1-5-13 0,1-1 0 0,5 1 0 15,1 5 32-15,-13-11 4 0,-6-5 1 0,1 5 0 16,11-5-8-16,-5 5-1 0,-7 1-1 0,13-1 0 16,-7 0-27-16,13 6 0 0,-13-1 0 0,-6-4 0 15,-5-1 0-15,-1-5 0 0,6 5 0 0,-12-5 0 16,-12-11-46-16,0 0-14 0,12 5-4 15,-12-5-614-15,0 0-123 0</inkml:trace>
  <inkml:trace contextRef="#ctx0" brushRef="#br0" timeOffset="3322">2028 2206 1036 0,'0'0'92'0,"0"0"-73"0,-6-5-19 0,6-1 0 16,-6-4 106-16,0-7 18 0,0 6 3 0,6-10 1 15,-6 5-8-15,6-11 0 0,0-6-1 0,6 1 0 16,-6-12-88-16,0 7-18 0,6-1-3 0,-6-6-1 0,0 7 29 0,0-7 6 16,0 1 0-16,0 0 1 0,-6 5-32 0,0 0-13 15,6 6 11-15,0 10-11 16,-6-5 8-16,6 5-8 0,-13 1 0 0,7-1 0 16,0 6-87-16,-6 0-23 0,0-1-5 0,-6 7-1 0</inkml:trace>
  <inkml:trace contextRef="#ctx0" brushRef="#br0" timeOffset="3558">1487 1741 230 0,'18'11'10'0,"-6"-6"2"0,-6-5-12 0,6 0 0 0,0-5 0 0,7 5 0 16,-1 0 387-16,0 0 74 0,7-5 15 0,-1 5 4 15,12 5-310-15,1 0-62 0,-1-5-12 0,1 0-2 16,12 6-46-16,-1-1-10 0,7-5-2 0,0 0 0 16,-7 0-24-16,7 6-4 0,0-1-8 0,-13 0 11 15,1-5-11-15,-6 0 0 0,5-5 0 0,-11 5 0 16,-1 5-35-16,-6-5-2 0,1 0-1 0,-1-5-662 16,0 0-132-16</inkml:trace>
  <inkml:trace contextRef="#ctx0" brushRef="#br0" timeOffset="4427">2837 1033 460 0,'0'0'20'0,"0"0"5"0,0 0-25 0,0 0 0 0,0 0 0 0,0 0 0 15,0 0 133-15,0 0 22 0,0 0 4 0,0 0 1 16,0 0-39-16,0 0-7 15,0 0-2-15,0 0 0 0,0 0-25 0,0 0-6 16,0 0-1-16,0 0 0 0,0 0-24 0,6 16-4 0,0 0-2 0,6 6 0 16,-5-1 7-16,5 1 2 0,-6 0 0 0,0 10 0 0,6-5 19 15,6 11 4-15,1-5 1 0,-7 10 0 0,6-5-57 16,6 10-11-16,-5-4-3 0,-1 4 0 0,-6 1-12 16,6 0-16-16,-6-1 3 0,7-5 1 0,-1 1 60 15,-12-1 13-15,12-5 3 0,-6 5 0 16,-6-10-103-16,7 4-20 0,-1-4-4 0,0-1-1 15,-6-10 52-15,6 5 12 0,0-11 0 0,1 6 0 0,-7-6 0 0,0-5 0 16,-6-11 0-16,12 11 0 0,-12-11 0 0,0 0 0 16,0 0 0-16,18 10 0 0,-6-4 0 0,-12-6 0 15,12 0 0-15,-12 0 0 0,13 0 0 0,-1-11 0 16,0 0 0-16,0 0 0 0,0 1 0 0,0-1 0 16,1-11 0-16,-1 1 0 0,-6-7 0 0,6 1 0 15,-6-5 0-15,0 0 0 0,6-1 0 0,-6 1 0 0,7-6 0 16,-7-5 0-16,6 5 0 0,-6 0 0 0,0 0 0 15,6-5 0-15,-6 5 0 0,0 5 0 0,0 12 0 16,1 5 0-16,-1-6 0 0,-6 11 0 0,0 11 0 0,0 0 0 16,0 0 0-16,0 0 0 0,0 0 0 0,0 0 0 15,0 0 0-15,0 0 0 0,6 6 0 0,0 10 0 16,6 5 0-16,-6-4 0 0,6 4 0 0,-6 6 0 16,6-5 0-16,1 10 0 0,-7 1 0 0,12-1 0 15,-6 1 0-15,0-6 0 0,0 0 0 0,1 0 0 0,-1 0 12 16,0-6 6-16,0 7 1 0,-6-7 0 0,6-5-31 15,1 1-5-15,-1-1-2 0,0 0 0 0,-6 0 19 0,6-5 0 16,-6 0 0-16,6 0 0 0,1-6 12 0,-13-5 5 16,12 6 2-16,-12-6 0 0,0 0-31 0,18 5-5 15,-6-5-2-15,-12 0 0 0,12-5 31 0,0-1 5 16,1-5 2-16,5 0 0 0,-12-5-31 0,6-5-5 31,0 4-2-31,0-10 0 0,-5-10 3 0,5-1 0 16,0 0 0-16,-6-5 0 0,6 5 25 0,-6-11 6 15,6-5 1-15,-6 5 0 0,-6 1-16 0,7-1 0 0,-1 0 0 16,0 1 0-16,-12 4 0 0,6 1 0 0,-6 0 0 16,-1 0 0-16,7 5 0 0,0 5 0 0,0-5 0 15,0 6 0-15,7 5 0 0,-1 5 0 0,-6-5 8 16,6 6-8-16,0 4 0 0,0 7 11 0,-6-1-11 0,0 11 10 16,0 0-26-16,0 0-4 0,6-6-2 0,-6 6-689 15,0 0-137-15</inkml:trace>
  <inkml:trace contextRef="#ctx0" brushRef="#br0" timeOffset="6448">4401 2504 1497 0,'0'0'32'0,"0"0"8"0,0 0 0 0,0 0 4 0,0 0-36 0,12 0-8 0,0 5 0 0,-12-5 0 16,0 0 104-16,0 0 20 0,0 0 3 0,12-5 1 15,-6-6-52-15,6 5-9 0,-6-4-3 0,7-1 0 0,-7 0-51 16,6 0-13-16,0-11 0 0,0 1 0 0,-6-1 54 0,6-5 8 16,1 0 2-16,-1-11 0 0,0 0-52 0,0-10-12 15,0-1 0-15,-6-10 0 0,0-6 54 16,7-16 8-16,-7-11 2 0,-6-11 0 15,6 0-75-15,-6-10-14 0,0-1-3 16,-6-5-1-16,6 6 46 0,-6-6 10 0,-7 5 1 0,-5 1 1 0,6 10-39 0,-6 11-8 16,6 5-2-16,-7 6 0 0,1 6 20 0,0 4 0 15,0 6 11-15,-1 11-11 0,1 11 10 0,6 0-10 16,0 10 8-16,0 6-8 16,5 6-38-16,-5 4-13 0,6 1-2 0,6 11-1 15,0 5-109-15,-6-6-21 0,0 1-5 0</inkml:trace>
  <inkml:trace contextRef="#ctx0" brushRef="#br0" timeOffset="6918">5283 2228 288 0,'0'0'25'0,"0"0"-25"15,0 0 0-15,0 0 0 0,0 0 248 0,-13 5 44 16,1-5 8-16,0 0 3 0,6 0-176 0,-6-5-35 16,-6-6-8-16,-1 0 0 0,7-5-25 0,-6 0-5 15,0-11-1-15,-1 0 0 0,-5-11-33 0,6 0-6 16,0-11-2-16,-1 1 0 0,7-1 10 0,-6-5 2 16,0 0 0-16,-1-6 0 0,7-5 23 0,0 6 5 15,0-1 0-15,6 1 1 16,0-1-72-16,6 6-14 0,0 0-3 0,0-11-1 15,6 11 8-15,6-10 1 0,0 4 1 0,6 1 0 0,-5-6 53 0,5 11 10 16,0 0 3-16,6-1 0 0,1 18-11 0,-1-1-3 16,-6 5 0-16,1 6 0 0,-7 0-25 0,6 11 0 0,-6 0 0 15,0 10 0 1,0 1-97-16,1 5-25 0,-13 0-5 0,12 5-1 0</inkml:trace>
  <inkml:trace contextRef="#ctx0" brushRef="#br0" timeOffset="7357">5392 1341 1497 0,'12'38'66'0,"-6"-22"14"0,0 0-64 0,7 0-16 16,-7 12 0-16,12-1 0 0,-6 0 106 0,0 0 18 15,0 5 3-15,1 1 1 0,-1-6-103 0,0 10-25 16,0-4 0-16,0-1 0 0,-6-10 43 0,0 5 3 16,7-5 1-16,-1 5 0 0,-6-11-38 0,6-5-9 15,-12-1 0-15,12 7 0 0,-6-6 0 0,6-1 12 16,-12-10-12-16,6 11 12 0,-6-11-12 0,0 0 12 16,13 6-12-16,-13-6 12 0,0 0 8 0,0 0 3 15,12 10 0-15,-12-10 0 0,0 0-10 0,0 0-1 16,0 0-1-16,12-10 0 0,-12 10-3 0,6-11 0 15,6-5 0-15,-6 5 0 0,0-6 16 16,0 1 2-16,-6 0 1 0,7 0 0 16,-1-6-73-16,6 1-14 0,-6-6-4 0,6-1 0 0,-6 1 103 0,6 0 20 15,-6 0 4-15,7 6 1 0,5-6-52 0,-12 5-12 0,0 0 0 16,-6-5 0-16,6 6 0 0,6-1 0 0,0 6 0 0,1 5 0 16,5-5 0-16,-12 5 0 0,6 0 0 0,0 0 0 15,6 1 0-15,-5 4 0 0,-13 6 0 0,12-11 0 16,-12 11 0-16,0 0 0 0,0 0 0 0,0 0 0 15,0 0-129-15,0 0-29 0,0 0-6 0,0 0-746 16</inkml:trace>
  <inkml:trace contextRef="#ctx0" brushRef="#br0" timeOffset="7782">5356 1081 172 0,'0'0'8'0,"0"0"1"0,0 0-9 0,0 0 0 0,0 0 0 0,0 0 0 16,0 0 260-16,12 0 51 0,-12 0 9 0,18 0 3 16,-6 6-182-16,6-1-36 0,1 1-7 0,-1-1-2 15,0 0-25-15,6-5-6 0,1 0-1 0,-1 0 0 16,-6-5-9-16,7 10-3 0,5 6 0 0,-6 0 0 15,1-11-25-15,-1-5-6 0,-6 5-1 0,1 0 0 16,-1-6-6-16,0 1-2 0,0-1 0 0,-5 6 0 16,5-5-3-16,0 0-1 0,-6-1 0 0,0 1 0 15,1-1 0-15,-13 6-8 0,6-10 12 0,-6 10-4 16,0 0 1-16,6-11 0 0,0 0 0 0,-6 11 0 16,0 0-9-16,0-11 0 0,-12-5 9 0,-1 0-9 15,1 0-23-15,-6-1-9 0,-6 1-1 0,-1 0-1 0,1 5 34 16,0-5 0-16,-7 0 0 0,13-1 0 0,-6-4 0 15,-1 5 0-15,7-1 0 0,-6 1 0 16,12-6 0-16,-7 12 0 0,7-1 0 0,6 5 0 0,6 6 0 16,0 0 0-16,-6-10 0 0,6 10 0 15,0 0-109-15,0 0-15 0,12-6-4 0,0 6 0 0</inkml:trace>
  <inkml:trace contextRef="#ctx0" brushRef="#br0" timeOffset="8172">6244 2087 1447 0,'0'0'32'0,"0"0"6"0,0 0 2 0,0 0 0 0,0 0-32 0,0 0-8 0,0 0 0 0,12-5 0 16,0 5 85-16,-6-6 15 0,6-4 4 0,-6-1 0 15,7 0-53-15,-7-11-11 0,0 1-1 0,6-6-1 16,0-6 4-16,-6-5 1 0,6-5 0 0,-6-6 0 16,7-5-18-16,-7 0-3 0,-6-5-1 0,6-12 0 0,-6 7-21 15,-6-1 0-15,6 0 0 0,-6-11 0 16,-1 0 0-16,7-5 0 0,-6 6 0 0,-6-12 0 15,0 1 0-15,6 4 0 0,-6 12 0 0,6-6 0 0,0 6 0 16,0 5 0-16,-1 11 0 16,-5 6 0-16,6 4 0 0,-6 12 0 0,6-6 0 0,0 16 0 15,0 1 0-15,-6 5 0 0,6 5 0 0,-1 0-644 16,1 5-134-16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7.1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 1036 0,'0'0'46'0,"0"0"10"0,0 0-45 0,0 0-11 0,0 0 0 0,0 0 0 16,0 0 53-16,0 0 9 0,0 0 2 0,0 0 0 16,0 0 0-16,0 0 0 0,0 0 0 0,0 0 0 15,0 0-54-15,0 0-10 0,0 0 0 0,0 0 0 16,0 0 0-16,0 0 0 0,0 0 0 0,0 0 0 16,0 0 42-16,0 0 4 0,0 0 1 0,0 0 0 15,12 0 13-15,-12 0 2 0,13 0 1 0,-1 0 0 16,6 0-8-16,0 0-2 0,-6 5 0 0,7-5 0 0,5 0-19 15,-6-5-4-15,-6 5-1 0,7 5 0 0,5-5-29 16,6 5 0-16,7 6 0 0,5-5 0 0,1-1 57 16,-6 1 6-16,-7-1 1 0,0-5 0 15,1 5-52-15,-7 1-12 0,7-6 0 0,-7 5 0 0,-6-5 0 16,0 0 0-16,-5 0 0 0,-1-5 0 0,0 5-11 0,-12 0-5 16,0 0 0-16,18-6-1 0,-12 6 17 0,-6 0 0 15,0 0 0-15,0 0 0 16,0 0-42-16,0 0-5 0,0 0-1 0,0 0-621 15,0 0-125-15</inkml:trace>
  <inkml:trace contextRef="#ctx0" brushRef="#br0" timeOffset="328">37 293 1267 0,'0'0'28'0,"0"0"5"0,0 0 2 0,0 0 1 0,18 5-36 0,-6 0 0 0,-12-5 0 0,18 6 0 16,1-6 109-16,-7 5 15 0,6 1 4 0,6-6 0 15,-5 5-52-15,-1 1-9 0,6-1-3 0,1 0 0 16,-1 1-1-16,6-1-1 0,1 1 0 0,-7-6 0 0,6 5-20 0,1 0-4 15,-1 1-1-15,-5-6 0 0,-7 5-8 0,0 1-1 16,0-6-1-16,-18 0 0 0,25 5-27 16,-25-5 8-16,0 0-8 0,12 5 0 0,6-5 0 0,-18 0 0 15,0 0 0-15,0 0 0 16,0 0-66-16,0 0-18 0,12 0-4 0,-12 0-1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9.5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1667 1324 961 0,'0'0'20'0,"0"0"5"0,0 0 1 0,0 0 2 0,0 0-28 0,0 0 0 0,0 0 0 0,0 0 0 16,0 0 89-16,-6 11 12 0,-6 0 3 0,6-6 0 15,-6 0-26-15,6 1-5 0,-6-6-1 0,12 0 0 16,-6 5-39-16,-7-5-8 0,1-5-1 0,0 5-1 15,0 5 14-15,-6-5 3 0,6-5 1 0,-7 5 0 16,1-6-23-16,-6 6-5 0,5 6-1 0,-5-6 0 16,-6 0-12-16,5 0 0 0,-11-6 0 0,5 6 0 15,1 6 0-15,0-6 0 0,-7 0 0 0,1 0 0 16,-7 0 0-16,0 0 0 0,1 0 0 0,-7 5 0 16,7-10 20-16,-1 5 5 0,7 5 1 0,-7-5 0 15,0 0-42-15,7 0-8 0,-1 6-1 16,1-6-1-16,-1 0 26 0,1 0 0 0,-1 5 0 0,7-5 0 0,-7 0 0 15,1 0 0-15,6 0 0 0,-1-5 0 0,-5-1 20 16,5 6 4-16,7 0 0 0,0 0 0 0,-1-5-37 0,7 5-7 16,0 0-2-16,-1 0 0 0,-5 0 22 0,6 0 0 15,0 0 0-15,5 0 0 16,7 0 0-16,-6 0 0 0,6 0 0 0,6 0 0 0,0 0 0 0,0 0 0 16,-6 0 0-16,-6 11 8 0,12-11-8 0,0 0 10 15,0 0-10-15,0 0 10 0,0 0-10 0,0 0 8 16,0 0-8-16,0 0 8 0,0 0 1 0,0 0 0 0,0 0 0 15,0 0 0-15,0 0-9 0,12-11 0 0,-6 5 0 0,12-4 0 16,-5-7 0-16,5 6 0 0,0 1 0 16,0 4 0-16,1 1 53 0,-1-11 9 0,0 5 2 15,0-5 0-15,7-1-52 0,-7 1-12 0,6 0 0 16,-6 0 0-16,7-6 0 0,-7 6-12 0,0 0 3 16,1 5 0-16,5-5 9 0,-6-6 12 0,6 0-2 0,1 1-1 15,-7-1-9-15,6 0 0 0,1 1 0 0,-7-1 0 16,0 1 0-16,0-1 0 0,1 6 0 0,-7-1 0 15,0 7 0-15,0-1 0 0,0-5 0 0,1 5 0 16,-7 0 0-16,6 0 0 16,-6 6 0-16,0-6 0 0,-6 11 0 0,6-5 0 0,0-6 0 15,-6 5 0-15,6-4 0 0,-6-1 0 0,0 11 0 0,6-6 0 0,-6-5 0 16,0 6 0-16,0-6 0 0,-6 0 0 0,6 6 0 16,-6 0 0-16,6-6 0 0,-12 5 0 0,0 1 0 0,0 0 0 15,-1-1 0-15,-5 1 0 0,6-6 0 0,-6 6 0 16,-7-6 0-16,7 5 0 0,6 1 0 0,0 0 0 15,-6 5 0-15,-7-11 0 0,7 0 0 0,-6 5 0 16,-7-4 0-16,7-1 0 0,0 0 0 0,-1-5 0 16,-5 5 0-16,6-5 0 0,-1 5 0 0,1-5 0 15,0 5 0-15,5 0 0 0,-5-11 10 0,6 6 0 0,-7 0 0 16,7 0 0-16,0-6-10 0,0 1 0 0,-1-1 0 16,7 0 0-16,-12 6 0 0,12-6 0 0,-7 6 0 15,7-5 0-15,6 4 12 0,-6 1 11 0,0 0 1 16,0 5 1-16,6-5-40 0,6 11-8 0,0 5-1 0,0-11-1 15,0 0 25-15,0 11 0 0,6-11 0 0,-6 11 0 16,-6-11 0-16,0 6 0 0,6 5 0 0,0 0 0 16,0 0 0-16,0 0 0 0,12-6 0 0,6-4 0 15,0 10 21-15,0-6 0 0,1 1 0 0,11-1 0 16,1 1-13-16,5 5-8 0,13-5 8 0,-1 5-8 16,-17 0 0-16,5 0-8 0,1-6 0 0,5 6 0 0,7-5 18 15,0 5 4-15,-1-6 1 0,7 6 0 0,0 0 5 16,6 0 0-16,0 0 1 0,12-5 0 0,-7 5-21 15,1 0 0-15,-6 0 0 0,0-5 8 0,6-1-8 0,-6 1 0 16,-6-1 0-16,-7 6 0 0,1-5 0 0,-7 0 0 16,1-1 0-16,-13 6 0 0,7 0 0 0,-13 6 0 15,1-6 0-15,-7 5 0 0,0-5 0 0,-6 5 0 16,0 1 0-16,1 5-716 16,-13-1-144-16</inkml:trace>
  <inkml:trace contextRef="#ctx0" brushRef="#br0" timeOffset="1890">250 1746 1036 0,'0'0'23'0,"18"0"5"0,7 0 0 0,-25 0 1 0,-25 0-29 0,13 0 0 16,12 0 0-16,12 0 0 0,19 0 57 0,-31 0 6 16,0 0 1-16,0 0 0 0,0 0 0 0,0 0 0 15,0 0 0-15,0 0 0 0,12 0 0 0,6 5 0 16,-18-5 0-16,6 5 0 16,12 1 0-16,1-6 0 0,-1 5 0 0,6 1 0 0,-5-6-52 0,-7 0-12 0,6 0 0 15,6 5 0-15,-5-5 54 0,-1 0 8 16,0 0 2-16,-6 0 0 0,0 0-52 0,1 0-12 0,-1 0 0 0,0-5 0 15,-6 5 0-15,6-6 0 0,0 6 0 0,0-5 0 16,-5 5 0-16,5-6 0 16,0 1 0-16,0 0 0 0,0 5 0 0,0-6 0 0,1 1 0 15,5 5 0-15,-12 0 0 0,0-6 0 0,6 1 0 0,-6 0 0 16,-6 5 0-16,12 0 0 0,-12 0 0 0,0 0 0 16,0 0 0-16,0 0 0 0,0 0 0 0,0 0 0 15,0 0 0-15,0 0 0 0,0 0 0 0,0 0 0 16,0 0 0-16,0 0 0 15,0 0 0-15,-12-11 0 0,0 0 0 0,6 6 0 0,-6-6 0 0,0 5 0 16,-1 1 0-16,13 5 0 0,-12-11 0 0,12 11 0 16,-6-11 0-16,6 11 0 0,-12-5 0 0,12 5 0 0,0 0 0 0,0 0 0 15,0 0 0-15,0 0 0 0,0 0 0 0,0 0 0 16,0 0 0-16,0 0 0 16,0 0-100-16,0 0-22 0,0 0-5 0,0 0-1 0</inkml:trace>
  <inkml:trace contextRef="#ctx0" brushRef="#br0" timeOffset="3473">1558 1924 633 0,'0'0'56'0,"0"0"-44"0,0 0-12 0,0 0 0 0,0 0 143 0,0 0 26 31,0 0 6-31,0 0 1 0,0 0-49 0,0 0-10 0,0 0-1 0,0 0-1 0,0 0-59 0,0 0-11 16,0 0-2-16,0 0-1 0,0 0-16 0,0 0-3 16,0 6-1-16,-12-1 0 15,6-5-7-15,0 0-2 0,-7 0 0 0,7 5 0 0,-6 1-5 0,6-6-8 16,-12 5 11-16,6 1-11 0,-7-1 9 0,7 6-9 15,-6-6 0-15,6 6 9 0,-6 5-9 0,-1-5 12 16,1 5-12-16,6-5 12 0,-6 5-12 0,6 6 10 16,-1 0-10-16,1-1 10 0,0-5-24 0,6 6-5 15,6 0-1-15,-6-1 0 0,6 1 68 0,6 0 12 16,-6-1 4-16,6 1 0 0,6-6-52 0,-6 0-12 16,6 0 0-16,1 1 0 0,-1-1 54 0,-6 0 8 0,6 0 2 15,0-5 0-15,0-11-40 0,1 6-7 0,-1-1-1 16,0 0-1-16,0 6-24 0,6-11-5 0,-18 0-1 15,12 6 0 1,-12-6 15-16,13 0 0 0,-13 0 0 0,12 5 0 0,-12-5 0 0,0 0 0 0,0 0 0 0,0 0 0 16,6-11-105-16,-6 11-19 15,0 0-3-15,0 0-513 0,6-11-102 0</inkml:trace>
  <inkml:trace contextRef="#ctx0" brushRef="#br0" timeOffset="3724">1254 2227 1054 0,'12'0'47'0,"-6"0"9"0,0 0-44 0,0 0-12 16,-6 0 0-16,6-6 0 0,6 6 100 0,-5 0 19 16,5-5 3-16,0 5 1 0,-6-5-47 0,6 5-10 15,0 0-2-15,0 0 0 0,1 0 0 0,-1 0 0 16,0 0 0-16,6 5 0 0,-6-5-39 0,1 5-8 15,5 1-1-15,-6-6-1 0,0-6-15 0,0 6 0 16,0 0 0-16,1 0-600 16,-1-5-112-16</inkml:trace>
  <inkml:trace contextRef="#ctx0" brushRef="#br0" timeOffset="4585">2483 2508 633 0,'0'0'56'0,"0"0"-44"15,0 0-12-15,0 0 0 0,0 0 113 0,0 0 21 16,0 0 4-16,0 0 1 0,0 0-31 0,0 0-5 16,0 0-2-16,0 0 0 0,0 0-29 0,0 0-7 15,0 0-1-15,0 0 0 0,0 0-51 0,0 0-13 0,12 5 0 16,-12-5 0-16,0 0 53 0,0 0 8 16,0 0 2-16,0 0 0 0,-12 6-51 0,-1-1-12 0,1 1 0 15,0-6 0-15,-12 0 0 0,5 0 0 0,-5 5 0 0,-6-5 0 16,5 0 0-16,1 0 0 0,-6 0 0 0,-7 0 0 15,7 0 0-15,5 0 0 0,7 0 0 0,0 0 0 16,0 0 0-16,-7 0 0 0,1 0 0 16,6-5 0-16,-7 5 0 0,7 0 0 0,-6 0 0 0,6 0 0 15,5 5 0-15,1-5 0 0,0 0 0 0,0 0 0 16,0 0 0-16,12 0 0 0,-6 0 0 0,6 0 0 16,0 0 0-16,0 0 0 0,0 0 0 0,0 0 0 15,0 0 0-15,0 0 0 0,0 0 0 0,0 0 0 16,0 0 0-16,0 0 0 0,6-11 0 0,6 0 0 0,0 1 0 15,0-1 0-15,-6-5 0 0,0-1 0 0,7 7 0 16,-1-7 0-16,0 1 0 0,0 5 0 0,0-5 0 0,6-6 0 16,-5 6 0-16,5 0 0 0,-6 5 0 15,0-5 0-15,-6-6 0 0,6 6 0 0,1 0 0 0,-1 0 0 16,-6-6 0-16,12-5 0 0,0 11 0 0,7-6 0 16,-13 1 0-16,0-1 0 0,0-5 0 0,6 11 0 15,-11-6 0-15,5 0 0 16,-6 6 0-16,0 0 0 0,6 5 0 0,0-5 0 0,-12 5 0 0,6-5 0 15,-6 0 0-15,6 5 0 0,-6 11 57 0,0-11 6 16,0 11 1-16,-6-11 0 16,-6 0-103-16,0 1-20 0,6-1-4 0,-6 5-1 0,0 1 103 0,-1 5 20 0,1-5 4 0,-6 5 1 15,0 0-64-15,-1 0-28 0,13 0 3 0,-12 5 0 32,6 0 25-32,-6 1-10 0,-1 5 10 15,1-6 0-15,-6 0 0 0,6 1-8 0,-1-1 8 0,1 1 0 31,6-1-32-31,0-5-2 0,0 5-1 0,12-5 0 0,0 0 35 0,0 0 0 0,0 0 0 0,0 0 0 16,0 0 0-16,0 0 0 0,0 0 0 0,0 0 0 16,0 0-178-16,0 0-29 15,0 0-5-15</inkml:trace>
  <inkml:trace contextRef="#ctx0" brushRef="#br0" timeOffset="5307">2111 2492 806 0,'0'0'17'0,"0"0"4"0,0 0 1 0,0 0 2 0,0 0-24 0,0 0 0 0,0 0 0 0,0 0 0 15,0 0 0-15,0 0 0 0,0 0 0 0,0 0 0 16,0 0 56-16,0 0 6 0,0 0 2 0,0 0 0 16,0 0-11-16,7-6-1 0,-7 6-1 0,6-5 0 15,0-6-9-15,-6 11-2 0,0 0 0 0,6-5 0 16,0-1-19-16,12 1-4 0,-6-6-1 0,0 6 0 16,1-6 18-16,-7 0 3 0,-6 0 1 0,6 1 0 15,0-1 7-15,6 0 2 0,-6-5 0 0,6-1 0 0,0 1-16 16,1 5-3-16,5-5-1 0,-6 0 0 0,6-11 8 15,-6 11 1-15,7-6 1 0,-1 6 0 0,-6-6-29 16,0-5-8-16,0 11 0 0,7-6 0 0,-13 1 0 16,0-1 0-16,6 0 0 0,0 6 0 0,0 0 0 15,-6 0 0-15,1 0 0 0,-1-1 0 0,0 7 0 16,0-7 0-16,0 7 0 0,0-1 0 0,6 11 0 0,-12 0 0 16,6-11 0-16,-6 11 8 0,0 0-8 0,0 0 0 15,0 0 0-15,0-11 8 0,0 0-8 0,0 11 0 16,-6-11-8-16,6 11 8 0,0 0 0 0,0 0 0 15,-6-5 9-15,6 5-9 0,0 0 0 0,0 0 0 16,-12-11 0-16,6 6-12 0,-6-6 12 0,-1 6 0 16,-5-1 0-16,6 1 0 0,0-1 0 0,0 1 0 0,-7 5 0 15,7 0 0-15,-6 0 0 0,0-5 0 0,0 5 0 16,-1 0 0-16,1 0 0 0,0 0 0 0,-7 0 0 0,7 0 0 16,0 5 0-16,6-5 0 0,-6 0 0 0,5 5 0 15,13-5 0-15,-6 0 8 0,-6 0 0 0,6 6-8 16,-6-1 0-16,12-5 0 0,0 0-12 0,0 0 3 15,-6 0-45-15,6 0-9 16,0 0-1-16,0 0-476 0,0 0-96 0</inkml:trace>
  <inkml:trace contextRef="#ctx0" brushRef="#br0" timeOffset="5826">2848 1832 1047 0,'0'0'46'0,"0"0"10"0,0 0-44 0,0 0-12 0,0 0 0 0,-7 6 0 15,-5-1 57-15,0 0 10 0,0 1 1 0,0-1 1 16,-13-5-11-16,7 0-2 16,0 0-1-16,0 0 0 0,-1 0-23 0,7 0-5 15,0 0-1-15,0-5 0 0,0 5 10 0,12 0 3 0,-12 0 0 0,6-6 0 16,-7 1-48-16,13 5-10 0,0 0-1 0,0 0-1 16,0 0 33-16,-6 0 8 0,-6-11 0 0,12 6 1 15,0 5-21-15,0 0-10 0,0-11 1 0,0 6 0 0,0-6 9 16,0 11 16-16,6-11-4 0,-6 11-1 0,6-11 8 0,6 0 1 15,-5 0 1-15,-1 6 0 0,0-6 16 0,6 6 3 16,0-6 1-16,-6 6 0 0,6-6-28 0,-6 0-5 16,0 0-8-16,-6 11 11 15,0-11-3-15,7 1-8 0,-1-1 12 0,-6 11-4 0,0 0-8 0,0 0 0 16,0 0 0-16,0 0 8 0,-6-11-8 0,-7 0 0 16,1 0 0-16,0 6 0 0,0-1-10 0,0 6-4 15,0 0-1-15,-1 0 0 16,13 0 15-16,0 0 0 0,-6 6 0 0,-6-6 0 0,6 0-12 0,6 0 1 15,-6 5 0-15,6-5 0 16,0 0-176-16,0 0-35 0,0 0-7 0,0 0-2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29.2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0 952 748 0,'0'0'67'0,"0"0"-54"16,0 0-13-16,0 0 0 0,0 0 156 0,0 0 29 16,0 0 6-16,0 0 1 0,0 0-74 0,0 0-14 15,0 0-4-15,0 0 0 0,0 0-44 0,0 0-10 16,0 0-2-16,0 0 0 0,0 0-16 0,0 0-3 15,0 0-1-15,0 0 0 0,0 0 4 0,0 0 0 16,0 0 0-16,0 0 0 0,12 0 12 0,-12 0 4 0,0 0 0 0,0 0 0 16,0 0-12-16,13-6-3 0,-7 6 0 0,6-11 0 15,-6 6-21-15,6 0-8 0,-6-1 0 0,6-5 9 16,-6 6 29-16,0-6 6 0,7 0 0 0,-1-5 1 16,0 11-71-1,-6-6-14-15,6 0-4 0,-6 0-694 0,6-5-139 0</inkml:trace>
  <inkml:trace contextRef="#ctx0" brushRef="#br0" timeOffset="1437">718 854 288 0,'0'0'25'0,"0"0"-25"0,0 0 0 0,0 0 0 15,0 0 172-15,0 0 28 0,0 0 7 0,0 0 1 16,6 11-104-16,-6-11-20 0,0 16-4 0,0-16 0 16,0 0-2-16,0 0 0 0,0 0 0 0,0 0 0 0,-12 6-20 0,12-6-4 15,0 0-1-15,0 0 0 0,0 0-20 0,0 0-4 16,0 0-1-16,0 0 0 0,0 0-16 0,0 0-4 15,0 0-8-15,0 0 12 0,0 0-3 0,0 0-1 16,-6-16 0-16,6 5 0 0,-6-5 1 0,6 5 0 16,-6-11 0-16,6 6 0 0,0-6 0 0,0 6 0 15,0-6 0-15,0 1 0 0,0-6-9 0,0 5 8 16,-6-5-8-16,6 0 8 0,0 0-21 0,0-5-5 16,0 4-1-16,0-4 0 0,0-6 30 15,0 6 5-15,0-1 2 0,0 1 0 0,0 5-18 0,0 0 10 16,0 5-10-16,0 1 8 0,-6-1-8 0,6 6 0 15,0-1 0-15,0 7 0 0,0-1-16 0,0 11-4 16,0 0-2-16,0 0 0 0,0-11 12 0,0 11 10 16,0 0-13-16</inkml:trace>
  <inkml:trace contextRef="#ctx0" brushRef="#br0" timeOffset="1828">919 849 576 0,'0'0'51'0,"0"0"-41"0,0 0-10 16,0 0 0-16,0 0 116 0,0 0 20 0,0 0 5 0,0 0 1 0,0 0-74 0,0 0-14 15,0 0-3-15,0 0-1 0,0 0 31 0,0 0 7 16,0 0 0-16,0 0 1 0,-12 0-32 0,12 0-6 16,0 0-2-16,0 0 0 0,-6-5-5 0,-7-1 0 15,7-10-1-15,0-6 0 0,0 6-26 0,0-6-5 16,6 6 0-16,-6-11-1 0,6 0 31 0,0 0 6 16,6 0 2-16,-6 0 0 0,6-5-35 0,-6-1-7 15,6-5-8-15,-6-5 11 0,0 0-11 0,0-1 0 16,0 1 9-16,0 0-9 0,0 5 0 0,6 6 0 15,-6-1 0-15,0 1 0 0,0 5 8 0,0 0-8 16,0 0 10-16,0 5-10 31,0 6-45-31,0 5-15 0,0 11-4 0,0 0 0 0,0 0-88 0,0 0-19 0</inkml:trace>
  <inkml:trace contextRef="#ctx0" brushRef="#br0" timeOffset="3132">1223 178 1267 0,'0'0'28'0,"0"0"5"0,0 0 2 0,0 0 1 0,0 0-36 0,12 0 0 0,-12 0 0 0,18 0 0 15,-5 0 109-15,5 0 15 0,-6 0 4 0,6 0 0 16,-6 0-62-16,1 0-12 0,5 0-2 0,0 0-1 16,0 6-31-16,1-6-5 0,-7 0-2 0,6 5 0 15,0-5 41-15,0 0 8 0,1 0 2 0,-7 0 0 16,0-5-52-16,-12 5-12 0,12 0 0 0,-12 0 0 16,12-6 0-16,-12 6 0 0,13 0 0 0,-1-5 0 15,-6-6 0-15,-6 11 0 0,6-5 0 0,-6-6 0 0,6 0 0 0,-6 11 0 16,0-5 0-16,0-6 0 0,0 11 0 15,-6-11 0-15,0 0 0 0,-6 6 0 0,6 0 0 0,-7-1 0 16,1-5 0-16,0 6 0 0,12 5 0 0,-6 0 0 16,-6-11 0-16,0 6 0 0,-1-6 0 0,7 0 0 15,-6 6 0-15,6-6 0 0,0 5 0 0,6 6 0 16,-6-5 0-16,6 5 0 0,0 0 0 0,0 0 0 16,0 0 0-16,0 0 0 0,0 0 0 0,0 0-18 15,0 0 4-15,0 0-627 16,0 0-126-16</inkml:trace>
  <inkml:trace contextRef="#ctx0" brushRef="#br0" timeOffset="3932">2312 351 932 0,'0'0'41'0,"0"0"9"0,0 0-40 0,0 0-10 0,0 0 0 0,0 0 0 15,0 0 66-15,0 0 11 16,0 0 3-16,0 0 0 0,0 0-3 0,12 17 0 0,-12-17 0 0,12 16 0 16,-6 0-30-16,6-5-7 0,-12-11 0 0,7 22-1 15,-1-6-11-15,0 0-3 0,0 6 0 0,0-1 0 16,0-10 20-16,0 11 4 0,0-1 1 0,0 1 0 16,0 0-22-16,0-1-4 0,0-5 0 0,1 1-1 15,-1 4-4-15,0-10-1 0,-6-11 0 0,6 16 0 16,-6-16-18-16,0 0 10 0,0 0-10 0,6 11 8 0,-6-11-8 0,0 0 0 15,6 16 0 1,-6-16 8-16,0 0-8 0,0 0 0 0,0 0 0 0,12 6 8 0,-12-6-8 0,0 0 0 16,12 0 9-16,-6 0-9 0,7-11 13 0,-7 11-1 15,0-11-1-15,6 6 0 0,-6-1 6 0,6-4 2 16,-6-1 0-16,0-6 0 0,6 1-3 0,-5 0-1 16,5 5 0-16,-6-5 0 0,6 0-7 0,-6-6 0 15,0 6-8-15,6 0 12 0,-6 5-12 0,0-5 8 16,1-6-8-16,-1 0 0 0,6 6 0 0,-6 0 0 15,0 0 0-15,-6 5 0 0,6-5 8 0,0 5-8 16,-6 11 0-16,0-11 0 0,0 11 0 0,0 0 0 0,0 0 0 16,0 0 0-1,0 0-140-15,-12-5-20 0,12 5-5 0</inkml:trace>
  <inkml:trace contextRef="#ctx0" brushRef="#br0" timeOffset="4401">2336 146 806 0,'0'0'36'0,"0"0"7"0,0 0-35 0,0 0-8 15,0 0 0-15,0 0 0 0,12 11 104 0,-12-11 20 16,13 0 3-16,-1 0 1 0,0 0 0 0,0 5 0 16,0 1 0-16,6-6 0 0,-5 5-73 0,-1-5-15 15,6 11-2-15,-6-6-1 0,0-5-8 0,1 0-1 16,-13 0-1-16,12 0 0 0,0 0-10 0,0 0-1 16,-12 0-1-16,12 0 0 0,-12 0-15 0,12 0 8 15,-12 0-8-15,0 0 0 0,13-11 12 0,-1 6-3 16,-6 5-1-16,-6 0 0 0,0 0 8 0,12-5 0 15,-12 5 1-15,0 0 0 0,0 0-2 0,0-11-1 0,0 11 0 16,0-11 0-16,0 0-14 0,-6 0 11 16,0 1-11-16,0 4 10 0,-6-5-10 0,12 6 0 15,-13-6 0-15,13 11 0 0,0 0 0 0,-12-5 0 0,6-6 0 0,-6 0 0 16,12 11 0-16,0 0 0 0,-6-11 0 0,-6 6 8 16,12-6-8-16,0 11 0 0,0 0 0 0,0 0 8 15,0 0-8-15,0 0 0 0,0 0 0 0,0 0 0 16,0 0-40-1,0 0-11-15,0 0-1 0,0 0-872 0</inkml:trace>
  <inkml:trace contextRef="#ctx0" brushRef="#br0" timeOffset="4776">2823 844 1497 0,'0'0'32'0,"0"0"8"0,0 0 0 0,0 0 4 0,12-6-36 0,-6-5-8 15,0 0 0-15,6 1 0 0,-6 4 53 0,0-10 9 16,1 0 2-16,-1-6 0 0,0 1 0 0,6-1 0 0,-6-5 0 16,6 0 0-16,-12 0-49 0,6 0-15 0,-6-6 8 0,6 1-8 15,-12-6 0-15,6 0 0 0,0 0 0 0,0 0 0 16,0-5 0-16,0 5 0 0,-6 6 11 0,6-6-3 16,0 0 44-16,0 6 10 0,0 10 2 0,0-5 0 15,6 11-108-15,-6 0-22 16,0 5-4-16,0 11-1 0,0 0 71 0,0 0 0 0,0 0 12 0,0 0 0 15,0 0-32-15,0 0-7 16,0 0-1-16,0 0-832 0</inkml:trace>
  <inkml:trace contextRef="#ctx0" brushRef="#br0" timeOffset="5076">3054 811 403 0,'0'0'17'0,"0"0"5"0,0 0-22 0,0 0 0 16,0 0 0-16,0 0 0 0,0-11 244 0,6 0 44 15,-6-5 8-15,6 0 3 0,-6 5-166 0,6-10-33 16,-6 4-6-16,6-4-2 0,-6-1-32 0,0-5-6 16,6 5-2-16,-6-10 0 0,0 5-20 0,0-6-5 0,6 1-1 15,-6 5 0-15,0-11 1 0,0 6 0 0,0-1 0 16,0 6 0-16,0 0-35 0,0 0-8 0,0 0 0 0,7 6-1 15,-1-1 27-15,0 6 6 0,-6-1 0 0,6 1 1 16,-6 5-17-16,0 11 0 0,0 0 0 0,0 0 0 16,0 0-48-1,0 0-12-15,0 0-4 0,0 0-546 0,0 0-110 0</inkml:trace>
  <inkml:trace contextRef="#ctx0" brushRef="#br0" timeOffset="5783">3364 908 806 0,'0'0'36'0,"0"0"7"0,0 0-35 0,0 0-8 0,0 0 0 0,0 0 0 15,0 0 104-15,12-5 20 0,-6 0 3 0,7-6 1 16,-1 0-83-16,-6 0-16 0,6 0-3 0,-6 6-1 15,0-6 0-15,6 0 0 0,-6 6 0 0,7-1 0 0,-1 1-6 0,-12 5-2 16,6-11 0-16,6 6 0 0,0-1-17 0,0 1 0 16,-6 5 0-16,7-11 0 0,-1 6 30 0,0 5 12 15,0 5 2-15,-12-5 1 0,12 6-28 0,0-6-5 16,-12 0-2-16,13 5 0 0,-13-5-1 0,0 0 0 16,0 0 0-16,0 0 0 0,0 0-9 0,6 11 0 15,-6-11 0-15,6 16 0 0,-6-16 0 0,6 16 0 16,-6-16 0-16,0 11 0 0,0-11 0 0,0 16 0 15,-6-5 0-15,6 5 0 0,0-5 0 0,0-11 0 16,0 0 0-16,0 0 0 0,0 0 0 0,-18 6 0 16,5-1 0-16,13-5 0 0,-12 5 0 0,12-5 0 15,-12-5 0-15,0 5 0 0,0-5 0 0,0-1-12 16,5-5 2-16,-5 6 1 0,6 0 9 0,6 5 12 16,-12-6-2-16,6-5-1 0,0-5-9 0,0 5-16 15,-6-5 4-15,6 5 1 0,-7-5 11 0,7 5 0 16,0-5 0-16,0 11 0 0,0-6 0 0,0 5 0 0,-6 1 0 15,0 5 0-15,6 5 12 0,-7 1-3 16,1-1 0-16,0 6 0 0,-6 5-9 0,6 0 0 0,-7 6 0 16,1 0 0-1,6-6-50-15,0 0-12 0,-6 0-2 0,11-5-1 16,-5 0 25-16,6 0 4 0,0-6 2 0,6-5 0 0,0 0 4 16,0 0 1-16,0 0 0 0,0 0 0 0,0 0 91 0,12 11 18 0,0-11 4 0,7 11 1 15,-7-11-33-15,-12 0-8 0,18 0 0 0,-6 0-1 16,7-6-35-16,-7 1-8 0,-12 5 0 0,12-5 0 15,0-1 0-15,-12 6 0 0,12 0 0 0,6-5-766 16</inkml:trace>
  <inkml:trace contextRef="#ctx0" brushRef="#br0" timeOffset="6458">3985 638 1173 0,'0'0'25'0,"0"0"6"0,0 0 1 0,0 0 2 0,0 0-34 0,0 0 0 15,0 0 0-15,0 0 0 0,0 0 66 0,0 0 6 16,0 0 2-16,0 0 0 0,0 0-31 0,0 0-7 16,-6-11 0-16,-7 6-1 0,1-1-35 0,0 1 0 15,0 0 0-15,0-1 0 0,12 6 0 0,-12 0 0 16,-1-11 0-16,1 6 0 0,6 0-8 0,-6-1-9 16,6 1-2-16,0-1 0 0,-6 1 19 0,6 0 0 15,-7-1 0-15,1 1 0 0,6-6 0 0,0 0 0 16,0 0 0-16,-6 6 0 0,6-6 0 0,6 11 0 15,0-11 0-15,0 11 0 0,-6-11 0 0,6 11 0 16,0-5 0-16,0 5 0 0,0-11 0 0,0 11 0 16,-6-11 0-16,6 11 0 0,0 0 0 0,0 0 0 15,6-10 0-15,-6 10 0 0,0 0 0 0,0 0 0 16,0 0 0-16,6-6 0 0,0-5 48 0,-6 11 12 16,0 0 4-16,0 0 0 0,12-5-52 0,-12 5-12 0,6-5 0 15,0-1 0-15,6 1 54 0,1-1 8 0,-1 6 2 0,0-5 0 16,0 5-33-16,-12 0-7 0,12 0 0 0,0 0-1 15,1 0 14-15,-13 0 3 0,6-6 1 0,12 6 0 16,-6 0-33-16,0 6-8 0,-12-6 0 0,0 0 0 16,0 0-17-16,12 0-6 15,-12 0-1-15,0 0 0 0,0 0-10 16,0 0-2-16,0 0-1 0,0 0-564 0,6 16-113 0</inkml:trace>
  <inkml:trace contextRef="#ctx0" brushRef="#br0" timeOffset="6710">3833 746 1497 0,'0'0'32'0,"6"0"8"0,0 0 0 0,6 0 4 0,0 6-36 0,-6-6-8 15,6 5 0-15,1-5 0 0,-13 0 53 0,0 0 9 16,0 0 2-16,18 5 0 0,-6 1-52 0,-12-6-12 0,0 0 0 0,0 0 0 16,12 0 0-16,-12 0 0 0,0 0 0 0,0 0 0 31,0 0-94-31,0 0-22 0,24-6-4 0,-24 6-527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50.1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54 552 1249 0,'0'0'55'0,"0"0"12"0,0 0-54 0,0 0-13 0,0 0 0 0,0 0 0 15,0 0 134-15,0 0 24 0,0 0 5 0,0 0 1 16,0 0-54-16,0 0-10 0,0 0-3 0,0 0 0 16,0 0-29-16,0 0-5 0,0 0-2 0,0 0 0 0,0-11-23 15,-6 5-5-15,0-10-1 0,6 5 0 16,-6 0-17-16,6-5-4 0,0 0-1 0,-6-11 0 0,6 5-10 15,-6-5 10-15,6 0-10 0,0 6 10 0,0-6-10 0,0 0 0 16,-6 0 0-16,6-1 0 0,0 1 8 16,0 0-8-16,0 0 0 0,0 0 8 0,-6 6-8 15,6-1 0-15,0-5 0 0,-6 11 8 0,6 5-8 0,0 0 8 16,-6-5-8-16,6 16 8 0,0 0-8 0,0 0 12 16,0 0-12-16,0 0 12 15,0 0-70-15,0 0-14 0,0 0-2 0,0 0-1022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23T06:07:01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121 17 0,'0'0'0,"0"0"15,-121-17 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12.4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0 281 403 0,'0'0'17'0,"0"0"5"0,0 0-22 0,6 0 0 0,6 0 0 0,-12 0 0 15,0 0 94-15,0 0 14 0,0 0 4 0,0 0 0 16,0 0-90-16,0 0-22 0,0-5 0 0,0 5 0 16,7-5 56-16,-7 5 6 0,0 0 2 0,0 0 0 15,6-11-52-15,-6 11-12 0,0 0 0 0,0-6 0 0,6-4 54 16,-6 10 8-16,0 0 2 0,0 0 0 0,-6-11 0 0,6 11 0 15,0 0 0-15,0 0 0 0,0 0-52 16,0 0-12-16,0 0 0 0,0 0 0 0,0 0 54 0,0 0 8 16,0 0 2-16,0 0 0 0,0 0-52 0,0 0-12 15,0 0 0-15,0 0 0 0,0 0 0 0,0 0 0 16,0 0 0-16,0 0 0 0,0 0 0 0,0 0 0 16,0 0 0-16,0 0 0 0,0 0 0 0,0 0 0 15,0 0 0-15,0 0 0 0,12 16 0 0,-12-16 0 16,-6 22 0-16,6-22 0 0,0 27 42 0,0-11 6 15,0-16 0-15,6 27 1 0,-6-27-27 0,6 21-6 16,-6-21 0-16,6 28-1 0,6-1-15 0,-6 0 0 16,0-6 0-16,-6-5 0 15,0 6 0-15,6 0 0 0,0-1 0 0,1 1 0 0,-1 0 34 0,0-6 4 16,0 5 1-16,6 6 0 0,0-5-11 0,0 0-3 0,-6-6 0 0,0 6 0 31,-6-6-43-31,7-5-9 0,-1 10-1 0,-6-5-1 0,-6 1 29 0,6-6 0 0,6 5 0 0,0-5 0 16,0 5 0-16,0-5 0 0,-6-11 0 0,0 10 0 15,0-10 17-15,0 11 10 0,0 0 1 0,0-11 1 16,0 0-48-16,6 11-9 0,-6-11-3 0,6 11 0 16,-6-11-1-16,0 0-1 0,0 0 0 0,0 0 0 15,0 0 33-15,6 5 0 0,-6-5 0 0,0 0 0 16,0 0 0-16,0 0 0 0,0 0 0 0,0 0 0 0,6 5 0 16,-6-5 0-16,0 0 0 0,0 0 0 0,0 0 0 0,0 0 0 15,0 0 0-15,0 0 0 0,18-5 0 0,-11 0 0 16,-7 5 0-16,0 0 0 15,0 0 0-15,0 0 0 0,12-6 0 0,-6-5 0 0,0 1 0 0,0-7 0 16,0 7 0-16,6-1 0 0,-6-5 8 16,6 5 9-16,-5-5 2 0,5 5 0 0,-6-6-19 0,6 7 0 15,-6-7 0-15,0 7 0 0,0-1-12 0,0 0-5 16,-6 11-2-16,6-11 0 0,-6 11 19 0,13-5 0 16,-13 5 0-16,0 0 0 0,6-11 0 0,-6 11 0 15,6-11 0-15,-6 11 0 0,0 0 0 0,6-5 0 16,-6 5 0-16,0 0 0 0,0 0 0 0,12-6 0 0,-12 6 0 15,6-5 0-15,-6 5 0 0,0 0 0 16,12-5 0-16,-6 5 0 0,0 0 0 0,0 5 0 16,-6-5 0-16,13 0 0 0,-7 0 0 0,0 5 0 0,-6-5 0 0,12 6 0 15,-6-6 0-15,6 5 0 0,-6 1 0 16,0-1 0-16,7 6 0 0,-7-6 0 0,0 1 0 16,0-6 0-16,-6 10 24 0,0-4 9 0,12 5 2 0,-6-6 0 15,6 6-27-15,-6-6-8 0,0 1 0 16,7 4 0-16,-7 1 26 0,0 0 2 0,0 0 0 0,6 0 0 15,-6 0-28-15,6-1 0 0,-6-4 0 0,0 5 0 16,0-6-17 0,1 6-9-16,5 0-2 0,-6-6 0 0,-6-5 28 0,6 11 0 0,-6-11 0 0,6 5-8 15,-6-5 8-15,0 0 0 0,6 11 0 0,-6-11 0 16,6 5 21-16,-6-5 7 0,6 6 0 0,-6-6 1 16,0 0-48-1,12 11-9-15,-12-11-3 0,0 0 0 0,0 0 50 0,0 0 9 0,6 0 3 0,-6 0 0 16,13 5-76-16,-13-5-15 0,0 0-4 0,6 11 0 0,0-6 103 15,-6-5 20-15,0 0 4 0,0 0 1 16,0 0-103-16,0 0-20 0,0 0-4 0,0 0-1 0,6 6 52 0,-6-6 12 16,0 0 0-16,12 0 0 0,-6-6 0 0,0 6 0 15,-6 0 0-15,0 0 0 0,0 0 0 0,0 0 0 16,0 0 0-16,6 6 0 0,-6-6 0 0,0 0 0 0,0 0 0 16,0 0 0-16,6-6 0 0,-6 6 0 0,0 0 0 15,6-5 0-15,-6-6 0 0,0 11 0 0,0-5 0 16,0 5 0-16,0 0 0 0,0 0 0 0,7-11 0 15,-7 5 0-15,0 6 0 0,6-10 0 0,-6 4 0 0,6 1 0 16,-6 5 0-16,6-11 0 0,-6 6 0 0,0-12 0 16,0 1 0-16,6 0 0 0,-6 11 0 0,6-6 0 15,0 5 48-15,-6-4 13 0,0-1 3 0,6-6 0 16,-6 12-52-16,6-6-12 16,-6 0 0-16,6-5 0 0,0 0 0 0,0 0 0 0,-6 5 0 0,7 0 0 0,-1 6-11 15,-6-11-5-15,6 5 0 0,-6-6-1 0,6 7 17 16,0-7 0-16,0 7 0 0,0-1 0 0,0 5 10 15,0-4 6-15,0-7 0 0,-6 7 1 0,0-7-17 0,0 7 0 16,6-7 0-16,0 6 0 0,-6 1 0 0,7 4 0 16,-7-10 0-16,6 5 0 0,0 0 0 0,-6 1 0 15,6 4 0-15,-6-5 0 0,0 1 0 0,0 10 0 16,0 0 0-16,6-6 0 0,0-5 0 0,-6 1 0 16,0-1 0-16,0 0 0 0,0 0 0 0,0 6 0 15,0 5 0-15,0 0 0 0,0 0 0 0,0 0-11 0,0 0 2 0,6-11 0 16,-6 5 9-16,0-4 12 15,0-7-2-15,6 12-1 0,-6 5-9 0,0 0 0 0,0-5 0 0,6-6 0 16,-6 5 0-16,0 6 0 0,0 0 0 0,6-5 0 16,-6-6 0-16,0 11 0 0,0 0 0 0,0 0 0 15,0-5 0-15,0 5 0 0,0 0 0 0,0 0 0 16,0 0 0-16,0 0 0 0,0 0 0 0,0 0 0 16,0-6 0-16,0 6 0 0,0-10 0 0,0 10 0 15,0 0 0-15,0 0 0 0,0 0 0 0,0 0 0 16,0 0 0-16,0 0 0 0,0 0 0 0,0 0 0 15,6-6 0-15,-6 6 0 0,0 0 0 0,0 0 0 0,0 0 0 16,0 0 0-16,0 0 0 0,0 0 0 0,0 0 0 0,0 0 0 16,0 0 0-16,0 0 0 0,0 0 0 0,0 0 0 15,0 0 0-15,0 0 0 0,0 0 0 0,0 0 0 16,0-5 0-16,0 5 0 0,0 0 0 0,0 0 0 16,0 0 0-16,0 0 0 0,0 0 0 0,0 0 0 15,0 0 0-15,0 0 0 0,0 0 0 0,0 0 0 16,0 0 0-16,0 0 0 0,0 0 0 0,0 0 0 15,0 0 0-15,0 0 0 0,0 0 0 0,0 0 0 16,0 0 0-16,0 0 0 0,0 0 0 0,0 0 0 0,0 0 0 16,0 0 0-16,0 0 0 0,0 0 0 0,0 0 0 15,0 0 0 1,0 0-49-16,0 0-12 0,0 0-3 0,0 0-844 0</inkml:trace>
  <inkml:trace contextRef="#ctx0" brushRef="#br0" timeOffset="1022">1697 1006 403 0,'0'0'36'0,"0"0"-36"16,0 5 0-16,0-5 0 0,0 0 112 0,0 0 15 16,7 11 3-16,-7-11 1 0,0 0-79 0,0 0-16 15,0 0-4-15,0 0 0 0,0 0 23 0,0 0 4 16,0 0 1-16,0 0 0 0,0 0-35 0,0 0-6 16,0 0-2-16,0 0 0 0,0 0 38 0,0 0 7 15,-7-5 2-15,7 5 0 0,0 0-52 0,-12-6-12 16,0-4 0-16,0-1 0 0,0 0 28 0,6 0 2 15,-6-5 1-15,-1 0 0 0,7-1-15 0,-6 1-4 16,6-5 0-16,-6 4 0 0,0-4-4 0,0-1-8 0,-1 0 11 0,7 6-11 16,0-5 19-16,0 4-3 0,-12-10-1 15,6 6 0-15,6-6-15 0,0 5 0 0,-7 0 0 0,7-5 0 16,12 6 11-16,-6-1 5 0,-6 1 2 16,6-1 0-16,0 0-27 0,0 1-6 0,0-1-1 0,0 6 0 15,-12 0 16-15,12-1 0 0,0-4 0 0,6 4 0 16,0 7 0-16,0-7 0 0,-6 7 0 0,13-12 0 15,-7 6 48-15,0-6 13 0,0 6 3 16,0 0 0-16,6 0-64 0,-6-1-8 0,0 1-4 0,0 5-1 16,6 0 13-16,-5 1 16 0,-1-7-3 0,0 7-1 0,0-1-12 0,6 0 0 15,-12 11 0-15,0-11 0 0,12 0 0 0,-6 1 0 16,-6 10 0-16,0 0 0 0,6-6 0 0,0-5 0 16,0 6 0-16,-6 5 0 0,7-11 0 15,-7 11 0-15,0 0 0 0,0 0 0 0,0 0 0 0,6-11 0 16,-6 11 0-16,6-11 0 0,0 6 0 0,-6 5 0 15,0 0 0-15,0 0 0 0,12-5 0 0,-12 5 0 16,0 0 0-16,0 0 0 0,12-6 0 0,-12 6 0 16,0 0 0-16,0 0 0 0,0 0 0 0,0 0 0 0,0 0 0 15,0 0 0-15,0 0 0 16,0 0 0-16,0 0 0 0,0 0 0 0,0 0 31 0,0 0 0 0,0 0 0 0,0 0 0 31,0 0-203-31,-12 6-41 0,12-6-8 0,0 0-2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18.3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0 465 403 0,'0'0'36'0,"0"0"-36"0,0 0 0 0,0 0 0 16,0 0 130-16,0 0 19 0,0 0 4 0,0 0 1 16,0 0-54-16,0 0-12 0,0 0-1 0,0 0-1 15,0 0-69-15,0 0-17 0,0 0 0 0,0 0 0 16,0 0 0-16,0 0 0 0,0 0 0 0,0 0 0 15,0 0 76-15,6 11 12 0,-6-11 3 0,6 11 0 16,-6-11-22-16,7 11-4 0,-1 0-1 0,6-1 0 16,-6 1-7-16,6 5-1 0,-6-5-1 0,0 5 0 15,6 1-24-15,1-6-5 0,-1 5-1 0,0 5 0 0,0-4-3 0,6 4-1 16,-6-10 0-16,1 11 0 0,-7-1 3 16,0-4 1-16,0-1 0 0,0 5 0 0,0-4-25 0,0-1 0 15,0-5 8-15,-6-11-8 0,6 10 0 0,0 7 0 16,-6-7 0-16,13 1 0 15,-7 0-19-15,0 0-5 0,-6-11-2 0,0 0 0 0,12 11 42 0,-6-6 9 16,0 1 2-16,-6-6 0 0,0 0-27 0,0 0 0 16,12 5 0-16,0 0 0 15,-12-5 0-15,6 0-14 0,-6 0 2 0,0 0 0 0,0 0-3 0,0 0 0 16,13-10 0-16,-13 10 0 0,6-6 15 0,0 1 0 16,0-6 0-16,-6 11 0 0,6-5 0 0,0-6 0 0,-6-6 0 15,6 7 0-15,0-1 11 0,0-5 5 16,0 5 0-16,0-5 1 0,-6-1-17 0,7 1 0 15,5 5 0-15,-6-5 0 0,0 0-10 0,0 0-6 16,0 5 0-16,0-5-1 0,0-1 17 0,0 1 0 16,-6 5 0-16,12 1 0 0,-12-1 0 0,7-5 0 15,-1 5 0-15,0 0 0 0,0-5 11 0,0 5 5 0,0 5 2 16,0-4 0-16,-6 10-18 0,0 0 0 0,0 0 0 16,6-6 0-16,0-5-11 0,-6 11-5 0,0 0-2 15,0 0 0-15,0 0 18 0,0 0 0 0,0 0 0 0,0 0 0 16,0 0 0-16,0 0 0 0,0 0 0 0,0 0-652 15,0 0-128-15</inkml:trace>
  <inkml:trace contextRef="#ctx0" brushRef="#br0" timeOffset="656">104 249 806 0,'0'0'36'0,"0"0"7"0,0 0-35 0,0 0-8 0,0 0 0 0,0 0 0 16,12 5 53-16,-12-5 9 15,12 0 2-15,-12 0 0 0,0 0 15 0,18 0 3 0,1 0 1 0,-7 0 0 16,0 6-33-16,6-6-6 0,-12 0-2 0,12 0 0 16,-5 0 20-16,5 5 4 0,0 1 1 0,6-6 0 15,-11 0-39-15,5 0-8 0,0 0-2 0,0 0 0 16,1 0-29-16,-7 5-5 0,6-5-2 0,-6 6 0 15,0-1 46-15,1-5 10 0,-1 0 2 0,0 0 0 16,-12 0-24-16,12 0-5 0,0 0-1 0,-12 0 0 16,0 0 3-16,12 0 1 0,-6 0 0 0,-6 0 0 15,0 0-14-15,13 0 0 0,-1 0 0 0,-12 0 0 16,0 0 0-16,0 0 0 0,6-5 0 0,0 5 0 0,-6 0 0 0,12-6 0 16,-12 6 0-16,0 0 0 15,0 0 0-15,6-5 0 0,0-6 0 0,-6 11 0 0,0-6 0 0,0 6 0 16,0 0 8-16,0-10-8 0,0-7 0 0,0 7 0 15,0-1 0-15,0 0 0 0,0 11 0 0,-6-11 0 16,6 11 0-16,-6-11 0 0,0 1 9 0,0-7 6 16,0 7 1-16,0-1 0 0,0 0-16 0,0 5 0 15,-7-10 8-15,7 11-8 0,-6-6-12 0,6 6-4 16,-6-6-2-16,6 5 0 0,0 1 18 0,6 5 0 16,-12-5 0-16,6-1 0 0,-1 1 0 0,7 5 0 15,0 0 0-15,0 0 0 0,0 0 12 0,0 0 5 16,0 0 2-16,0 0 0 0,-12-6-19 0,12 6 0 15,0 0 0-15,0 0 0 0,0 0-12 0,0 0-5 16,0 0-2-16,0 0 0 16,0 0-87-16,0 0-18 0,0 0-3 0,0 0-615 0</inkml:trace>
  <inkml:trace contextRef="#ctx0" brushRef="#br0" timeOffset="1252">870 622 1105 0,'0'0'24'0,"0"0"4"0,0 0 2 0,0 0 2 0,0 0-32 0,0 0 0 0,0 0 0 0,0 0 0 16,0 0 72-16,0 0 8 0,0 0 2 0,0 0 0 16,0 0-3-16,0 0-1 0,0 0 0 0,18 6 0 15,-18-6-14-15,13-6-2 0,-13 6-1 0,12 0 0 16,-12 0-11-16,12 0-2 0,0 6-1 0,0-6 0 15,-12 0-17-15,18-6-3 16,-5 6-1-16,-1 6 0 0,0-6-3 0,6 0-1 0,-6 0 0 0,1-6 0 16,-1 12-2-16,0-6-1 0,6 0 0 0,-6 0 0 0,-12 0 9 15,12 10 1-15,7-4 1 0,-7-1 0 0,6-5-30 16,-6 6 0-16,-12-6 0 0,0 0 0 0,12 0-12 16,7 0-9-16,-19 0-2 0,0 0 0 0,0 0 23 15,18 5 0-15,-6-5 0 0,-12 0 0 16,18 5-19-16,-18-5-9 0,19 0-1 0,-7 0-648 15,-12 0-130-15</inkml:trace>
  <inkml:trace contextRef="#ctx0" brushRef="#br0" timeOffset="5094">2981 1006 1134 0,'0'0'24'0,"0"0"6"0,0 0 1 0,0 0 1 0,0 0-32 0,0 0 0 0,0 0 0 0,0 0 0 16,0 0 58-16,18 0 5 0,-6-5 1 0,-12 5 0 16,7-11-32-16,5 0-7 0,0 0-1 0,-6 0 0 15,0-10 4-15,0 5 0 0,-6-6 0 0,6 0 0 16,0 1-12-16,0-6-1 0,-6 0-1 0,6 0 0 15,-6-6-5-15,-6 1-1 0,0-6 0 0,0 0 0 16,6-5-8-16,-6 5 0 0,0 5 0 0,-6-10 0 16,6 5 0-16,-12 0 0 0,11 1 0 0,-5-1 0 15,0 0 0-15,-6 5 0 0,6 6 0 0,0 0 8 16,-1 6-8-16,1 5 12 0,6-1-12 0,-6 1 12 0,6 5-12 16,-6 0 0-16,12 11 0 0,-6-5 8 15,6 5-142-15,0 0-29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4:53.9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165 1551 860 0,'0'0'38'0,"0"0"8"0,0 0-37 15,0 0-9-15,0 0 0 0,0 0 0 0,0 0 92 0,-5-5 17 16,-1 1 3-16,-5-6 1 0,1 5-39 0,4-4-8 16,-5-1-2-16,6-4 0 0,-11-1 0 0,10-4 0 15,-4 0 0-15,-7-5 0 0,7 0-64 0,-1-10 0 16,5 5-18-16,-4-9 4 0,4-1 23 0,-5-4 5 15,11-5 1-15,0 0 0 0,-5-5-15 0,-1-4 0 16,6-1 0-16,6 0 0 0,-6 1 0 0,0-1 0 16,0 5 0-16,5-4 0 0,1 4 0 0,-1-5 0 15,1 5 0-15,4-4 0 0,-4-1 32 0,5 5 9 16,-1 1 3-16,-4 4 0 0,5 4-44 16,-6 6 0-16,6 0 0 0,-6 9 0 15,6 5-139-15,0 5-23 0,5-6-5 0,-16 25-1 0</inkml:trace>
  <inkml:trace contextRef="#ctx0" brushRef="#br0" timeOffset="360">889 82 1227 0,'0'0'27'0,"0"0"5"0,0 0 2 15,0 0 1-15,-16 0-35 0,5-5 0 0,-5 0 0 0,-1 5 0 16,-4 0 57-16,-6 5 5 0,0 0 1 0,5 14 0 16,-5 5 10-16,0 0 3 0,0 0 0 0,6 0 0 0,-1 5-61 31,11 0-15-31,0-1 0 0,1 6 0 0,10-5 0 0,0 0 0 16,5-1 0-16,6 1 0 0,5-5 54 0,0 5 8 15,0-5 2-15,1-5 0 0,4-9-27 0,-5 0-5 16,6-1 0-16,0-4-1 0,-6-5-7 0,0 0 0 15,-5-14-1-15,5 4 0 0,-5 0-15 0,5 1-8 16,-5-6 8-16,-6-4-8 0,1 0 0 0,-1-5-12 16,0 0 2-16,-5 0 0 0,-5 0 10 0,5 0 8 15,0-5-8-15,-5 5 11 16,5-5-11-16,-6 5 0 0,1-5 0 0,-6 5 0 16,6 5-86-16,-6 10-13 0,5-1-2 0,6 10-751 0</inkml:trace>
  <inkml:trace contextRef="#ctx0" brushRef="#br0" timeOffset="617">775 1354 1213 0,'0'0'26'0,"0"0"6"0,0 0 0 0,0 0 4 0,0 0-36 0,-5-9 0 15,0-1 0-15,-1 0 0 0,1-4 96 0,5 0 13 16,0-6 3-16,0 1 0 0,-6-5-32 0,1 5-5 16,5-10-2-16,5 0 0 0,1 1-30 0,-1-1-7 15,-5 0 0-15,6-5-1 0,4 1-19 0,-4 4-4 16,-1 0-1-16,1 0 0 0,-1 0-11 0,0 5 0 16,6 0 0-16,-5 5-607 15,-1 10-118-15</inkml:trace>
  <inkml:trace contextRef="#ctx0" brushRef="#br0" timeOffset="889">1256 1412 1306 0,'0'0'28'0,"0"0"7"0,0 0 1 0,0 0 1 0,0 0-29 0,16 0-8 0,1-5 0 0,-1 0 0 0,-5-4 84 0,-1-6 16 0,1 6 4 0,0-15 0 31,5 4 24-31,-10-4 4 0,4-4 2 0,1-1 0 31,0-10-134-31,-6 1-18 0,-5-5-8 0,0-10-2 0,6-5 28 0,-6 1 12 0,-6-1 0 0,1-4-1 16,0-1-11-16,-6 6 0 0,0-11 9 0,0 1-9 16,0 0 8-16,1 4-8 0,-7 6 8 0,7-1-8 15,-7 5 0-15,1 5 0 0,5 5 0 0,1 0 0 16,-1 5-140-16,0 4-27 0,0-14-5 0,0 19 0 0</inkml:trace>
  <inkml:trace contextRef="#ctx0" brushRef="#br0" timeOffset="1381">1888 735 1497 0,'0'0'32'0,"11"5"8"0,-6-1 0 0,6-4 4 16,0 5-36-16,5-5-8 0,1 0 0 0,-1 5 0 0,0-5 160 0,11 5 31 15,0-5 5-15,-5 5 2 0,5-1-169 0,0 1-29 16,0-5-15-16,0 0 2 0,5 5 13 0,0 0 8 16,1 0 0-16,-6-5-8 15,-6 0-147-15,1 0-36 0</inkml:trace>
  <inkml:trace contextRef="#ctx0" brushRef="#br0" timeOffset="1658">2823 408 1497 0,'0'0'32'0,"0"0"8"0,0 0 0 0,0 0 4 0,0 10-36 16,5 4-8-16,-5-14 0 0,6 15 0 0,-6 4 80 0,-6 5 13 0,6 0 3 0,-5 5 1 15,5 0-53-15,0-1-10 0,-6 6-2 0,6-5-1 16,0 0 9-16,-5 4 3 0,5 1 0 0,0-1 0 16,-5 1-31-16,5-5-12 0,-6 4 8 0,6-4-8 15,0-10 0-15,0 1 0 0,-5-1 0 0,5-5 0 16,0 1-12-16,0-15 12 0,0 0-10 0,0 0 10 15,0 0-139-15,0 0-21 0,0 0-5 0,0 0-1 16</inkml:trace>
  <inkml:trace contextRef="#ctx0" brushRef="#br0" timeOffset="1880">2785 701 1267 0,'16'0'56'0,"-10"5"12"0,4-5-55 0,-4 5-13 16,5 0 0-16,5-1 0 0,-5-4 105 0,-1 5 19 16,7-5 3-16,4 5 1 0,-4-5 0 0,-1 5 0 15,0 0 0-15,0-1 0 0,6 1-103 0,-1 5-25 16,1-5 0-16,-6 4 0 0,0-4 24 0,1 0 0 0,-17-5 0 16,0 0 0-16,0 0-38 0,10 0-8 0,1 0-2 15,-11 0-636-15,0 0-127 16</inkml:trace>
  <inkml:trace contextRef="#ctx0" brushRef="#br0" timeOffset="2346">3298 480 288 0,'0'0'25'0,"0"0"-25"16,0 0 0-16,0 0 0 0,0 10 260 0,0 4 46 15,0-14 10-15,0 15 1 0,0 4-168 0,0-5-33 0,-5 6-8 0,5-1 0 16,-6 0-34-16,1 5-6 0,0 5-2 0,5 0 0 15,-6 4-18-15,-5-4-3 0,6 5-1 0,0 4 0 16,-1 5-25-16,1 0-6 0,-1-4-1 0,1-1 0 16,5-4-12-16,-5-5 0 0,-1 0 0 0,1-10 0 15,5-5 0-15,0 1 0 0,0-15 0 0,0 0 0 16,0 0-99-16,0 0-22 0,0 0-5 0,11 0-750 16</inkml:trace>
  <inkml:trace contextRef="#ctx0" brushRef="#br0" timeOffset="2734">3471 802 288 0,'0'0'12'0,"0"0"4"16,0 0-16-16,6 14 0 0,-1 6 0 0,-5-6 0 0,0 5 256 0,0 5 48 15,5 0 9-15,1 0 3 0,-6 0-198 0,5 5-39 16,1 0-8-16,-1-5-2 0,0-10-18 0,1 6-4 15,-1-1-1-15,1-5 0 0,-6-14-26 0,10 10-6 16,-10-10-1-16,0 0 0 0,11 5-13 0,0-5 0 16,5 0 0-16,-5-5-10 15,-6-5-24-15,6 1-5 0,-5-6-1 0,4 1 0 0,1-10 40 0,0 9 0 16,0 6 0-16,0-6 0 0,-6-4 0 0,6 0 0 16,-6 0 0-16,6 4 0 0,-6 1 17 0,1 4 11 15,-1-4 3-15,1 9 0 16,-6 5-50-16,0 0-9 0,0 0-3 0,0 0 0 0,0 19 55 0,-6-4 10 15,-5 9 2-15,6 4 1 0,-6-3-29 0,-5 3-8 16,5 11 0-16,-10-1 0 0,4-4 0 0,-10-1 0 0,6 6-8 16,-6-6 8-16,0 6 0 0,0-10-8 0,0-1 8 15,5-4 0-15,-5 5 0 0,0-10 0 0,5-4 0 0,1-1 0 16,5-4-8-16,5-1 8 0,5-4-8 0,-4-5 8 16,10 0-12-16,0 0 2 0,0 0 1 0,0 0-794 15</inkml:trace>
  <inkml:trace contextRef="#ctx0" brushRef="#br0" timeOffset="3435">4055 864 1206 0,'0'0'26'0,"0"20"6"0,5-1 0 0,-5 0 3 0,-5 5-35 0,-1 0 0 15,1 0 0-15,-1 5 0 0,-4 0 65 0,-7 4 7 16,12-4 0-16,-6 0 1 0,6 0-22 0,-6 0-5 16,0-5-1-16,0-5 0 0,1 0-28 0,4 0-5 15,1-4-2-15,-1-1 0 0,6-14-10 0,0 0 8 16,0 0-8-16,0 0 8 0,0 0-8 0,0 0 8 16,0 0-8-16,0 0 8 0,-5 5-8 0,5-5 0 15,-5 0 0-15,5 0 0 0,0 0 0 0,0 0 0 0,0 0 0 16,0 0 0-16,-6-5 0 0,6 5-9 0,0 0 9 0,0-10-13 15,0 10 36-15,0-9 7 0,0-1 2 0,6-4 0 16,-1 4-32-16,-5 1 0 0,11-1 0 0,-6 0 0 16,6 6 12-16,-6-6-3 0,-5 10-1 0,11-10 0 15,0 1-8-15,-6-1 0 0,1-4 9 0,-1-1-9 16,6 6 0-16,-6-1 0 0,-5 10 0 0,0 0 0 16,11-9 0-16,0-6-8 0,0 1 8 0,-6-1-8 15,6 6 8-15,0-6 0 0,-6-4 0 0,6 0 0 16,-6-5 0-16,1 5 0 0,-1-1 0 0,1 1 0 15,-6-5 0-15,5 10 0 0,-5-1 0 0,-5 1 8 16,-1 4-8-16,1 6 0 0,5 4-8 0,0 0 8 16,-16-5 0-16,5 5 0 0,0 5 0 0,0 4 0 15,-5 6 12-15,-6-1-1 0,6 5-1 0,-5 5 0 16,10 0-10-16,0 0 10 0,-5 5-10 0,5-5 10 0,0 0-10 16,0 0 10-16,11 0-10 0,0 5 10 0,0-5-10 15,0-5 0-15,0-4 9 0,6 4-9 0,-1-5 0 0,1 1 8 16,-1-6-8-16,-5-9 0 0,0 0 0 0,0 0 0 15,0 0 0-15,11 5 0 0,-11-5 0 0,11-10 0 16,-1 1 0-16,1-6-8 0,5 1 8 0,-5 0 0 16,-5-6 0-16,4 1-8 0,7-10 8 0,-7 1 0 15,7 4 0-15,-7-15 0 0,7-4 0 0,-7 0 8 16,1-1-8-16,5-4 0 0,-10 0 0 0,5-4 0 16,-1-6 0-16,1 0 0 0,0 1 0 0,-6-1 0 0,1 0 0 0,-6 1 0 15,11-1 0-15,-11 5 0 16,5 1 0-16,0 4 0 15,-5 14-40-15,6 0-7 0,-1 10-1 0,1 10 0 16,-1 4-2-16,-5 10-1 0,0 0 0 0,0 0 0 16,0 29-17-16,-5 5-4 0,5-5-1 0,0 9-535 0</inkml:trace>
  <inkml:trace contextRef="#ctx0" brushRef="#br0" timeOffset="3705">4325 1061 1022 0,'0'0'45'0,"0"0"10"0,0 0-44 0,0 0-11 15,0 0 0-15,0 0 0 0,-6-9 78 0,1-1 14 16,-1 1 2-16,6-6 1 0,-5 1-19 0,5-1-3 16,5-4-1-16,-5 5 0 0,0-1-20 0,6-4-4 15,-1 0 0-15,-5 0-1 0,6-5-47 0,-1 9-20 16,6-9 2-16,-6 10 0 15,6-1 66-15,0 1 12 0,5 0 4 0,-5-1 0 0,5 6-64 0,0-6-10 16,6 10-3-16,-6 1-1 0,0-1 14 0,6 0 0 16,0 5 0-16,5 5 0 0,-6-5-20 0,1 5-4 15,-11 4 0-15,-1-4-528 16,7 5-104-16</inkml:trace>
  <inkml:trace contextRef="#ctx0" brushRef="#br0" timeOffset="3937">4730 936 230 0,'0'0'20'0,"5"-4"-20"0,6-1 0 0,0 0 0 16,-6-5 184-16,6 1 32 0,0-1 6 0,-6 1 2 16,1-1-132-16,-1-4-27 0,0-1-5 0,-5 6 0 15,-5-1-4-15,-6 5-1 0,0-4 0 0,-5-1 0 16,5 5-3-16,1 0-1 0,10 5 0 0,-11 0 0 16,-5 5-3-16,-1 0 0 0,7 5 0 0,-1-1 0 15,-11 1-15-15,1 4-3 0,-1 1-1 0,6 4 0 16,10-5-16-16,-4 5-3 0,-7-4-1 0,7-1 0 15,10-14-9-15,0 15 8 0,-6 4-8 0,12-5 8 16,-1-4-35-16,6 4-7 0,0 1-2 16,-1-6 0-16,1 1-83 0,5-5-17 0,1 0-3 0,-1 4-532 15</inkml:trace>
  <inkml:trace contextRef="#ctx0" brushRef="#br0" timeOffset="4617">5119 1047 972 0,'5'-14'43'0,"1"9"9"0,-1-5-42 0,0 1-10 16,1-1 0-16,-1-5 0 0,-5-4 59 0,6 0 9 16,-1 0 3-16,-5 0 0 0,0-5-21 0,-5 4-4 15,5 1-1-15,0-5 0 0,-11 5-11 0,5 0-2 16,1 4-1-16,-6 1 0 0,6 4-3 0,-6 1 0 16,0-1 0-16,0 1 0 0,11 9-9 0,0 0-3 15,-16 0 0-15,5 0 0 0,6 4-2 0,5-4-1 16,-5 5 0-16,-1 5 0 0,6-1-2 0,0 1-1 15,0 4 0-15,0 1 0 0,6-1-10 0,-1 1 12 16,0 4-12-16,1 0 12 0,-6 0-12 0,5 5 0 0,6 0 0 0,-6-5 8 16,1 5-8-16,-6 0 0 0,0 1 0 15,0-1 8-15,0 0-8 0,0 4 8 0,5 6-8 0,-5 0 8 16,-5-6-8-16,-1 6 0 0,1 4 0 0,0-4 8 16,-6 0-8-16,0-1 0 0,-5 6 0 0,0-6 0 15,-1-4 0-15,1 0 0 0,0-5 0 0,-6 5 0 16,6-10 0-16,0 5-11 0,0-14 11 0,5-1-8 15,-5-4 8-15,10-5-8 0,-4-5 8 0,4 0-8 16,1 1-5-16,5 4-1 0,5-15 0 0,1-4 0 0,4 0-7 16,7 0-2-16,-7-5 0 0,12-5 0 15,-6 0-39-15,11-5-8 0,-5 1-2 0,-1-6 0 16,6 6-14-16,0-1-3 0,6-4-1 0,-6 4 0 16,11-4 19-16,-6 4 4 0,0 0 1 0,-5 1 0 0,6 4 50 0,-1 0 16 15,-5 10 0-15,0-5-10 16,-5 9 45-16,0-4 9 0,5 0 1 0,-6 5 1 15,-5-6 22-15,6 6 4 0,-11-5 0 0,5 0 1 0,0 4-22 0,6-4-5 16,-6 5-1-16,6-1 0 0,-6 1-6 0,0-1-2 16,-5 1 0-16,5 4 0 0,-5-4-15 0,0 0-3 15,-6 4-1-15,0 0 0 0,-5 10-8 0,0 0-2 16,-5 0 0-16,-6 0 0 0,0 0 2 0,-5 10 0 0,-5-5 0 16,-6 4 0-16,10 6 0 0,1 4 0 15,-5 5 0-15,-1 0 0 0,-5-5-10 0,5 5 0 0,1 5 0 0,5-5 0 16,5 0 0-16,0 0 0 0,6-5 0 0,5 5 8 15,0-9-8-15,0 4 0 0,0 0 9 0,5-4-9 16,-5-15 12-16,16 9-1 0,0 6-1 0,1-6 0 16,-1-4-10-16,0 0 0 0,0-10 0 0,0 5 8 0,1 0-8 15,-1-5 0-15,5 0 0 0,1-9 0 0,-6 4 0 16,6-4 0-16,-6-1 0 0,6-4-11 31,-1 0-158-31,1-5-32 0</inkml:trace>
  <inkml:trace contextRef="#ctx0" brushRef="#br0" timeOffset="4908">5875 735 1047 0,'-5'29'46'0,"5"-20"10"0,-6 10-44 0,1 1-12 0,-6 4 0 0,0-5 0 15,6 5 69-15,-6 0 12 0,0-10 3 0,0 5 0 16,6-4-10-16,-6-1-2 0,11-14 0 0,0 10 0 16,0-10-20-16,0 0-4 0,0 0 0 0,0 0-1 0,0 0-14 0,0 0-2 15,11 0-1-15,0-5 0 0,0-9-15 0,5 4-3 16,0-4-1-16,0-1 0 0,-5-4-11 0,5 5 0 15,1-10 0-15,4 9 8 0,-5-4-8 0,6 5 0 16,-6-6 0-16,0 6 8 0,6 0-8 0,-6-1 0 16,0 1 0-16,6 4 8 0,-6-4-8 0,6 4 0 15,-6 5 0-15,6 5 8 0,-12 0-8 0,7 0 0 16,-7 10 9-16,7 0-9 0,-12 4 12 0,0 5-3 16,-5 5 0-16,0 0 0 0,0 10-9 0,0-5 8 15,6 4-8-15,-6 6 8 0,0-6-8 0,0-4 0 16,0-5 0-16,0 5 0 0,0-5-17 0,5 5-6 15,6-10-1-15,0 5-557 16,5-10-112-16</inkml:trace>
  <inkml:trace contextRef="#ctx0" brushRef="#br0" timeOffset="5066">6507 965 748 0,'0'0'67'0,"0"0"-54"0,0 0-13 0,6-9 0 15,10 4 120-15,-16 5 20 0,0 0 5 0,11-10 1 16,-11 10-72-16,0 0-14 0,0 0-4 0,0 0 0 16,0 0-40-16,0 0-16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42.8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66 115 0,'0'0'10'0,"0"0"-10"15,0 0 0-15,0 0 0 0,0 16 256 0,0-16 50 0,0 0 10 0,6 11 1 0,-6-11-157 16,6 11-31-16,0 0-6 0,-6-11-2 0,0 0-32 0,0 0-6 16,0 0-2-16,12 11 0 0,0-6-21 0,-12-5-5 15,7 5-1-15,-7-5 0 0,0 0-12 0,0 0-2 16,6 0-1-16,0-5 0 0,0-11-11 0,0 5-1 16,0 0-1-16,0 0 0 0,0 6-10 0,-6 0-3 15,6-6 0-15,0 0 0 0,-6 5-13 0,0 6-16 16,0 0 3-16,0-10 1 0,0 10 22 0,-6-11 5 15,6 11 1-15,-6-6 0 0,0-4-16 0,-6 10 0 16,6-6 0-16,-6 6 0 0,-1 0 0 0,13 0 11 16,-12 6-11-16,6 4 10 0,-6-4-10 0,6 5 10 15,0-6-10-15,6-5 10 0,-12 5-10 0,12-5 12 16,0 0-12-16,0 17 12 0,6-1-12 0,0-5 8 16,0 0-8-16,-6-11 8 0,0 0-8 0,12 10 10 15,0 1-10-15,7-5 10 0,-1-1 0 0,-6-5 0 16,0 5 0-16,6-5 0 0,-18 0 1 0,0 0 0 0,13-5 0 15,-13 5 0-15,0 0-11 0,12-5 0 0,0 5 0 16,-12 0 0-16,0 0 0 0,0 0 0 0,0 0 0 16,-12-6 0-16,0 1 0 0,-1-1 0 0,13 6 0 0,-6-5 0 0,-12 0 0 0,6 5 0 0,-6 0 0 0,5-6 0 15,1 6 0-15,12 0 0 0,0 0 0 0,0 0 0 16,0 0-67 0,0 0-5-16,0 0-2 0,0 0-1022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47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0 521 1267 0,'0'0'28'0,"0"0"5"0,0 0 2 0,0 11 1 0,6 0-36 0,-6 5 0 16,0-5 0-16,0 5 0 0,0 1 109 0,0 4 15 0,0 1 4 15,6 5 0-15,-6 5-52 0,6-5-9 0,-6 11-3 16,6-5 0-16,0 10 0 0,0-5 0 0,-6-11 0 0,13 11 0 16,-7-6-51-16,0 6-13 0,0-6 0 0,0 1 0 15,-6 5 54-15,12-6 8 0,-6 1 2 0,-6-6 0 16,6 0-52-16,-6 0-12 0,6-6 0 0,0 6 0 16,1 0 0-16,-7-10 0 0,0-1 0 0,6 0 0 15,-6-5 0-15,0-11 0 0,0 11 0 0,0-11 0 16,0 0 0-16,0 0 0 0,0 0 0 0,0 0 0 15,0 0 0-15,0 0 0 0,0 10 0 0,0-10 0 16,0 0 0-16,0 0 0 0,0 0 0 0,0 0 0 16,0 0 0-16,6-10 0 0,-6-1 0 0,6 0 0 15,-6 0 0-15,6-5 0 0,0 0 0 0,0 0 0 16,0 5-19-16,6-6-6 16,0 7-2-16,1-7 0 0,-7 7 43 0,0-1 9 0,6-5 2 0,0 5 0 15,0 0-27-15,0 0 0 0,1 0 0 0,5 1 0 0,0 4 0 16,0 1 0-16,1-1 0 0,-1 1 0 0,0-1 0 0,0 12-17 15,1-6 2-15,-1 5 1 0,0 6 22 16,-6 0 5-16,7 0 1 0,-13 10 0 0,12-4-14 0,-12 4 0 16,0 1 0-16,0-1 0 0,0 1 28 0,0 5 4 15,0 0 0-15,-6-5 0 16,0-1-52-16,6-4-9 0,-12-1-3 0,6 6 0 0,0-6 32 16,0 0 16-16,-6-5-1 0,0 0-1104 0</inkml:trace>
  <inkml:trace contextRef="#ctx0" brushRef="#br0" timeOffset="740">687 630 345 0,'0'0'31'0,"0"0"-31"0,0 0 0 0,0 0 0 15,0 0 199-15,0 0 33 0,0 0 8 0,0 0 0 16,0 0-118-16,0 0-24 0,0 0-5 0,13 0-1 16,-1-11-32-16,-6 5-8 0,-6 6 0 0,12-10-1 15,-6-1-11-15,6 0-1 0,0 0-1 0,1 6 0 16,-13 5-10-16,6-11-1 0,6-11-1 0,0 6 0 15,0 11 30-15,0-12 7 0,0-4 1 0,1-1 0 0,-7 1-52 0,0 4-12 16,6 1 0-16,0 0 0 0,0-6 15 0,-6 1 0 16,0 4 0-16,7-4 0 0,-13-1-24 15,6 0-5-15,0 6-1 0,-6-5 0 0,6 4 27 0,-6 1 6 16,-6 5 1-16,6 6 0 0,-6-6-31 16,6 11-5-16,-6-5-2 0,6 5 0 0,-13 5 41 0,1-5 8 15,0 11 2-15,6-6 0 0,-6 12 0 0,6-1 0 16,0 5 0-16,0 1 0 0,-7-6-44 0,13 6-8 15,0-6-1-15,0 6-1 0,0-1 22 0,0 1 0 16,7-6 0-16,-1 6 0 0,0 0 20 0,6-1 0 16,0 1-1-16,0-1 0 0,0-4-19 0,1-1 0 0,-1 0 0 15,0-5 0-15,6 5 0 0,-6-10 0 0,0 4 13 16,7 1-4-16,-7 0-9 0,0-6 0 0,0-5 0 0,-12 0 0 31,0 0-107-31,12 0-20 0,1 0-4 0,-13 0-818 0</inkml:trace>
  <inkml:trace contextRef="#ctx0" brushRef="#br0" timeOffset="1057">1296 597 1267 0,'0'0'28'0,"0"0"5"0,0 0 2 0,0 0 1 0,0 0-36 0,0 0 0 16,0 0 0-16,18-5 0 0,-6-6 109 0,-6 6 15 16,-6 5 4-16,6-17 0 0,0 1-84 0,-6 0-17 15,0 5-3-15,0-11-1 0,-6 1 14 0,6-6 3 16,-6 0 1-16,0 0 0 0,0 0-33 0,0 0-8 0,0-6 0 0,-12 1 0 16,5-1 0-16,1 1 0 0,6-1 0 15,-6 6 0-15,6 0 0 0,-6 0 0 0,-6 6 0 0,-1-1 0 16,1 6 0-16,6 5 0 0,-12 16 0 0,-1-10 0 31,1-11-100-31,0 5-23 0,-1 11-4 0,1 5-1 0</inkml:trace>
  <inkml:trace contextRef="#ctx0" brushRef="#br0" timeOffset="1372">566 630 1148 0,'0'0'25'0,"0"0"6"0,-12 0 1 0,5 0 0 0,-5 0-32 0,0-6 0 15,0-5 0-15,-6 6 0 0,6 0 34 0,-7-1 1 16,7-5 0-16,0 1 0 0,0-7-35 0,6-4 0 0,-6 4 0 0,5-4 0 15,7-1 37-15,-6 1 7 0,6-1 2 0,0-5 0 16,0 0-22-16,0 5-5 0,0-5-1 0,6 6 0 16,1-6 9-16,-1 5 1 0,6 6 1 0,-6-1 0 15,0-4-17-15,6-6-3 0,0 0-1 0,-6 5 0 16,7 0-8-16,-7 6 0 0,6 5 0 0,0-5-723 16</inkml:trace>
  <inkml:trace contextRef="#ctx0" brushRef="#br0" timeOffset="3828">2074 1657 748 0,'0'0'67'0,"0"0"-54"0,0 0-13 0,0 0 0 15,0 0 85-15,0 0 15 0,0 0 2 0,0 0 1 16,0 0-50-16,-12 0-9 0,0 0-3 0,0 0 0 16,-6-5-33-16,5-6-8 0,1 5 0 0,-6 1 0 15,0 5-12-15,0-11-4 0,5-5 0 0,-5 0-1 16,0 10 27-16,0-10 6 0,-1 0 0 0,7-6 1 15,-6 1-33-15,6-1-6 0,0 0-2 0,-1-5 0 0,-5 0 40 16,12 0 8-16,-12 0 2 0,12-5 0 0,-6 5 29 16,6-11 5-16,-1 11 2 0,1-11 0 0,0 0-50 15,6 0-12-15,-6 0 0 0,6 1 0 0,0-7 0 16,0 1 0-16,6-6 0 0,0 6 0 0,0 0 32 16,1 5 4-16,-1 0 1 0,0 6 0 0,6-1-21 0,-6 6-5 15,6 6-1-15,-6-6 0 0,0 10-1 0,0 1 0 16,0 0 0-16,1 5 0 0,5 0-1 0,-6 6 0 15,-6 5 0-15,6-11 0 0,0 6-8 0,-6 5 0 16,12-11 0-16,-12 11 0 16,6-6-152-16,-6 6-32 0,0 0-6 0,25-16-2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57.8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1186 1125 1386 0,'0'0'30'0,"0"0"6"0,0 0 2 0,6-11 2 15,6 5-32-15,-6-4-8 0,1-7 0 0,-7 7 0 0,6-7 77 0,0 1 15 16,0 0 2-16,-6-6 1 0,0 1-85 0,0-1-10 16,0 0-16-16,0-10 4 0,-12 0 12 0,6-1 14 15,-1-5-3-15,7 0-1 0,-6-5-10 0,0 0 0 16,0 0 0-16,0-1 0 0,0 1 0 0,0 0 0 15,0 0 0-15,-6 5 0 0,6-5 0 0,0 10 0 16,-1 1 0-16,-5-1 0 0,6 6 10 0,0 0-10 16,0 5 12-16,-6 1-12 0,0 5 14 0,6 5-4 15,0-5-1-15,-1 5-533 16,1 0-106-16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0.3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24 858 806 0,'0'0'72'0,"0"0"-58"0,0 0-14 0,-12 11 0 16,12 5 132-16,0-16 24 0,-12 0 5 0,12 0 1 15,0 0-30-15,0 0-5 0,0 0-2 0,0 0 0 0,0 0-58 16,0 0-12-16,6-11-3 0,6 6 0 0,-12 5-5 0,12-11-2 15,0 0 0-15,0-5 0 0,-12 0-13 0,6-1-2 16,1 1-1-16,5 0 0 0,-6 0-9 0,0 5-1 16,0-5-1-16,0 5 0 0,6-5-6 0,-6 5-2 15,6 0 0-15,1 6 0 0,-7-6-10 0,12-5 8 16,-6 10-8-16,0 1 8 0,7-1-8 0,-1 6 8 16,0 11-8-16,0-11 8 0,-12-16-8 0,0 5 8 15,1 11-8-15,5 0 8 0,0 11-8 0,-12-11 10 16,0 0-10-16,0 0 10 0,0 0-10 0,0 0 12 15,0 0-12-15,0 0 12 0,6 16-12 0,0 0 10 16,-6 1-10-16,0 4 10 0,0-5-10 0,0 6 0 16,-6-6 0-16,6 6 0 0,0 0 0 0,0-6 0 15,-6 5-10-15,12 6 10 0,0 0-9 0,0-5 9 16,-6-22-8-16,0 16 8 0,0 1 0 0,6-7 0 16,0 1 0-16,0 0 0 0,0 0 0 0,1-6 0 15,-1 1 0-15,6 4 0 0,6 7 0 0,-6-17-10 0,-12 0 10 16,0 0 0-16,12-6 0 0,-6 1 0 0,7-6 0 15,-7 0 0-15,6 6 0 0,-6-6 8 0,6 0-8 0,-6-5 0 16,0 5 0-16,6 0 0 0,1 6 0 0,-1-11 0 16,-6-1 0-16,6-4-18 0,-6 5 2 0,6 5 1 15,0 0 15-15,-5-5 0 0,-1 0 0 0,0-1 0 16,0 6 10-16,0 1 5 0,-6 10 1 0,0 0 0 16,0 0-8-16,0 0 0 0,0 0-8 0,0 0 12 15,0 0 24-15,12 5 4 0,6 0 0 0,-6 1 1 16,1 5-53-16,-1 0-12 0,6 5-1 15,-6-5-1-15,6 5 26 0,-5 0 0 0,-1 0 0 0,0 0 8 0,6-5-8 16,-6 5 0-16,-6-5 8 0,7 6-8 0,-1-1 0 16,0-5 0-16,-6 5 0 0,0-11 0 15,6 6-120-15,-12-11-18 0,0 0-4 0</inkml:trace>
  <inkml:trace contextRef="#ctx0" brushRef="#br0" timeOffset="500">225 360 403 0,'0'0'36'0,"0"0"-36"0,12 6 0 0,-12-6 0 15,0 0 254-15,0 0 44 0,12 11 9 0,-12-11 1 16,0 0-162-16,12-6-33 0,0 1-6 0,7-1-2 16,-7 1-26-16,6 0-6 0,0-1-1 0,1 1 0 15,-1 5-12-15,0-6-2 0,-6 6-1 0,6-5 0 16,1 5-13-16,5-5-2 0,-6 5-1 0,1 0 0 0,-1 0-11 15,0-6-2-15,0 1-1 0,1-1 0 0,-1 1-7 16,0-1-2-16,-6 6 0 0,0-5 0 0,-12 5-6 16,13 0-2-16,-13 0 0 0,0 0 0 0,0 0-10 0,0 0 8 15,0-16-8-15,-7 5 8 0,1-5-8 0,0 5 0 16,-6 0 0-16,-6 0-11 0,0-5 11 0,-1 0 0 16,-5 0-9-16,6-1 9 0,-7 1 0 0,1-5 0 15,0 4 0-15,-1 7 0 0,7-7 0 16,0 7 0-16,-6-7 0 0,11 7 0 0,1-1 0 0,6 5 0 15,-6-5 0-15,12 11 0 0,0 0-14 0,0 0 2 16,0 0 0-16,0 0 0 0,0 0-11 0,0 0-1 16,0 0-1-16,6-5 0 15,-6 5-91-15,24-5-17 0,1 15-4 0,-1-10-863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1.9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1087 1407 0,'0'0'62'0,"0"0"14"0,6 6-61 0,0-6-15 16,-6 0 0-16,0 0 0 0,6 0 176 0,6-6 33 16,0 1 7-16,0-1 0 0,-6-5-172 0,7 1-36 15,-1 4-8-15,6-5 0 0,-6 1 40 0,0-1 5 16,0-5 2-16,1 5 0 0,-1-5-24 0,6-1-5 15,-6 1-1-15,0 0 0 0,1 0-17 0,-1-1-11 16,0 1 2-16,0 0 0 0,-6-6 9 0,6 12 0 16,0-7 0-16,1 7 0 0,-7-7 0 0,6 6 0 15,0 1 0-15,-6 10 0 0,0-6 0 0,-6 6 11 16,12 16-3-16,-12-16 0 0,6-5-8 0,-6 5 0 16,0 0 0-16,0 0 0 0,0 0 0 0,0 0 0 15,0 0 0-15,13 11 0 0,-1 0 0 0,-12 5 0 16,6 6 0-16,-6 5 0 0,0-11 0 0,0 11 0 15,0 5 0-15,-6 1 0 0,6-1 0 0,0 1 0 0,-6-1 0 16,6 1 0-16,0-6 0 0,0 0 0 0,0-6 0 16,0 1 0-16,0-6 0 0,6 0 0 0,-6 1 0 15,6-1 0-15,0-5 0 0,-6-11 0 0,6 10 0 0,-6-10 0 16,0 0 0-16,12 0 0 0,-12 0 0 0,12 0 0 16,1 0 56-16,-1-10 7 0,-6 4 1 0,6-5 0 15,-6-5-52-15,6 5-12 0,-6-5 0 0,0 0 0 16,0 0-48-16,1-6-13 15,-1 6-3-15,6-6 0 0,-12 1 52 0,6 10 12 0,-6 11 0 0,12-17 0 16,-12-4 0-16,6-1 0 0,0 1 0 0,6 4 0 0,-12 7 48 16,0 10 13-16,0 0 3 0,0 0 0 0,6-6-52 0,-6 6-12 15,0 0 0-15,0 0 0 0,13 0 0 0,-1 11 0 16,0 0 0-16,6 0 0 0,-6 5 0 0,1 5 0 16,5-4 0-16,-6 10 0 0,0-6 0 0,6 6 0 15,-5-5 0-15,-1 0 0 0,6-1 0 0,0 1 0 16,-6 0 0-16,1-6 0 0,-1 5 0 0,0-4 0 15,0-1 0-15,0 0 0 0,-12-16 0 0,6 11 0 16,6-6 0-16,1 1-782 16,-13-6-159-16</inkml:trace>
  <inkml:trace contextRef="#ctx0" brushRef="#br0" timeOffset="457">158 417 1728 0,'0'0'38'0,"0"0"8"0,0 0 2 0,12 0 0 0,0 0-39 0,-12 0-9 16,12 0 0-16,0 0 0 0,7-6 97 0,-7 6 18 16,6 6 3-16,-6-12 1 0,6 1-37 0,7 5-7 15,-7-6-2-15,6 1 0 0,1 5-7 0,-1-5-2 16,0-1 0-16,1 1 0 0,-1 5-51 0,0-6-13 16,1 6 0-16,-1-5 0 0,-6 0 54 0,1-1 8 15,-7 6 2-15,6-5 0 0,-18 5-52 0,12-6-12 16,-12 6 0-16,0 0 0 0,6-5 0 0,-6 5 0 15,0 0 0-15,0-11 0 0,0 0 0 0,-12 0 0 0,6-5 0 16,-6 5 0-16,0-5 0 0,-1 5 0 0,-5-5 0 0,6 0 0 16,-6 0 0-16,6 5 0 0,-1 6 0 0,-5-1 0 15,6-16 0-15,-6 6 0 0,12-5 0 16,-6 10 0-16,-1 5 0 0,1-4 0 0,6-12 0 16,0 0 0-16,-6 6-48 15,6 5-13-15,0 0-3 0,0 1-751 0,0 4-150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4.4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52 162 964 0,'0'0'43'0,"0"0"9"0,0 0-42 0,0 0-10 16,-18-5 0-16,18 5 0 0,0 0 106 0,0 0 19 16,12 10 4-16,-12-10 1 0,0 0-38 0,0 0-8 15,-18 0-2-15,18 0 0 0,0 0-11 0,0 0-3 16,0 0 0-16,-12 6 0 16,12-6-6-16,0 0-2 0,0 0 0 0,0 0 0 0,-18 0-40 0,18 0-9 15,0 0-2-15,0 0 0 0,0 0 17 0,0 0 3 16,18 11 1-16,-18-11 0 0,0 0-6 0,-12-6-2 15,6-5 0-15,6 11 0 0,6-5-7 0,0-6-2 16,-6 0 0-16,6 6 0 0,-6-11-13 0,12 5 11 16,-12 11-11-16,6-11 10 0,0 0-10 0,6 0 8 15,-5 1-8-15,5 4 8 0,-6 1-8 16,6-1 0-16,-12 6 0 0,6-5 8 0,0 0-8 0,6-1 0 0,-6-5 0 0,7 1 8 16,-13 10-24-16,6-6-6 0,-6 6-1 0,12 0 0 15,-12 0 42-15,0 0 8 0,0 0 1 0,12-5 1 16,0 5-29-16,-12 0 0 0,0 0 0 0,0 0 0 15,0 0 0-15,0 0 0 0,0 0 0 0,0 0 0 16,0 0 0-16,0 5 0 0,0 6 0 0,6 5-10 16,-6-5 10-16,0 0-10 0,-6 0 10 0,6 5-10 15,-6 0 10-15,0 0-8 0,0 6 8 0,6 5-8 16,6 0 8-16,-6-5 0 0,-12-6 0 0,6 0-8 16,6 0 8-16,0 1 0 0,-6-1 0 0,6-16 0 0,6 16 0 15,0-5 0-15,-6-11 0 0,0 0 0 0,6 16 0 16,-6-16 0-16,0 0 0 0,12 5 0 15,-12-5-12-15,12 6-1 0,0-1 0 0,1-5 0 16,-1 0 13-16,-6-11 16 0,6 6-3 0,-12 5-1 0,12-5-12 0,-12 5 0 16,12-11-9-16,0-5 9 0,-5-1-8 15,5 1 8-15,-6 5 0 0,0-5-9 0,0 5 9 0,6 0-8 16,0 6 8-16,0-6-8 0,-18-5 8 0,12 5 0 16,-6 0 0-16,0 11 0 0,0 0 0 0,0 0 0 15,0 0 10-15,0 0-10 0,0 0 9 0,0 0-9 16,0 0 8-16,0 0-8 0,0 0 0 0,13 6-9 15,-13-6 0-15,12 11 0 0,0-6 9 0,0 6 0 16,-6 5 0-16,0 0 0 0,6-5 0 0,-5 5 0 16,-1-5 0-16,6 5 0 0,-12 1 11 0,6-1 4 15,0-5 1-15,0 5 0 16,-6 0-37-16,0-16-7 0,0 0-2 0,0 0-686 0,0 0-136 0</inkml:trace>
  <inkml:trace contextRef="#ctx0" brushRef="#br0" timeOffset="344">649 70 1180 0,'0'0'52'0,"0"0"12"0,6 16-52 0,-6-16-12 15,0 0 0-15,0 0 0 0,0 0 120 0,0 0 20 16,0 0 5-16,0 0 1 0,0 0-49 0,0 0-9 16,18 11-3-16,-18-11 0 0,0 0-27 0,18 0-6 15,-18 0 0-15,18 0-1 0,-5 0-15 0,5 0-2 16,0-5-1-16,0-1 0 0,1 6-3 0,-7 0-1 15,6-5 0-15,0 5 0 0,-18 0-29 0,0 0 8 16,0 0-8-16,0 0 0 0,19 0 0 0,-7 0 0 16,6 0 0-16,-6-6-716 15,-6-4-144-15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6.0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25 174 1036 0,'0'0'23'0,"0"0"5"0,0 0 0 0,0 0 1 0,-13 6-29 0,13-6 0 16,0 0 0-16,0 0 0 0,0 0 57 0,0 0 6 16,0 0 1-16,0 0 0 0,0 0-52 0,0 0-12 15,-12 10 0-15,12-10 0 0,0 0 54 0,0 0 8 0,0 0 2 0,0 0 0 16,0 0-8-16,0 0 0 0,0 0-1 0,0 0 0 15,0 0 3-15,6-16 1 16,13 5 0-16,-13-5 0 0,6 5-15 0,6 0-2 0,13 6-1 0,-13-6 0 16,-24-5-17-16,6 5-3 0,0-5-1 15,0 16 0-15,6-11-10 0,-6 11-2 0,0 0-8 0,12-16 12 16,0 5-1-16,6 6-1 0,-18 5 0 0,0 0 0 16,13-6-10-16,-13 6 0 15,12-5 0-15,-12 5 0 0,0 0 0 0,12-6 0 0,-6 1 0 0,-6 5 0 16,12 0 0-16,0 0 8 0,0 0-8 0,-12 0 8 15,19 0-8-15,-19 0 0 0,12 0 0 0,-12 0 0 16,12 0 0-16,-12 0 0 0,0 0 0 0,0 0-11 16,0 0 11-16,0 0 0 0,0 0 0 0,0 0 0 15,0 0 0-15,12 0 0 0,0 0 0 0,-12 0 0 16,0 0 0-16,0 0 0 0,0 0 0 0,0 11 0 0,0 0 0 0,6 10 0 16,-6-4 8-16,0 4-8 0,-12-10 0 0,6 5 0 15,6 0 0-15,0 6 0 0,-6-6 0 0,6 1 0 16,0-1 0-16,0 5-8 0,6 6 8 0,-18-5 0 15,0 5 0-15,6-11 0 0,24 6 0 0,-6-6 0 16,0 0 0-16,1 1 0 0,-7-7 0 0,6 1 0 16,0 0 0-16,-6 0 0 0,0-6 0 0,-6-5 0 15,6 6 0-15,-6-6 0 0,0 0 0 0,0 0 0 16,0 0 0-16,6 5 0 0,-6-5 0 0,12-5 0 0,1-1 0 0,-1 6 0 16,0 0 0-16,0-5 0 0,0-6 0 0,0 0 0 15,1-5 0-15,-1 5 0 0,0-5 0 0,0 5 0 16,0-5 29-16,0 0 8 0,-5-1 2 0,11 1 0 15,-6 0-11-15,-6 0-3 0,0 0 0 0,0-1 0 16,0 1-71-16,0 0-14 16,-6 5-4-16,6 0 0 0,-12-5 52 0,6 11 12 0,0 5 0 0,0-11 0 15,0 0 27-15,0 11 8 0,0 0 1 0,0 0 1 16,-6-11-8-16,6 11-1 0,0 0-1 0,0 0 0 16,0 0-38-16,0 0-7 0,0 0-2 0,0 0 0 15,0 0 32-15,0 0 7 0,0 0 1 0,0 0 0 0,0 0-20 0,6 16 0 16,7-5 0-16,-7 5 0 15,-6-5 0-15,6 6-11 0,-6-1 2 0,6 0 0 0,-6 0 9 0,0 6 12 16,0-6-2-16,0 11-1 0,-6-5-9 0,6-1 0 16,0-4 0-16,0 4 0 0,0-5 0 0,0 1 0 15,0 4 0-15,0 1 0 0,0-6 0 0,6 0 0 16,-6-5 0-16,6 5-716 16,0-5-144-16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0.4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2112 874 0,'0'0'19'0,"0"0"4"0,0 0 1 0,12 5 1 0,-12-5-25 0,18 0 0 0,-18 0 0 16,0 0 0-16,0 0 15 0,13-5-3 0,-1-1 0 0,-12 6 0 15,12 0 0-15,-12 0 0 0,12-5 0 0,0-1 0 16,7 1 29-16,-7 5 6 0,0-5 1 0,0 5 0 16,0-6 6-16,6 6 2 0,-5 0 0 0,5-5 0 15,-6 5-20-15,0 0-3 0,0 0-1 0,7 5 0 16,-7-5 10-16,6 6 2 0,-6-1 0 0,6-5 0 16,1 5-18-16,-1 1-3 0,6-6-1 0,-6 5 0 15,7 1 6-15,-1-1 0 0,7-5 1 0,-1 5 0 16,0-5-29-16,1 6 0 0,-7-6 0 0,7 0 0 15,-1 0 13-15,6 0-3 0,1 0-1 0,-1 0 0 16,-5 0-9-16,5-6 0 0,-5 6 0 0,-1 0-11 16,1 0 22-16,-1 0 4 0,0 0 1 0,-5 0 0 0,-1 0-4 15,7 0 0-15,-1 0 0 0,-6 0 0 0,1 0 16 16,-1 0 4-16,0 0 0 0,1 6 0 0,5-6-32 16,-6 0 0-16,7 0-13 0,-1 0 4 0,-5 0 9 15,5-6 11-15,0 6-3 0,1-5 0 0,-1 5 4 0,1 0 0 16,-7 0 0-16,0 0 0 0,7 0 3 0,-7 0 1 15,6 0 0-15,1 0 0 0,-1 0-16 0,1 0 9 16,-1 0-9-16,-6 0 8 0,7 0 20 0,-1 0 3 16,1 0 1-16,-1 0 0 0,1 0-20 0,-7 0-3 15,6 0-1-15,1 0 0 0,-1 5-8 0,-6-5 8 16,7 6-8-16,-1-6 8 0,-5 0 0 0,5 0 0 16,0 0 0-16,-5 0 0 0,5 5-8 0,1-5 0 15,-1 0 0-15,0 0 8 0,1 0 0 0,-1 0-8 16,-5 0 12-16,5 0-4 0,0 0-8 0,-5 0 0 0,5 0 9 15,-5 0-9-15,11 0 28 0,-6 0 2 0,1 0 0 16,-1 0 0-16,1-5-13 0,-1 5-2 16,-6 0-1-16,13 0 0 0,-7 0-5 0,1 0-1 0,-1 0 0 15,1 5 0-15,-1-5-8 0,0 0 8 0,1 0-8 16,-7 0 8-16,7 6-8 0,-7-6 0 0,6 0 0 0,1 5 0 16,-7-5 0-16,7 0 0 0,-1 5 0 0,6-5 0 15,-11 0 0-15,-1 0 12 0,0 0-12 0,7 0 12 16,-1 0-12-16,1 0 8 0,-13 0-8 0,6 0 8 0,7 0 0 15,-1 0 0-15,-6 0 0 0,1-5 0 16,5 5-8-16,1 0 0 0,-7-5 9 0,0 5-9 0,-5 0 19 16,11 0-1-16,-6 0 0 0,1 0 0 0,-7 0-18 15,0-6-16-15,13 6 4 0,-13 0 0 0,0-5 12 16,0 5 15-16,7-6-3 0,-7 1-1 0,6 5-11 16,-6-5-11-16,1 5 3 0,-1-6 0 0,6 6-1 15,1-5 0-15,-7 5 0 0,0-6 0 16,6 6 9-16,-5 0 0 0,-1-5 0 0,0 5 0 0,6 0 0 0,-5-5 0 15,-1-1 0-15,6 6 0 0,-5 0 0 0,5 0 0 16,-6-5 0-16,6-1 0 0,-5 1 0 0,-1 0 0 16,6-1 0-16,1 6 0 0,-1-11 0 0,-6 6 0 15,7 5 0-15,5-5 0 0,-6-1 0 0,-5 1 0 16,5-6 0-16,-6 5 0 0,6 1 0 0,-5 0 0 16,-1-6 0-16,0 5 0 0,0 1 0 0,1 0 0 0,-1-1 0 15,0-5 0-15,0 6 0 0,7 0 0 0,-7-1 0 0,0-5 0 16,1 6 0-16,-1-6 0 0,0 6 0 0,6-1 0 15,-5 1 0-15,-1 5 0 0,6-5 0 0,1-1 0 16,-1 6 0-16,-6 0 0 0,6-5 0 0,7-1 0 16,-1 1 0-16,-11 5 0 0,-1-11 0 0,0 11 0 15,12-5 49-15,-11-1 12 0,-7 1 3 0,0-1 0 0,18 1-52 16,-11 0-12-16,-1-6 0 0,-6 0 0 0,6 6 0 0,7-6 0 16,-7 0 0-16,0 6 0 15,0-1-24-15,1-5-8 0,5-5-2 0,0 0 0 0,-5 10 34 0,-1-4 0 16,0-1 0-16,0 0 0 0,1-11 0 0,-1 6 0 15,6 0 0-15,-6 0 0 0,1-6 0 0,-1 0 0 16,0-5 0-16,0 6 0 0,1 5 0 0,-1-1-8 16,0-4 8-16,0-1 0 0,1 0 0 0,-1 1 0 15,0 5 0-15,0-1 0 0,-5-15 0 0,5 5 0 16,6-6 0-16,-6 6 0 0,7-5 0 0,-7 0 0 16,6 5 0-16,1-1 0 15,-7 1-29-15,12 0 1 0,-5 0 0 0,-1 0 0 0,0 11 28 0,1-6 0 0,-7-15 0 16,6 10 0-16,-5 5 0 0,-1-5 0 0,6 5 0 15,-6-5 0-15,7 6 16 0,-1-6 10 0,0 0 2 0,-5-6 0 32,5 6-45-32,-6-5-9 0,13 5-2 0,-7 0 0 0,0-6 28 0,1-5 0 0,-1 0 0 0,0 1 0 15,-5-7 17-15,5 6 9 0,-12 6 2 0,6 0 0 16,1-1-28-16,-1 6 0 0,-6 0 0 0,0 5 0 16,0 1 0-16,0 5 0 0,1-6 8 0,-7 6-8 15,6 0 0-15,-6 5 0 0,-6 0 0 0,6 5 0 16,-6 6 0-16,0 0 8 0,0-10-8 0,0 10 0 15,-6 16 0-15,0-11 0 0,-6-10 0 0,-7-1 0 0,7 1 0 16,-6 5 0-16,0 5 0 0,0-5 0 0,-1 11 0 16,1-5 0-16,0 5 0 0,6-1 0 0,-7-15 0 0,13 5 0 15,-6 0 0-15,0 0 0 0,12 0 31 0,0 0 1 16,0 0 0-16,0 0 0 16,0 0-48-16,0 0-8 0,0 0-3 0,0 0 0 0,-6 11 27 0,6-11 0 15,0 0 0-15,0 0 0 0,12-11 0 0,-12 11 0 16,0 0 0-16,12-11 0 0,0 0 0 0,-6-5 0 31,7 5 0-31,-7 6 0 0,6-6 0 0,0 6 0 0,-12 5 0 0,12-6 0 0,-6-5 0 0,6 1 0 16,1-1 0-16,5 5 0 0,-6 1 0 0,0 5 9 15,6 0-9-15,1 5 0 0,-1-5 10 0,0 6-10 16,0-1 8-16,7 6-8 0,-7 0 9 0,0 0-9 16,1 5 10-16,-1 0-10 0,6 0 8 0,-12 1-8 15,7-7 0-15,-1 7 0 0,0-1 0 0,0 0 0 16,-12-5 0-16,13 5 0 0,-7 0 0 0,0-5 0 0,0 0 0 15,-6 5 0-15,6-5 0 0,1 0 0 0,-1 10 0 16,-6-10 0-16,6-5 0 0,-12-6 17 0,12 5-3 0,-12-5-1 16,0 0-266-1,0 0-54-15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6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6 238 864 0,'0'0'38'0,"0"11"8"0,0 5-37 0,-6 0-9 15,6 1 0-15,0 4 0 0,0 1 189 0,6 5 36 16,-6-6 7-16,0 23 2 0,6-6-131 0,0-1-27 15,-6-4-4-15,6-1-2 0,-6 6-22 0,0-5-5 16,6 4-1-16,-6-10 0 0,-6-5-20 0,6 0-4 16,0-11-1-16,6 5 0 0,0-5-9 0,-6-1-8 15,6-4 9-15,-6-6-9 0,0 0 0 0,0 0 0 16,0 0 0-16,0 0 0 0,0 0-9 0,0 0 9 0,0 0-13 16,0 0 5-16,0-16 8 0,6 5-8 0,-6-5 8 0,0 5-8 15,7-11 8-15,-7 6 0 0,6-6 8 0,0 1-8 16,-6 4 12-16,12-4-1 0,-6-1-1 0,6 1 0 15,-6 4-10-15,6-4-9 0,7 4 9 16,5-4-13-16,-6 5 23 0,0-1 5 0,7 7 1 16,-1-1 0-16,0-5 8 0,1 5 1 0,-1 0 1 0,0 0 0 15,-5-5 2-15,-1 5 1 0,6 0 0 0,-5 0 0 16,5 1-38-16,-6-1-8 0,-6 0-2 0,0 0 0 16,1 0 19-16,-1 6 0 0,-6 0 0 0,-6 5 0 0,0 0 12 15,0 0 5-15,0 0 2 0,0 0 0 0,-6 0-35 0,-6 0-8 16,-1 0 0-16,-5 5-1 15,0 0-11-15,-6 6-3 0,5 0 0 16,-5 5 0-16,0-5 39 0,-1 11 15 0,7-6-1 0,0 5 0 0,0-4-14 16,5-1 0-16,7 0 0 0,0 0 0 0,0 1-13 0,6-1 1 15,0 0 0-15,6 0 0 0,0-5 12 0,7 5 0 16,-7-5 0-16,12 5 0 0,-6-5 32 0,6 0 10 16,-6 0 2-16,13 0 0 0,-7-1-20 0,0 1-3 15,-18-11-1-15,19 6 0 0,-7 4 3 0,6-4 0 16,0-1 0-16,-6 1 0 0,7 4-37 15,-1-4-7-15,0-1-2 0,0 1 0 0,-5-6 23 0,5 5 0 0,-6 1 0 0,6-6 0 16,-6 0 0-16,-12 0 0 0,19 0 0 0,-19 0 0 16,12 0 0-16,6-6 0 0,-6 6 0 15,0-5 0-15,-12 5 0 0,13 0 0 0,-1-6 0 0,0 1 0 16,-12 5 0-16,12-6 0 0,0-4 0 0,0 4 0 16,1 1 0-16,-7-6 0 0,0 6 0 0,6-6 0 31,-6 5 0-31,0-4 13 0,0 4-1 0,0 1-1 0,-6-11-11 0,6 5-16 0,-6 5 4 0,0-4 1 15,-6-1 11-15,6 0 0 0,-6 0 0 0,0 6 0 0,0-1 0 16,-6 12 0-16,6-6 0 0,-6 0 0 0,-1 0 0 0,1 0 0 16,0 5 0-16,0 0 0 0,6 6 0 0,-6 0 9 15,6 0-1-15,-1 0-8 0,7 5 0 0,-6 0 0 16,0 0-10-16,6-16 10 0,6 17 0 0,0 4 0 16,1-5 0-16,-1 6 0 0,6-11 0 0,-12-11 0 15,6 16 0-15,6-5 0 0,-12-11 0 0,18 16 0 16,1 0 0-16,-7-5 0 0,0 0 0 0,6 0 0 31,-6-6 0-31,7 1 0 0,-1-1 0 0,0 0 0 16,0 12 0-16,1-12 0 15,-7-10-161-15,6 5-25 0,0 0-5 0,0 5-1 0</inkml:trace>
  <inkml:trace contextRef="#ctx0" brushRef="#br0" timeOffset="671">1083 838 1267 0,'6'-11'28'0,"0"11"5"0,-6 6 2 0,6-12 1 0,0 6-36 0,6-10 0 0,-6-1 0 0,-6 0 0 16,6-5 58-16,-6 0 5 0,6-1 1 0,-6 1 0 15,0-6 0-15,6 1 0 0,1 5 0 0,-1-1 0 0,0-4-52 0,0 5-12 16,6-6 0-16,-6 6 0 0,6-1 34 0,0 1 4 16,1 0 1-16,5 0 0 0,-12 0-30 0,6 5-9 15,6 5 0-15,7-4 0 16,-7 4-129-16,-6 6-33 0,-12 0-6 0,18 0-2 15,1 6 34-15,-19-6 8 0,0 0 0 0,6 16 1 16,12 5-1-16,-12-4 0 0,-12-1 0 0,6 5 0 0,6-4 154 0,-6-1 30 16,0 6 7-16,-6-6 1 0,6 0 51 0,-6 6 10 15,6-12 3-15,0 7 0 0,-12-1-18 0,12-16-3 16,0 0-1-16,0 0 0 0,0 16-16 0,0-16-3 16,0 0-1-16,0 0 0 0,0 0-18 0,0 0-3 15,0 0-1-15,0 0 0 0,0 0-6 0,0 0-2 16,0 0 0-16,12-5 0 0,0-6-36 0,0 0-8 15,0-5-2-15,0 5 0 0,1-11-10 0,-7 12 0 16,6-7 0-16,0 1 0 0,0 0 0 0,0 5 0 16,0-5 0-16,-5 5 0 0,5 0 0 0,0 0 0 15,0 1 0-15,-6 10 0 0,6-6 0 0,-12 6 0 0,0 0 0 16,0 0 0-16,0 0 0 0,12 6 18 0,1 4-3 16,5-4-1-16,-18-6-22 0,6 11-5 0,12 5-1 0,-6 0 0 15,-6-5 14-15,7 0 0 0,-1 0 0 0,0-1 0 16,0 1 0-16,0-5 0 0,-6 4 0 0,7-4 0 15,-1-6 0-15,0 0 0 0,0 0 0 0,0 0 0 16,0 5 0-16,1-5 0 0,-1-11 0 0,6 6 0 0,-6-6 0 0,-6 0 0 16,6 1 0-16,1-1 0 0,-7-5 0 0,6 5 0 15,-12-6 0-15,6 7 0 0,0-7 14 0,-6 7 6 16,0-7 0-16,-6 7 1 0,0-1-33 0,0 5-8 16,-6-4 0-16,-1 4-1 0,1 1 21 0,0 5 0 15,-6 0 0-15,6 5 0 0,-1 1 0 0,1 4 0 16,0 1 0-16,0 0 0 0,12 5 0 0,-6 6 0 15,0-1 0-15,0 1 0 0,0 0 0 0,12-6 0 16,0 0 0-16,0 0 0 0,0 6 27 0,6 0 9 16,-6-12 3-16,12 7 0 0,-5-6-19 0,5 5-4 15,0-5-1-15,0 5 0 0,1-11-15 0,5 6 11 16,0 0-11-16,1 0 10 0,-1-6-10 0,6 0 10 16,1-5-10-16,-1 6 10 15,1-6-177-15,-1-6-35 0,37-4-7 0,-24 4-2 0</inkml:trace>
  <inkml:trace contextRef="#ctx0" brushRef="#br0" timeOffset="858">2330 600 633 0,'0'0'28'0,"0"0"6"0,0 0-34 0,0-10 0 0,-6-12 0 0,6 6 0 16,-7-6 199-16,-5-5 33 0,6 5 6 0,0-10 2 15,0-1-115-15,6 1-22 0,-6 0-5 0,6-1-1 16,-6 1-53-16,0-1-10 0,12-5-2 0,-6 11-1 15,-6-5-9-15,0 5-2 0,6-6 0 0,-6 12 0 16,6-1-20-16,-6 1 8 0,6 4-8 0,-7 1 0 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4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73 860 806 0,'0'0'72'0,"0"0"-58"15,0 0-14-15,0 0 0 0,0 0 156 0,0 0 29 16,0 0 6-16,0 0 1 0,12 10-103 0,-12-10-20 16,0 0-4-16,12 17-1 0,0-12 0 0,0 6 0 15,7-11 0-15,-1 11 0 0,0-6 0 0,0-5 0 16,0 0 0-16,7-5 0 0,-13 5 0 0,6-6 0 15,7 1 0-15,-13 0 0 0,6-1-51 0,0 1-13 0,0-6 0 16,1 0 0-16,-7 0 0 0,0-5 0 0,0 5 0 0,0-5 0 16,-6 5 0-16,1-5 0 0,-1 5 0 0,-6-5 0 15,-6 0 0-15,6-1 0 0,-13 7 0 0,7-7 0 16,-12-10 0-16,6 0 0 0,-6 6 0 16,-1 5 0-16,1-6 0 0,0 6 0 0,0 10 0 15,5-5 0-15,-5 1 0 0,6-1 0 0,-6 5 0 0,12 1 0 16,-6 5 0-16,5-5 0 0,1-1 0 0,6 6 0 15,0 0 0-15,0 0 0 0,0 0 0 0,6-5 0 16,1-6 15-16,5 0 0 0,-6 0 0 0,0 1 0 16,6-1-24-16,0 0-5 0,0-5-1 0,1-1 0 15,-7 7 15-15,0-7 0 0,0-4 0 0,0-1 0 0,-6 1 48 16,0-7 13-16,0 7 3 0,-6-1 0 0,-6 1-52 16,-7 4-12-16,1 1 0 0,-6 0 0 0,-1 0 0 15,1-1 0-15,-6 12 0 0,5 0 0 0,7-1 0 0,6 1 0 16,-6 5 0-16,0 5 0 0,5 1-15 0,1-6-5 15,-6 0-2-15,0 0 0 16,6 5-122-16,12-5-25 0,0 0-5 0,12 16-794 16</inkml:trace>
  <inkml:trace contextRef="#ctx0" brushRef="#br0" timeOffset="313">711 762 864 0,'0'0'76'0,"0"0"-60"0,0 0-16 0,0 0 0 16,0 0 144-16,0 0 25 0,0 0 6 0,12-5 1 15,-5-6-8-15,5 6-2 0,0 5 0 0,6-11 0 16,-12-5-61-16,12-11-12 0,1 5-2 0,-7-5-1 15,0 0-72-15,0 5-18 0,6 1 0 0,-5-6 0 16,-1 10 0-16,0-4 0 0,0-6 0 0,-6 5 0 16,12 0 0-16,-5 1 0 0,-7 5 0 0,-6-1 0 15,0-4 30-15,0 5 2 0,-6-1 1 0,0 7 0 16,6-7-116-16,6 6-23 0,-6 1-5 0,0-7-573 16,-13 12-116-16</inkml:trace>
  <inkml:trace contextRef="#ctx0" brushRef="#br0" timeOffset="485">675 324 864 0,'0'0'76'0,"6"11"-60"16,6 5-16-16,0 1 0 0,0 4 195 0,7 1 36 15,-7-11 7-15,6 5 2 0,0 0-90 0,1 0-18 16,5 1-3-16,0 4-1 0,-6 1-51 0,7-1-10 16,-7-10-3-16,6 0 0 0,-11 5-51 0,-1 1-13 15,6-1 0-15,0-5 0 0,-6 5 0 0,7-5 0 16,-1 5 0-16,0-5 0 15,0-1-118-15,-5 1-26 0,-1-5-6 0</inkml:trace>
  <inkml:trace contextRef="#ctx0" brushRef="#br0" timeOffset="876">1411 800 864 0,'0'0'38'0,"12"6"8"0,0-6-37 0,0 0-9 0,1 5 0 0,-1-5 0 16,0 5 214-16,6-5 41 0,0-5 8 0,1 0 1 0,-1-1-145 16,-6-5-30-16,6-5-5 0,7 0-2 0,-7 11-34 0,0-6-6 15,-6 0-2-15,7 0 0 0,-7-5-19 0,6 0-4 16,-12 5-1-16,0-11 0 0,-6 1-16 0,0 4 0 16,-6-10 0-16,-6 6 0 0,0-1 0 0,-13-5 0 15,7 0 0-15,-6 0 0 16,-1 5-27-16,1 6-5 0,-6-6-2 0,11 12 0 0,-5-1 55 0,6 0 11 15,0 6 3-15,-1-1 0 0,7 1-5 0,6 5-1 16,6 0 0-16,0 0 0 0,0 0-40 0,0 0-8 16,0 0-1-16,0 0-1 0,0 0 33 0,12-6 8 15,0 6 0-15,7-5 1 0,-7-11-21 0,6 5 0 16,-6-5 0-16,-6-1 0 0,7 1 0 0,-1 0 0 16,-6 5 0-16,0-5 0 0,-6-6 8 0,-6 6-8 15,0 0 8-15,0 0-8 0,-7-6 0 0,1 0 0 16,0 6 0-16,-6-5-8 0,-6 4 8 0,5 1 0 0,1 5 0 15,0 1 0-15,0-1 0 0,5 5 0 0,-5 1 8 0,6 5-8 32,12 0-152-32,0 0-36 0,-12 0-6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03.7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73 188 1036 0,'16'4'23'0,"-16"-4"5"0,-5-9 0 0,-6-1 1 0,6 5-29 0,5 5 0 0,0 0 0 0,0 0 0 16,0 0 108-16,0 0 16 0,0 0 4 0,0 0 0 15,0 0-52-15,0 0-9 0,0 0-3 0,0 0 0 16,0 10 52-16,-6 4 9 0,1-4 3 0,5 9 0 0,-6-4-103 0,1 9-25 16,0-5 0-16,-1 5 0 15,1 14 16-15,-1-4-1 0,1 4-1 0,0 1 0 16,-1-1-22-16,1-9-5 0,5 5-1 0,0-6 0 15,0 1 14-15,0-10 0 0,0 1 0 0,5-11 0 0,-5-9 0 16,0 0 0-16,11 10 0 0,-6-1 0 0,12 1 0 0,-17-10 0 16,10 0 0-16,-10 0 0 0,17-5 0 0,-7 5 0 15,7-9 0-15,-1 9 0 0,0 4 0 0,0-8 0 16,1-6 0-16,-7 0 0 0,7 6 0 0,-1-1 0 16,-5 0 0-16,-1 0 0 0,7 0 48 0,4 5 13 15,1-4 3-15,-1 4 0 0,1 0-52 16,10 4-12-16,-5-4 0 0,0 10 0 0,0-10 0 15,0 5 0-15,0-5 0 0,-5 5 0 0,-6-5 0 0,0 0 0 0,-5 4 0 0,6 1 0 16,-1-5 0-16,0 0 0 0,-16 0 0 0,0 0 0 16,0 0-48-16,0 0-13 0,0 0-3 0,0 0-614 15,-5-9-123-15</inkml:trace>
  <inkml:trace contextRef="#ctx0" brushRef="#br0" timeOffset="215">165 452 1267 0,'0'0'28'0,"0"0"5"0,11 0 2 0,-6-5 1 0,-5 5-36 0,11 0 0 0,0-5 0 0,-6 0 0 16,11 1 58-16,-5 4 5 0,5-5 1 0,1 5 0 0,-1-5 0 0,0 0 0 16,0-4 0-16,6 4 0 0,-1 5-4 0,-4-5-1 15,-1 0 0-15,0 0 0 0,-5 1-43 0,0-1-16 16,-1 0 11-16,-4-5-11 15,-6 10-45-15,0 0-15 0,11-9-4 0,-11-1 0 0</inkml:trace>
  <inkml:trace contextRef="#ctx0" brushRef="#br0" timeOffset="366">89 130 1497 0,'17'19'66'0,"-12"-19"14"16,6-9-64-16,0-6-16 0,-1 6 0 0,7-1 0 0,-7-4 69 15,7 4 11-15,-1 0 1 0,0 1 1 0,0 4-29 0,0 0-5 16,-5-4-2-16,5-1 0 0,-5-4-37 0,0 9-9 16,0 0 0-16,0 0 0 0,-1 0 0 0,-4 5 0 15,-6 0 0-15,11 0 0 0</inkml:trace>
  <inkml:trace contextRef="#ctx0" brushRef="#br0" timeOffset="796">959 509 1350 0,'0'0'29'0,"0"0"7"0,0 0 0 0,0 0 3 0,0 0-31 0,0 0-8 0,0 0 0 0,0-4 0 16,0-11 85-16,0 6 16 0,0-6 3 0,-5 6 1 15,-1-6-84-15,1 6-21 0,-1-1 0 0,-4 0 0 0,4 6 56 0,-5-6 6 16,6 10 2-16,-6-5 0 0,0 0-52 16,-5 10-12-16,5 5 0 0,1-1 0 0,-1 1 0 0,0 0 0 15,0 4 0-15,6 0 0 0,-1 6 54 0,1-6 8 16,0 5 2-16,5-4 0 16,5-1-103-16,-5 0-20 0,11 6-4 0,0-6-1 0,-1-4 52 0,-4-6 12 15,5 6 0-15,5-10 0 0,-5 0 0 0,-1 0 0 16,1 0 0-16,5-10 0 0,-5 1 35 0,5-6 9 15,-5 1 3-15,0 0 0 0,5 4-24 0,-5-9-5 16,-6 0-1-16,1-1 0 0,-1-4-17 0,1 5 0 16,4-5 0-16,-10 0 0 0,6-5 0 0,-6 5 0 0,0-9 0 15,-6 4 0-15,6 5 0 0,0 0 0 16,-5 5 0-16,5-1 0 0,0 1 0 0,0 0 0 0,-5-5 0 0,5 5-645 31,0 4-132-31</inkml:trace>
  <inkml:trace contextRef="#ctx0" brushRef="#br0" timeOffset="1417">1305 519 1497 0,'0'0'32'16,"0"0"8"-16,0 0 0 0,0 0 4 0,0 0-36 0,0 0-8 0,0 0 0 0,0 0 0 15,5-14 53-15,-5 4 9 0,-5-4 2 0,5 4 0 0,0 0-52 16,-6-4-12-16,-4-5 0 0,4 4 0 0,-5 6 0 0,6 4 0 15,5 5 0-15,0 0 0 0,-11-14 54 0,0-1 8 16,6 6 2-16,0-1 0 0,5 10-52 0,0 0-12 16,0 0 0-16,0 0 0 0,0 0 0 0,-6 14 0 15,12 6 0-15,-6 4 0 0,0 0 0 0,0 4 0 16,0-4-9-16,0 10 9 0,5 4 0 0,-10 1 0 16,-1-6 0-16,6 6 10 15,-11-1-10-15,6 5 0 0,-6-4 0 0,0-1 0 16,1-4 0-16,-7 4 0 0,1-4 0 0,5 4 0 0,-5-9 14 0,5-5 1 15,1-5 0-15,-7-4 0 0,7-1 27 0,-1-4 6 16,0-5 0-16,11-5 1 0,0 0-39 0,0 0-10 16,0 0 0-16,0-10 0 15,0-4-49-15,5-6-12 0,1 1-3 0,5 0 0 0,-1-5 41 0,7-5 8 16,-7 0 2-16,7 5 0 0,-1-9 21 0,0 4 4 0,0-5 0 0,6 1 1 31,-6-6-113-31,6 6-22 0,-1-6-5 0,1 6-1 16,-6 4 0-16,0 0 0 0,0 5 0 0,6 10 0 0,-6-1 52 0,0 6 9 15,1-1 3-15,-1 0 0 0,-5 6 51 0,5-1 13 0,0 5 0 0,0-5 0 16,6 5 100-16,-6 0 22 0,0 0 5 0,1 0 1 16,4 0 0-16,-5 0 0 0,1-5 0 0,-1 0 0 15,0-4-103-15,-5-1-25 0,0 5 0 0,-1-4 0 0,-4-1 56 16,-1 5 7-16,-5 5 1 0,6-9 0 0,-6-1-52 0,0 1-12 16,0-6 0-1,0 10 0-15,-6-4 0 0,6 9 0 16,-5-5 0-16,-6 5 0 0,0 0 13 0,0 0 0 0,11 0 0 0,0 0 0 15,-10 14-13-15,4 1-18 0,-5-6 4 0,11 11 1 16,-5-1 13-16,5 0 0 0,0-5 0 0,5 6 0 0,1-11 26 0,5 6 8 16,-6-1 2-16,6 5 0 0,5-4-7 0,0-6-1 15,-10 1 0-15,10-1 0 16,-11-4-45-16,11 0-10 0,-5 0-1 0,5 4-1 16,-5 1-107-16,0 0-22 0,16 9-4 0,0-5-1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1.62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43 935 172 0,'0'0'16'0,"0"0"-16"0,0 0 0 0,0 0 0 15,0 0 234-15,0 0 44 0,0 0 9 0,0 0 1 0,0 0-144 16,0 0-28-16,0 0-7 0,0 0-1 0,0 0-27 0,0 0-5 16,0 0-2-16,0 0 0 0,0 0-39 0,0 0-8 15,-6-5-2-15,6 5 0 0,-6-11-25 0,0 6 0 16,0-12 0-16,0 1 0 0,6 0 56 0,0 0 7 15,-6-6 1-15,6 6 0 0,-7-11-52 0,7 5-12 16,0 1 0-16,0-1 0 0,0-5 0 0,7 0 0 16,-7 5 0-16,6-5 0 0,-6 6 0 0,0-1 0 15,0 6 0-15,6 0 0 0,0 10 0 0,-6 1 0 16,0-6 0-16,6 0 0 0,-6 6 0 0,0 5 0 16,0 0 0-16,0 0 0 0,0 0 0 0,0 0 0 15,0 0 0-15,0 0 0 0,0 0 0 0,12 0 0 16,0 11 0-16,6-1 0 0,-5 1 0 0,-1 0 0 15,6 5 0-15,-6 0 0 0,0 1 0 0,7-1 0 16,-1 5 0-16,-6-4 0 0,0-1 0 0,0 0 0 16,1 0 0-16,5 1 0 0,-6-1 0 0,0 0 0 15,6-5 0-15,1 0 0 0,-13-1 0 0,12-4 0 0,-6 5 0 16,0 0 0-16,-12-11 0 0,12 5 0 0,-12-5 0 16,7 5 0-16,-7-5 0 0,0 0 0 0,0 0 0 15,0 0 0-15,0 0 0 0,0 0 0 0,0 0 0 0,0 0 0 16,12-5 0-16,0 5 0 0,0-11 0 0,-12 11 0 15,6-11 0-15,0 0 0 0,0 1 0 0,-6-7 0 16,0 7 0-16,0-12 0 0,0 0 0 0,-6 1 0 16,6-1 0-16,-6-5 0 0,6-5 0 0,0-1 0 15,0 1 0-15,0-1 0 0,0 1 0 0,0-6 0 16,0 6 0-16,0 5 0 0,0-1 0 0,0 1 0 0,0 0 0 16,0 6 0-16,0 10 0 0,0-5 0 0,0 0 34 15,0-1 4-15,-6 6 1 0,6 6 0 0,0-6-29 0,0 0-10 16,0 11 0-16,0 0 9 15,0 0-41-15,0 0-8 0,0 0-1 0,0 0-627 16,0 0-126-16</inkml:trace>
  <inkml:trace contextRef="#ctx0" brushRef="#br0" timeOffset="300">828 357 1440 0,'0'0'64'0,"0"0"12"0,6 11-60 0,-6-11-16 0,0 0 0 0,0 0 0 16,0 0 134-16,12 0 24 0,0 0 5 0,0 0 1 16,0 0-69-16,1 0-14 0,-1 0-2 0,6 0-1 15,0 0-35-15,-6 0-7 0,7 0-2 0,-7 0 0 0,6 0-21 0,-6 0-4 16,0 0-1-16,7 0 0 0,-13-6-8 0,6 12 0 15,0 10 0-15,-12-16 0 16,0 0-32-16,0 0-3 0,12-11 0 0,-12 11 0 16,0 0-154-16,0 0-31 0,0 0-7 0</inkml:trace>
  <inkml:trace contextRef="#ctx0" brushRef="#br0" timeOffset="458">749 649 806 0,'0'0'36'0,"0"0"7"16,12 0-35-16,0 0-8 0,0 0 0 0,6 0 0 0,-5 0 228 0,-1 0 44 16,6 0 9-16,0-6 2 0,0 6-158 0,-5-5-31 0,5 5-6 15,0 0-2-15,0 0-50 0,1 0-9 0,-1 0-3 0,-6 0 0 16,6 0-24-16,1 0 0 0,-1 0 0 0,-6 0 0 31,6 0-90-31,-6-6-23 0,7 6-5 0</inkml:trace>
  <inkml:trace contextRef="#ctx0" brushRef="#br0" timeOffset="709">1527 784 1267 0,'0'0'56'0,"6"-11"12"0,0 0-55 0,-6 0-13 16,7-5 0-16,-1 0 0 0,-6 0 136 0,6-6 24 15,-6 1 4-15,6-7 2 0,-6-4-74 0,6 0-16 16,-12-1-2-16,6-5-1 0,0-10-41 0,0-1-8 16,-6 6-1-16,6 5-1 0,0-5-14 0,-6 5-8 15,6 5 10-15,-6 1-10 0,-7-1 0 0,7 12-10 16,0-6 0-16,-6 5 0 16,6 0-47-16,0 6-10 0,0 0-1 0,0 0-1 0</inkml:trace>
  <inkml:trace contextRef="#ctx0" brushRef="#br0" timeOffset="1747">2361 389 576 0,'0'0'51'0,"0"0"-41"0,0 0-10 0,0 0 0 0,0 0 156 0,0 0 28 15,12 6 7-15,0-1 1 0,0 6-33 0,0-11-7 16,1-6 0-16,-1 1-1 0,0 0-31 0,0-1-7 15,6 1-1-15,1 5 0 0,5 0-34 0,0 0-7 16,-6-6-2-16,13 6 0 0,-1-5-13 0,1 10-4 31,-1-10 0-31,7 5 0 0,-7 0-52 0,7 5 0 16,-7 1-13-16,0-1 2 0,-5-10 11 0,-1 5 0 16,-6-6 0-16,7 6 0 0,-13 0-24 0,0 0 0 15,-6-10 0-15,0 4 0 16,0 6-158-16,-6 0-31 0,0 0-7 0,0 0-680 0</inkml:trace>
  <inkml:trace contextRef="#ctx0" brushRef="#br0" timeOffset="1982">2476 600 691 0,'0'0'61'0,"0"0"-49"0,0 0-12 0,0 0 0 31,0 0 149-31,0 0 27 0,0 0 6 0,0 0 1 0,19-5-51 16,-7 5-11 0,-12 0-1-16,12-6-1 0,0 1-4 0,0-6-1 0,0 6 0 0,7-1 0 0,5 1-58 15,0-6-11-15,7 6-2 0,-1 5-1 0,1-6-15 16,5 6-3-16,1-5-1 0,-1 5 0 0,1-6-23 0,-7 6 0 16,0 6 0-16,-5-6 0 0,-1-6 0 0,-6 6 0 15,1 0 0-15,-19 0 0 16,0 0-255-16,0 0-52 0</inkml:trace>
  <inkml:trace contextRef="#ctx0" brushRef="#br0" timeOffset="2406">2860 751 345 0,'0'0'15'0,"0"0"4"0,0 0-19 0,0 0 0 0,0 0 0 0,0 0 0 16,0 0 208-16,6-10 39 16,6 4 7-16,0 1 2 0,-6-6-103 0,12 6-20 0,1-6-4 0,-7 5-1 15,0 1-55-15,6-6-11 0,0 0-2 0,1 1-1 16,5-1 4-16,-6 0 1 0,-6 0 0 0,7 0 0 15,-1 0-18-15,0 1-3 0,-6-1-1 0,0 0 0 16,1-5-12-16,-1 5-2 0,0-5-1 0,0 5 0 16,-6-11-27-16,0 1 0 0,-6 4 0 0,0 1 0 0,0 0 0 0,0 0 0 15,-6 0 0-15,-6-1 0 0,6 1 0 16,0 5 0-16,0 6 0 0,-6-11 0 0,-19 5 0 0,7-5 0 16,0 5 8-16,-1 0-8 0,-5 0 0 15,-1-5 0-15,1 11 0 0,6-6 0 0,-1 5 0 0,7 1 0 16,0 0 0-16,6 10 0 15,-1-10 0-15,1 5 0 0,6 0 11 0,-6-6-11 0,6 6-12 0,0 0-8 16,6 0-1-16,0 0-1 16,0 0-122-16,0 0-25 0,0 0-5 0,0 0-419 15,0 0-84-15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8.4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1974 1539 230 0,'0'0'10'0,"0"11"2"0,0 0-12 0,6 0 0 15,-6-11 0-15,0 11 0 0,0-11 233 0,0 16 44 16,0-5 9-16,0-11 2 0,0 0-180 0,0 0-35 16,0 0-7-16,0 0-2 0,0 0 20 15,0 0 4-15,0 0 1 0,0 0 0 0,0 0-19 0,0 0-4 16,0 0-1-16,0 0 0 0,12 5-19 0,-12-5-4 0,0 0-1 0,13-5 0 15,-13 5-5-15,0 0 0 0,6-6-1 0,6-5 0 16,-12 1-25-16,0-7-10 16,0 17 8-16,0-10-8 0,-6-1 0 0,0 0 8 0,-7 5-8 0,1-4 0 15,0-1 8-15,6 5-8 0,6 6 0 0,0 0 8 16,-12-5 0-16,0 0-8 0,-13 5 12 0,13 5-4 16,-6 0 2-16,0 6 0 0,6-5 0 0,-7 4 0 15,13 7 6-15,-6-1 0 0,6 0 1 0,0 6 0 16,0 5-17-16,6-6 0 0,0 6 8 0,0 1-8 15,0-7 10-15,12 1-2 0,-6-1 0 0,6 1 0 0,-6-11-8 16,0 5 8-16,7-5-8 0,-7 0 8 0,6-6 0 16,0 1 0-16,-12-6 0 0,18 5 0 0,-18-5-8 15,0 0 8-15,12-5-8 0,7-1 8 0,-1-5 0 16,0 0 0-16,-6 1 0 0,0-7 0 0,1-4-8 16,-1 5-14-16,-6-6 3 0,6 0 1 0,-12 1 10 15,6-6 0-15,-6 5 10 0,0 0-10 0,-6 6 0 0,6-5 0 16,-6 4 0-16,0 1 0 0,0 0 20 0,0 5-1 15,-6 0-1-15,-1 6 0 0,1-1-18 0,0 6 0 16,0 0 0-16,12 0 0 0,-12 6 0 0,0 5 0 16,-7-1 0-16,-5 7 0 0,12-1 0 0,-6 0-17 15,5 6 3-15,1-1 1 0,0-4 21 0,6 4 4 16,0-5 0-16,6 12 1 0,-6-12 5 0,6 5 1 0,6-4 0 16,0-1 0-16,0-5-19 0,0 5 0 0,0-5 0 0,6-6 0 15,1 6 0-15,-7-6 0 16,12 1 0-16,-6-6 0 0,6-6 0 0,-6 6 0 0,-12 0 0 0,0 0 0 15,7-16-8-15,5 5-3 0,-6-5 0 0,0 0 0 16,6 5 11-16,-6-5-13 0,0 5 5 0,0-5 8 16,0-6-9-16,-12 0 9 0,6 6 0 0,-6 5 0 15,0-5 0-15,0 5 0 0,0-5 0 0,0 5 0 16,6 11 0-16,-12-5 0 0,0-6 0 0,-1 6 0 0,1-1 0 16,0 6 0-16,0 0 0 0,0 0 0 0,0 11 0 15,5 0 9-15,1 0-1 0,0 0 0 0,0-1 4 0,6-10 0 16,0 0 0-16,-6 11 0 0,6 0-12 0,6 5 0 15,-6-5 0-15,0-11 0 0,0 0 8 0,6 11 0 16,0 0 0-16,-6-11 0 0,0 0-8 0,0 0-11 16,0 0 3-16,0 0 0 15,0 0-142-15,0 0-28 0,0 0-6 0,0 0 0 0</inkml:trace>
  <inkml:trace contextRef="#ctx0" brushRef="#br0" timeOffset="377">1859 1658 1357 0,'18'6'60'0,"-18"-6"12"16,0 0-57-16,0 0-15 0,0 0 0 0,0 0 0 0,0 0 85 0,0 0 15 15,-12 5 2-15,-7 0 1 0,1 1-35 0,-6-1-8 16,-1-5 0-16,1 6-1 16,-6-1-19-16,-1 1-3 0,-5-1-1 0,5 0 0 0,1-5-24 15,0 6-4-15,-1-6-8 0,-5 5 11 0,5 1 1 0,-5-1 0 16,5 0 0-16,-5 1 0 0,-1-6 17 0,-5 5 4 16,-1 1 1-16,1-1 0 0,-1 0-34 0,0-5 0 15,7 6 0-15,-1-6 0 0,-11 0-18 0,5 0 2 16,1 0 1-16,5 5 0 0,-5-5 15 0,5 0 0 15,7 0 0-15,-1 0 0 0,1-5 0 0,12 5 0 16,-1 0 0-16,7-6 0 0,0 6 8 0,0-5 5 16,6 0 1-16,6 5 0 15,-6-11-125-15,6 5-25 0,-6-4-4 0,-1 4-2 0</inkml:trace>
  <inkml:trace contextRef="#ctx0" brushRef="#br0" timeOffset="1208">447 1756 1267 0,'0'0'28'0,"0"0"5"0,0 0 2 0,0 0 1 0,0 0-36 0,0 0 0 0,0 0 0 0,0 0 0 16,12 5 109-16,-12-5 15 0,13 0 4 0,-13 0 0 15,12-5-52-15,0 5-9 0,-6-11-3 0,-6 11 0 16,6-6-51-16,0-4-13 0,0-1 0 0,0 0 0 16,-12 0 0-16,6 0 0 0,-6 0 0 0,0 1 0 15,-6-1 32-15,6 5 4 0,-12 1 1 0,5 0 0 16,-5 5-23-16,-6 0-5 0,6 5-1 0,-7 0 0 16,7 1 2-16,6 5 0 15,-6-1 0-15,-1 7 0 0,1-6-1 0,6 5 0 0,0 0 0 16,0 0 0-16,6 0-9 0,-1 1 0 0,1-1 0 15,12 0 0-15,1 6 0 0,-1-11 0 0,6 5 0 0,6-5 0 16,-6-1 0-16,0-4 0 0,7-1 0 0,-1 1 0 0,0-6 0 16,0-6 0-16,7 6 0 15,-7-5 0-15,0-1 53 0,0-4 9 0,-5-1 2 0,5 0 0 0,0 0-52 0,-6-5-12 16,0 5 0-16,1-5 0 0,-1 0 0 0,-6-1 0 16,0-4 0-16,0 5 0 0,-12-11 0 0,0 10 0 15,0-4 0-15,0 4 0 0,-6 7 0 0,-1-7 0 16,1 7 0-16,0-1 0 0,-12 5 0 0,12 1 0 15,-7 5 0-15,1 5 0 0,6-5 0 0,-6 11 0 16,-1-5 0-16,1 4 0 0,6 7 0 0,-6-7 0 16,-1 7 0-16,1-1 0 0,6-5 0 0,0 0 0 15,6 5 0-15,0-5 0 0,0 5 0 0,6-16 0 0,6 11 0 0,-6-11 0 16,0 16 0-16,0-16 0 0,0 0 0 0,0 0 0 16,0 0 0-16,0 0 0 0,0 0 0 0,0 0 0 15,12 11 0-15,-12-11 0 0,0 0 0 0,0 0 0 16,0 0 0-16,0 0 0 0,0 0 0 0,18-6-714 15,0 6-146-15</inkml:trace>
  <inkml:trace contextRef="#ctx0" brushRef="#br0" timeOffset="1506">320 1739 806 0,'0'0'36'0,"0"0"7"0,0 0-35 0,0 0-8 16,0 0 0-16,0 0 0 0,6-10 104 0,-6 4 20 16,0-5 3-16,0 1 1 0,-6-1-52 0,6-6-9 15,0-4-3-15,6 5 0 0,-12-6 0 0,6-5 0 16,0 0 0-16,6-6 0 0,0 1-7 0,-6-6-1 16,-6-10-1-16,6-1 0 0,-6 0-22 0,-1-10-4 15,7-1-1-15,0 1 0 0,-6-12-18 0,6 7-10 16,0-12 10-16,0 6-10 0,0-1 12 0,0 6-4 15,-6 11-8-15,6 0 12 0,-6 11-4 0,6 5 0 0,0 0-8 16,0 17 12-16,-6-1 0 0,0 6 0 0,6 0 0 16,-6 10 0-16,6-5 2 0,0 11 0 0,0 0 0 0,0 0 0 31,0 0-260-31,0 0-52 0</inkml:trace>
  <inkml:trace contextRef="#ctx0" brushRef="#br0" timeOffset="2023">222 312 518 0,'0'0'23'0,"0"0"5"0,0 0-28 0,0 0 0 16,0 0 0-16,0 0 0 0,0 0 207 0,0 0 36 15,0 0 7-15,0 0 2 0,0 0-101 0,0 0-20 16,18 5-4-16,-5-5-1 0,5 0-28 0,-18 0-6 15,0 0 0-15,0 0-1 0,18-11-27 0,-6 1-4 16,0-1-2-16,-5 0 0 0,5 0-26 0,-6-5-6 16,0 5-1-16,-6 11 0 15,0-5-13-15,0-6-4 0,0 0 0 0,0 6 0 0,-6-6-8 0,0 0 0 16,-6 6 0-16,5-1 0 0,-11 1 9 0,6-1-9 16,-6 6 10-16,0 6-10 0,-1-1 12 0,7 6-4 15,-6 0-8-15,6 0 12 0,-7 5-12 0,13 0 0 16,-6 6-12-16,6-1 12 0,0 1-25 0,6 0 1 15,6-1 1-15,-6-4 0 0,0 4 14 0,0-5 9 16,6 6-12-16,6-6 12 0,-6-5 0 0,7 0 0 16,5 0 0-16,-6-1 0 0,6-10 0 0,1 0 0 0,-1 0 0 15,0-5 9-15,0-6-19 0,-6 0-4 0,7-5-1 32,-1 5 0-32,-6-5 36 0,0 5 7 0,-6-5 2 0,0 0 0 15,-6 5-30-15,7-5 0 0,-7 5 0 0,0-5 0 16,-7 0 0-16,-5 5 0 0,6-5 0 0,-6 5 0 15,0 5 0-15,-6-4 0 0,5 4 0 0,-5 1 0 16,0-1 26-16,6 6 9 0,-6-5 1 0,11 5 1 16,-11 5-57-16,6-5-12 0,0 6-3 15,12-6 0-15,6 16 9 0,-12-5 2 0,-6-6 0 0,6 6 0 16,6-11-25-16,0 16-5 0,-6-5-1 0,6-11 0 16,6 16-124-16,0-5-25 0,0-6-4 0</inkml:trace>
  <inkml:trace contextRef="#ctx0" brushRef="#br0" timeOffset="2417">265 296 460 0,'0'0'41'0,"0"0"-33"15,0 0-8-15,0 0 0 0,0 0 164 0,0 0 30 0,0 0 6 0,0 0 2 16,18-6-92-16,0 6-18 0,1 0-4 0,-19 0-1 16,0 0-15-16,12-5-2 0,0-6-1 0,6 6 0 15,0-1-9-15,7 1-1 0,-7-6-1 0,6 11 0 16,1-5 8-16,5-1 2 0,0 6 0 0,1-5 0 16,5 5-30-16,7-6-6 0,-7 6 0 0,7-5-1 15,6 5-7-15,-1-5-2 0,-5 5 0 0,6-6 0 16,5 6-12-16,-5 0-2 0,6-5-8 0,-7 5 12 0,-5-6-12 15,0 6 0-15,-7-5 0 0,1-1 0 0,-1 1 0 16,1 0 0-16,-13-1 0 0,6 1 0 0,-5 5 0 16,-7-6 0-16,6-4 0 0,-6-1 0 0,1 5 0 0,-7 1 0 15,0 0 0-15,0-1 0 0,-6 6 0 0,-6 0 0 16,0 0 0-16,0 0 0 0,0 0 0 0,0 0 0 16,0 0 0-16,0 0 0 15,0 0-100-15,0 0-22 0,0 0-5 0,0 0-513 16,0 0-102-16</inkml:trace>
  <inkml:trace contextRef="#ctx0" brushRef="#br0" timeOffset="2937">1755 242 1267 0,'0'0'56'0,"0"0"12"15,0 0-55-15,0 0-13 0,12 5 0 0,-12-5 0 16,19 0 104-16,-7 0 17 0,6 0 4 0,-18 0 1 0,12-11-48 16,-6 0-10-16,6 1-1 0,-6-1-1 0,-6 0-11 0,0-5-3 15,0 5 0-15,0-5 0 0,-6-6-32 0,6 6-6 16,-6-6-2-16,0 6 0 16,-6-6-12-16,-6 6 0 0,0 0 0 0,-1 5 0 0,1 6 0 0,0-1 0 15,6 6 0-15,-7 6 0 0,1-1 0 0,0-5 0 16,6 11 0-16,-7 5 0 0,7 0 54 0,0 6 8 15,6-6 2-15,0 11 0 0,0-5-52 0,6 5-12 16,6 0 0-16,0 0 0 16,6 0 0-16,0-5 0 0,1-1 0 0,5-5 0 0,0 1 0 0,0-7 0 15,-6 1 0-15,13-5 0 0,-1-1 0 0,-6 1 0 16,-5-12 0-16,11-5 0 0,0 6 0 0,-6-6 0 16,1 0 0-16,-1 0 0 0,-6-5 0 0,6 0 0 15,1 5 0-15,-13-10 0 0,-6 4 0 0,0 1 0 16,6 0 0-16,-6-6 0 0,-6 6 0 0,0-6 0 15,-7 6 0-15,7 0 0 0,-6 0 0 0,6 5 0 0,-12 0 0 16,6 6 0-16,0-1 0 0,-1 6 0 0,-5-5 0 16,6 5 0-16,-6 5 0 0,12 1 0 15,-7-1 0-15,7 6 0 0,-6 0 0 0,6-6 0 0,0 6 0 0,0-6 0 16,0 6 0-16,6-11 0 0,0 0 0 0,-6 11 0 16,6-11 0-16,0 0 0 0,6 16 0 0,-6-16 0 15,0 0 0-15,0 0-12 0,6 11 3 0,-6-11 0 16,0 0-191-16,0 0-37 0,0 0-8 0,0 0-2 0</inkml:trace>
  <inkml:trace contextRef="#ctx0" brushRef="#br0" timeOffset="3204">1810 274 806 0,'0'0'36'0,"0"0"7"0,12 5-35 0,-12-5-8 16,0 0 0-16,6 17 0 0,0-1 156 0,-6 0 28 15,0 0 7-15,0 6 1 0,0-6-62 0,0 11-12 16,0 6-2-16,0-1-1 0,-6 11-31 0,6-5-5 16,0 5-2-16,0 6 0 0,-6 5-10 0,6 0-3 15,0 0 0-15,6 0 0 0,0 0 0 16,-6 1 0-16,0-7 0 0,6 6 0 0,0-10-51 0,-6 4-13 0,6-5 0 0,1-5 0 16,-7 6 54-16,6-12 8 0,-6 0 2 15,0-4 0-15,6-1-52 0,-6 0-12 0,0-11 0 16,0 5 0-16,0-21-17 0,0 0-7 0,0 11 0 0,0-11-1 15,0 0-63 1,0 0-13-16,0 0-3 0,0 0-1032 0</inkml:trace>
  <inkml:trace contextRef="#ctx0" brushRef="#br0" timeOffset="3738">1883 155 896 0,'0'0'40'0,"0"0"8"0,0 0-39 0,0 0-9 0,0 0 0 0,0 0 0 16,0 0 84-16,0 0 16 0,0 0 2 0,12-5 1 16,-12 5 0-16,12-6 0 0,-12 6 0 0,12 0 0 15,7-5-12-15,-1 5-3 0,0 5 0 0,6-5 0 16,1-5-18-16,5-1-4 0,-5 6-1 0,5 0 0 15,6 0-6-15,1 0-2 0,-1 0 0 0,1 0 0 16,6 0-40-16,-1 0-8 0,1 6-1 0,5-1-8 16,1-5 43-16,12 0 1 0,0 6 1 0,0-6 0 15,-7 0-21-15,7 0-4 0,0 0 0 0,6 5-1 16,-6-5-19-16,0 0 0 0,-1-5 8 0,1-1-8 16,0 1 0-16,0-1 0 0,0 1 0 0,-7 0 0 0,1-1 0 15,6 1 0-15,-6-1 0 0,-13 1 0 0,1 0 0 0,-7-1 0 16,-11 1 0-16,-1-1 0 0,-6 6 0 0,-5-5 0 15,-7 5 0-15,6 0 0 0,-12 0 0 0,0 0 0 16,0 0 0-16,0 0 0 16,0 0-174-16,0 0-32 0,0 0-6 0,-25 5-752 0</inkml:trace>
  <inkml:trace contextRef="#ctx0" brushRef="#br0" timeOffset="4133">3708 209 518 0,'0'0'46'0,"0"0"-37"0,0 0-9 0,0 0 0 16,0 0 117-16,0 0 22 0,0 0 4 0,12-5 1 16,-6-1-13-16,6 1-3 0,0-1 0 0,1 1 0 15,-13 0-51-15,6-1-10 0,0-5-3 0,0-5 0 16,-6 0-7-16,0 0-1 0,0 5-1 0,-12-5 0 16,6 0-35-16,-7 5-8 0,1-6 0 0,0 7-1 31,-12-1-2-31,-1 0 0 0,1 6 0 0,6 5 0 0,-6 0-9 0,-1 5-16 15,-5-5 4-15,12 11 1 0,-7 5 37 0,7-5 7 16,0 5 2-16,-1 0 0 16,13 1-22-16,0-1-4 0,0 0-1 0,12 6 0 0,-6-1 3 15,6-5 0-15,13 6 0 0,-7 0 0 0,6-1 2 0,0-4 1 16,7-7 0-16,-1 1 0 0,0-5-1 0,1-1 0 16,-1-5 0-16,6 0 0 0,-5 0-24 0,-1-5-5 15,0-6 0-15,1 0-1 0,-7 6 33 0,6-12 6 16,-5 1 2-16,-1 0 0 0,-6 5-39 0,-6 0-7 15,0-5-2-15,0 5 0 16,0-5 35-16,0 5 6 0,0-5 2 0,1 5 0 0,-1 0-31 0,-6 6-5 16,0-6-2-16,0 11 0 0,0 0 19 0,0 0 0 0,0 0 0 15,-13 0 0-15,7 6-9 0,-6-1 9 0,0 6-13 0,0 0-955 16</inkml:trace>
  <inkml:trace contextRef="#ctx0" brushRef="#br0" timeOffset="4605">2126 1523 691 0,'0'0'61'0,"0"0"-49"0,0 0-12 0,0 0 0 15,0 0 149-15,18-5 27 0,-5 5 6 0,5-6 1 16,-6 1-61-16,6 5-12 0,-6 0-2 0,7 0-1 15,-1 0-36-15,0 0-7 0,7 5-2 0,-1 1 0 16,0-1-10-16,7 0-3 0,-1 1 0 0,7-1 0 16,-1 1-2-16,7-1-1 0,5 1 0 0,7 4 0 15,0-4 5-15,0-1 1 0,5 11 0 0,7-5 0 16,6 5-24-16,-6-5-4 0,-6 5 0 0,0-5-1 16,0 0-3-16,0 5 0 0,-13-5 0 0,7-5 0 15,-12 4 1-15,-7-10 0 0,1 0 0 0,-1 0 0 16,-6-5-21-16,-5 5 0 0,-7-5 0 0,-6 5 0 15,0 0-23-15,-12 0-9 0,0 0-1 16,0 0-1-16,0 0-40 0,0 0-8 0,-18-6-2 0,6 1-634 16,-6-6-127-16</inkml:trace>
  <inkml:trace contextRef="#ctx0" brushRef="#br0" timeOffset="4949">3684 1793 345 0,'0'0'31'0,"0"0"-31"16,0 0 0-16,0 0 0 0,0 0 181 0,0 0 31 15,0 0 5-15,0 0 2 0,0 0-107 0,0 0-22 16,0-10-4-16,0 4-1 0,6-5-15 0,-6 1-3 16,6-1-1-16,0-5 0 0,-6 5-5 0,6-5-1 0,0-6 0 0,-6 0 0 15,-6 1-18-15,0-1-4 0,-6 6-1 16,6 5 0-16,-7 0-29 0,1 6-8 0,0-6 0 15,-6 6 0-15,6-6 0 0,-1 11 0 0,-5 0 0 16,6 11 0-16,-6-1 13 0,6 7 5 0,-1-7 1 0,1 7 0 16,18-1-9-16,-12 5-2 0,0-4 0 0,-6-1 0 15,12 6 1-15,0-6 0 0,0-5 0 0,6 5 0 16,0 0 15-16,6-11 4 0,-12-5 0 0,13 11 0 16,-1-5-28-16,0 4 0 0,6-10 0 0,-6 6 0 15,0-12 0-15,1 6 0 0,-1-5 0 0,0 0 0 16,-6-6 0-16,6 0 0 0,-6 6 0 0,6-6 0 0,-5 0 0 15,-1 0 0-15,0 0 0 0,0 1-998 16</inkml:trace>
  <inkml:trace contextRef="#ctx0" brushRef="#br0" timeOffset="5168">3817 1215 990 0,'6'-22'21'0,"1"-10"5"0,-1-11 1 0,0-1 1 0,-6-10-28 0,0-5 0 15,-6-6 0-15,6-11 0 0,-6-32 16 0,-1 0-2 16,1 5-1-16,0 6 0 0,0 16-13 0,6 10 0 16,-6 12 0-16,0 10 0 0,0 6 54 0,6 16 8 15,-6 5 2-15,-6 11 0 0,0 11-52 0</inkml:trace>
  <inkml:trace contextRef="#ctx0" brushRef="#br0" timeOffset="5716">2017 1750 460 0,'0'0'20'0,"0"0"5"0,0 0-25 0,0 0 0 0,-12 6 0 0,-1 4 0 15,1-10 56-15,12 0 7 16,0 0 1-16,0 0 0 0,0 0-26 0,-6 6-5 0,6-6-1 0,0 0 0 15,0 0-32-15,-6 16 0 0,6-16 0 0,-6 16 0 16,0-5 176-16,0 5 28 0,6 1 5 0,0 4 2 16,0 1-60-16,6 5-12 0,-6 0-3 0,0 5 0 15,0 1-36-15,6 5-8 0,-12-6-2 0,6 11 0 16,-6 1-38-16,0-1-8 0,6-5-2 0,-6 5 0 16,0-5-19-16,-1 0-4 0,7 5-1 0,-6-5 0 15,0-6-18-15,0 1 0 0,6-1 8 0,-6-5-8 16,0-5 0-16,6-6 0 0,-6 0 0 0,0 0 0 15,12-5-72-15,-6-11-8 0,0 0-1 0,0 0-638 16,0 0-127-16</inkml:trace>
  <inkml:trace contextRef="#ctx0" brushRef="#br0" timeOffset="6190">1828 2961 172 0,'0'0'16'0,"0"0"-16"0,0 0 0 0,0 0 0 16,0 0 144-16,0 0 25 0,0 0 6 0,0 0 1 15,0 0-19-15,0 0-3 0,0 0-1 0,0 0 0 16,0 0-57-16,12 6-11 0,0-12-2 0,1 1-1 0,-1 0-16 0,0-6-3 16,0 0-1-16,0 0 0 15,0 0-17-15,-5-5-3 0,-1 5-1 0,0-5 0 0,-6 5-26 0,-6 0-6 16,0 1-1-16,-7-1 0 0,1 0-8 0,0 6 0 16,-6-1 0-16,6 6 0 0,-13 6 35 0,7-1 1 15,0 6 1-15,0 5 0 0,-1-5-37 0,1 5 0 16,6-5-14-16,-6 5 4 0,5 6 10 0,1-6 0 15,0 0 10-15,12 0-10 0,-6 6 8 0,6-6-8 16,0 1 0-16,6-1 0 0,6 0 23 0,-6-5-2 16,7 0 0-16,-1-1 0 0,6 1-21 0,0-5 0 15,-6-1 0-15,7-5 0 0,-1 0 8 0,0 0 1 16,0-5 0-16,1-1 0 0,-1 6-9 0,-6-5 0 16,12-6 0-16,-11 6 0 0,-13 5 0 0,0 0 0 15,0 0 0-15,6-11 0 16,-6 0-73-16,0 11-14 0,0 0-2 0,0-11-1 0</inkml:trace>
  <inkml:trace contextRef="#ctx0" brushRef="#br0" timeOffset="6584">368 2069 1267 0,'0'0'56'0,"0"0"12"0,0 0-55 0,0 0-13 0,0 0 0 15,0 0 0-15,0 0 105 0,0 0 19 32,0 0 3-32,0 16 1 0,6-5 0 0,-6 0 0 0,0 5 0 0,0 6 0 0,0 0-52 0,0 5-9 0,0 5-3 0,-6 17 0 15,0-6 0-15,0-5 0 0,0 10 0 0,0 1 0 16,0 0-51-16,0 5-13 0,0-11 0 0,-7 0 0 16,7 1 0-16,6-1 0 0,-6-11 0 0,0-5 0 15,0-5 54-15,0 5 8 0,-6-11 2 0,12 6 0 16,-6-6-103-1,6 0-20-15,-6-5-4 0,6 0-1 0,0-11-102 0,0 0-21 16,0 0-4-16,0 0-1 0</inkml:trace>
  <inkml:trace contextRef="#ctx0" brushRef="#br0" timeOffset="7040">344 2907 806 0,'0'0'72'0,"18"6"-58"0,0-1-14 0,7-5 0 16,5 6 152-16,-6-1 28 0,13 0 6 0,-1 1 1 15,7-1-44-15,6 6-9 0,5 0-2 0,1-6 0 0,12 6-53 0,-6-6-11 16,0 6-3-16,0 0 0 0,-1-5-21 0,-11-1-4 16,-6-5 0-16,-1 0-1 0,-5 0-28 0,-13 0-11 15,-6 0 8-15,1 0-8 0,-7 0 0 0,-12 0 0 16,0 0 0-16,12 0 0 0,0-5-14 0,-12 5-8 16,6-6-2-16,0-5-656 15,0 6-131-15</inkml:trace>
  <inkml:trace contextRef="#ctx0" brushRef="#br0" timeOffset="7587">28 3140 1558 0,'36'5'69'0,"-24"-5"15"0,6 6-68 15,1-6-16-15,-1 5 0 0,6-5 0 0,1 0 92 0,-7-5 16 16,6-6 2-16,1 5 1 0,-7 1-38 0,0-6-7 16,-6-5-2-16,6 11 0 0,1-6-51 0,-7 0-13 15,-12-5 0-15,6 5 0 0,-6 0 0 0,0-5 0 16,-6 5 0-16,-6 0 0 0,6 0 0 0,-13 6 0 16,7-6 0-16,-6 6 0 0,-6-1 0 0,-1 6 0 15,1 0 0-15,0 6 0 0,11-1 35 0,1 1 4 16,-6 4 1-16,0 1 0 0,-7 0-27 0,-5 0-5 15,6 5 0-15,5 0-8 0,7 1 20 0,12-1-2 16,0-5-1-16,0 5 0 0,-6 0-17 0,6 0 0 16,-6 0 0-16,12 1 0 0,12-6 0 0,-5-1 0 15,-13-10 0-15,0 0 0 0,0 0 0 0,0 0 0 16,12 11 0-16,6-11 0 0,12 0 0 0,-11 0 0 16,-19 0 0-16,0 0 0 0,6-11 0 0,-6 1 0 0,6-7 0 15,-6 6 0-15,12 1 0 0,0-1 0 0,-12 0 0 16,0 0 0-16,-12 0 0 0,0 6 0 0,0-6 0 15,6 6 0-15,6 5 0 0,0 0 0 0,12-6 0 0,-12 6-713 16,-6 0-147-16</inkml:trace>
  <inkml:trace contextRef="#ctx0" brushRef="#br0" timeOffset="8072">1755 3037 990 0,'0'0'44'0,"0"0"8"0,0 0-41 0,0 0-11 15,0 0 0-15,6 0 0 0,-6 0 104 0,18 0 20 16,-5 0 3-16,5-5 1 0,6 5-27 0,-6-6-5 16,1 6 0-16,5 0-1 0,-6-5-19 0,7 5-3 0,5-5-1 15,0 5 0-15,7 0-6 0,-1 0-2 0,1 0 0 0,6 0 0 16,-1 0-8-16,1 0-1 0,-7 5-1 0,13-5 0 15,-7 5-14-15,13 6-2 0,-6 0-1 0,12 0 0 16,-7 0-5-16,7-1-2 0,-12 1 0 16,12 0 0-16,0-6-22 0,-1 6-8 0,-5-5 0 0,-6-1 0 15,0-5 0-15,-7 5 0 0,1-5 0 0,-7 0 0 16,1 0 0-16,-7 0 0 16,1 0 0-16,-1-5 0 0,-6 0 0 0,7-1 0 0,-7 6 0 0,0-5-10 15,-5-6 10-15,5 11 0 0,-6-5 0 0,0-1 0 16,-5 1 0-16,-1-1 0 0,-12 6 0 0,0 0 8 15,0 0-140-15,0 0-27 0,0 0-5 0</inkml:trace>
  <inkml:trace contextRef="#ctx0" brushRef="#br0" timeOffset="8509">3440 3167 230 0,'0'0'10'0,"0"0"2"16,0 0-12-16,0 0 0 0,0 0 0 0,0 0 0 0,0 0 260 0,18 0 50 15,-5-6 10-15,-1 6 1 0,0-5-178 0,0 5-36 0,0 0-7 0,0-5-2 16,-5 5-36-16,5-6-7 15,-6 1-2-15,6-6 0 0,-6 6-25 0,-6 5-4 0,0 0-2 0,6-6 0 16,-6 1-14-16,6-6-8 0,-6 6 10 16,-6-1-10-16,0-5 0 0,-6 6 0 0,-6-6 0 0,-1 6 0 15,-5-6 8-15,0 11-8 0,-1-5 0 0,1-1 0 16,0 12 13-16,5-6-3 0,1 0-1 0,18 0 0 16,-12 5-9-16,12-5 10 0,0 0-10 0,-12 16 10 15,6-5 1-15,0 5 0 0,6-5 0 0,6 5 0 16,0-5 2-16,0 0 1 0,6 0 0 0,0-1 0 15,0-4-3-15,7 5-1 0,-7 0 0 0,6-6 0 0,-6 6-10 16,0-6 0-16,1-5 9 0,5 0-9 0,-6 0 0 16,-6 0 0-16,6 0 0 0,0 0 0 0,1-5 10 15,-7 5-2-15,-6 0-8 0,0 0 12 16,6 0-95-16,0-6-19 0,-6-4-4 0</inkml:trace>
  <inkml:trace contextRef="#ctx0" brushRef="#br0" timeOffset="8822">3458 1729 230 0,'0'0'20'0,"0"0"-20"0,0 5 0 0,-6 6 0 16,6 0 280-16,-6 5 51 0,0 5 10 0,6 1 3 16,-6 5-178-16,6 6-35 0,-6 15-7 0,6-5-2 15,0 1-28-15,-6 4-6 0,6 6 0 0,0 1-1 16,0-1-28-16,-6 0-6 0,6-6-1 0,0 17 0 16,0-5-16-16,-6-6-3 0,6 0-1 0,0-11 0 15,0-5-16-15,0 0-3 0,0-11-1 0,0 5 0 16,6-10-12-16,-6 5 0 0,0-16 0 0,6 5 0 15,0 0-196-15,-6-5-35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7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783 797 1497 0,'0'0'66'0,"0"0"14"0,0 0-64 16,0 0-16-16,0 0 0 0,0 0 0 0,0 0 106 0,0 0 18 15,0 0 3-15,-5-15 1 0,0 6-56 0,-6-10-10 16,5-1-2-16,6 1-1 0,6 0-19 0,-6-10-3 0,-17 0-1 0,7-4 0 16,4-1-2-16,1 1-1 0,-1-6 0 0,1 5 0 0,0-4-33 15,5 0 0-15,0 9 0 0,5-5 0 16,-5 5 14-16,11 5-4 0,-6 5-1 0,-5-5 0 0,-5 0-9 0,-6 0 0 15,11 10 0-15,-16-1 0 16,0 6-228-16</inkml:trace>
  <inkml:trace contextRef="#ctx0" brushRef="#br0" timeOffset="1">0 249 345 0,'0'0'31'0,"0"0"-31"0,0 0 0 0,5 0 0 15,1 0 217-15,-1 0 38 16,-5 0 7-16,0 0 2 0,6-4-167 0,-6 4-33 0,5-5-6 0,6 0-2 0,-11 0-45 0,11-4-11 0,-1 9 0 0,1-5 0 16,-5-5 0-16,4 1 0 0,7 4 0 0,-7-5 0 15,7-4 76-15,-1 4 12 0,11 10 2 0,0-9 1 16,-6-1-3-16,6 0 0 0,0 1 0 0,11 4 0 31,-5 0-8-31,5 10-3 0,10 5 0 0,1-6 0 0,-1-4-61 0,1 0-16 0,-6-4 0 0,6 4 0 16,-6 4 0-16,-5 1 0 0,0 0 0 0,-6-5 0 15,-10-5-28-15,5 5-8 16,0 0-1-16,-11 0-1 0,0 0-116 0,0 0-23 16,1 10-5-16,-7-5-1 0</inkml:trace>
  <inkml:trace contextRef="#ctx0" brushRef="#br0" timeOffset="2">248 893 1497 0,'0'0'66'0,"0"0"14"15,11 5-64-15,5-1-16 0,1 1 0 0,4-5 0 0,-10-5 157 0,11 5 28 0,-6 0 6 0,11 0 1 16,5-4-103-16,1 4-20 0,10 0-4 0,0 0-1 16,-5 0 0-16,5 0 0 0,0 0 0 0,-5-5 0 31,0 5-64-31,0 0-19 0,-6 0-1 0,-5 0 0 16,0-5-19-16,-5 0-4 0,0 0-1 0,-1 1-693 0,1-6-139 0</inkml:trace>
  <inkml:trace contextRef="#ctx0" brushRef="#br0" timeOffset="3">1172 725 1483 0,'0'0'65'0,"0"14"15"0,6 1-64 0,-6-1-16 0,0 0 0 0,0 6 0 16,0-1 108-16,0 5 20 0,0-5 3 0,0 0 1 15,-6 0-4-15,6 1 0 0,-5-1 0 0,5 0 0 0,0-5-102 16,-6 6-26-16,6-20 0 0,0 14 0 0,0 1 31 0,0-15 1 31,0 0 0-31,0 0 0 0,-5 9-32 0,5-9 0 0,0 0 0 0,0 0 0 31,0-14-20-31,5-1-9 0,1-4-3 0,-1 5 0 0,1-6 32 0,-1 1 0 0,6 0 0 0,0-10 0 0,5 5 0 0,-11-5 0 16,6 5 0-16,0 0 0 16,0 5 16-16,5 0 8 0,-5 0 3 0,5 4 0 0,0-4-18 0,0 10-9 15,1-1 10-15,4 0-10 16,-5 6 32-16,1 4 0 0,-7 0 0 0,7 4 0 0,-7 1-32 0,1 5 0 15,-5 4 0-15,4 1 0 0,-4-1 0 0,-1 5 0 16,-5 5 0-16,0-5 0 31,6 10-19-31,-6-5-9 0,0 0-3 0,0-5 0 16,5 1-142-16,-5-1-29 0,5 24-6 0,1-5 0 0</inkml:trace>
  <inkml:trace contextRef="#ctx0" brushRef="#br0" timeOffset="4">1664 465 1497 0,'0'0'66'0,"5"15"14"0,6-1-64 0,-6 1-16 15,1-1 0-15,-1 5 0 0,1 1 157 0,-1 4 28 16,6 0 6-16,0 0 1 16,-11 4-103-16,11-4-20 15,-11 5-4-15,5 0-1 0,0 0-51 0,1 0-13 16,-6-1 0-16,5 6 0 0,-5 4 0 0,-5-4 0 0,5 0 0 0,0-1 0 0,0-4 54 0,0 0 8 16,-6-10 2-16,6 0 0 15,-5 1-103-15,5-1-20 0,0-19-4 0,0 0-1 0,-5 9 52 0,5-9 12 16,0 0 0-16,0 0 0 0,0 0 0 0,0 0 0 15,0 0 0 1,0 0 0-16,0 0 0 0,0 0 0 0,0 0 0 0,-6-9 0 0,1-1 0 0,5-4 0 31,-11-5 0-31,5 4 0 0,1-9 0 0,5 5 0 0,0-5 0 0,0 0 0 16,-5-5 0-16,-1-5 0 0,12 1 0 0,-6-6 0 16,0 6 0-16,5-6 0 0,0 11 0 0,1-1 0 15,5 0 0-15,-11 0 0 0,11 5 0 0,-6-5 0 16,6 10 0-16,-6-5 0 0,6 0 0 0,0 10 0 15,0 4 0-15,-1 0 0 0,1-4 0 0,0 9 0 16,0 0 0-16,0 5 0 0,-1 0 0 0,1 10 0 0,0 0 48 16,-6 4 13-16,1-4 3 0,5-1 0 0,-11 6-52 0,0 4-12 15,0 0 0-15,0 10 0 0,-6 5 0 0,-5-6 0 16,1 1 0-16,4 0 0 0,-10 5 0 0,5-6 0 0,0 6 0 0,1-5 0 16,-1-10 0-16,-5-5-18 0,5 1 4 0,5-6 1 15,-4 1-31-15,10-10-5 0,-11 5-2 0,11-5 0 16,0 0-10-16,0 0-3 0,0-10 0 0,0 1-614 15,5-1-123-15</inkml:trace>
  <inkml:trace contextRef="#ctx0" brushRef="#br0" timeOffset="5">2074 586 1324 0,'22'24'118'0,"-11"-15"-94"0,-6 6-24 15,11-1 0-15,-5 0 145 0,0 1 25 0,5-1 5 0,-5 1 1 16,0 4-90-16,0-5-18 0,5 1-3 0,-5-1-1 16,-6-4-51-16,-5-10-13 0,6 14 0 0,4 0 0 15,1-9 0-15,-11-5 0 0,0 0 0 0,11 5 0 16,0-5 40-16,0 0 4 0,-11 0 2 0,5-10 0 0,6 1-22 0,0-6-5 16,-1 6-1-16,1-6 0 0,-5 1-18 0,4-5 0 0,1 4 0 0,-5-4 0 15,-1 0 0-15,0 0 0 0,-5 0 0 0,6 4 0 16,-1-9 0-16,-5 10 0 0,6-5 0 15,-6 4 0 1,0 1 0-16,0-1 0 0,0 1 0 0,0 9 0 0,0 5-48 0,0 0-12 16,0 0-4-16,0 0 0 0,5-5-51 0,-5 5-10 15,0 0-3-15,11 0 0 16</inkml:trace>
  <inkml:trace contextRef="#ctx0" brushRef="#br0" timeOffset="6">2701 912 1335 0,'0'0'59'0,"0"0"13"0,0 0-58 0,0 0-14 16,0 0 0-16,0 0 0 0,0 0 80 0,0 0 12 15,0 0 4-15,0 0 0 0,0-10-16 0,0-4-2 16,-5-5-1-16,5-5 0 0,-6-5-10 0,1-5-3 0,-1 1 0 0,1-1 0 0,-6-4-51 0,6-1-13 16,-1 1 0-16,-4-5 0 0,-1-1 0 0,5 6 0 15,1-5 0-15,-6 4 0 0,6 1 0 0,-1 4 0 16,1 6 0-16,0-11 0 0,5-4 0 0,-6 0 0 31,6 9 0-31,-5 1 0 16,-1 4-151-16,1 10-33 0,-6-15-6 0,6 15-2 15</inkml:trace>
  <inkml:trace contextRef="#ctx0" brushRef="#br0" timeOffset="7">2544 379 2188 0,'0'0'48'0,"11"0"11"15,5 5 1-15,1-5 1 0,-1 5-49 0,5-1-12 0,-4-4 0 0,4 0 0 16,1 5 105-16,10-5 19 0,-5 5 3 0,0-5 1 0,-5 0-103 0,0 0-25 16,5 0 0-16,-6 0 0 0,1 0 0 0,-6 0 0 15,0 0 0-15,0 0 0 16,1 5-148-16,-7-5-36 0,12 0-6 0,-22 0-2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0,'0'0'31'0,"0"0"-31"0,11 5 0 0,-6 0 0 0,-5-5 148 0,0 0 23 16,0 0 5-16,0 0 0 0,0 0-77 0,0 0-16 16,0 0-3-16,0 0-1 0,0 0-19 0,0 0-3 15,0 0-1-15,0 0 0 0,0 0-2 0,0 0-1 0,0 0 0 0,0 0 0 0,0 0 1 0,-5 14 0 16,5-4 0-16,0 4 0 0,0-4-8 0,0 4-2 31,0-4 0-31,0 4 0 0,0 5 4 0,0 1 1 0,5 4 0 0,-5 4 0 0,5 6 12 0,-5-5 3 16,6 0 0-16,5-1 0 0,-11 6-40 15,5 4-7-15,0-4-1 0,1 5-1 16,-1-1-1-16,1 10 0 0,-1 0 0 0,0-5 0 0,1 0-6 0,-1-9-8 16,1-5 11-16,-6 4-11 0,0-9 0 0,0 5 0 31,0-10 0-31,0 5 0 0,0 1 0 0,5-11 0 16,-10 5 0-16,5-4 0 0,0-6 0 0,0 1 0 15,0-1 0-15,0 1-9 0,5 4 9 0,-5-14 0 16,0 0-9-16,-5 10 9 0,5-10 0 0,0 0 0 0,0 0 0 15,0 0 0-15,0 0-9 0,0 0 9 16,0 0 0-16,0 0 0 0,0 0-26 0,0 0 2 0,0 0 0 0,0 0 0 16,0 0 32-16,0 0 6 0,0 0 2 0,0 0 0 15,0-5-16-15,5-4 0 0,-5-1 0 0,5-4 0 16,-5-1 0-16,11 6 0 0,-5-6 0 0,-1 1-10 16,0-5-2-16,6-6 0 0,0 6 0 0,0 0 0 15,0 5 12-15,5-6 0 0,-5-4 0 0,0 5 0 16,-1 0 0-16,1 5 0 0,-5-1 0 0,4 6 0 15,7 4 0-15,-1 0 0 0,-11-5 0 0,6 1 0 0,0 4 0 0,5 0 0 16,0 5 0-16,-5-5 0 0,-11 5 49 0,0 0 12 16,22 0 3-16,-12 5 0 0,-10-5-52 0,17 5-12 15,-1 9 0-15,-5 1 0 0,-1-1 0 0,-4 1 0 16,5-1 0-16,-6 5 0 0,0 0 0 16,1 1 0-16,5 4 0 0,-6 0 0 0,0 4 13 0,1 1 0 15,-1-5 0-15,-5 5 0 0,6-5-13 0,-6 0 0 16,0 5 0-16,5-10 0 0,-5 5 0 0,5-5-10 15,1-4 10-15,-1 4-12 16,-5-5-17-16,6-9-4 0,-6-5-1 0,5 10-737 16,-5-10-147-16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650 1758 518 0,'0'0'46'15,"0"0"-37"-15,0 0-9 0,0 0 0 16,0 0 66-16,0 0 11 0,5-10 3 0,-5 10 0 0,0 0-13 0,6-10-3 15,-1 1 0-15,-5-1 0 0,0 10-13 0,5-9-3 16,-5-1-1-16,0-4 0 0,6 4-24 0,-6 0-5 16,0 1-1-16,0-1 0 0,0 10-17 0,0-9 0 15,0-6 0-15,0 1 0 0,0 4 55 0,0-4 7 16,0-1 2-16,0 1 0 16,0-1-52-16,0 1-12 0,0 0 0 0,0-1 0 0,-6 1 0 0,6 4 0 15,6-4 0-15,-6-5 0 0,-6 4 54 0,6-4 8 16,0 0 2-16,-5 0 0 0,5 4-52 0,0-4-12 15,5 5 0-15,-5-1 0 0,0 1 0 0,0-5 0 16,0-1 0-16,0 1 0 0,6 0 0 0,-6 0 0 16,0 0 0-16,0 4 0 0,0-4 0 0,0 0 0 15,0-1 0-15,5 1 0 0,1 5 0 0,-6-1 0 16,5 1 0-16,-5 0 0 0,5-1 0 0,-5-4 0 16,0 0 0-16,0-5 0 0,0 5 0 0,0 4 0 0,6 1 0 15,-1-1 0-15,-5-4 0 0,0 5 0 0,0-1 0 16,-5 1 0-16,5 0 0 0,0-1 0 0,5 6 0 0,-5-1 0 15,-5-4 0-15,-1-1 0 0,6 6 0 0,-5-6 0 16,0 6 0-16,-1-6 0 0,1 6 8 0,-1-1-8 16,6-4 0-16,-5 4 0 0,0-4 8 15,-1-1-8-15,1 1 0 0,5-1 0 0,-6 6 0 16,1-1 0-16,5 0 0 0,0-4 0 0,0 0 0 0,0-1 0 16,5 6 0-16,-5-6 0 0,-5 6 0 0,5-6-10 15,-5 1 10-15,5 4 0 0,0-4 8 0,-6-1-8 16,6 1 0-16,-5 0 0 0,5 4 0 0,-6-9 0 0,6 4 0 15,-5 1 0-15,0-5 0 0,-1 4-8 0,6 6 8 0,0-1 0 16,-5 1 0-16,5 4 0 0,-6-5 0 0,6 10 0 16,0 0 0-16,0-9 0 0,-5 4 0 15,5-5 14-15,-5 1-3 0,5 4-1 0,0-5-10 0,0 10 0 16,-6 0 0-16,-5-5 0 0,11-4 0 0,-5-1 8 16,5 5-8-16,0 1 8 0,0 4 1 0,0 0 0 15,0 0 0-15,0 0 0 0,-11 0 26 0,11 0 5 0,-11 4 0 16,11-4 1-16,-10 15-31 0,-1-6-10 0,0-4 0 15,0 10 0-15,0-11 16 0,11-4-4 0,-5 20-1 0,-6-11 0 16,11-9-19-16,-5 15-4 0,-1 4-1 0,6-19 0 16,0 0 13-16,0 0 0 0,0 0 0 0,0 0 0 15,0 0 24-15,0 0 7 0,0 0 1 0,0 0 1 16,0 0-22-16,0 0-11 0,6 0 10 0,4-10-10 16,-4 1 9-16,-1 4-9 0,1 0 8 0,4-5-8 15,-4-9 23-15,-1 0-1 0,1 0 0 0,5 0 0 16,-6-1-22-16,0 6 0 0,1-5 0 15,-1-1 0-15,1 1 0 0,-1 5 0 0,0-1 0 16,6 1 0-16,-5 4-9 0,-6 1-7 0,5-1 0 16,0 1-1-16,1 4 17 0,-6 5 0 0,0 0 0 0,0 0 9 15,5-5 4-15,-5 5 1 0,0 0 0 0,0 0 0 16,0 0 13-16,11 10 2 0,0-1 1 0,0 1 0 16,-6 9 2-16,6-5 1 0,0 10 0 0,-1-4 0 0,1 4-33 0,0 0 0 15,0-5 0-15,5 0 0 0,-5 0-16 0,5 1-6 16,-5-6-2-16,0 0-677 15,-1-4-136-15</inkml:trace>
  <inkml:trace contextRef="#ctx0" brushRef="#br0" timeOffset="1">266 2247 576 0,'0'0'51'0,"0"0"-41"0,0 0-10 0,0 0 0 16,-5-4 157-16,5 4 30 0,-6 0 5 0,-4-5 2 15,4 5-106-15,-5 0-20 0,1 5-5 0,-1-5-1 16,0 9 4-16,-5 1 1 0,-6-1 0 0,1 1 0 0,4 9-15 0,-4-4-4 16,5 4 0-16,-1 0 0 0,1 0-28 0,11 5-5 15,-12-5-2-15,7 1 0 0,-1 4 41 0,5 0 8 16,6 0 2-16,0 0 0 0,0 5-35 0,6-5-6 16,5 4-2-16,-1-8 0 0,-4-6 18 0,5 5 3 15,0-4 1-15,-1-1 0 16,7-4-35-16,-1 4-8 0,0-9 0 0,0 0 0 0,6-1 53 0,-1 1 9 15,-4-5 2-15,4 0 0 0,1 0-64 0,-6-5-28 16,6 1 3-16,-6-1 0 16,0-5-63-16,0 1-12 0,0-1-2 15,1-4-933-15</inkml:trace>
  <inkml:trace contextRef="#ctx0" brushRef="#br0" timeOffset="2">526 2118 1234 0,'0'0'55'0,"0"0"11"0,0 0-53 0,0 9-13 0,0 6 0 0,0-1 0 15,-6 1 112-15,1 4 20 16,-1 0 4-16,6 5 1 0,-5 0-7 0,5 0-2 0,-6 0 0 0,1 10 0 16,0-6-51-16,5 1-10 0,-6 10-3 0,6-6 0 15,-5-4-51-15,5 0-13 0,-6 0 0 0,6-5 0 16,0-5 0-16,6-5 0 0,-1 1 0 0,1-1 0 15,4-4 54-15,-10-10 8 0,0 0 2 0,0 0 0 0,0 0-52 16,0 0-12-16,0 0 0 0,0 0 0 31,0 0-48-31,6-10-13 0,5-4-3 0,-6 4 0 0,1-4 64 0,4-1 21 0,-4 1 0 0,-1 4 0 16,1-9-33-16,-1 0-8 0,0 0 0 0,6 4-1 0,-11 1 21 0,6-1 0 16,-6 15 0-16,5-9 0 15,-5 9 14-15,0 0 7 0,0 0 2 0,0 0 0 0,0 0-15 0,0 0-8 16,0 0 8-16,0 0-8 0,0 0 0 0,0 0 9 15,11 9-9-15,0 6 0 0,-6-6 34 0,0 6 0 16,6-1 0-16,-5 1 0 16,-6-1-78-16,5 5-16 0,6-9-4 0,-6 4 0 15,1-4-33-15,-1 4-7 0,6-4-2 0,0 0 0 16,-11-10-100-16,10 4-20 0,7 1-4 0,-1 0-1 16,-16-5 78-16,11-5 15 0,5 5 3 0,0 0 1 0,-16 0 126 31,27-19-11-31,-5 9 33 0,-22 10 6 0,0 0 2 0,0 0 2 0,10-4-24 0,-10 4 0 0,0 0 0 0,11-10 0 15,-11 10 122-15,11-5 20 0,5 0 4 0,-16 5 1 16,0 0-47-16,6-14-10 0,-6 4-2 16,0 10 0-16,0-14-28 0,0-1-7 15,0 1-1-15,0 0 0 0,-6-1-15 0,1 1-3 16,-1-1-1-16,-4 6 0 0,4-1-33 0,1 5 0 16,5 5 0-16,-11-4 0 0,0 4 43 0,6 0 1 15,-6 4 1-15,6 6 0 0,-1 0-15 0,1 4-3 0,5 0-1 0,-6 1 0 16,1-1-17-16,0 1-9 0,-1-1 10 0,6 1-10 15,0-1 0-15,0-4-13 0,6 4 1 0,-6 0 0 16,5-9 12-16,6 5 16 0,0 4-3 0,-6-9-1 16,6 5-12-16,0-6-8 0,5 1 8 0,-16-5-13 15,0 0 13-15,11 0 0 0,5-5-10 0,0 5 10 16,0-4-36 0,-5-1-4-16,5 5 0 0,0-5-896 0</inkml:trace>
  <inkml:trace contextRef="#ctx0" brushRef="#br0" timeOffset="3">1131 2454 1267 0,'5'14'56'0,"-5"-14"12"15,5 10-55-15,1-1-13 0,10 6 0 0,-5-1 0 16,-17-4 136-16,12 4 25 0,-1 1 5 0,-5-1 1 0,-11-4-71 0,1-1-13 16,-1 1-3-16,0 4-1 0,6-4-55 0,5-10-12 15,-6 10-1-15,6-10-1 0,0 0-10 0,0 0 0 16,0 0 0-16,0 0 0 0,0 0 0 0,0 0 0 15,0 0 0-15,0 0 0 0,0 0 0 0,0 0 0 16,0 0 0-16,0 0 0 0,0-10 16 0,11 0 0 16,0-4 1-16,5 4 0 0,-5-4-17 0,-6 4 0 15,-5-4 0-15,6-1 0 0,-1 1-10 0,6 4-6 16,-11-4 0-16,5 4-1 0,-5 1 17 0,11-6 0 0,-6 6 0 16,12 4 0-16,-1 5 16 0,-16 0 6 0,0 0 2 15,0 0 0-15,0 0-9 0,0 0-2 0,11 5 0 0,5 0 0 16,0 4 7-16,-5 1 0 0,-11-10 1 0,5 14 0 15,-5-4-12-15,6 4-9 0,-6 1 12 0,0-1-12 16,5 1 0-16,0-1 0 0,1 0 0 16,-6 1 0-16,0-6-13 0,5 1-10 0,1 0-1 15,-6 4-1 1,0-14-216-16,0 0-43 0,0 0-9 0,0 0-2 0</inkml:trace>
  <inkml:trace contextRef="#ctx0" brushRef="#br0" timeOffset="4">1433 2435 1587 0,'0'0'35'0,"0"0"7"0,0 0 2 0,0 0 0 15,5 14-35-15,-5 0-9 0,6 1 0 0,-6-1 0 0,0 1 84 0,5 4 16 16,-5-5 2-16,0 6 1 0,0-6-31 0,-5 5-7 15,5 0-1-15,0-4 0 0,0-1-51 0,0 1-13 0,-6-1 0 0,6-14 0 16,0 0 0-16,0 10 0 0,0-10 0 0,0 0 0 16,0 0 0-16,0 0 0 15,0 0 0-15,0 0 0 0,0 0 0 0,0 0 0 16,0 0 0-16,0-10 0 0,-5 0 16 0,5-4 1 0,0 0 0 0,5 4 0 16,-5-9-27-16,0 4-6 0,6 1 0 0,-6-5-1 15,5 4 25-15,1 1 6 0,-1-1 1 0,0 1 0 16,-5 0-15-16,6-1 0 0,-1 1 0 0,1 4 0 15,-1 1-9-15,1-1-5 0,-1 0-1 0,-5 10 0 16,11-4 15-16,-11 4 0 0,11 0 0 0,-11 0 0 16,16-5 19-16,-16 5 6 0,11 5 2 0,-1-1 0 0,1 1-16 15,-11-5-3-15,6 10-8 0,-6-1 12 0,5 1-12 0,0 4 0 16,1-4 0-16,-6 4 0 16,0-4-22-16,5 0-10 0,-5 4-3 15,6 0 0-15,-1-4 35 0,-5-10 0 0,5 15 10 0,-5-15-2 16,0 0-8-16,0 0-10 0,11 4 10 0,0 6-13 15,-11-10-12-15,11 0-3 0,0-10 0 0,-1 10 0 0,1 0 28 0,0-4 0 16,-6-1 0-16,6 0-8 0,0 0 8 0,0 0 11 16,0-4-3-16,-6 4 0 15,-5 5 11-15,11-5 1 0,-6 0 1 0,6-4 0 16,0 4-21-16,-11 5 0 0,0-10 0 0,0-4 0 0,0 4 28 0,0 10 0 16,-6-9 1-16,1-1 0 0,0 0-21 0,-6 6-8 15,11 4 0-15,0 0 9 0,-11-5 19 0,11 5 3 16,0 0 1-16,-5 5 0 0,-6-1-41 0,0 1-8 15,0 5-2-15,6-5 0 0,-1 4 31 0,1 6 5 16,10 4 2-16,-5-5 0 0,0 1-19 0,6 4 0 0,5-5-13 16,-1 6 5-16,-4-6 8 0,5 0 12 15,-1-4-2-15,1 0-1 0,0 4-9 0,0-4 0 16,5 4 0-16,0 0 0 0,11-4 0 0,-11 0 0 0,-16-10 0 0,11 4 0 16,-5 1-56-1,-6-5-6-15,16 0-2 0,-5 0-614 0,-1-5-123 0</inkml:trace>
  <inkml:trace contextRef="#ctx0" brushRef="#br0" timeOffset="5">2119 2588 1497 0,'0'0'32'16,"0"0"8"-16,0 0 0 0,0 0 4 0,0-14-36 0,0 4-8 0,-5-4 0 0,-1-10 0 0,6 0 53 0,-5 0 9 15,0 0 2-15,-1 0 0 0,1 0 0 0,-1-5 0 16,1 0 0-16,-6-4 0 0,0-1 0 0,6 5 0 16,-6-4 0-16,6 4 0 0,-6 0-52 0,6 5-12 15,-1-5 0-15,1 10 0 0,-1-5 0 0,1 9 0 16,5 1 0-16,0 4 0 16,0 1 0-16,0-1 0 0,0 1 0 0,0 9 9 0,5-10-9 0,-5 10 0 15,0 0 0-15,0 0 0 0,0 0-18 0,0 0 1 16,0 0 0-16,11 5-622 15,-11-5-124-15</inkml:trace>
  <inkml:trace contextRef="#ctx0" brushRef="#br0" timeOffset="6">2292 2531 1497 0,'0'0'32'0,"0"0"8"0,0 0 0 0,0 0 4 0,11 0-36 0,-11 0-8 0,0 0 0 0,11 0 0 0,-1-5 104 0,-4 5 20 16,-1-10 3-16,1 10 1 0,-1-9-52 0,6 4-9 15,-6-5-3-15,1 1 0 0,-6 9-51 0,5-10-13 16,0 0 0-16,-5 1 0 0,0-1 0 0,0-4 0 15,0 4 0-15,-5-4 0 0,0 4 0 0,-6 1 0 16,0-6 0-16,0 1 0 0,0 4 0 0,1-4 0 16,-1-1 0-16,-5 1 0 15,5 4 0-15,5-4 0 0,-4 4 0 0,4 6 0 16,-5-6 0-16,6 5 0 0,5 5 0 0,0 0 0 0,0 0 0 0,0 0 0 16,11-9 0-16,-11 9 0 0,5-10 54 0,-5 10 8 15,11-5 2-15,5 0 0 0,0 5-52 0,-5 0-12 16,5-4 0-16,-5 4 0 0,-11 0 0 0,16-5 0 15,-5 5 0-15,0 0 0 0,-11 0 0 0,0 0 0 16,0 0 0-16,11 5 0 16,-11-5-100-16,16 0-22 0,-16 0-5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7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7735 12842 723 0,'11'0'16'0,"-11"0"3"0,0 0 1 0,0 0 0 0,0 0-20 0,0 0 0 16,6 9 0-16,-1-9 0 0,0 0 31 0,1 5 1 16,-6-5 1-16,0 0 0 0,0 0 3 0,0 0 0 15,0 0 0-15,0 0 0 0,0 0-15 0,0 0-2 0,0 0-1 16,0 0 0-16,0 0 37 0,0 0 7 16,0 0 2-16,0 0 0 0,-6-10-26 0,6 10-5 0,0 0-1 0,0 0 0 15,0 0 1-15,0 0 0 16,0 0 0-16,0 0 0 0,0 0-2 0,0 0-1 0,0 0 0 0,0 0 0 15,0 0-5-15,0 0-1 0,0 0 0 0,0 0 0 16,0 0-12-16,0 0-2 0,0 0-1 0,11 0 0 31,5 0 23-31,-5 0 5 0,5 0 1 0,-16 0 0 0,0 0-8 0,11 5-2 16,5-5 0-16,-5 5 0 0,0 0-2 0,0-5-1 0,0-5 0 16,-1 5 0-16,1-5 9 0,0 5 2 0,5 0 0 0,0 0 0 15,1 5-24-15,4 0-12 0,-5-5 12 0,6-5-12 16,-6 5 24-16,6 0-3 0,-6 5 0 0,6-5 0 15,-6 5-6-15,0-5-2 0,0-5 0 0,6 5 0 16,-6 0 1-16,0 0 0 0,1 0 0 0,-1 5 0 16,0 4-3-16,0-4-1 0,0-10 0 0,-5 5 0 0,5 0 1 15,-5 0 0-15,5 5 0 0,1-5 0 0,-7 0-2 0,1 0 0 16,5 5 0-16,-5-5 0 0,0 5-1 0,0 4 0 16,5-4 0-16,0 0 0 0,-5-5 1 0,0 0 0 15,0-10 0-15,-1 10 0 0,7-5 15 0,-7 5 4 16,1 0 0-16,6 0 0 0,-7 5-28 0,1-5-17 15,5 0 2-15,-10 5 1 0,10-5 14 0,-5 5 0 16,5-5 0-16,-5 9 0 0,5-4 12 0,0 0-12 16,-5-5 12-16,11 5-12 0,-6-5 9 15,5 5-9-15,-4-10 0 0,-7 5 9 0,12 0-9 16,-6 5 8-16,6-1-8 0,-11-4 8 0,-6-4-8 0,6-1 0 16,5 5 0-16,-5 5 0 0,0-5 0 0,5 4 0 15,-5 1 0-15,5 0 0 0,0 0 0 0,0-5 0 16,0 5 0-16,1-10 0 0,-1-5 0 0,-5 5 0 15,5 1 0-15,-5-1 0 0,0-5 0 0,-1 10 0 16,7-5 0-16,-7 5 0 0,1-4 0 0,5-1 0 0,-5 0 0 16,0 0 0-16,5 5 0 0,-5 5 0 0,5 0 0 15,-5-5 0-15,5-10 0 0,-5 10 0 0,0 0 0 16,0-5 0-16,-1 1 0 0,1 4 0 16,0 0 0-16,0 0 0 0,0-5 0 0,-1 5 0 0,1 0 0 0,0 0 0 15,0 0 0-15,-6 0 0 0,11-5 0 0,-5 10 0 16,0-5 0-16,0 9 0 0,0-4 0 0,-1 0 0 0,1-10 0 0,0-4 0 15,5 4 0-15,-5 5 0 0,0-5 0 16,0 5 0-16,5 5 0 0,-5-5 0 0,-6-5 0 16,6 5 0-16,0 5 0 15,5-5 0-15,-5-5 0 0,0 5 0 0,-1 5 0 0,1-5 0 16,0 5 0-16,-6-1 0 0,1-8 0 0,-6 4 0 16,0 0 0-16,11 0 0 0,-6 4 0 0,-5-4 0 0,11-4 0 0,-11 4 0 15,5-5 0-15,-5 5 0 0,0 0 0 0,0 0 0 16,0 0 0-16,0 0 0 0,0 0 0 0,0 0 0 15,-5-10 0-15,-11 5 0 0,-1 1 0 0,1-1 0 16,0 0 0-16,-6 0 0 16,6-4 0-16,-5-6 0 0,-1 1 0 0,0 4 0 15,6-4 0-15,-6 9 0 0,6 0 0 0,0 0 0 0,0 1 0 0,0-1 0 16,5-5 0-16,0 1 0 0,0-1 0 0,0 5 0 16,6-4 0-16,5 9 0 0,-5-5 0 0,5 5 0 15,0 0 0-15,0 0 0 0,-6-10 0 0,6 10 0 16,0 0 0-16,0 0 0 0,0 0 0 0,0 0 0 15,0 0 0-15,0 0 0 0,0 0 0 0,11-10 0 0,0 6 0 0,-11 4 0 16,11-10 0-16,-11 10 0 0,16 10 0 0,0-6 0 16,0-4 0-16,0 0 0 15,1 5 0-15,4 0 0 0,-5 0 0 0,1 9 0 16,-1 6 0-16,0-11 0 0,-5 1 47 0,5-1 13 0,-5 6 4 16,0-1 0-16,0-4-52 0,-6 4-12 0,6-4 0 15,-6 9 0-15,-5-5 0 0,6 6 0 0,-1-6 0 0,-5 5 0 16,0 0 0-16,-5 5 0 0,5 0 0 0,-6-9 0 15,1-1 0-15,-1 1 0 0,-4-6 0 0,4 1 0 16,1 4 0-16,-6-4 0 0,6 4 0 0,-6-4 0 16,5-1 0-16,-4 1 0 0,4 0 0 0,-5-1 0 0,11-9 0 15,-5 10 0-15,5-10 0 0,0 0 0 0,-11 9 0 0,11-9 0 16,0 0 0-16,-5 10 0 16,5-10 0-16,0 0 0 0,0 0 0 0,0 0 0 0,0 0 0 0,0 0 0 15,0 0 0-15,0 0 0 16,0 0-48-16,0 0-13 0,0 0-3 0,0 0 0 15,0 0-102-15,0 0-21 0,0 0-4 0,0 0-794 0</inkml:trace>
  <inkml:trace contextRef="#ctx0" brushRef="#br0" timeOffset="1">10906 12188 806 0,'0'0'17'0,"0"0"4"0,0 0 1 0,0 0 2 0,0 0-24 0,0 0 0 0,0 0 0 0,0 0 0 16,0 0 56-16,0 0 6 0,0 0 2 0,0 0 0 15,0-9-52-15,0 9-12 0,0 0 0 0,0 0 0 16,6-10 54-16,-6 10 8 0,0-9 2 0,0 9 0 15,0 0-52-15,0 0-12 0,-6-10 0 16,6 10 0-16,0 0 24 0,0 0 3 0,0 0 0 0,0 0 0 0,0 0 9 0,0 0 1 31,0 0 1-31,0 0 0 0,0 0 10 0,0 0 1 16,0-10 1-16,0 10 0 0,0 0 22 0,0 0 4 0,0 0 0 0,0 0 1 0,0 10-61 0,0-10-16 16,0 0 0-16,0 0 0 0,-5 0 54 0,5 10 8 15,5 4 2-15,-10-4 0 0,0-6-44 0,5 6-9 16,0 4-2-16,0-4 0 0,5 5-9 0,-5-1-12 15,-5 5 2-15,5 0 1 0,0 5 58 0,5 0 12 16,-5 0 3-16,5 5 0 0,-5 5-52 0,0-5-12 16,6 9 0-16,-6-4 0 0,0 4 54 0,0-4 8 15,5 4 2-15,-5 0 0 0,0 1-52 0,0-1-12 16,6-4 0-16,-12 4 0 0,6-4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0,11-10-2 0,-11 10 0 0,0 0 26 0,5-9 9 0,1-11 0 0,-1 6-9 16,1 0 9-16,5-1 0 0,-6 1 0 0,0-1-8 15,1 6-13-15,-1-6-3 0,1 1 0 0,-1 0 0 16,0-1 39-16,1 1 7 16,-1 4 2-16,6 1 0 0,-6-1-24 0,-5 10 8 0,0 0-8 0,0 0 0 0,0 0 0 15,11-10 0-15,-5 6 0 0,-6 4 8 0,0 0-8 0,10-10 0 16,-10 10 8-16,0 0-8 0,0 0 0 0,11 0 8 16,-11 0-8-16,11 0 0 0,0 10 0 15,0-6 9-15,-11-4-9 0,10 0 0 0,1 15 9 0,-5-6-9 16,-1 1 0-16,6 0 9 0,-11-10-9 0,11 14 8 15,-6 0-8-15,6 1 8 0,0-1-8 0,5 1 12 16,-5-1-12-16,-1 0 12 0,1 1 3 0,0 4 1 16,0 0 0-16,0 1 0 15,5-1-16-15,0 0 0 0,-5 0-9 0,5-4 9 16,-5-1 0-16,-6-4 0 0,1-1 13 0,4 1-4 0,-4-5-9 0,5 4 10 16,-1 1-10-16,-10-10 10 0,0 0-10 0,0 0-11 15,0 0 3-15,0 0 0 0,17 0 8 0,-17 0 0 16,0 0 0-16,10 0 0 0,1 0 0 0,0 0 0 15,-11 0 0-15,0 0 0 0,11-5 0 0,-11 5 0 16,0 0 0-16,11-5 0 16,-11 5-161-16,16-5-31 0,-11-4-5 0,6-1-2 0</inkml:trace>
  <inkml:trace contextRef="#ctx0" brushRef="#br0" timeOffset="2">6450 12424 1288 0,'0'0'28'0,"0"0"7"0,0 0 1 0,0 0 0 0,0 0-36 0,0 0 0 0,0 0 0 0,0 0 0 16,0 0 68-16,-6 9 8 0,1-4 0 0,5-5 1 31,-11 0-25-31,0 5-6 0,0-5-1 0,1-5 0 16,-1 5 10-16,-5-5 1 0,-1 1 1 0,1-1 0 0,0-5-18 0,0 1-4 0,5-6-1 0,-5 6 0 16,5-6-8-16,0 1-2 0,-5 4 0 0,5-4 0 15,6-1-8-15,-6-4-3 0,6-5 0 0,-6 10 0 16,5-10-13-16,1 4 0 0,0-4 0 0,5-4 0 15,-6-1 0-15,6 0 0 0,0-5 0 0,0-4 0 16,0 4 20-16,0 1 0 16,6 4 1-16,-6 5 0 0,0 0-21 0,5 0 0 15,-5 0 0-15,5 5 8 0,-5 0-8 0,6 4 9 0,-1 1-9 0,1 4 10 16,-6-4-30-16,0 4-5 0,5 5-2 16,0-4 0-16,-5 9-117 0,6 0-23 0,5 0-5 0</inkml:trace>
  <inkml:trace contextRef="#ctx0" brushRef="#br0" timeOffset="3">6477 12212 806 0,'0'0'36'0,"0"0"7"0,0 0-35 0,0 0-8 15,0 0 0-15,0 0 0 0,0 0 104 0,0 0 20 16,0 0 3-16,-6 15 1 0,6-15-52 0,0 0-9 0,0 0-3 0,0 0 0 0,0 0 0 0,0 0 0 16,6 10 0-16,-1-6 0 0,6 1 0 0,-6 0 0 15,1 0 0-15,-6-5 0 0,0 0-51 0,10-5-13 16,-4 0 0-16,5-4 0 0,-1-1 54 0,1 0 8 15,0-4 2-15,0-1 0 0,-6 1-52 0,6-5-12 16,-6 4 0-16,6-9 0 16,-5 0 0-16,-1 0 0 0,6 0 0 0,0 0 0 0,-6-4 0 0,1-1 0 15,-1 5 0-15,0 0 0 0,1 5 0 0,-6-1 0 16,5 1 0-16,1 5 0 0,-6-5 0 0,0 4 0 16,0 1 0-16,0-5 0 0,0 14 0 0,-6-5 0 15,-5 1 0-15,1 4 0 0,10 5 0 0,-11 0 0 0,0 0 0 16,0 5 0-16,0 4 0 0,0 1 0 15,6 4 0-15,-6 5 0 0,0 1-48 32,1 4-13-32,4-5-3 0,6 10 0 0,0 4 52 0,0-4 12 0,6-5 0 0,-1 0 0 15,0 10 0-15,1-6 0 0,10 1 0 0,-5-10 0 16,0-4 48-16,0-6 13 0,-1 6 3 0,1-1 0 0,5 1-52 0,-5-6-12 0,0 1 0 0,5-1 0 16,0-4 54-16,-5 0 8 0,0 5 2 0,0-5 0 31,0-1-52-31,-1 1-12 0,1 5 0 0,5-5 0 0,-5-1 0 0,0-4 0 0,0 0 0 0,-11 0 0 15,0 0-202-15,11 0-43 0,10-4-9 16,-21 4-2-16</inkml:trace>
  <inkml:trace contextRef="#ctx0" brushRef="#br0" timeOffset="4">6990 12400 1497 0,'0'0'32'0,"0"0"8"0,0 0 0 0,0 0 4 0,0 0-36 0,5-5-8 0,1-5 0 0,-1 1 0 16,0-1 104-16,-5 1 20 0,6-1 3 0,5-4 1 16,-6-1-52-16,0-4-9 0,1-5-3 0,-1 0 0 0,-5-5-51 0,0-9-13 15,0-1 0-15,0-4 0 0,0 5 0 0,-5-10 0 16,-6 0 0-16,6 0 0 0,-6-5 0 0,5 5 0 15,-4 0 0-15,-1 9 0 0,5 6 0 0,-4-1 0 16,4 0 0 0,-5 1 0-16,6-1 0 0,0 1 0 0,-1 9 0 0,1 4 0 15,-6 11-100-15,6-6-22 0,-1 1-5 0,1 4-717 0</inkml:trace>
  <inkml:trace contextRef="#ctx0" brushRef="#br0" timeOffset="5">11711 12169 1180 0,'0'0'52'0,"0"0"12"0,-5 10-52 0,5-1-12 0,0 1 0 0,0-10 0 15,0 0 96-15,0 0 17 0,-5 0 3 0,5 0 1 16,-11 10-65-16,5-15-14 16,1-5-2-16,-6 1-1 0,6-6-35 0,-1 10 0 0,1-4 0 0,0 4 0 15,-1-5 57-15,1-9 5 0,-6-10 1 0,6-4 0 31,-1-1-27-31,1 5-4 0,5 5-2 0,-6-9 0 0,1-6-6 16,5 1 0-16,-5 4-1 0,5 1 0 0,0 4-7 16,0 0-2-16,5 5 0 0,-5 0 0 0,0 0-14 15,5 0 0-15,1 0 0 0,-6 10 0 0,0-6 8 0,5 6 6 16,1-5 1 0,-6 4 0-16,5 6-15 0,0-6 0 0,-5 6 0 0,6-1 0 15,-1 5-153-15,-5-4-24 0,0-1-5 0,0 10-1 0</inkml:trace>
  <inkml:trace contextRef="#ctx0" brushRef="#br0" timeOffset="6">11900 12049 230 0,'0'0'10'0,"0"0"2"0,6 15-12 0,-6-15 0 0,0 0 0 0,0 0 0 0,0 0 244 0,0 0 45 0,0 0 10 0,0 0 1 16,0 0-171-16,0 0-34 0,0 0-7 0,0 0-2 16,0 0-24-16,0 0-5 0,5-15-1 0,1 6 0 15,-1-1-15-15,-5 10-3 16,6-10-1-16,4 1 0 0,-4-6 4 0,5 1 1 0,-6 0 0 0,6-1 0 15,-6-9-13-15,6 5-2 0,0 0-1 0,0-5 0 16,-1 0-26-16,1 0 0 0,-5-5 0 0,4 5 0 16,1 0 9-16,-5 0 10 0,4 0 1 0,1 5 1 0,-5-1-21 15,4 6 0 1,-10-5 0-16,6 4 8 0,-6-4-8 0,0 5 8 16,0 4-8-16,0 1 8 0,-6-1-8 0,-4 0 0 15,4 6 8-15,-5-1-8 0,1 5 0 0,-1 0 8 16,0 0-8-16,0 5 0 0,0-1-8 0,1 11-7 15,-1-6-1-15,5 11 0 0,-4 4-1 0,4-5-1 16,-5-5 0-16,6 5 0 0,0 5 18 0,-6 10-10 16,5 0 10-16,12-1-8 0,-1-4 8 0,6 0 9 15,-6-10-1-15,6 5-8 0,0-5 30 0,0 1-1 16,0-1 0-16,-6-5 0 0,11 5 5 0,-5 1 1 0,5 4 0 0,0-5 0 0,1-14 23 0,-1-1 5 16,0 1 1-16,6 5 0 0,-1-1-64 0,-10 1-18 15,-11-10-1-15,0 0 0 0,11 14 31 0,-6-4 5 16,6-5 2-16,0-5 0 15,-6-5-169-15,6 0-34 0,-6 0-6 0,1-4-795 0</inkml:trace>
  <inkml:trace contextRef="#ctx0" brushRef="#br0" timeOffset="7">12452 11761 1267 0,'0'0'56'0,"0"0"12"0,0 0-55 0,0 0-13 16,10 5 0-16,-10-5 0 0,0 0 105 0,11 0 19 31,5 0 3-31,-5 0 1 0,-11 0-14 0,11 0-2 16,5 0-1-16,0 0 0 0,-16 0-75 0,11 0-16 15,0 5-2-15,5 0-1 0,0-1-17 0,-10 1 0 0,5 0 0 16,-11-5 0-16,10-5 0 0,-10 5 0 0,0 0 0 0,6-5 0 15,5 1 0-15,-11 4 0 0,0 0 0 0,0 0 0 32,0 0-252-32,0 0-55 0,0 0-10 0,0 0-3 0</inkml:trace>
  <inkml:trace contextRef="#ctx0" brushRef="#br0" timeOffset="8">12570 11939 1036 0,'0'0'46'0,"0"0"10"0,0 0-45 0,0 0-11 16,0 0 0-16,0 0 0 0,-5-15 104 0,0 6 20 16,5 9 3-16,0-10 1 0,-6-9-52 0,1 0-9 0,-1-10-3 0,6 5 0 0,-10 0-51 15,4-5-13-15,1 0 0 0,-1 0 0 0,6 5 36 0,-5 5 5 16,0-10 1-16,-6 5 0 0,11 10-30 0,-6 0-12 16,6 4 8-16,-5-4-8 0,5-1 12 0,-5 1-4 31,5 4 0-31,0 10 0 15,0 0-152-15,0 0-30 0,0 0-6 0,0 0-2 0</inkml:trace>
  <inkml:trace contextRef="#ctx0" brushRef="#br0" timeOffset="9">12889 11977 1267 0,'0'0'28'0,"0"0"5"0,0 0 2 0,0 0 1 0,-5-9-36 0,-1 4 0 0,1-10 0 0,-1 6 0 16,-4-10 96-16,4-5 12 0,-5 4 2 0,6-4 1 16,-6-4-75-16,0-1-16 0,6 5-2 0,-6 0-1 15,6-5 38-15,-1 5 7 0,1 0 2 0,-6 0 0 0,11 5-52 0,-5 4-12 16,5 6 0-16,0-6 0 0,0 1 0 0,0 4 0 15,-6 1 0-15,6 9 0 0,0 0-17 0,0 0-7 16,0 0 0-16,0 0-541 16,0 0-108-16</inkml:trace>
  <inkml:trace contextRef="#ctx0" brushRef="#br0" timeOffset="10">13224 12088 806 0,'0'0'36'0,"0"0"7"0,0 0-35 0,0 0-8 16,0 0 0-16,11-5 0 0,0 0 156 0,-1 0 28 15,-10 5 7-15,11-9 1 0,0-11-64 0,-6 1-13 16,1 5-3-16,-6-10 0 0,5 0-25 0,-5 0-6 0,0-5-1 16,-5-5 0-16,5-4-65 0,-6 0-15 0,1-1 0 0,0-4 0 15,-6 4 0-15,5 6 8 16,-4-1-8-16,-1 5 11 0,-5 1-11 0,5-1 0 0,-5-5 9 0,-1 5-9 15,-4 5 8-15,5-9-8 0,-6-1 10 0,6 10-10 16,0 0 0-16,5 0-13 0,0 5 1 0,0 0 0 31,-5 9-93-31,5 0-19 0,0 1-3 0,1 4-1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141 187 914 0,'11'0'20'0,"-1"0"4"0,1 0 0 0,5 5 3 0,1-5-27 0,-17 0 0 15,-17-5 0-15,7 5 0 0,10 0 32 0,0 0 2 16,0 0 0-16,0 0 0 0,0 0-18 0,0 0-4 15,-17-9-1-15,17 9 0 0,17-5-11 0,-17 5 0 0,0 0 9 0,-6-5-9 16,-5-5 44-16,11 10 5 0,0 0 1 0,0 0 0 16,0 0 11-16,0 0 3 15,0 0 0-15,17-4 0 0,15-1 0 0,-32 5 0 16,-11 0 0-16,0-5 0 0,11 5-8 0,0 0 0 16,0 0-1-16,0 0 0 0,0 0-12 0,-10 0-3 15,-1 5 0-15,5 0 0 0,6-5-5 0,0 0-2 16,0 0 0-16,0 0 0 15,0 0-21-15,0 4-4 0,0-4 0 0,0 15-8 0,0-6 52 0,0 1 4 0,0 4 1 16,0 1 0-16,6-1-40 0,-6 6-8 0,5 8-1 0,-5-4-8 16,6 5 30-16,-6-5-1 0,5 0 0 15,0 5 0-15,-5 0-1 0,6 4 0 0,-6-9 0 0,5 5 0 16,1 0-28-16,-6 0 0 0,0 0 0 0,5-5 0 16,-5 0 0-16,0-5 0 0,0-10 0 0,0 6 0 15,0-15 0-15,0 0-10 0,-5 10 0 0,5-1 0 16,0-9-182-16,0 0-37 0,0 0-7 0</inkml:trace>
  <inkml:trace contextRef="#ctx0" brushRef="#br0" timeOffset="1">0 149 867 0,'22'9'38'0,"-22"-9"9"0,0 0-38 0,0 0-9 16,11 0 0-16,0-4 0 0,-1-6 96 0,-10 10 16 0,17 0 4 0,-7-5 1 15,1-4 4-15,0 4 1 0,0 0 0 0,-11 5 0 16,16-10-98-16,0 6-24 0,-16 4 0 0,16-5 0 15,6 0 56-15,-6 0 7 0,-5 0 1 0,11 5 0 16,-6 5 0-16,5 0 0 0,1 0 0 0,-6 4 0 16,11 6-3-16,-5-6 0 0,0 1 0 0,-1-5 0 15,-5 4 5-15,6 6 1 0,5 4 0 0,-5-5 0 16,-1 11-39-16,1-11-7 16,-1 5-1-16,6 5-1 0,-5 0 21 0,-6 5 4 0,0 5 0 0,-10-10 1 15,5 0-35-15,-6 0-10 0,-5-5 0 0,-5 5 0 16,5-5 0-16,-11 5 8 0,0-5-8 0,0 5 0 15,-5 0 0-15,5-5 0 0,-5-4 0 16,0-1-8-16,-6-4-1 0,1-1 0 0,-1 1 0 0,6-5 0 16,0 0-36-16,-1-5-7 0,1 0-2 15,5 4 0-15,1-4-10 0,-1 0-3 0,11 0 0 0,0 0 0 16,-6-9-197-16,6 9-39 0,0 0-8 0,0 0-1 0</inkml:trace>
  <inkml:trace contextRef="#ctx0" brushRef="#br0" timeOffset="2">1102 586 1321 0,'0'0'28'0,"0"0"7"0,6 14 1 16,-6-14 2-16,-11 0-30 0,11 0-8 0,0 0 0 0,0 0 0 0,0 0 92 0,0 0 16 16,0 0 4-16,0 0 1 0,0 0-61 0,0 0-12 15,0 0-2-15,0 0-1 16,0 0 13-16,0 0 2 0,0 0 1 0,0 0 0 16,0 0-1-16,11-5 0 0,-11-4 0 0,5-1 0 0,1 1-1 15,-6 9-1-15,16 0 0 0,0-5 0 0,0-5-22 16,-10-4-4-16,-1 4 0 0,0-4-1 0,-5-1-6 0,11 6-1 15,-5-6 0-15,-1-4 0 0,0 10-6 0,1-1-2 16,-1 0 0-16,6 1 0 16,-6-1-8-16,6 1 0 0,-5-6 0 0,-1 6 0 0,0-1 0 0,1 0 0 15,-6 1 0-15,5-1 0 0,1 1 0 0,-1-1 0 16,-5 10 0-16,0 0 0 0,0-5-12 0,0 5-7 16,0 0-1-16,0 0-1 15,0 0-134-15,0 0-26 0,0 0-6 0,0 0-743 0</inkml:trace>
  <inkml:trace contextRef="#ctx0" brushRef="#br0" timeOffset="3">1048 283 1501 0,'0'0'32'0,"0"0"8"0,17 5 0 0,-17-5 4 0,0 0-36 0,0 0-8 15,0 0 0-15,0 0 0 0,0 0 79 0,5 15 13 0,6-6 4 0,-6 6 0 16,1-6-1-16,4 6 0 0,-4-1 0 0,5 0 0 16,5-4-76-16,0 9-19 0,11 0 0 0,-11-4 0 15,0-6 55-15,-5 6 7 0,-5-6 2 0,4 1 0 0,1 4-55 0,0-4-9 16,-6 0 0-16,12 4 0 0,-7 0-13 0,1 1 5 16,5-1 8-16,1-4-13 15,-6-5-83-15,-1-1-17 0,7-4-3 0,-1 5-825 16</inkml:trace>
  <inkml:trace contextRef="#ctx0" brushRef="#br0" timeOffset="4">1918 624 460 0,'0'0'20'0,"0"0"5"0,0 0-25 0,0 0 0 16,0 0 0-16,0 0 0 0,0 0 164 0,0 0 28 0,0 0 6 0,0 0 1 15,0 0-88-15,0 0-18 0,0 0-3 0,0 0-1 16,0 0-20-16,0 0-4 0,6-9-1 0,-6 9 0 16,0 0 0-16,0 0-1 0,-6-15 0 0,6 6 0 15,0 9-50-15,6-10-13 16,-12-9 0-16,6 4 0 0,6-4 56 0,-6 5 7 16,0 4 1-16,0-4 0 0,0 4-52 0,-6-4-12 0,6-5 0 0,0-1 0 15,-5 1 0-15,-1 5 0 0,6-5-9 0,0 4 9 16,0-9 0-16,-5 5 0 0,5 0 0 0,-5 0 10 15,5-1-10-15,0 6 0 0,0 0 0 0,5 4 0 16,-5 0 0-16,0 1 0 0,0-1 0 0,0 0 0 16,0 10 0-16,0 0 0 0,0 0 0 0,0 0 0 15,5-9 0-15,-5 9 0 0,0 0 0 0,0 0 0 16,11 0 0-16,0 0 0 0,0 5 0 0,0-1 0 0,-11-4 0 16,10 0 0-16,7 15 0 0,-7-6 0 0,1 1 0 15,5 5 0-15,-5-6 0 0,0 1 0 0,0 4 53 16,5 1 9-16,-5-6 2 0,0 6 0 0,5-1-52 0,-5 0-12 15,5 1 0-15,0-1 0 0,0 10 0 0,-5-5 0 16,5-4 0-16,0 4 0 0,-5 0 0 0,5-4 0 16,-5-11 0-16,5 1 0 0,-5 0 0 0,5 5 0 15,-5-6 0-15,0 6 0 0,5 0 0 0,-5-1 0 16,0-4 0-16,0 0 0 0,0-5 0 0,-6 5 0 0,6-1 0 0,-11-4 0 0,0 0 0 0,0 0 0 16,11 0 0-16,-11 0 0 0,0 0 0 0,10-4 0 15,-4 4 0-15,-6 0 0 0,0 0 0 0,11 0 0 31,-6-5 0-31,6-5 0 0,-11 1 0 0,5 4 0 16,1-5 0-16,-1-4 0 0,-5 4 0 0,0-4 0 16,0 14 0-16,5-10 0 0,-5-9 0 0,0 5 0 0,0 4 0 15,0-9 0-15,0 0 0 0,-5-5 0 16,10 0 0-16,-10 0 0 0,5 0 0 0,-5 0 0 0,5 0 0 16,-6 4 0-16,6-4 0 0,0 5 0 0,0 0 0 15,0 4 0-15,0-4 0 0,0 5 0 0,0-5 0 0,6 4 0 16,-6 1 0-16,0-1 0 0,5 6 0 0,-5 9 0 15,0-10 0-15,0 1 0 0,0 9 0 0,0 0 0 16,0 0 54-16,0 0 8 0,5-10 2 0,-5 10 0 16,0 0-103-16,0 0-20 0,0 0-4 15,0 0-1-15,0 0-51 0,0 0-10 16,0 0-3-16,0 0-819 0</inkml:trace>
  <inkml:trace contextRef="#ctx0" brushRef="#br0" timeOffset="5">740 1095 3628 0,'-37'5'323'0,"37"-5"-259"16,0 0-51-16,0 0-13 0,0 0-624 0,0 0-128 0,0 0-26 0,0 0-5 0,0 0 691 0,0 0 137 16,0 0 28-16,10 0 6 0,7 0-7 0,-17 0 0 15,0 0-1-15,0 0 0 0,0 0 1 0,0 0 0 16,0 0 0-16,0 0 0 0,0 0-32 0,0 0-5 15,0 0-2-15,0 0 0 0,0 0 50 0,0 0 9 16,0 0 3-16,0 0 0 0,0 0-73 0,0 0-14 16,0 0-8-16,0-5 8 0,0-5 3 0,0 5 1 15,0-4 0-15,5-1 0 0,-5 5 4 0,5-4 0 16,-5 4 1-16,0-5 0 0,6 1-17 0,-6-1 0 16,0 5 0-16,0 5 0 15,0 0 0-15,5-9-16 0,1 4 4 0,-6 0 0 0,0 5 12 0,0 0 0 16,5-14 0-16,0 4-9 15,-5 10-28-15,6 0-6 0,-1-9-1 0,-5 9-563 0,0 0-113 0</inkml:trace>
  <inkml:trace contextRef="#ctx0" brushRef="#br0" timeOffset="6">843 999 824 0,'0'0'36'0,"0"0"8"0,0 0-35 0,0 0-9 0,0 0 0 0,-5 19 0 0,5-19 49 15,0 0 8 1,-6 19 2-16,6-19 0 0,0 0 4 0,0 0 1 0,0 15 0 0,0-15 0 16,0 0-18-16,0 0-3 0,-5 14-1 0,-1 0 0 0,1 1-6 0,5-15 0 15,0 0-1-15,0 0 0 0,0 0-3 0,0 0 0 16,0 0 0-16,0 0 0 0,0 0-10 0,0 0-2 15,0 0-1-15,0 0 0 0,0 0-19 0,0 0 0 16,0 0 0-16,0 0 0 0,0 0 15 0,0 0-1 16,0 0 0-16,5-5 0 15,1-5-6-15,-1 6 0 0,1-1-8 0,-1-5 12 16,0 5-26-16,1 1-6 0,-1-6 0 0,1 0-1 0,-1 1 21 0,1-1 0 16,-6 5 0-16,10 1 0 0,-10-1 47 0,6 5 13 15,-12-5 4-15,6 0 0 0,0 5-52 0,0 0-12 16,0 0 0-16,0 0 0 0,0 0 22 0,11 0 2 15,11 5 0-15,-6 0 0 0,6 4-11 0,-22-9-1 16,0 0-1-16,0 0 0 0,0 0 14 0,0 0 3 16,0 0 1-16,0 0 0 0,-6 20-29 0,12-1 0 0,-6-5 0 15,0 1 0-15,5-6-12 0,-5 6-8 16,5-11-1-16,1 11-1 16,-1-6-32-16,-5 1-6 0,0-10-2 0,0 0-814 0</inkml:trace>
  <inkml:trace contextRef="#ctx0" brushRef="#br0" timeOffset="7">730 744 1303 0,'0'0'57'0,"0"0"13"15,0 0-56-15,0 0-14 0,0 0 0 0,0 0 0 16,0 0 110-16,0 0 19 0,0 0 4 0,0 0 1 0,0 0-69 0,0 0-13 0,0 0-4 0,0 0 0 16,0 0-38-16,0 0-10 15,0 0 0-15,0 0 0 0,0 0 0 0,0 0 0 0,10 5 0 0,-10-5-578 16,17 0-118-16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3:26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2501 11813 691 0,'-22'-5'30'0,"22"5"7"0,-11 0-29 0,6 0-8 16,-11 0 0-16,5 0 0 0,-5 0 183 0,-6 0 35 0,6 0 7 0,-6 5 2 0,1 0-142 0,-1 0-28 16,1 0-5-16,4-1-2 0,-4 11 10 0,5-5 1 15,-6-1 1-15,6 6 0 0,5 4-14 0,0 5-4 16,0-10 0-16,1 10 0 15,4 15-11-15,1-11-2 0,-1-8-1 0,6 4 0 16,0-5-22-16,6 0-8 0,-6 5 0 0,5-5 9 16,1 0 44-16,4 1 9 0,-4-1 2 0,10-5 0 15,-5 1-6-15,0-1-1 0,5-4 0 0,0 4 0 16,0-4-14-16,0-6-3 16,-5 6-1-16,5-5 0 0,1 0-14 0,4-5-2 0,-5 0-1 0,1 0 0 15,4-5-14-15,1 5-8 0,-1-5 10 0,1 0-10 16,-6-4 0-16,-5 4 0 0,5 0 0 0,-10-5 0 15,-1 6-104-15,-5 4-24 16,6-10-5-16,-6 10-1003 0</inkml:trace>
  <inkml:trace contextRef="#ctx0" brushRef="#br0" timeOffset="1">2150 12034 691 0,'0'0'61'0,"0"0"-49"15,0 0-12-15,11 15 0 0,-11-15 233 0,10 4 44 0,1 1 9 0,5 5 2 16,-5-5-124-16,5-1-25 0,1 1-5 0,-1-5-1 16,0 0-66-16,0 0-14 0,0-5-2 0,6 5-1 15,0 5-32-15,-1 0-6 0,1-10-2 0,5-4 0 16,-6 4-10-16,6 0 0 0,-5 5 0 0,-6 0-717 16,6-5-143-16</inkml:trace>
  <inkml:trace contextRef="#ctx0" brushRef="#br0" timeOffset="2">3025 11487 1267 0,'0'0'56'0,"0"0"12"0,0 0-55 0,11 14-13 16,-6 1 0-16,1-1 0 0,-6-14 105 0,0 10 19 15,0-10 3-15,5 14 1 0,0 0-17 0,1 6-3 0,-6-1-1 0,11 0 0 16,-11-5-18-16,5 10-3 0,-5 0-1 0,0 5 0 15,0 0-68-15,0 9-17 0,5 1 0 0,-5-1 0 16,6 1 0-16,-6-10 0 16,0-1 0-16,0 11 0 0,0-1 0 0,0-4 0 15,0 4 0-15,0-9 0 0,0 0 0 0,-6 4 0 16,6-9 0-16,0 0 0 0,-5-4 0 0,5-1 0 16,0-19 0-16,0 9 0 15,0-9-201-15,0 0-44 0,0 0-9 0,0 0-2 0</inkml:trace>
  <inkml:trace contextRef="#ctx0" brushRef="#br0" timeOffset="3">3165 11487 806 0,'0'0'36'0,"0"0"7"0,0 0-35 0,0 0-8 16,0 0 0-16,0 0 0 0,0 0 53 0,11 5 9 0,0 4 2 0,-11-9 0 31,0 0 51-31,5 0 10 0,-5 0 3 0,11 5 0 0,0 0-20 0,0 0-4 16,-11-5-1-16,11 14 0 0,-6-4-11 16,6 9-3-16,0-5 0 0,-1 1 0 0,-4 4-20 0,-1 0-4 15,6 5-1-15,-6 5 0 0,6-5-51 0,-11 5-13 16,6-1 0-16,-6 6 0 0,0-5 54 0,0 0 8 15,-6 4 2-15,1 6 0 0,-1-1-52 0,1 5-12 0,5-9 0 16,0 0 0-16,-11-15 0 0,6 5 0 0,-1 5 0 0,6-5 0 31,-5 0-48-31,0-5-13 0,5 0-3 0,0-5 0 0,-6 1-51 16,6-15-10-16,0 0-3 0,0 0 0 0,0 0-51 0,0 0-10 16,0 0-3-16,0 0 0 0</inkml:trace>
  <inkml:trace contextRef="#ctx0" brushRef="#br0" timeOffset="4">2922 11492 1036 0,'0'0'23'0,"0"0"5"0,6-15 0 0,4 6 1 16,-4-1-29-16,-1 0 0 0,1 6 0 0,-1-6 0 0,0 0 57 0,6 6 6 16,-5-6 1-16,4 5 0 0,1-4 51 0,0 4 10 15,0 0 3-15,5 0 0 0,0 0-52 0,1 1-9 16,4 8-3-16,1 1 0 0,5-10 0 0,0 1 0 16,0 4 0-16,11 0 0 0,-11 0 0 0,5 4 0 15,-10 1 0-15,5 5 0 0,0-5-51 0,0-5-13 16,0 4 0-16,0 1 0 0,0 5 24 0,-6-1 3 15,-4-4 0-15,-1 5 0 0,0-1-11 0,-11 1-1 16,-5-10-1-16,6 14 0 0,-6-4 7 0,0 4 2 16,-6 6 0-16,1-6 0 0,-6 0-13 0,-5 6-2 15,-6-1-8-15,6 5 12 0,0 0-12 0,0 0-8 16,5 5 8-16,-5-1-13 0,-1-4 13 0,-4-4 0 16,10-1 0-16,-5 0 0 0,0 0 0 0,-1 0 0 15,12-4 0-15,-6-1 0 0,6-4 0 0,5-10 0 0,0 0 0 16,0 0 0-16,0 10 0 0,0-1 0 0,5-4 0 15,1 5 0-15,4 9 0 0,-4-10 0 0,5-4 0 16,-1-5 0-16,1 10 0 0,0-5 0 0,0-5 0 0,-6 9 0 16,-5-9 0-16,0 0 0 0,16 10 0 0,1 4 0 15,-1-4 48-15,5 4 13 0,-4 1 3 16,4-1 0-16,1 5-44 0,5-4-8 0,0 4-1 0,0 0-1 16,5 0 15-16,-5 5 3 0,6-5 1 0,-6 1 0 15,5-1-3-15,1 0-1 0,-6-5 0 0,5 6 0 0,-5-1-25 16,-5-10 0-16,5 6 0 0,-6-1 0 0,1-4 0 15,-6 0 0-15,0-6 0 0,6 6 0 0,-11-5 0 0,5 0 0 16,-5-1 0-16,0 1 0 16,-1-5-46-16,1 0-14 0,-5 0-4 15,-6 0 0-15,0 0-122 0,0 0-25 0,5-9-5 16,0-6 0-16</inkml:trace>
  <inkml:trace contextRef="#ctx0" brushRef="#br0" timeOffset="5">0 11468 748 0,'5'19'33'0,"0"-10"7"16,-5 6-32-16,6-1-8 0,-6 5 0 0,0 5 0 0,0 0 182 0,5 5 34 15,-5 0 8-15,0 5 0 0,6 4-116 0,4 0-24 16,-4 10-5-16,-1-9-1 0,6 4-22 0,-6-4-5 15,6 4-1-15,-11-5 0 0,0-4-14 0,0-5-4 0,-5 4 0 0,5 1 0 16,0-5-16-16,5-1-3 0,1 1-1 0,-1-10 0 16,-5 5-12-16,-5-4 11 0,5-1-11 0,-6 0 10 15,6-9-10-15,0 4 0 0,0-14 0 0,-5 10 0 16,5-10 0-16,0 0-9 0,-11 9 9 0,11-9 0 16,-5 10-11-16,5-10 11 0,0 0-10 0,0 0 10 15,0 0-9-15,0 0 9 0,0 0-8 0,0 0 8 16,0 0 0-16,0 0-10 0,0 0 10 0,0 0 0 0,10-10 0 15,-10 1 0-15,0-6 0 0,6 6 0 16,-1-6-8-16,1 1 8 0,-1-1 0 0,6 6 0 0,0-6 0 0,0 1 0 16,-1 0 0-16,7-1 0 15,-7-4 0-15,1 0 0 0,5 9 0 0,1-4 0 0,-7-1 0 0,7 6 20 16,-1-1-2-16,-5 1-1 0,-1 4-17 0,7 5 0 0,-7 0 0 0,1 0 0 16,5 5 22-16,-5-5 1 0,-5 0 0 0,4 9 0 15,-4-4 14-15,-1 9 3 0,6-4 1 0,-6 9 0 16,6 5-33-16,-5 0-8 0,-1-9 0 0,6 4 0 0,0 5 0 15,-6 0 0-15,-5-5 0 0,5 0 0 0,-5-4 0 32,6-6 0-32,-12 6 0 0,6-15-715 15,0 0-145-15</inkml:trace>
  <inkml:trace contextRef="#ctx0" brushRef="#br0" timeOffset="6">664 11804 1728 0,'0'0'38'0,"0"0"8"0,0 14 2 0,0-14 0 0,0 0-39 0,0 0-9 0,-11 10 0 0,11-10 0 15,-5 4 53-15,-6-4 9 16,6 0 2-16,-6-4 0 0,6-1-24 0,-6-10-4 0,0 1 0 0,6-5-1 0,-6 0-12 16,5-1-3-16,-5-4 0 0,6 0 0 15,5-4-8-15,-5-1-3 0,-6 0 0 0,5 0 0 0,1 0-9 0,5 1 0 16,-5 4 0-16,-1 0 0 0,6-10 0 0,0 0 0 15,0 10 0-15,0 0 0 0,0 10 0 0,0-10 0 16,6-5 0-16,-6 5 0 0,5-5 0 16,0 5 0-16,-5 0 0 0,6 10 0 0,5 4 0 0,-11 10 0 15,0 0 0-15,5-14 0 0,0-1 0 0,6 1 0 16,-11 14 0-16,0 0 0 0,0 0 0 16,0 0 0-16,11-5 0 0,-11 5 0 15,11 5-254-15,-11-5-53 0,27-5-10 0,-27 5-3 0</inkml:trace>
  <inkml:trace contextRef="#ctx0" brushRef="#br0" timeOffset="7">864 11640 1267 0,'0'0'28'0,"0"0"5"0,0 0 2 0,0 0 1 16,0 0-36-16,0 0 0 0,0 0 0 0,0 0 0 0,0 0 109 0,0 0 15 15,0 0 4-15,0 0 0 16,0 0-52-16,0 0-9 0,0 0-3 0,0 0 0 0,5-9-5 0,6 4-2 16,-5-5 0-16,-1 1 0 15,6-6-10-15,0 6-3 0,-1-6 0 0,1-4 0 0,-5 0-18 0,4 0-4 0,1 0-1 0,-5-5 0 16,-6 4-12-16,0-4-9 0,0 0 12 0,10 0-12 16,-4-5 0-16,-1 5 0 0,1 0 0 0,-1-4 0 15,-5-6 0-15,0 5 0 16,0 15 0-16,0 4 0 0,0-9 0 0,-5 5 0 0,-6-1 8 0,5 1-8 15,1 9 0-15,-6 0 0 0,6-4 0 0,-1 9 0 16,1 4-33-16,0 1-7 0,-6 0-2 16,0 9 0-16,0 6 16 0,6 4 3 0,-6 4 1 0,6-4 0 0,-6 10 22 15,5-5 0-15,6-5 0 0,0 5 0 0,0 0 0 32,6-5 0-32,5 0 0 0,-6 0 0 0,6-5 47 0,-6 0 13 15,6-5 4-15,-6 6 0 0,6-11-26 0,0 1-5 16,5-1-1-16,-5 1 0 0,5 0 0 0,0-1 0 15,1 1 0-15,-1-5 0 0,0-5-32 0,0 0 0 16,1 4 0-16,-1-4 0 16,-16 0-44-16,11-4-16 0,5 4-4 0,-5 0 0 15,-11 0-153-15,10 0-31 0,17-5-7 0,-27 5-1 0</inkml:trace>
  <inkml:trace contextRef="#ctx0" brushRef="#br0" timeOffset="8">1437 11693 288 0,'0'0'12'0,"0"0"4"0,0 0-16 16,0 0 0-16,0 0 0 0,0 0 0 15,0 0 220-15,0 0 42 0,0 0 8 0,5-9 2 0,0-6-116 0,1 1-22 16,-6-5-5-16,5-1-1 0,-5 1-51 0,0-5-10 16,-5-5-3-16,-1 1 0 0,1-1 0 0,0-5 0 15,-6-9 0-15,5 0 0 0,-4-5-51 0,-1 0-13 16,-5 4 0-16,-1-4 0 0,1 0 0 0,5 10 0 15,1 0 0-15,4-1 0 16,-5 6 0-16,6-1 0 0,-6 5 0 0,0 5 0 0,1 0 34 0,4-5 4 16,-5 10 1-16,1 5 0 15,4 4-165-15,-5 5-33 0,1 0-6 0,4 5-703 16</inkml:trace>
  <inkml:trace contextRef="#ctx0" brushRef="#br0" timeOffset="9">8751 11372 460 0,'-5'-15'20'0,"5"15"5"0,0 0-25 0,0 0 0 16,0 0 0-16,0 0 0 0,0 0 133 0,0 0 22 16,0 0 4-16,0 0 1 0,-6-10-65 0,6 10-13 15,0 0-2-15,0 0-1 16,0 0-7-16,0 0-2 0,0 0 0 0,0 0 0 0,0 10-6 0,0 5 0 16,0 4-1-16,0-5 0 0,0 1-15 0,0 4-4 15,-5 0 0-15,5 0 0 0,0 5-6 0,0 5-2 16,0-5 0-16,0 5 0 0,5 4-13 0,-5 1-3 15,-5 0-1-15,5 4 0 0,5 5-4 0,-5-4-1 0,0 4 0 16,6-14 0 0,-6 0-14-16,0 4 0 15,0 1-9-15,-6-5 9 0,1-5 0 0,5 4 0 0,0-4 0 0,-5 5 0 16,-1-10 0-16,6 1 0 0,0-6 0 0,0-14 0 0,-5 14 0 0,5-14 0 16,0 0 0-16,0 0 0 0,5 15 9 0,-5-15 8 0,0 0 2 0,0 0 0 15,0 0-19-15,0 0 0 0,0 0 0 0,0 0-9 16,0 0-5-16,0 0-1 0,0 0 0 0,0 0 0 15,0 0 15-15,0 0 0 16,6 0 9-16,4 0-9 0,-10 0 0 0,6-10 0 0,-1 1 0 0,6-1-10 16,0 0 10-16,0-4 0 0,0-5-9 0,-1 4 9 15,1 1 0-15,5 4 0 0,1-4 0 0,-1 0 0 16,-11-1 0-16,11 6 0 0,-10-1 0 0,10 0 0 0,-5 1 0 16,0 4 0-16,5 5 0 15,0 0 0-15,-5 0 0 0,5 5 0 0,0 0 0 0,0 4 0 16,-5 1 0-16,5 4 0 0,1 1 0 0,-7 4 0 0,1 0 0 0,0 0 0 15,0 5 0-15,-6-5 0 0,6 1 0 0,-6-1 0 16,1-5 0-16,-1 5 0 0,1-4 0 16,-6-6 0-1,5 6 0-15,0-6 0 16,-5-9-148-16,0 0-36 0,0 0-6 0,0 0-2 0</inkml:trace>
  <inkml:trace contextRef="#ctx0" brushRef="#br0" timeOffset="10">9248 11472 518 0,'0'0'23'0,"0"0"5"0,0 0-28 0,16 10 0 15,6 4 0-15,-22-14 0 0,0 0 249 0,-11 0 45 16,11 0 9-16,0 0 1 0,0 0-190 0,0 0-38 0,-11 0-8 0,-5-4-2 0,5-1-30 16,-5 0-5-16,5-5-2 0,6 6 0 0,5-6-29 0,-5 0 0 15,-12-4 0-15,12 0 0 0,21-1 35 0,-16 1 1 16,-11-5 0-16,-5-6 0 0,16-3-22 0,-5-1-4 31,5-5-1-31,5 5 0 0,11 5-1 0,-16 0-8 0,-10-9 12 0,-1-1-4 0,5 10 0 0,6-5-8 31,0 1 12-31,0 4-4 0,11-5-8 0,0 5 10 0,0 5-10 0,5-1 10 0,0 6-2 0,-5 0-8 16,-11-1 12-16,0 5-4 0,5 1-8 0,-5 9 0 16,11-5 9-16,-11 5-9 15,0 0-26-15,0 0-10 0,0 0-1 0,0 0-1 16,0 0-203-16,11 10-41 0</inkml:trace>
  <inkml:trace contextRef="#ctx0" brushRef="#br0" timeOffset="11">9416 11323 864 0,'0'0'76'0,"0"0"-60"0,0 0-16 0,5 10 0 15,11-5 144-15,-16-5 27 0,0 0 5 0,0 0 0 16,0 0-67-16,0 0-13 0,0 0-4 0,0 0 0 15,0 0-33-15,0 0-7 0,6-10-2 0,-1 1 0 16,1-6-1-16,-1 6 0 0,0-6 0 0,1 1 0 16,-1-1-39-16,1 1-10 0,-1 0 0 0,6-1 0 15,-6 1 24-15,1-5 2 16,-1 4 1-16,0 1 0 0,1-5-16 0,-1-1-3 0,1 1-8 0,4 5 12 16,-4-5-36-16,-1-1-8 0,1 1-2 0,-1 0 0 0,0 0 58 15,-5 4 12-15,6-4 3 0,-1 10 0 0,6-6-31 16,-6 6-8-16,-10-1 0 0,5 10 0 0,0 0 0 0,0 0 0 15,0 0 0-15,0 0 0 0,0 0 8 0,-5-5-8 16,-12 0 10-16,12 10-10 0,-6 0 9 16,0 5-9-1,1 4 8-15,-1 5-8 0,5 10 0 0,1-5 0 16,0 0 0-16,5-5 0 0,-6 5 0 0,1-5 0 0,5 1 8 0,0 4-8 0,0 4 0 0,0 1 10 16,0-5-10-16,5 0 10 0,-5 0 10 0,6 0 1 15,-1-9 1-15,0 4 0 0,1-10 7 0,5 6 2 16,-6-1 0-16,6 1 0 0,0-10-17 0,-6 4-3 15,0 1-1-15,6-5 0 16,0-1-10-16,-6-4 0 0,-5 0 0 0,11 5 0 16,-5-5-68-16,-6 0-15 0,10 0-3 0,-4 0-636 0,-6 0-127 15</inkml:trace>
  <inkml:trace contextRef="#ctx0" brushRef="#br0" timeOffset="12">9799 11160 1166 0,'0'0'52'16,"0"0"10"-16,0 0-50 0,0 0-12 15,11 5 0-15,5 0 0 0,-5-5 123 0,0 5 21 16,0 4 5-16,5 1 1 0,-5-5-42 0,5-1-9 0,6-4-2 0,-6 5 0 16,-16-5-48-16,0 0-9 0,0 0-3 0,11 5 0 15,5 0-12-15,-5-5-2 0,5 9-1 0,-16-9 0 0,16 0-22 16,-5 5 0-16,5 0 0 0,-16-5 8 15,0 0-128-15,0 0-24 0,0 0-6 0,0 0-709 16</inkml:trace>
  <inkml:trace contextRef="#ctx0" brushRef="#br0" timeOffset="13">9956 11323 1260 0,'0'0'56'0,"0"0"11"0,0 0-54 0,0 0-13 0,0 0 0 16,0-14 0-16,0-5 87 0,0 4 14 16,0 1 3-16,0-5 1 15,-5-5-37-15,-6 5-8 0,5 4-2 0,1-4 0 16,-6-5-30-16,6 0-7 0,-1 0-1 0,1 5 0 0,0-5-9 0,5 9-3 0,-6-4 0 0,6 5 0 16,-5 4 1-16,5 10 0 0,0 0 0 0,5-9 0 15,-5-6-101 1,0 15-20-16,0 0-4 0</inkml:trace>
  <inkml:trace contextRef="#ctx0" brushRef="#br0" timeOffset="14">10231 11391 1267 0,'0'0'56'0,"0"0"12"0,0 0-55 0,0-10-13 16,0-9 0-16,-5 4 0 0,0 1 54 0,-1-5 8 16,6-5 2-16,-5 0 0 0,-1-5 51 0,1-5 10 15,-6 1 3-15,0 4 0 0,6 0-103 0,0 0-25 16,-1-4 0-16,1 9 0 0,-1-5 0 0,1 10 0 0,5-5 0 0,0 5 0 0,0 4 0 0,0 6 0 16,-5-6 0-16,5 6 0 0,0 9 0 0,0 0 0 15,0 0 0-15,0 0 0 16,0 0-148-16,0 0-36 0,0 0-6 0,0 0-2 0</inkml:trace>
  <inkml:trace contextRef="#ctx0" brushRef="#br0" timeOffset="15">10550 11448 1497 0,'0'0'32'0,"11"-4"8"0,0-1 0 0,0 0 4 0,-1-5-36 0,1 6-8 0,0-6 0 0,0-4 0 16,-6-10 53-16,1-1 9 15,-6 1 2-15,5-9 0 0,-5-10 0 0,0 4 0 16,0 6 0-16,-5-11 0 0,-1 1-52 0,-5-5-12 0,1-5 0 0,-7 5 0 16,1 5 0-16,0 0 0 0,0 4 0 0,0-4 0 15,-6 10 0-15,6-1 0 0,0 5 0 0,5 5 0 16,-5 5-100-16,5 5-22 0,-16-10-5 0,11 9-1 0</inkml:trace>
  <inkml:trace contextRef="#ctx0" brushRef="#br0" timeOffset="16">11085 11535 1432 0,'0'0'64'0,"0"0"12"0,0 0-60 0,0 0-16 15,11 5 0-15,-11-5 0 0,0 0 120 0,0 0 20 0,0 0 5 0,0 0 1 0,0 0-66 0,0 0-12 16,-11 0-4-16,0 4 0 0,0 6-51 0,-5-5-13 15,0-5 0-15,0 5 0 0,-6 4 31 0,6 1 3 16,-11 4 1-16,5 1 0 0,1 4-12 0,5 5-3 16,-1 9 0-16,1-4 0 0,0-5-4 0,11 5-2 15,-6 9 0-15,5-4 0 16,6-5-14-16,6 0 0 0,-1 9-9 0,6-9 9 0,-6-10 45 0,6 10 15 16,5 0 4-16,1-10 0 0,-7-5-64 0,7 1 0 15,-1-6 0-15,0 1-13 0,0 0 21 0,0-1 5 16,1-9 1-16,-1 5 0 0,-5-5-14 0,-1 0 0 15,1 0 8-15,0-5-8 0,0 5 0 0,0-5-10 16,-1 1 2-16,-4-1 0 31,-1 0-148-31,1 0-28 0,-6-4-7 0</inkml:trace>
  <inkml:trace contextRef="#ctx0" brushRef="#br0" timeOffset="17">10912 11832 864 0,'-27'-4'76'0,"11"-1"-60"0,16 5-16 0,0 0 0 16,0 0 201-16,0 0 38 0,0 0 7 0,16 0 2 15,0 5-103-15,1-5-20 0,4 0-4 0,-5 4-1 16,1 6-74-16,-1-5-15 0,0 0-3 0,0-5-1 16,0 0-27-16,-5 0 8 0,5 0-8 0,-5 0 0 15,0 0-172-15,0 0-40 0,10-5-8 16,-21 5-2-16</inkml:trace>
  <inkml:trace contextRef="#ctx0" brushRef="#br0" timeOffset="18">11501 11213 403 0,'0'0'17'0,"0"0"5"0,0 0-22 0,0 0 0 16,11 10 0-16,-11-10 0 0,0 0 266 0,0 0 49 0,5 14 9 0,1 0 3 16,-1 6-167-16,0-1-34 0,-5 0-6 0,0-5-2 15,6 10-54-15,-1-4-10 0,6 4-2 0,-6 0-1 16,1 0 17-16,-1 5 4 0,1 4 1 0,-1 10 0 15,0 1-45-15,1-1-8 0,-6 5-3 0,5-5 0 32,1 5-17-32,-6-10 8 0,0 1-8 0,0-5 0 15,0-1-16-15,0 1-11 0,0-5-1 16,0-10-1-16,-6-5-80 0,6 1-16 0,0-15-3 0,0 0-819 0</inkml:trace>
  <inkml:trace contextRef="#ctx0" brushRef="#br0" timeOffset="19">11663 11223 1292 0,'-5'33'57'0,"5"-33"12"0,0 0-55 0,0 0-14 31,5 24 0-31,-5-5 0 0,0-19 129 0,0 15 23 0,5 9 5 0,1 0 1 16,-1 5-54-16,1 0-10 0,5 4-2 0,-6 6-1 16,0-6-22-16,1 6-4 0,-1 4-1 0,1 0 0 15,-1 0-51-15,-5 0-13 0,0 1 0 16,5-1 0-16,-5-5 0 0,0-9 0 0,0 10 0 0,-5-11 0 0,0 1-11 0,5-5-1 16,-6-5-1-16,1 1 0 15,-1-11-30-15,6-9-5 0,0 0-2 0,0 0-622 0,0 0-124 0</inkml:trace>
  <inkml:trace contextRef="#ctx0" brushRef="#br0" timeOffset="20">11431 11275 1195 0,'0'0'52'0,"0"0"12"0,0 0-51 0,11-9-13 15,-6-6 0-15,6 6 0 16,0-1 70-16,-1 1 11 0,7-1 3 0,-1 0 0 0,0 1 5 0,0 4 2 16,6 5 0-16,-1-5 0 0,1-4-19 0,0-1-3 15,5 0-1-15,0 10 0 0,-6 10-28 0,6-5-5 16,0 4-2-16,0-4 0 0,-5-5 25 0,5 5 5 16,-5 5 1-16,-1 4 0 0,1-4 0 0,-6 4 0 15,0 0 0-15,-5 1 0 0,5 4-52 0,-5-5-12 16,-6 1 0-16,1-6 0 0,-1 6 0 0,-5-1 0 0,0-4 0 15,-5 4 0-15,5 1 0 0,-11 4 0 16,0-5 0-16,-10 10 0 0,-6-4 0 0,0-1 0 0,-6 0 0 16,6 0 0-16,-5-4 0 0,5-1 0 0,5 5 0 15,1-9 0-15,-1 4 0 0,11-4 0 0,0 4 0 0,6-4 0 16,-1-1 0-16,6 1 0 0,0-10 0 0,11 14 0 16,11 1 0-16,0-1 0 0,-1 5 0 0,6 1 0 15,-5-6 0-15,5 5 0 0,0 5 0 0,5-5 0 16,1 1 54-16,-1 4 8 0,0 5 2 0,6-5 0 15,0 4-52-15,0-4-12 0,0 5 0 16,5-5 0-16,0 0 18 0,-5 0 1 0,0-9 0 0,-6-1 0 0,-5 0-19 0,6-4 0 16,-1 4 0-16,-10 1 0 0,-6-10 0 0,0 4 0 15,-5-4 0-15,0 0 0 16,-1-5-116-16,-10 0-24 0,0 0-5 0,0 0-1018 0</inkml:trace>
  <inkml:trace contextRef="#ctx0" brushRef="#br0" timeOffset="21">12376 10565 691 0,'0'0'61'0,"0"0"-49"0,0 0-12 0,0 0 0 16,0 0 194-16,6 14 36 0,-6-14 7 0,10 10 2 15,1-1-94-15,0 6-18 16,-6-1-4-16,6 1-1 0,-5-6-29 0,-1 6-5 0,0 4-2 0,6-5 0 16,11 10-19-16,-17 0-4 0,-10-5-1 0,5 5 0 15,0 0-22-15,0 0-4 0,0 5 0 0,0 0-1 16,0-5-35-16,0 5 0 0,5-10 0 0,1 10 0 16,-12 0 0-16,6-10 0 0,6-5 0 0,-6-14 0 15,-11 10-131-15,11-10-33 0,0 0-6 0,0 0-511 16,0 0-103-16</inkml:trace>
  <inkml:trace contextRef="#ctx0" brushRef="#br0" timeOffset="22">12209 10435 1126 0,'0'0'50'0,"5"-5"10"0,11 1-48 0,-10-6-12 16,5 5 0-16,-11 5 0 0,10 0 89 0,1-5 15 15,5 5 4-15,1 0 0 0,-1 0 4 0,5 5 2 16,1 0 0-16,0 5 0 0,-1-1-33 0,6 6-6 31,0 4-2-31,11 0 0 0,-6 10 44 0,1-5 9 0,-6 0 2 0,5 0 0 16,-10 0-103-16,0 0-25 0,-6 5 0 0,0-1 0 16,-5 1 0-16,-6 0 0 0,1 5 0 0,-6-1 0 15,-6 1 0-15,-5 0 0 0,1-1 0 0,-7-4 0 16,1-5 0-16,-11 0 0 0,0-5 0 15,5 0 0-15,1-4 0 0,5-1-16 0,5 1 3 0,-5-1 0 16,-11-9 21-16,5 0 4 0,6-5 0 0,16 0 1 16,0 0-157-16,0 0-31 15,0 0-6-15,0 0-814 0</inkml:trace>
  <inkml:trace contextRef="#ctx0" brushRef="#br0" timeOffset="23">13127 11179 1638 0,'0'0'36'0,"0"0"7"0,0 0 1 0,11-9 3 0,0 4-38 0,-6-5-9 15,1 1 0-15,-6-1 0 0,5-4 63 0,-10 4 10 16,5-4 3-16,-6-1 0 0,1 1-51 0,-12-5-9 16,7 9-3-16,-1-4 0 0,-5 4 41 0,-1 1 8 15,1-1 2-15,0 5 0 0,-6 10-52 0,6 0-12 31,-5 0 0-31,4 4 0 0,-4 6 0 0,5-6 0 16,-1 6 0-16,1-1 0 0,0 5 37 0,5-4 5 16,0-1 1-16,6 5 0 0,0-9-18 0,5 4-3 0,0-4-1 15,5 4 0-15,0 1-21 0,6-6 0 0,0 1 0 16,0-5 0-16,-11-5-32 0,16 9-10 0,0-4-2 0,0-5-1 16,1 5-111-16,-1-10-23 15,5-5-4-15,1 6-1 0</inkml:trace>
  <inkml:trace contextRef="#ctx0" brushRef="#br0" timeOffset="24">13354 11088 1652 0,'0'0'36'0,"0"10"8"0,0 4 2 0,11-4 0 0,0-1-37 0,-1 1-9 16,1 0 0-16,0-1 0 0,0 1 70 0,0-1 12 0,-11-9 2 0,0 0 1 16,0 0-13-16,10 5-4 0,7 5 0 0,-17-10 0 15,10 9-38-15,-10-9-8 0,17 0-2 0,-1 0 0 16,0-4-8-16,-16 4-1 0,0 0-1 0,0 0 0 15,5-5-35-15,1-5-7 0,-1 5-2 0,1-4 0 16,-1-1 50-16,-5 1 11 0,5-1 1 0,-5 0 1 16,6 1-29-1,-6-1 0-15,0-4 0 0,0 4 0 0,0 10 0 0,0-9 0 16,0 4 0-16,0-5-10 0,0-4-32 0,0 4-6 0,5 1-2 0,-5 9 0 16,0 0-144-16,0 0-29 0</inkml:trace>
  <inkml:trace contextRef="#ctx0" brushRef="#br0" timeOffset="25">13754 11189 1440 0,'0'0'32'0,"0"-10"6"0,0-4 2 0,-6 0 0 0,6-6-32 16,0 1-8-16,0-5 0 0,-5 0 0 0,5-14 65 0,-5 4 12 0,-1-9 3 0,1 0 0 15,-1-1-64-15,1 1-16 0,0 5 0 0,-6-1 0 16,5 6 28-16,1-1 2 0,0 10 1 0,-6-5 0 16,5 5-50-16,-4 0-9 0,10 5-3 0,-6 5 0 15</inkml:trace>
  <inkml:trace contextRef="#ctx0" brushRef="#br0" timeOffset="26">13592 10722 1958 0,'10'0'43'0,"1"5"9"0,6-10 1 0,4 5 3 0,-5 0-45 0,6 0-11 16,-6-5 0-16,6 5 0 0,-1-4 70 0,-4 4 12 15,4 0 2-15,6 4 1 16,-5 1-33-16,-1 0-8 16,-4 0 0-16,-1-5-1 15,0 0-134-15,-5 5-26 0,0-1-6 0,-11-4-1 0</inkml:trace>
  <inkml:trace contextRef="#ctx0" brushRef="#br0" timeOffset="27">14397 10987 748 0,'0'0'67'0,"0"0"-54"0,0 0-13 0,0 0 0 0,0 0 169 0,0 0 31 0,0 0 7 0,0 0 1 16,5-4-64-16,0-1-13 0,6-5-3 0,-5 5 0 15,10 1-56-15,-11-11-12 16,6 6-3-16,-6-1 0 0,6-9-23 0,-5 0-5 15,10 4-1-15,-5-4 0 0,-1 4-14 0,1 1-3 0,-5-5-1 0,4 4 0 16,-4 1-33-16,5 4-6 0,-6 1-2 0,6-1 0 16,-6 1-26-16</inkml:trace>
  <inkml:trace contextRef="#ctx0" brushRef="#br0" timeOffset="28">14370 10728 748 0,'0'0'67'0,"0"0"-54"15,5 10-13-15,0-1 0 0,1 6 272 0,-1-11 51 16,1 6 10-16,4 0 3 0,7 4-167 0,-7-4-33 0,1 4-6 0,0 0-2 0,5-4-102 0,-5 0-26 16,0-1 0-16,0 6 0 15,-1-6 20-15,7 6 0 0,-1-1-1 0,5 1 0 16,-10-6-124-16,6 1-25 0,-1-5-5 0,-5 4-1 0</inkml:trace>
  <inkml:trace contextRef="#ctx0" brushRef="#br0" timeOffset="29">15023 11093 1958 0,'0'0'43'0,"0"0"9"0,0 0 1 0,0 0 3 0,0 0-45 0,0 0-11 0,0 0 0 0,0 0 0 0,0 0 53 0,0 0 9 16,11-5 2-16,-11 5 0 0,0 0-52 0,0-14-12 15,5 4 0-15,-10-9 0 0,5 0 0 0,-5 0 0 31,10-5 0-31,-5 0 0 0,-5-5 0 0,-1 0 0 16,1 0 0-16,-1 0 0 0,12 5 0 0,-6-5 0 16,-6 1 0-16,6-1 0 0,11 5 0 0,-11-5 0 15,-5 5 0-15,5-5 0 0,5 10 0 0,1 0 0 16,-6 4 0-16,0 6 0 0,5-1 0 0,6 5 0 16,-11 5 0-16,0 0 0 0,0 0 0 0,11 5 0 0,10 5 0 15,-4 4 0-15,-17-14 54 0,10 19 8 0,7-4 2 16,-1 9 0-16,0 0-52 0,-5 0-12 0,0 0 0 15,5 5 0-15,-5-5 0 0,-1 4 0 0,7 6 0 0,-7-5 0 16,7 0 0-16,-1 0 0 0,-5-5 0 0,-1 0 0 16,7 0 0-16,-1 0 0 0,-5-10 0 0,-1 0 0 15,7 1 0-15,-7-1 0 0,1-4 0 0,0-5 0 16,0 4 0-16,-6-9 0 0,6 0 0 0,-11 0 0 16,5 0 0-16,6-9 0 0,0-1 0 0,0 5 0 15,-6-9 0-15,1 4 0 0,-1-4 0 0,0-5 0 0,1-5 54 16,-6 0 8-16,5 0 2 0,-5-5 0 0,11-5-52 0,-11 5-12 15,-5-4 0-15,5-6 0 0,0 1 0 16,0 4 0-16,0-4 0 0,0-1 0 0,0 6 0 0,0-6 0 16,0 1 0-16,0 4 0 0,0 10 0 0,0-4 0 15,0-1 0-15,0 0 0 0,0 5 0 0,0 5 0 16,5-1 0-16,0 6 0 0,-5 0 0 0,6 4 0 16,-6 10 0-16,0 0 0 0,0 0 0 0,0 0 0 15,11 10 0-15,5-1 0 16,-5 6-253-16,-6-6-54 0,-5-9-10 0,11 53-3 0</inkml:trace>
  <inkml:trace contextRef="#ctx0" brushRef="#br0" timeOffset="30">15947 10954 1728 0,'0'0'38'0,"0"0"8"16,0 0 2-16,0 0 0 0,0 0-39 0,0 0-9 0,16-5 0 0,-10 0 0 15,-6 5 53-15,0 0 9 0,0 0 2 0,0 0 0 16,5-9-103-16,-5 9-20 0,0 0-4 0,22 0-1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2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0 843 1267 0,'6'-5'28'0,"-6"5"5"0,0 0 2 0,0 0 1 0,6-11-36 0,-6 11 0 16,6-11 0-16,-6 11 0 0,0 0 109 0,6-10 15 16,-6 10 4-16,0 0 0 0,0 0-52 0,0 0-9 15,0 0-3-15,0 0 0 0,0 0 0 0,0 0 0 16,0 0 0-16,0 0 0 0,0 10 0 0,6 7 0 0,0 4 0 0,0 6 0 16,-6 0 0-16,6 6 0 0,-6 5 0 0,0-1 0 15,0 12-51-15,0 11-13 16,0-1 0-16,0 11 0 0,-6-5 0 0,6 0 0 0,6 0 0 15,-6 0 0-15,0-6 0 16,0 1 0-16,6-12 0 0,-6 1 0 0,0-6 0 0,0-5 0 16,6 0 0-16,-6-5 0 0,0-1 0 0,0-10 0 0,0-1 0 15,0-5 0-15,0 1 0 0,6-1 0 0,-6-5 0 0,0 5 0 16,0-11 0-16,0-5 0 0,0 0 0 0,0 0 0 16,0 0 0-16,0 0 0 0,0 0 0 0,0 0 0 15,0 0 0-15,0 0 0 0,0 0 0 0,0-16 0 16,7-5 0-16,-1 4 0 0,0-4 0 0,6-6 0 15,-6 5 0-15,6 0 0 0,0-5 0 0,7 6 0 0,-7-6 0 16,0 5 0-16,6 0 0 0,0 6 0 0,1 5 0 16,-1 1 0-16,0-1 0 0,6 0 0 0,-5 0 0 15,5 6 0-15,-6 5 0 0,1 0 0 0,-1 5 0 16,0 6 0-16,-6 0 0 0,6 5 0 0,-5 0 0 0,5 6 0 16,-6 5 0-16,-6 0 0 0,0 0 0 0,-6 0 0 15,0 5 0-15,-6 1 0 0,0-6 0 0,0 11 0 16,6-6 0-16,0 6 0 0,0-11 0 0,-6 6 0 15,6-6 0-15,-6 0 0 16,6-6-100-16,6 1-22 0,-6-6-5 0,0-5-1 0</inkml:trace>
  <inkml:trace contextRef="#ctx0" brushRef="#br0" timeOffset="1283">736 914 172 0,'0'0'16'0,"0"0"-16"0,-6 10 0 0,6-10 0 15,0 0 149-15,0 0 27 0,0 0 6 0,0 0 1 16,0 0-72-16,0 17-15 0,0-17-2 0,0 0-1 16,0 0-21-16,0 0-5 0,0 0-1 0,0 0 0 15,0 0-4-15,0 0-1 0,0 0 0 0,0 0 0 0,0 0 4 16,0 0 1-16,0 0 0 0,0 0 0 0,0 0-6 0,0 0-2 15,0 0 0-15,12 0 0 0,0 5-16 0,0 1-3 16,-12-6-1-16,0 0 0 0,18-6-10 0,-12 1-1 16,7-1-1-16,5-5 0 0,0 1-4 0,-6-1-1 15,0 0 0-15,7-5 0 0,-7 0-5 0,0-6-2 16,6 0 0-16,0-5 0 0,-5 0-14 0,-1 0 0 16,6-5 0-16,-6-1 0 0,0-10 0 0,1 11 0 15,-1-6 0-15,-6 0 0 0,6 5 0 0,0-4 16 16,0-1-4-16,0 5 0 0,-5-5-12 0,-1 1 0 15,6 4 0-15,-6 6 0 0,-6 0 0 0,0 0 0 16,-6 11 0-16,0 5 0 0,6 11 0 0,0 0 0 16,-19-5 0-16,7 5 0 0,-6 5-21 0,6 6 2 15,-6 5 1-15,5 6 0 0,-5 5 6 0,6-6 2 16,0-10 0-16,0 16 0 0,0 11 10 0,5 5-10 16,7-5 10-16,0 5-10 0,0-5 10 0,7 6 0 15,-7-7 10-15,12 1-10 0,-6 0 24 0,12-5 0 0,-6-1-1 16,6 0 0-16,1-5 19 0,5 1 4 0,0 4 1 15,7-5 0-15,-1-11-7 0,1 0-2 0,-1-5 0 16,-6 0 0-16,1 0-22 0,-1 0-4 16,6 0 0-16,-5-6-1 0,-7 0-11 0,0-5-14 0,1 6 3 15,-7-6 1-15,-12 0-182 16,0 0-37-16</inkml:trace>
  <inkml:trace contextRef="#ctx0" brushRef="#br0" timeOffset="2410">644 1054 576 0,'0'0'51'0,"0"0"-41"16,0 0-10-16,0 0 0 0,0 0 156 0,0 0 28 16,0 0 7-16,-12-5 1 0,0-1-103 0,12 6-20 15,-6-5-4-15,-6 0-1 0,12 5-56 16,0-11-8-16,0 11 0 0,-12-11-12 0,-1 0 34 0,1 0 7 0,6 1 2 0,0-7 0 16,6 7 16-16,-6-7 3 0,-6-4 1 0,12 4 0 15,0-4 1-15,6 5 0 0,-6-11 0 0,6 5 0 16,12-5-17-16,-6 0-3 0,-5 0-1 0,-1-6 0 15,6 1-21-15,-6-1-10 0,0-4 10 0,0 4-10 16,0-5 0-16,6 0 0 0,7 6 0 0,5 0 0 16,-6 5-23-16,-6 10-10 15,0-4-3-15,7-1 0 0,-13 0-124 0,6 6-26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6.0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228 1368 230 0,'6'16'20'0,"0"-5"-20"16,0 0 0-16,-6-11 0 0,0 0 231 0,0 0 41 16,0 0 9-16,0 0 2 0,0 0-127 0,0 0-24 0,0 0-6 15,-12-6-1-15,12 6-42 0,-18-5-9 0,-1-1-2 0,7 1 0 16,0 0-57-16,0-6-15 0,0 0 0 0,-7 0 0 15,7 0 35-15,0-5 4 0,-6-6 1 0,0 1 0 16,-1-6-13-16,13 0-3 0,-6 0 0 0,0-6 0 16,6 1 7-16,0-6 1 0,0 0 0 0,6-5 0 15,-6-6 0-15,12 6 0 0,0-6 0 0,0 1 0 16,0-7-19-16,6 1-3 0,0 0-1 16,0 0 0-16,1 0-9 0,-1 0 8 0,6 5-8 0,0 6 8 15,1 0-8-15,-1 0 10 0,0 10-10 0,0-5 10 16,-12 6-10-16,7 10 0 0,-1 1 9 0,0-1-9 15,0 6-12-15,-6 0-8 0,0 10 0 0,-6 6-1 16,0 0-137-16,0 0-27 0,18 0-6 0</inkml:trace>
  <inkml:trace contextRef="#ctx0" brushRef="#br0" timeOffset="690">769 676 1497 0,'0'0'32'0,"0"0"8"0,0 0 0 0,0 0 4 0,0 0-36 0,0 0-8 0,6 10 0 0,0 7 0 15,7-1 53-15,-7 0 9 0,6 6 2 0,-6-12 0 16,6 12 31-16,0 0 6 0,6 5 2 0,1-6 0 15,-1-4-63-15,-6 4-12 0,6 1-2 0,1 0-1 16,-1-1 11-16,0 1 3 0,0-6 0 0,-5 6 0 16,-1-6-25-16,6 0-5 0,-12 0-1 0,6-5 0 0,0 5-8 15,1-5 12-15,-7 0-12 0,6 5 12 0,-6 6-12 0,0-11 0 16,0-1 0-16,0 1 0 0,6-5 0 0,-6-1 0 16,0 6 8-16,1-6-8 0,-1 1 8 0,0-1 0 15,-6-5 0-15,0 0 0 0,6 11-8 0,0-6 0 16,-6-5 0-16,0 0 0 0,0 0 0 0,0 0 0 15,0 0 0-15,6 6 0 0,-6-6 0 0,0 0 0 16,0 0 0-16,0 0 0 0,0 0 0 0,0 0 0 16,0 0 0-16,0 0 0 0,0 0 20 0,0 0 0 15,0 0-1-15,6-11 0 0,0-5-10 0,0 5-1 16,0 5-8-16,6-4 12 0,-5-12 14 0,5 0 2 16,0 1 1-16,0-6 0 0,6 0-16 0,-6-6-3 15,7 1-1-15,-1 5 0 0,0-6 44 0,-6 1 9 0,1-1 2 16,-1-4 0-16,6 4-52 0,-6 1-12 0,0 5 0 15,0 0 0-15,1-6-17 0,5 6-7 0,-12 6 0 16,12-7-1-16,-12 7 40 0,0 5 8 0,0 10 1 16,1-5 1-16,5 1-33 0,-12-1-8 0,6 5 0 0,-6 6-1 15,0 0-24-15,0 0-5 16,0 0-1-16,0 0 0 0,0 0-65 0,0 0-12 0,0 0-4 16,0 0-580-16,-12 11-116 0</inkml:trace>
  <inkml:trace contextRef="#ctx0" brushRef="#br0" timeOffset="1645">757 340 806 0,'0'0'36'0,"0"0"7"0,0 0-35 0,0 0-8 0,0 0 0 0,0 0 0 16,0 0 53-16,0 0 9 0,0 0 2 0,0 0 0 16,0 0 0-16,0 0 0 0,0 0 0 0,0 0 0 0,0 0-52 15,0 0-12-15,0 0 0 0,0 0 0 0,0 0 54 0,0 0 8 16,12 17 2-16,-12-17 0 0,0 0-52 0,0 0-12 15,0 0 0-15,0 0 0 0,12 5 54 0,-12-5 8 16,6-5 2-16,-6 5 0 0,0 0-52 0,0 0-12 16,0 0 0-16,0 0 0 0,0 0 54 0,0 0 8 15,13-11 2-15,-13 11 0 0,0 0-52 0,12 0-12 16,-12 0 0-16,0 0 0 0,12-6 0 0,0 1 0 16,-12 5 0-16,12 0 0 0,-12 0 54 0,12 0 8 15,-12 0 2-15,19 0 0 0,-1 5-52 0,0 1-12 16,-6-12 0-16,7 1 0 0,-7-1 0 0,6 6 0 15,0 0 0-15,7-5 0 0,-7 5 54 0,6-5 8 16,1 5 2-16,-7 0 0 0,0 0-52 0,0-6-12 16,1 6 0-16,5 0 0 0,-6-5 0 0,6 5 0 15,1-6 0-15,-7 6 0 0,6 6 0 0,-5-6 0 16,-7-6 0-16,6 6 0 0,-6 6 0 0,0-6 0 16,1-6 0-16,5 1 0 0,-6 10 0 0,0-10 0 0,0 0 0 15,-12 5 0-15,12 5 0 0,1-5 0 0,-1-5 0 16,-6-6 0-16,-6 11 0 0,0 0 0 0,12-6 0 0,-12 6 0 15,0 0 0-15,0 0 0 0,12 0 0 0,-12 0 0 16,0 0 0-16,0 0 0 0,6-5 0 0,-6 5 0 16,0 0 0-16,0 0 0 0,0 0 0 0,0 0 0 15,6-5 0-15,-6 5 0 0,0 0 0 0,0 0 0 16,0 0 0-16,0 0 0 0,0 0 0 0,6-6 0 16,-6 6 0-16,0 0 0 0,0 0 0 0,7-5 0 15,-7 5 0-15,0 0 0 0,0-6 0 0,0 6 0 16,0 0 0-16,0 0 0 0,0 0 0 0,0 0 0 0,6-10 0 15,-12-7 0-15,6 7 0 0,-7-1 0 0,-5 0 0 16,6 0 0-16,6 6 0 0,-12-6 0 0,6 0 0 0,-6 6 0 16,6-12 0-16,-6 7 0 0,5-1 0 0,-5 0 0 15,6 6 0-15,-6-6 0 0,6 0 0 0,6 11 0 16,-6-5 0-16,6 5 0 0,-6-17 0 0,0 12 0 16,0 0 0-16,6-6 0 0,-6 0 20 0,6 5 0 15,-7 1 1-15,1 0 0 0,6 5-33 0,0 0-8 31,0 0 0-31,0 0-1 0,0 0 40 0,0 0 8 16,0 0 1-16,0 0 1 16,0 0-46-16,0 0-10 0,0 0-1 0,0 0-1 0,0 0 29 0,0 0 0 0,0 0 0 15,0 0 0 1,0 0-160-16,0 0-25 0,0 0-6 0,0 0-1 0</inkml:trace>
  <inkml:trace contextRef="#ctx0" brushRef="#br0" timeOffset="2458">1949 1211 230 0,'0'0'20'0,"0"0"-20"0,0 0 0 0,0 0 0 0,0 0 235 0,0 0 42 16,0 0 9-16,0 0 2 0,0 0-180 0,6 11-35 15,7 5-7-15,-13-16-2 0,0 0 52 0,0 0 9 16,0 0 3-16,12 0 0 0,-12 0-52 0,18 0-9 16,0-5-3-16,-18 5 0 0,12-6-51 0,7 1-13 15,-7-6 0-15,6-5 0 0,0 5 54 0,-5-5 8 16,-7-1 2-16,6 1 0 0,0-5 0 0,0-1 0 16,0-5 0-16,7 0 0 0,-13-6-64 0,6-4-18 15,0 4-1-15,-6-5 0 0,0-10 19 0,0 10 0 16,-6-16 0-16,0 5 0 0,-6-5 0 0,6 0 0 15,-6 0 0-15,-6 5 0 0,6 0 12 0,-6 6 5 16,-7-5 2-16,7 10 0 0,12-6-19 0,-12 12 0 16,6 0 0-16,-6 5 0 0,6 5 0 0,0 0 0 15,-7 1 0-15,7 4 0 16,6 1-48-16,-6 5-12 0,0-5-4 0,0 11 0 16,6 5 0-16,0-6 0 0,0-10 0 0,0 5 0 15,-6 0 0-15,6 11 0 0,0 0 0 0,0 0-546 0,0 0-110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05.9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22 913 576 0,'0'0'25'0,"0"0"6"0,0 0-31 0,0 0 0 16,0 0 0-16,0 0 0 0,0 0 160 0,0 0 25 16,0 0 6-16,0 0 1 0,0 0-103 0,0 0-20 0,0 0-4 0,0 0-1 15,-5 0 0-15,0-5 0 0,-1-5 0 0,1 6 0 16,5 4 0-16,0-10 0 0,0-4 0 0,5 4 0 15,1 5-51-15,-6 5-13 0,0 0 0 0,10-5 0 16,-4 1 54-16,5-6 8 0,5 0 2 0,-5 6 0 16,5-1 0-16,-5 0 0 0,5 0 0 0,-5 0 0 15,-1-4-52-15,1 4-12 0,0 0 0 0,0 0 0 16,5 1 0-16,-5-6 0 16,-6-4 0-16,6-1 0 0,-6 1 0 0,6-1 0 15,0 1 0-15,-6 0 0 0,6 4 0 0,0-4 0 16,-6 4 0-16,6-4 0 0,-5-6 0 0,-1 1 0 0,6 5 0 0,-6-6 0 0,1 6 0 0,-6-5 0 15,0 4 0-15,0 1 0 0,0-5 0 0,-6 0 0 16,1-5 0-16,-1 0 0 0,-4 4 0 0,-1-4 0 16,5 5 0-16,-10-5 0 0,5-5 0 0,1 5 0 15,-1 0 0-15,0 10 0 0,6 4 0 0,-1-4-15 16,1 4 3-16,-1-4 1 0,6 0 11 0,0 4 16 16,0 10-4-16,0 0-1 0,0-5-11 0,0 5 0 15,0 0 0-15,0 0 0 16,0 0-49-16,11 10-12 0,0 9-3 0,0 0 0 15,-11-19-102-15,11 15-21 0,-1-1-4 0,-4 5-1 0</inkml:trace>
  <inkml:trace contextRef="#ctx0" brushRef="#br0" timeOffset="248">39 543 1267 0,'0'0'56'0,"0"0"12"0,10-5-55 0,1 0-13 0,5-9 0 0,1 9 0 16,-1 5 105-16,0 5 19 0,0 5 3 0,6-1 1 15,-6-18 0-15,6 9 0 0,-6-5 0 0,5 5 0 16,1 0-103-16,0-5-25 0,-6 5 0 0,6 5 0 16,-6 0 0-16,5-5 0 0,-4 4 0 0,4-4 0 15,-10 5 0-15,5-5 0 0,0 5 0 0,-5 0 0 16,5 0-162-16,-10-1-38 0,15-4-7 0,-21 0-1 0</inkml:trace>
  <inkml:trace contextRef="#ctx0" brushRef="#br0" timeOffset="546">741 663 1497 0,'0'0'32'0,"0"0"8"0,0 0 0 0,0 0 4 0,11-9-36 0,-1 4-8 0,7 0 0 0,-6 0 0 0,-1-4 58 0,1-1 10 15,-5 0 1-15,-6 1 1 0,5-1-29 0,-5 10-5 16,0 0-2-16,-5-10 0 0,-1-9-8 0,1 10-2 16,-6 9 0-16,0-5 0 0,-5 5-24 0,5 5 0 15,0-1 0-15,0 6 0 0,1 0 0 0,-7-1 0 16,1 6 0-16,0-1 0 0,5 1 0 0,0 4 0 0,-5 0 0 0,11 0 0 16,-6-4 0-16,6-1 0 0,10 5 0 0,0-4 0 15,1-1 0-15,-1-4 0 0,11-1 0 0,-5 6 0 16,0-6 0-16,-6 1 0 0,6-5 0 0,0-1 0 15,0 6 0-15,5-5 0 0,0-5 0 0,0 5 0 16,1-5 0-16,4 4-16 0,-4 6 3 0,4-10-559 16,-5 0-112-16</inkml:trace>
  <inkml:trace contextRef="#ctx0" brushRef="#br0" timeOffset="919">1162 721 1036 0,'0'0'46'0,"0"0"10"16,0 0-45-16,11-5-11 0,0-5 0 0,-11 10 0 0,0-14 53 0,0 14 9 16,0 0 2-16,0 0 0 0,-6-14 2 0,-4-1 1 15,-7 6 0-15,1 4 0 0,5 0-5 0,-5 10-1 16,0 4 0-16,5-4 0 0,-10 0-50 0,10 5-11 16,0-1 0-16,-5 6 0 0,10-1 0 0,-4 0 0 15,-1-4 0-15,5 4 0 0,6-4 0 0,0 0 0 16,6 4 0-16,-6 0 0 0,0-14 28 0,0 0 3 15,0 0 0-15,16 5 0 0,0 0-16 0,-5 5-3 16,-11-10-1-16,11-5 0 0,0 5 9 0,-11 0 1 16,16-5 1-16,-5 0 0 0,-1-4-22 0,1 4 0 15,0 0 0-15,0 0 0 0,0 0 0 0,-1-4 0 0,1 4 0 16,0-5 0-16,-11 10 0 0,11-4 0 16,-6-1 0-16,6 0 0 0,-11 5 0 0,0 0 0 15,0 0 0-15,16 0 0 0,-16 0 0 0,11 14 0 16,0-4 0-16,-6 4 0 0,6-4 0 0,-6 9 0 15,6 0 0-15,-5 5 0 0,10-4 0 0,-5 4 0 0,0 0 0 0,-1 0 0 16,1-5 9-16,0-5-9 0,-6 1 12 0,6 4-12 31,0-5-24-31,0 1-12 0,-6-11-3 0,-5-4-802 0</inkml:trace>
  <inkml:trace contextRef="#ctx0" brushRef="#br0" timeOffset="1185">1513 193 691 0,'0'0'30'0,"0"0"7"0,0 0-29 0,0 0-8 16,0 0 0-16,0 14 0 0,0 5 180 0,0 0 36 16,0 1 6-16,0 4 2 15,6-5-88-15,-6 10-18 0,0-5-3 0,11 4-1 16,-6 1-29-16,0 5-5 0,1-1-2 0,-1 6 0 0,6-6-62 0,0-4-16 15,-11 5 0-15,0 4 0 0,5-4 26 0,1-5 2 16,-1 0 1-16,6-1 0 0,-6-8-29 0,1 4 0 16,-1 0 0-16,0-10 0 15,1 0-17-15,-1-4-10 0,1 0-1 0,-6-10-1 16,0 0-131-16,0 0-27 0</inkml:trace>
  <inkml:trace contextRef="#ctx0" brushRef="#br0" timeOffset="1562">1378 610 1234 0,'17'10'55'0,"-17"-10"11"0,10 0-53 0,1 0-13 0,0 0 0 0,0 0 0 15,5 0 112-15,-5 0 20 0,5 0 4 0,0 5 1 16,6-5-33-16,-6 0-8 16,0 0 0-16,0-5-1 0,1 0-50 0,4 5-9 15,-5 5-3-15,-5-5 0 0,5 5-33 0,6 0 0 0,-6-1 0 0,0 6 0 16,-5-10 0-16,0 10 0 0,5-6 0 0,1 6 0 15,-7-5 0-15,1 4 0 0,5 1 0 0,-10 4 0 16,-1-4-14-16,1 4-10 0,4 1-1 0,-4 4-1 16,-1-5-61-16,6 1-12 0,0 4-2 0,-6-5-1 0,1 1 102 0,-1-1 0 15,6 1 18-15,0-1-2 0,-1-4-16 0,-4-6 0 16,-6-4 0-16,0 0 0 0,11 10 0 0,-1-10 0 16,-10 0 0-16,11 0 0 0,0 0-9 0,0-10-6 15,-6 6-1-15,1-6 0 0,-1 0 64 0,6 1 13 16,-6-6 3-16,-5 6 0 0,6-6-64 0,-6 1-8 15,5 0-4-15,-5-6-1 0,5 6 13 0,-5 0 0 16,-5-1 12-16,5 1-12 0,5 4 12 0,-5-4-4 16,0 4 0-16,6 5-8 0,-6 5 0 0,0 0 0 15,0 0 0-15,0 0 0 16,0 0-74-16,0 0-22 0,0 0-4 0</inkml:trace>
  <inkml:trace contextRef="#ctx0" brushRef="#br0" timeOffset="1999">2302 898 518 0,'0'0'46'0,"0"0"-37"0,0 0-9 0,0 0 0 16,6-4 126-16,-6 4 23 0,0 0 5 0,5-15 1 15,6 6-70-15,-6-6-13 0,-5 15-4 0,0-9 0 16,0-11 4-16,6 6 0 0,-12 0 0 0,1-1 0 16,5-4-25-16,5 0-5 0,-5 0-1 0,0 4 0 15,0 1 4-15,6-1 1 0,-1 6 0 0,0 4 0 16,-5 5-18-16,11-10-3 0,0 1-1 0,5-1 0 0,-16 10-9 15,11 0-3-15,0 0 0 0,0 5 0 0,5 0 0 0,-11 4-1 16,11 1 0-16,-5 0 0 0,0 4-11 0,0-4 0 16,-6-1 0-16,6 6 0 0,0-6-21 0,0 1 3 15,-6-1 1-15,-5-9 0 0,0 0 1 0,16 10 0 16,-16-10 0-16,16 0 0 16,-16 0 8-16,11-5 8 0,5 0-12 0,-5-4 12 15,-11 9-11-15,6-10 11 0,4 1-10 0,-4-1 10 16,-6 10-9-16,0-10 9 0,0-4-8 0,0 14 8 0,0-10 0 0,-6 6-8 15,1-6 8-15,-6 10 0 0,0 0 0 0,6 0 0 16,0 5 9-16,-6 0-9 0,5-1 26 0,-4 1-2 16,-1 10 0-16,5-1 0 0,1 0 12 0,5 1 3 15,-5 4 0-15,5 0 0 0,0 0-12 0,5 1-3 16,0 4 0-16,6-5 0 0,5 5-6 0,1-5-2 16,-7-5 0-16,7 1 0 0,-7-1-16 0,1-4 8 0,5-5-8 15,-5 4 0-15,-11-9 0 0,11 5 0 0,-11-5 0 0,11 5 0 31,-11-5-72-31,11 5-11 0,-1-5-2 0</inkml:trace>
  <inkml:trace contextRef="#ctx0" brushRef="#br0" timeOffset="2607">341 447 691 0,'0'0'30'0,"0"0"7"0,0 0-29 0,0 0-8 0,11-5 0 0,-11 5 0 15,0 0 231-15,11-5 45 0,0 1 8 0,-6-6 3 16,-5 10-178-16,0 0-35 0,0 0-7 0,5-10-2 16,-5-4-52-16,0 0-13 0,0-1 0 0,-5 1 0 15,5 4 0-15,-5-9 0 0,-1 5 0 0,1-6 0 16,5 6 31-16,-6 0 3 0,6-6 1 0,0 6 0 15,6-5-56-15,-6 0-11 0,11-1-3 0,-6 1 0 0,6 0 79 0,-6 5 16 16,11-1 4-16,-5 1 0 0,5-1-52 0,6 1-12 16,0-1 0-16,-1 6 0 0,1-1 0 0,5 1 0 15,0 4 0-15,0-5 0 0,5 10 38 0,-5 0 5 16,-11-5 1-16,1 10 0 0,-1 5-20 0,-5-1-3 16,-1 1-1-16,1 0 0 31,0-1-169-31,0 1-35 0,0 9-6 0,0 0-2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29.2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 1839 0,'0'0'40'0,"0"0"9"0,0 0 2 0,19 0 1 0,-1 5-42 0,-6-5-10 16,-12 0 0-16,0 0 0 15,18 0 99-15,0 0 17 0,1-5 4 0,-1 5 1 0,0-6-39 0,0 1-8 0,7-1-2 16,-1 6 0-16,0 0-32 0,1-5-6 0,5 5-2 16,-5-5 0-16,5 5 6 0,0 0 1 0,1-6 0 0,-1 6 0 15,1-11-27-15,-1 11-12 0,-6 6 10 0,1-6-10 16,-7 5 0-16,6-5 0 0,-12 6 0 0,1-6 0 15,5 0-12-15,-12 5-4 0,-6-5-2 0,0 0 0 16,0 0-126-16,0 0-24 0,0 0-6 0,0 0-533 16,-18 11-106-16</inkml:trace>
  <inkml:trace contextRef="#ctx0" brushRef="#br0" timeOffset="220">134 310 1630 0,'0'0'72'0,"0"0"16"0,0 0-71 0,18 5-17 16,1-5 0-16,-7 0 0 0,6 11 128 0,0-11 21 16,1-6 5-16,-1 1 1 0,6 0-73 0,-6 5-14 15,7 0-4-15,-1 5 0 0,-6-10-15 0,13 5-3 16,-7 0-1-16,0 0 0 0,1 0-31 0,5 0-6 16,-6 0-8-16,7 5 11 0,-1 0-28 0,-5 1-6 15,-1-1-1-15,-6 1-732 16,7-12-148-16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35.3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36 579 932 0,'-24'-16'41'0,"24"16"9"0,0 0-40 0,0 0-10 0,0 0 0 16,0 0 0-16,0 0 105 0,0 0 19 0,0 0 4 0,0 0 1 16,0 0-34-16,0 0-7 0,0 0-2 0,0 0 0 15,0 0-23-15,0 0-5 0,0 0-1 0,0 0 0 16,-12-6-10-16,12 6-3 0,0 0 0 0,0 0 0 16,0 0-7-16,0 0-1 0,0 0-1 0,0 0 0 15,0 0-35-15,0 0 0 0,0 0 0 0,0 0 0 16,0 0 49-16,0 0 10 0,0 0 1 0,0 0 1 15,18 0 5-15,-6 0 1 0,-6-5 0 0,0-1 0 16,13 6-52-16,5-5-15 0,0 5 0 0,1 0 8 16,-1-5 8-16,0-1 3 0,1 6 0 0,5 0 0 15,-6 0-9-15,1 0-2 0,-7 0 0 0,0 0 0 16,0 0-8-16,1 0 0 0,-7 6 0 0,0-1 0 0,-6-10 0 16,0-1 0-16,-6 6-12 0,0 0 12 15,0 0-111-15,0 0-14 0,0 0-3 0,0 0-1 16,0 0-98-16,0 0-19 0</inkml:trace>
  <inkml:trace contextRef="#ctx0" brushRef="#br0" timeOffset="282">152 736 345 0,'0'0'31'0,"0"0"-31"16,0 0 0-16,0 0 0 0,0 0 177 0,0 0 30 15,0 0 5-15,0 0 2 0,0 0-73 0,0 0-14 0,12 0-3 0,0-6-1 16,-12-10-20-16,0-6-4 0,0 6-1 0,0 0 0 16,6 0-19-16,-6 0-4 0,0-6-1 0,6 6 0 15,0-1-25-15,-6 1-5 0,0 0 0 0,7 0-1 16,-7 0-21-16,6-1-4 0,-6 7-1 0,0-7 0 16,12 6-17-16,-12-5 8 0,-6 5-8 0,0 1 0 15,-7-7 9-15,7 12-9 0,0-6 0 0,6 11 9 16,-6-5-21-16,0-1-5 0,6 6-1 0,0 0 0 15,0 0-126-15,0 0-24 0,0 0-6 0,0 0-696 16</inkml:trace>
  <inkml:trace contextRef="#ctx0" brushRef="#br0" timeOffset="596">511 725 576 0,'0'0'51'0,"0"0"-41"0,0 0-10 0,0 0 0 15,0-11 196-15,0-5 36 16,0 0 8-16,0-6 2 0,0 0-117 0,0 6-23 0,0-6-5 0,0 6-1 15,0-11-36-15,0 6-8 16,0-6-2-16,0 5 0 0,0-11-26 0,0 6-4 0,0 0-2 0,0 6 0 16,0-1-18-16,0 1 10 0,0 4-10 0,0 1 8 15,0 0-8-15,0 16 10 0,0 0-10 0,0 0 10 16,0-11-10-16,0 0-12 0,0 11 2 0,0 0 1 16,0 0-143-16,0 0-28 15,0 0-5-15</inkml:trace>
  <inkml:trace contextRef="#ctx0" brushRef="#br0" timeOffset="941">626 920 1396 0,'0'0'31'0,"0"0"6"0,0 0 2 0,0 0 0 0,13 5-31 0,-13-5-8 15,12 0 0-15,-6 0 0 0,0-5 93 0,6-6 18 16,-6 0 3-16,6 5 1 0,-6-10-39 0,13-5-7 16,-13 4-1-16,6-10-1 0,0 6-23 0,0-1-5 0,-6 0-1 15,0-10 0-15,0-6-5 0,-6 0-1 0,0 0 0 0,0-5 0 16,0 5-21-16,-12 1-11 0,6-12 10 15,0-5-10 1,-6 5 0-16,6 0 0 0,-6 6 0 0,6 0 0 16,-7 5-28-16,7 0-6 0,0 11-1 0,-6 0 0 0,6 6-74 15,0 4-15-15,0 1-4 0,0 5-716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5:57.50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0 403 0,'12'5'36'0,"-12"-5"-36"0,0 0 0 16,0 22 0-16,6-12 148 0,-6 7 22 0,7-1 5 0,-7 5 1 16,6-4-39-16,-6 4-7 0,6 6-2 0,-6 0 0 15,6 0-51-15,0 11-10 0,12 0-3 0,-12 5 0 16,-12-5-8-16,0-5-3 0,12 5 0 0,0 5 0 16,0 5-23-16,0-4-5 0,-12 10-1 0,6-11 0 15,0 6-13-15,0-6-3 0,-6 6-8 0,6-1 12 16,0 1 0-16,-6 0-1 0,6-6 0 0,0-5 0 15,0 0-34-15,0-11-6 0,-6 0-2 16,0 0 0-16,6-6 56 0,0-4 11 0,12-1 3 0,-12 0 0 0,-6-5-39 16,0 0 0-16,6-11-12 0,0 0 4 15,-6 5-19-15,6-5-3 0,0 0-1 16,0 0 0-16,0 0 47 0,0 0 8 0,0 0 3 16,0 0 0-16,0 0-43 0,0 0-9 0,0-11-2 15,0 0 0-15,0-5 27 0,6 5 0 0,6-5 0 0,-6 0 0 0,0-6 0 16,6 1 0-16,-5-1 0 0,5 0 0 0,0 1 0 15,0 5 0-15,6-6 0 0,-6 6 0 0,1-6 0 16,-1 6 0-16,6 10 0 0,-6-4 0 0,6 4 0 0,1 1 0 16,-1-6 0-16,-6 6 0 0,0 5 0 0,7 5 0 15,-7 0 0-15,0 6 0 0,0-5 0 0,0 10 0 16,-6-5 0-16,0 10 0 0,0-4 46 0,1-1 14 16,-7 5 4-16,0-4 0 0,0 4-52 0,0 1-12 15,0-1 0-15,0-4 0 0,0 4-14 0,0 1-6 16,-7-6 0-16,7 6-1 15,0-11-18-15,0 10-3 0,0-5-1 0,0 1-853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2.6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120 2217 1105 0,'0'0'24'0,"0"0"4"0,0 0 2 0,0 0 2 0,0 0-32 0,0 0 0 0,-7-6 0 0,-5-5 0 16,6 1 43-16,-6-1 1 0,6 0 1 0,0-5 0 15,0-6 3-15,0 0 1 0,0-5 0 0,-7 6 0 16,7-12-5-16,0 1-2 16,0-6 0-16,6 0 0 0,-12 0-24 0,12-10-5 0,0 4-1 0,-6-10 0 15,6-5-12-15,-6-1 9 0,12-10-9 0,-6 0 8 16,0-6 11-16,6-5 1 0,0-6 1 0,0 1 0 15,6 5-21-15,1-11 0 0,-1 5 0 0,6 1 0 16,0-1 0-16,0 6-16 0,1-5 2 0,-1 10 1 0,0 0 36 16,7 11 7-16,-13 11 2 0,6 0 0 0,0 11-32 15,0 0 0-15,-5 10 0 0,5-5 0 0,0 17-9 16,-6-1-8-16,0 1-2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07.0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398 1087 345 0,'0'0'15'0,"0"0"4"0,0 0-19 0,0 0 0 0,0 0 0 16,0 0 0-16,-12 5 106 0,6 1 18 0,-1 4 3 0,7-10 1 15,0 0-8-15,0 0 0 0,-6 6-1 0,-6 5 0 16,12-11-37-16,0 0-7 0,0 0-2 0,0 0 0 16,0 0-7-16,0 0-2 0,0 16 0 0,0-16 0 15,0 0 0-15,0 0 0 0,0 0 0 0,0 0 0 16,0 0 0-16,0 0 0 0,0 0 0 0,0 0 0 16,0 0-51-16,0 0-13 0,0 0 0 0,0 0 0 15,0 0 0-15,0 0 0 0,18-11 0 0,-5 6 0 16,5 5 0-16,-18 0 0 0,18 0 0 0,-6-11 0 0,-6-5 0 0,7-1 0 15,-1 1 0-15,6 0 0 0,-6 0 0 0,0 0 0 16,0-6 0-16,7 0 0 0,-7 6 0 0,6-6 0 16,-6 1 0-16,0-6 0 0,7 5 0 15,-1-5 0-15,-6 0 0 0,0 5 0 16,7-5 0-16,-7 6 0 0,0-1 0 0,0-5 0 0,-6 0 8 16,6 5 0-16,-6 6-8 0,0 0 12 0,-6 0-12 0,7 0-8 15,-7 16 8-15,0 0-13 0,0 0 13 0,0 0 0 16,0 0 0-16,0 0 0 0,-13 0 0 0,-5 0 0 15,12 10 0-15,-12 1 0 0,12 5 0 0,-13 1 0 16,7 4 0-16,0 6 0 0,0-5 0 0,6 0 0 16,-6 10 0-16,6-5 0 0,-7 5 0 0,13-4 0 15,-6-1 0-15,6 0 0 0,0 0 0 0,6 0 0 16,1 0 0-16,-1 5 0 0,0-5 0 0,6 0 0 0,0-5 0 16,0-1 0-16,6 1 0 0,1-6 0 0,-1 1 0 15,0-1 0-15,0 5 48 0,1-4 13 0,5-7 3 0,-12 7 0 16,6-17-52-16,1 5-12 0,-7 0 0 0,6 1 0 15,-6-6-17-15,7 5-7 0,-7 1 0 0,-12-6-1 16,0 0-114-16,6-6-22 0,-6 6-5 0,0 0-1 16</inkml:trace>
  <inkml:trace contextRef="#ctx0" brushRef="#br0" timeOffset="408">1073 1292 633 0,'0'0'56'0,"0"0"-44"0,0 0-12 0,0 0 0 16,0 0 126-16,0 0 23 0,0 0 5 0,0 0 1 16,0 0-56-16,6-5-11 0,0-6-3 0,6 6 0 15,-6-1-53-15,0-5-10 0,1 1-2 0,-7-7-1 16,0-4 21-16,0-1 4 0,6-5 0 0,-6 0 1 16,6-5-21-16,-6 5-5 0,0-11-1 0,0 5 0 15,0-5-29-15,0 6-5 0,0-11-2 0,0 0 0 16,-6-1 18-16,0 1 0 0,-1 5 0 0,1-5 0 15,-6 10 0-15,0 1 0 0,0 0 0 0,-6 5 0 16,6-1 26-16,-7 7 9 0,1-1 1 0,0 6 1 16,0 5-59-16,-1 0-12 0,-5 1-2 15,6 4-1-15,-7-5-124 0,1 11-25 0,-19-5-5 16,7 10-1-16</inkml:trace>
  <inkml:trace contextRef="#ctx0" brushRef="#br0" timeOffset="785">94 1168 1036 0,'0'0'46'0,"0"0"10"0,0 0-45 0,0 0-11 0,0 0 0 0,0 0 0 0,0 0 73 0,0 0 13 0,0 0 2 0,-6-11 1 16,-7 0-29-16,7-5-7 0,-6 0-1 0,6 0 0 15,0-1 0-15,0-4-1 0,0-1 0 0,0 1 0 16,-6-1-51-16,5 0-11 0,7-5-1 0,-6 0-1 16,6-11 13-16,-6 11 0 0,12-11 0 0,-6 6 10 15,6-6-2-15,-6 11-8 0,7-11 12 0,-1 11-4 0,6-5 0 16,0 5 0-16,-6 0 0 0,12 5 0 15,-6-5-8-15,7 5 0 0,-7-5-12 0,6 11 12 0,0 0 0 16,-5 5 18-16,5 0-2 0,-6-5 0 16,6 5-16-16,0 0 0 0,-5 6 0 0,5-6 0 15,-6 6-103-15,6-6-24 0,-6 6-5 0,-12 5 0 0</inkml:trace>
  <inkml:trace contextRef="#ctx0" brushRef="#br0" timeOffset="4427">2837 1033 460 0,'0'0'20'0,"0"0"5"0,0 0-25 0,0 0 0 0,0 0 0 0,0 0 0 15,0 0 133-15,0 0 22 0,0 0 4 0,0 0 1 16,0 0-39-16,0 0-7 15,0 0-2-15,0 0 0 0,0 0-25 0,0 0-6 16,0 0-1-16,0 0 0 0,0 0-24 0,6 16-4 0,0 0-2 0,6 6 0 16,-5-1 7-16,5 1 2 0,-6 0 0 0,0 10 0 0,6-5 19 15,6 11 4-15,1-5 1 0,-7 10 0 0,6-5-57 16,6 10-11-16,-5-4-3 0,-1 4 0 0,-6 1-12 16,6 0-16-16,-6-1 3 0,7-5 1 0,-1 1 60 15,-12-1 13-15,12-5 3 0,-6 5 0 16,-6-10-103-16,7 4-20 0,-1-4-4 0,0-1-1 15,-6-10 52-15,6 5 12 0,0-11 0 0,1 6 0 0,-7-6 0 0,0-5 0 16,-6-11 0-16,12 11 0 0,-12-11 0 0,0 0 0 16,0 0 0-16,18 10 0 0,-6-4 0 0,-12-6 0 15,12 0 0-15,-12 0 0 0,13 0 0 0,-1-11 0 16,0 0 0-16,0 0 0 0,0 1 0 0,0-1 0 16,1-11 0-16,-1 1 0 0,-6-7 0 0,6 1 0 15,-6-5 0-15,0 0 0 0,6-1 0 0,-6 1 0 0,7-6 0 16,-7-5 0-16,6 5 0 0,-6 0 0 0,0 0 0 15,6-5 0-15,-6 5 0 0,0 5 0 0,0 12 0 16,1 5 0-16,-1-6 0 0,-6 11 0 0,0 11 0 0,0 0 0 16,0 0 0-16,0 0 0 0,0 0 0 0,0 0 0 15,0 0 0-15,0 0 0 0,6 6 0 0,0 10 0 16,6 5 0-16,-6-4 0 0,6 4 0 0,-6 6 0 16,6-5 0-16,1 10 0 0,-7 1 0 0,12-1 0 15,-6 1 0-15,0-6 0 0,0 0 0 0,1 0 0 0,-1 0 12 16,0-6 6-16,0 7 1 0,-6-7 0 0,6-5-31 15,1 1-5-15,-1-1-2 0,0 0 0 0,-6 0 19 0,6-5 0 16,-6 0 0-16,6 0 0 0,1-6 12 0,-13-5 5 16,12 6 2-16,-12-6 0 0,0 0-31 0,18 5-5 15,-6-5-2-15,-12 0 0 0,12-5 31 0,0-1 5 16,1-5 2-16,5 0 0 0,-12-5-31 0,6-5-5 31,0 4-2-31,0-10 0 0,-5-10 3 0,5-1 0 16,0 0 0-16,-6-5 0 0,6 5 25 0,-6-11 6 15,6-5 1-15,-6 5 0 0,-6 1-16 0,7-1 0 0,-1 0 0 16,0 1 0-16,-12 4 0 0,6 1 0 0,-6 0 0 16,-1 0 0-16,7 5 0 0,0 5 0 0,0-5 0 15,0 6 0-15,7 5 0 0,-1 5 0 0,-6-5 8 16,6 6-8-16,0 4 0 0,0 7 11 0,-6-1-11 0,0 11 10 16,0 0-26-16,0 0-4 0,6-6-2 0,-6 6-689 15,0 0-137-15</inkml:trace>
  <inkml:trace contextRef="#ctx0" brushRef="#br0" timeOffset="6448">4401 2504 1497 0,'0'0'32'0,"0"0"8"0,0 0 0 0,0 0 4 0,0 0-36 0,12 0-8 0,0 5 0 0,-12-5 0 16,0 0 104-16,0 0 20 0,0 0 3 0,12-5 1 15,-6-6-52-15,6 5-9 0,-6-4-3 0,7-1 0 0,-7 0-51 16,6 0-13-16,0-11 0 0,0 1 0 0,-6-1 54 0,6-5 8 16,1 0 2-16,-1-11 0 0,0 0-52 0,0-10-12 15,0-1 0-15,-6-10 0 0,0-6 54 16,7-16 8-16,-7-11 2 0,-6-11 0 15,6 0-75-15,-6-10-14 0,0-1-3 16,-6-5-1-16,6 6 46 0,-6-6 10 0,-7 5 1 0,-5 1 1 0,6 10-39 0,-6 11-8 16,6 5-2-16,-7 6 0 0,1 6 20 0,0 4 0 15,0 6 11-15,-1 11-11 0,1 11 10 0,6 0-10 16,0 10 8-16,0 6-8 16,5 6-38-16,-5 4-13 0,6 1-2 0,6 11-1 15,0 5-109-15,-6-6-21 0,0 1-5 0</inkml:trace>
  <inkml:trace contextRef="#ctx0" brushRef="#br0" timeOffset="6918">5283 2228 288 0,'0'0'25'0,"0"0"-25"15,0 0 0-15,0 0 0 0,0 0 248 0,-13 5 44 16,1-5 8-16,0 0 3 0,6 0-176 0,-6-5-35 16,-6-6-8-16,-1 0 0 0,7-5-25 0,-6 0-5 15,0-11-1-15,-1 0 0 0,-5-11-33 0,6 0-6 16,0-11-2-16,-1 1 0 0,7-1 10 0,-6-5 2 16,0 0 0-16,-1-6 0 0,7-5 23 0,0 6 5 15,0-1 0-15,6 1 1 16,0-1-72-16,6 6-14 0,0 0-3 0,0-11-1 15,6 11 8-15,6-10 1 0,0 4 1 0,6 1 0 0,-5-6 53 0,5 11 10 16,0 0 3-16,6-1 0 0,1 18-11 0,-1-1-3 16,-6 5 0-16,1 6 0 0,-7 0-25 0,6 11 0 0,-6 0 0 15,0 10 0 1,0 1-97-16,1 5-25 0,-13 0-5 0,12 5-1 0</inkml:trace>
  <inkml:trace contextRef="#ctx0" brushRef="#br0" timeOffset="7357">5392 1341 1497 0,'12'38'66'0,"-6"-22"14"0,0 0-64 0,7 0-16 16,-7 12 0-16,12-1 0 0,-6 0 106 0,0 0 18 15,0 5 3-15,1 1 1 0,-1-6-103 0,0 10-25 16,0-4 0-16,0-1 0 0,-6-10 43 0,0 5 3 16,7-5 1-16,-1 5 0 0,-6-11-38 0,6-5-9 15,-12-1 0-15,12 7 0 0,-6-6 0 0,6-1 12 16,-12-10-12-16,6 11 12 0,-6-11-12 0,0 0 12 16,13 6-12-16,-13-6 12 0,0 0 8 0,0 0 3 15,12 10 0-15,-12-10 0 0,0 0-10 0,0 0-1 16,0 0-1-16,12-10 0 0,-12 10-3 0,6-11 0 15,6-5 0-15,-6 5 0 0,0-6 16 16,0 1 2-16,-6 0 1 0,7 0 0 16,-1-6-73-16,6 1-14 0,-6-6-4 0,6-1 0 0,-6 1 103 0,6 0 20 15,-6 0 4-15,7 6 1 0,5-6-52 0,-12 5-12 0,0 0 0 16,-6-5 0-16,6 6 0 0,6-1 0 0,0 6 0 0,1 5 0 16,5-5 0-16,-12 5 0 0,6 0 0 0,0 0 0 15,6 1 0-15,-5 4 0 0,-13 6 0 0,12-11 0 16,-12 11 0-16,0 0 0 0,0 0 0 0,0 0 0 15,0 0-129-15,0 0-29 0,0 0-6 0,0 0-746 16</inkml:trace>
  <inkml:trace contextRef="#ctx0" brushRef="#br0" timeOffset="7782">5356 1081 172 0,'0'0'8'0,"0"0"1"0,0 0-9 0,0 0 0 0,0 0 0 0,0 0 0 16,0 0 260-16,12 0 51 0,-12 0 9 0,18 0 3 16,-6 6-182-16,6-1-36 0,1 1-7 0,-1-1-2 15,0 0-25-15,6-5-6 0,1 0-1 0,-1 0 0 16,-6-5-9-16,7 10-3 0,5 6 0 0,-6 0 0 15,1-11-25-15,-1-5-6 0,-6 5-1 0,1 0 0 16,-1-6-6-16,0 1-2 0,0-1 0 0,-5 6 0 16,5-5-3-16,0 0-1 0,-6-1 0 0,0 1 0 15,1-1 0-15,-13 6-8 0,6-10 12 0,-6 10-4 16,0 0 1-16,6-11 0 0,0 0 0 0,-6 11 0 16,0 0-9-16,0-11 0 0,-12-5 9 0,-1 0-9 15,1 0-23-15,-6-1-9 0,-6 1-1 0,-1 0-1 0,1 5 34 16,0-5 0-16,-7 0 0 0,13-1 0 0,-6-4 0 15,-1 5 0-15,7-1 0 0,-6 1 0 16,12-6 0-16,-7 12 0 0,7-1 0 0,6 5 0 0,6 6 0 16,0 0 0-16,-6-10 0 0,6 10 0 15,0 0-109-15,0 0-15 0,12-6-4 0,0 6 0 0</inkml:trace>
  <inkml:trace contextRef="#ctx0" brushRef="#br0" timeOffset="8172">6244 2087 1447 0,'0'0'32'0,"0"0"6"0,0 0 2 0,0 0 0 0,0 0-32 0,0 0-8 0,0 0 0 0,12-5 0 16,0 5 85-16,-6-6 15 0,6-4 4 0,-6-1 0 15,7 0-53-15,-7-11-11 0,0 1-1 0,6-6-1 16,0-6 4-16,-6-5 1 0,6-5 0 0,-6-6 0 16,7-5-18-16,-7 0-3 0,-6-5-1 0,6-12 0 0,-6 7-21 15,-6-1 0-15,6 0 0 0,-6-11 0 16,-1 0 0-16,7-5 0 0,-6 6 0 0,-6-12 0 15,0 1 0-15,6 4 0 0,-6 12 0 0,6-6 0 0,0 6 0 16,0 5 0-16,-1 11 0 16,-5 6 0-16,6 4 0 0,-6 12 0 0,6-6 0 0,0 16 0 15,0 1 0-15,-6 5 0 0,6 5 0 0,-1 0-644 16,1 5-134-16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7.1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 1036 0,'0'0'46'0,"0"0"10"0,0 0-45 0,0 0-11 0,0 0 0 0,0 0 0 16,0 0 53-16,0 0 9 0,0 0 2 0,0 0 0 16,0 0 0-16,0 0 0 0,0 0 0 0,0 0 0 15,0 0-54-15,0 0-10 0,0 0 0 0,0 0 0 16,0 0 0-16,0 0 0 0,0 0 0 0,0 0 0 16,0 0 42-16,0 0 4 0,0 0 1 0,0 0 0 15,12 0 13-15,-12 0 2 0,13 0 1 0,-1 0 0 16,6 0-8-16,0 0-2 0,-6 5 0 0,7-5 0 0,5 0-19 15,-6-5-4-15,-6 5-1 0,7 5 0 0,5-5-29 16,6 5 0-16,7 6 0 0,5-5 0 0,1-1 57 16,-6 1 6-16,-7-1 1 0,0-5 0 15,1 5-52-15,-7 1-12 0,7-6 0 0,-7 5 0 0,-6-5 0 16,0 0 0-16,-5 0 0 0,-1-5 0 0,0 5-11 0,-12 0-5 16,0 0 0-16,18-6-1 0,-12 6 17 0,-6 0 0 15,0 0 0-15,0 0 0 16,0 0-42-16,0 0-5 0,0 0-1 0,0 0-621 15,0 0-125-15</inkml:trace>
  <inkml:trace contextRef="#ctx0" brushRef="#br0" timeOffset="328">37 293 1267 0,'0'0'28'0,"0"0"5"0,0 0 2 0,0 0 1 0,18 5-36 0,-6 0 0 0,-12-5 0 0,18 6 0 16,1-6 109-16,-7 5 15 0,6 1 4 0,6-6 0 15,-5 5-52-15,-1 1-9 0,6-1-3 0,1 0 0 16,-1 1-1-16,6-1-1 0,1 1 0 0,-7-6 0 0,6 5-20 0,1 0-4 15,-1 1-1-15,-5-6 0 0,-7 5-8 0,0 1-1 16,0-6-1-16,-18 0 0 0,25 5-27 16,-25-5 8-16,0 0-8 0,12 5 0 0,6-5 0 0,-18 0 0 15,0 0 0-15,0 0 0 16,0 0-66-16,0 0-18 0,12 0-4 0,-12 0-1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19.5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1667 1324 961 0,'0'0'20'0,"0"0"5"0,0 0 1 0,0 0 2 0,0 0-28 0,0 0 0 0,0 0 0 0,0 0 0 16,0 0 89-16,-6 11 12 0,-6 0 3 0,6-6 0 15,-6 0-26-15,6 1-5 0,-6-6-1 0,12 0 0 16,-6 5-39-16,-7-5-8 0,1-5-1 0,0 5-1 15,0 5 14-15,-6-5 3 0,6-5 1 0,-7 5 0 16,1-6-23-16,-6 6-5 0,5 6-1 0,-5-6 0 16,-6 0-12-16,5 0 0 0,-11-6 0 0,5 6 0 15,1 6 0-15,0-6 0 0,-7 0 0 0,1 0 0 16,-7 0 0-16,0 0 0 0,1 0 0 0,-7 5 0 16,7-10 20-16,-1 5 5 0,7 5 1 0,-7-5 0 15,0 0-42-15,7 0-8 0,-1 6-1 16,1-6-1-16,-1 0 26 0,1 0 0 0,-1 5 0 0,7-5 0 0,-7 0 0 15,1 0 0-15,6 0 0 0,-1-5 0 0,-5-1 20 16,5 6 4-16,7 0 0 0,0 0 0 0,-1-5-37 0,7 5-7 16,0 0-2-16,-1 0 0 0,-5 0 22 0,6 0 0 15,0 0 0-15,5 0 0 16,7 0 0-16,-6 0 0 0,6 0 0 0,6 0 0 0,0 0 0 0,0 0 0 16,-6 0 0-16,-6 11 8 0,12-11-8 0,0 0 10 15,0 0-10-15,0 0 10 0,0 0-10 0,0 0 8 16,0 0-8-16,0 0 8 0,0 0 1 0,0 0 0 0,0 0 0 15,0 0 0-15,0 0-9 0,12-11 0 0,-6 5 0 0,12-4 0 16,-5-7 0-16,5 6 0 0,0 1 0 16,0 4 0-16,1 1 53 0,-1-11 9 0,0 5 2 15,0-5 0-15,7-1-52 0,-7 1-12 0,6 0 0 16,-6 0 0-16,7-6 0 0,-7 6-12 0,0 0 3 16,1 5 0-16,5-5 9 0,-6-6 12 0,6 0-2 0,1 1-1 15,-7-1-9-15,6 0 0 0,1 1 0 0,-7-1 0 16,0 1 0-16,0-1 0 0,1 6 0 0,-7-1 0 15,0 7 0-15,0-1 0 0,0-5 0 0,1 5 0 16,-7 0 0-16,6 0 0 16,-6 6 0-16,0-6 0 0,-6 11 0 0,6-5 0 0,0-6 0 15,-6 5 0-15,6-4 0 0,-6-1 0 0,0 11 0 0,6-6 0 0,-6-5 0 16,0 6 0-16,0-6 0 0,-6 0 0 0,6 6 0 16,-6 0 0-16,6-6 0 0,-12 5 0 0,0 1 0 0,0 0 0 15,-1-1 0-15,-5 1 0 0,6-6 0 0,-6 6 0 16,-7-6 0-16,7 5 0 0,6 1 0 0,0 0 0 15,-6 5 0-15,-7-11 0 0,7 0 0 0,-6 5 0 16,-7-4 0-16,7-1 0 0,0 0 0 0,-1-5 0 16,-5 5 0-16,6-5 0 0,-1 5 0 0,1-5 0 15,0 5 0-15,5 0 0 0,-5-11 10 0,6 6 0 0,-7 0 0 16,7 0 0-16,0-6-10 0,0 1 0 0,-1-1 0 16,7 0 0-16,-12 6 0 0,12-6 0 0,-7 6 0 15,7-5 0-15,6 4 12 0,-6 1 11 0,0 0 1 16,0 5 1-16,6-5-40 0,6 11-8 0,0 5-1 0,0-11-1 15,0 0 25-15,0 11 0 0,6-11 0 0,-6 11 0 16,-6-11 0-16,0 6 0 0,6 5 0 0,0 0 0 16,0 0 0-16,0 0 0 0,12-6 0 0,6-4 0 15,0 10 21-15,0-6 0 0,1 1 0 0,11-1 0 16,1 1-13-16,5 5-8 0,13-5 8 0,-1 5-8 16,-17 0 0-16,5 0-8 0,1-6 0 0,5 6 0 0,7-5 18 15,0 5 4-15,-1-6 1 0,7 6 0 0,0 0 5 16,6 0 0-16,0 0 1 0,12-5 0 0,-7 5-21 15,1 0 0-15,-6 0 0 0,0-5 8 0,6-1-8 0,-6 1 0 16,-6-1 0-16,-7 6 0 0,1-5 0 0,-7 0 0 16,1-1 0-16,-13 6 0 0,7 0 0 0,-13 6 0 15,1-6 0-15,-7 5 0 0,0-5 0 0,-6 5 0 16,0 1 0-16,1 5-716 16,-13-1-144-16</inkml:trace>
  <inkml:trace contextRef="#ctx0" brushRef="#br0" timeOffset="1890">250 1746 1036 0,'0'0'23'0,"18"0"5"0,7 0 0 0,-25 0 1 0,-25 0-29 0,13 0 0 16,12 0 0-16,12 0 0 0,19 0 57 0,-31 0 6 16,0 0 1-16,0 0 0 0,0 0 0 0,0 0 0 15,0 0 0-15,0 0 0 0,12 0 0 0,6 5 0 16,-18-5 0-16,6 5 0 16,12 1 0-16,1-6 0 0,-1 5 0 0,6 1 0 0,-5-6-52 0,-7 0-12 0,6 0 0 15,6 5 0-15,-5-5 54 0,-1 0 8 16,0 0 2-16,-6 0 0 0,0 0-52 0,1 0-12 0,-1 0 0 0,0-5 0 15,-6 5 0-15,6-6 0 0,0 6 0 0,0-5 0 16,-5 5 0-16,5-6 0 16,0 1 0-16,0 0 0 0,0 5 0 0,0-6 0 0,1 1 0 15,5 5 0-15,-12 0 0 0,0-6 0 0,6 1 0 0,-6 0 0 16,-6 5 0-16,12 0 0 0,-12 0 0 0,0 0 0 16,0 0 0-16,0 0 0 0,0 0 0 0,0 0 0 15,0 0 0-15,0 0 0 0,0 0 0 0,0 0 0 16,0 0 0-16,0 0 0 15,0 0 0-15,-12-11 0 0,0 0 0 0,6 6 0 0,-6-6 0 0,0 5 0 16,-1 1 0-16,13 5 0 0,-12-11 0 0,12 11 0 16,-6-11 0-16,6 11 0 0,-12-5 0 0,12 5 0 0,0 0 0 0,0 0 0 15,0 0 0-15,0 0 0 0,0 0 0 0,0 0 0 16,0 0 0-16,0 0 0 16,0 0-100-16,0 0-22 0,0 0-5 0,0 0-1 0</inkml:trace>
  <inkml:trace contextRef="#ctx0" brushRef="#br0" timeOffset="3473">1558 1924 633 0,'0'0'56'0,"0"0"-44"0,0 0-12 0,0 0 0 0,0 0 143 0,0 0 26 31,0 0 6-31,0 0 1 0,0 0-49 0,0 0-10 0,0 0-1 0,0 0-1 0,0 0-59 0,0 0-11 16,0 0-2-16,0 0-1 0,0 0-16 0,0 0-3 16,0 6-1-16,-12-1 0 15,6-5-7-15,0 0-2 0,-7 0 0 0,7 5 0 0,-6 1-5 0,6-6-8 16,-12 5 11-16,6 1-11 0,-7-1 9 0,7 6-9 15,-6-6 0-15,6 6 9 0,-6 5-9 0,-1-5 12 16,1 5-12-16,6-5 12 0,-6 5-12 0,6 6 10 16,-1 0-10-16,1-1 10 0,0-5-24 0,6 6-5 15,6 0-1-15,-6-1 0 0,6 1 68 0,6 0 12 16,-6-1 4-16,6 1 0 0,6-6-52 0,-6 0-12 16,6 0 0-16,1 1 0 0,-1-1 54 0,-6 0 8 0,6 0 2 15,0-5 0-15,0-11-40 0,1 6-7 0,-1-1-1 16,0 0-1-16,0 6-24 0,6-11-5 0,-18 0-1 15,12 6 0 1,-12-6 15-16,13 0 0 0,-13 0 0 0,12 5 0 0,-12-5 0 0,0 0 0 0,0 0 0 0,0 0 0 16,6-11-105-16,-6 11-19 15,0 0-3-15,0 0-513 0,6-11-102 0</inkml:trace>
  <inkml:trace contextRef="#ctx0" brushRef="#br0" timeOffset="3724">1254 2227 1054 0,'12'0'47'0,"-6"0"9"0,0 0-44 0,0 0-12 16,-6 0 0-16,6-6 0 0,6 6 100 0,-5 0 19 16,5-5 3-16,0 5 1 0,-6-5-47 0,6 5-10 15,0 0-2-15,0 0 0 0,1 0 0 0,-1 0 0 16,0 0 0-16,6 5 0 0,-6-5-39 0,1 5-8 15,5 1-1-15,-6-6-1 0,0-6-15 0,0 6 0 16,0 0 0-16,1 0-600 16,-1-5-112-16</inkml:trace>
  <inkml:trace contextRef="#ctx0" brushRef="#br0" timeOffset="4585">2483 2508 633 0,'0'0'56'0,"0"0"-44"15,0 0-12-15,0 0 0 0,0 0 113 0,0 0 21 16,0 0 4-16,0 0 1 0,0 0-31 0,0 0-5 16,0 0-2-16,0 0 0 0,0 0-29 0,0 0-7 15,0 0-1-15,0 0 0 0,0 0-51 0,0 0-13 0,12 5 0 16,-12-5 0-16,0 0 53 0,0 0 8 16,0 0 2-16,0 0 0 0,-12 6-51 0,-1-1-12 0,1 1 0 15,0-6 0-15,-12 0 0 0,5 0 0 0,-5 5 0 0,-6-5 0 16,5 0 0-16,1 0 0 0,-6 0 0 0,-7 0 0 15,7 0 0-15,5 0 0 0,7 0 0 0,0 0 0 16,0 0 0-16,-7 0 0 0,1 0 0 16,6-5 0-16,-7 5 0 0,7 0 0 0,-6 0 0 0,6 0 0 15,5 5 0-15,1-5 0 0,0 0 0 0,0 0 0 16,0 0 0-16,12 0 0 0,-6 0 0 0,6 0 0 16,0 0 0-16,0 0 0 0,0 0 0 0,0 0 0 15,0 0 0-15,0 0 0 0,0 0 0 0,0 0 0 16,0 0 0-16,0 0 0 0,6-11 0 0,6 0 0 0,0 1 0 15,0-1 0-15,-6-5 0 0,0-1 0 0,7 7 0 16,-1-7 0-16,0 1 0 0,0 5 0 0,0-5 0 0,6-6 0 16,-5 6 0-16,5 0 0 0,-6 5 0 15,0-5 0-15,-6-6 0 0,6 6 0 0,1 0 0 0,-1 0 0 16,-6-6 0-16,12-5 0 0,0 11 0 0,7-6 0 16,-13 1 0-16,0-1 0 0,0-5 0 0,6 11 0 15,-11-6 0-15,5 0 0 16,-6 6 0-16,0 0 0 0,6 5 0 0,0-5 0 0,-12 5 0 0,6-5 0 15,-6 0 0-15,6 5 0 0,-6 11 57 0,0-11 6 16,0 11 1-16,-6-11 0 16,-6 0-103-16,0 1-20 0,6-1-4 0,-6 5-1 0,0 1 103 0,-1 5 20 0,1-5 4 0,-6 5 1 15,0 0-64-15,-1 0-28 0,13 0 3 0,-12 5 0 32,6 0 25-32,-6 1-10 0,-1 5 10 15,1-6 0-15,-6 0 0 0,6 1-8 0,-1-1 8 0,1 1 0 31,6-1-32-31,0-5-2 0,0 5-1 0,12-5 0 0,0 0 35 0,0 0 0 0,0 0 0 0,0 0 0 16,0 0 0-16,0 0 0 0,0 0 0 0,0 0 0 16,0 0-178-16,0 0-29 15,0 0-5-15</inkml:trace>
  <inkml:trace contextRef="#ctx0" brushRef="#br0" timeOffset="5307">2111 2492 806 0,'0'0'17'0,"0"0"4"0,0 0 1 0,0 0 2 0,0 0-24 0,0 0 0 0,0 0 0 0,0 0 0 15,0 0 0-15,0 0 0 0,0 0 0 0,0 0 0 16,0 0 56-16,0 0 6 0,0 0 2 0,0 0 0 16,0 0-11-16,7-6-1 0,-7 6-1 0,6-5 0 15,0-6-9-15,-6 11-2 0,0 0 0 0,6-5 0 16,0-1-19-16,12 1-4 0,-6-6-1 0,0 6 0 16,1-6 18-16,-7 0 3 0,-6 0 1 0,6 1 0 15,0-1 7-15,6 0 2 0,-6-5 0 0,6-1 0 0,0 1-16 16,1 5-3-16,5-5-1 0,-6 0 0 0,6-11 8 15,-6 11 1-15,7-6 1 0,-1 6 0 0,-6-6-29 16,0-5-8-16,0 11 0 0,7-6 0 0,-13 1 0 16,0-1 0-16,6 0 0 0,0 6 0 0,0 0 0 15,-6 0 0-15,1 0 0 0,-1-1 0 0,0 7 0 16,0-7 0-16,0 7 0 0,0-1 0 0,6 11 0 0,-12 0 0 16,6-11 0-16,-6 11 8 0,0 0-8 0,0 0 0 15,0 0 0-15,0-11 8 0,0 0-8 0,0 11 0 16,-6-11-8-16,6 11 8 0,0 0 0 0,0 0 0 15,-6-5 9-15,6 5-9 0,0 0 0 0,0 0 0 16,-12-11 0-16,6 6-12 0,-6-6 12 0,-1 6 0 16,-5-1 0-16,6 1 0 0,0-1 0 0,0 1 0 0,-7 5 0 15,7 0 0-15,-6 0 0 0,0-5 0 0,0 5 0 16,-1 0 0-16,1 0 0 0,0 0 0 0,-7 0 0 0,7 0 0 16,0 5 0-16,6-5 0 0,-6 0 0 0,5 5 0 15,13-5 0-15,-6 0 8 0,-6 0 0 0,6 6-8 16,-6-1 0-16,12-5 0 0,0 0-12 0,0 0 3 15,-6 0-45-15,6 0-9 16,0 0-1-16,0 0-476 0,0 0-96 0</inkml:trace>
  <inkml:trace contextRef="#ctx0" brushRef="#br0" timeOffset="5826">2848 1832 1047 0,'0'0'46'0,"0"0"10"0,0 0-44 0,0 0-12 0,0 0 0 0,-7 6 0 15,-5-1 57-15,0 0 10 0,0 1 1 0,0-1 1 16,-13-5-11-16,7 0-2 16,0 0-1-16,0 0 0 0,-1 0-23 0,7 0-5 15,0 0-1-15,0-5 0 0,0 5 10 0,12 0 3 0,-12 0 0 0,6-6 0 16,-7 1-48-16,13 5-10 0,0 0-1 0,0 0-1 16,0 0 33-16,-6 0 8 0,-6-11 0 0,12 6 1 15,0 5-21-15,0 0-10 0,0-11 1 0,0 6 0 0,0-6 9 16,0 11 16-16,6-11-4 0,-6 11-1 0,6-11 8 0,6 0 1 15,-5 0 1-15,-1 6 0 0,0-6 16 0,6 6 3 16,0-6 1-16,-6 6 0 0,6-6-28 0,-6 0-5 16,0 0-8-16,-6 11 11 15,0-11-3-15,7 1-8 0,-1-1 12 0,-6 11-4 0,0 0-8 0,0 0 0 16,0 0 0-16,0 0 8 0,-6-11-8 0,-7 0 0 16,1 0 0-16,0 6 0 0,0-1-10 0,0 6-4 15,0 0-1-15,-1 0 0 16,13 0 15-16,0 0 0 0,-6 6 0 0,-6-6 0 0,6 0-12 0,6 0 1 15,-6 5 0-15,6-5 0 16,0 0-176-16,0 0-35 0,0 0-7 0,0 0-2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29.2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0 952 748 0,'0'0'67'0,"0"0"-54"16,0 0-13-16,0 0 0 0,0 0 156 0,0 0 29 16,0 0 6-16,0 0 1 0,0 0-74 0,0 0-14 15,0 0-4-15,0 0 0 0,0 0-44 0,0 0-10 16,0 0-2-16,0 0 0 0,0 0-16 0,0 0-3 15,0 0-1-15,0 0 0 0,0 0 4 0,0 0 0 16,0 0 0-16,0 0 0 0,12 0 12 0,-12 0 4 0,0 0 0 0,0 0 0 16,0 0-12-16,13-6-3 0,-7 6 0 0,6-11 0 15,-6 6-21-15,6 0-8 0,-6-1 0 0,6-5 9 16,-6 6 29-16,0-6 6 0,7 0 0 0,-1-5 1 16,0 11-71-1,-6-6-14-15,6 0-4 0,-6 0-694 0,6-5-139 0</inkml:trace>
  <inkml:trace contextRef="#ctx0" brushRef="#br0" timeOffset="1437">718 854 288 0,'0'0'25'0,"0"0"-25"0,0 0 0 0,0 0 0 15,0 0 172-15,0 0 28 0,0 0 7 0,0 0 1 16,6 11-104-16,-6-11-20 0,0 16-4 0,0-16 0 16,0 0-2-16,0 0 0 0,0 0 0 0,0 0 0 0,-12 6-20 0,12-6-4 15,0 0-1-15,0 0 0 0,0 0-20 0,0 0-4 16,0 0-1-16,0 0 0 0,0 0-16 0,0 0-4 15,0 0-8-15,0 0 12 0,0 0-3 0,0 0-1 16,-6-16 0-16,6 5 0 0,-6-5 1 0,6 5 0 16,-6-11 0-16,6 6 0 0,0-6 0 0,0 6 0 15,0-6 0-15,0 1 0 0,0-6-9 0,0 5 8 16,-6-5-8-16,6 0 8 0,0 0-21 0,0-5-5 16,0 4-1-16,0-4 0 0,0-6 30 15,0 6 5-15,0-1 2 0,0 1 0 0,0 5-18 0,0 0 10 16,0 5-10-16,0 1 8 0,-6-1-8 0,6 6 0 15,0-1 0-15,0 7 0 0,0-1-16 0,0 11-4 16,0 0-2-16,0 0 0 0,0-11 12 0,0 11 10 16,0 0-13-16</inkml:trace>
  <inkml:trace contextRef="#ctx0" brushRef="#br0" timeOffset="1828">919 849 576 0,'0'0'51'0,"0"0"-41"0,0 0-10 16,0 0 0-16,0 0 116 0,0 0 20 0,0 0 5 0,0 0 1 0,0 0-74 0,0 0-14 15,0 0-3-15,0 0-1 0,0 0 31 0,0 0 7 16,0 0 0-16,0 0 1 0,-12 0-32 0,12 0-6 16,0 0-2-16,0 0 0 0,-6-5-5 0,-7-1 0 15,7-10-1-15,0-6 0 0,0 6-26 0,0-6-5 16,6 6 0-16,-6-11-1 0,6 0 31 0,0 0 6 16,6 0 2-16,-6 0 0 0,6-5-35 0,-6-1-7 15,6-5-8-15,-6-5 11 0,0 0-11 0,0-1 0 16,0 1 9-16,0 0-9 0,0 5 0 0,6 6 0 15,-6-1 0-15,0 1 0 0,0 5 8 0,0 0-8 16,0 0 10-16,0 5-10 31,0 6-45-31,0 5-15 0,0 11-4 0,0 0 0 0,0 0-88 0,0 0-19 0</inkml:trace>
  <inkml:trace contextRef="#ctx0" brushRef="#br0" timeOffset="3132">1223 178 1267 0,'0'0'28'0,"0"0"5"0,0 0 2 0,0 0 1 0,0 0-36 0,12 0 0 0,-12 0 0 0,18 0 0 15,-5 0 109-15,5 0 15 0,-6 0 4 0,6 0 0 16,-6 0-62-16,1 0-12 0,5 0-2 0,0 0-1 16,0 6-31-16,1-6-5 0,-7 0-2 0,6 5 0 15,0-5 41-15,0 0 8 0,1 0 2 0,-7 0 0 16,0-5-52-16,-12 5-12 0,12 0 0 0,-12 0 0 16,12-6 0-16,-12 6 0 0,13 0 0 0,-1-5 0 15,-6-6 0-15,-6 11 0 0,6-5 0 0,-6-6 0 0,6 0 0 0,-6 11 0 16,0-5 0-16,0-6 0 0,0 11 0 15,-6-11 0-15,0 0 0 0,-6 6 0 0,6 0 0 0,-7-1 0 16,1-5 0-16,0 6 0 0,12 5 0 0,-6 0 0 16,-6-11 0-16,0 6 0 0,-1-6 0 0,7 0 0 15,-6 6 0-15,6-6 0 0,0 5 0 0,6 6 0 16,-6-5 0-16,6 5 0 0,0 0 0 0,0 0 0 16,0 0 0-16,0 0 0 0,0 0 0 0,0 0-18 15,0 0 4-15,0 0-627 16,0 0-126-16</inkml:trace>
  <inkml:trace contextRef="#ctx0" brushRef="#br0" timeOffset="3932">2312 351 932 0,'0'0'41'0,"0"0"9"0,0 0-40 0,0 0-10 0,0 0 0 0,0 0 0 15,0 0 66-15,0 0 11 16,0 0 3-16,0 0 0 0,0 0-3 0,12 17 0 0,-12-17 0 0,12 16 0 16,-6 0-30-16,6-5-7 0,-12-11 0 0,7 22-1 15,-1-6-11-15,0 0-3 0,0 6 0 0,0-1 0 16,0-10 20-16,0 11 4 0,0-1 1 0,0 1 0 16,0 0-22-16,0-1-4 0,0-5 0 0,1 1-1 15,-1 4-4-15,0-10-1 0,-6-11 0 0,6 16 0 16,-6-16-18-16,0 0 10 0,0 0-10 0,6 11 8 0,-6-11-8 0,0 0 0 15,6 16 0 1,-6-16 8-16,0 0-8 0,0 0 0 0,0 0 0 0,12 6 8 0,-12-6-8 0,0 0 0 16,12 0 9-16,-6 0-9 0,7-11 13 0,-7 11-1 15,0-11-1-15,6 6 0 0,-6-1 6 0,6-4 2 16,-6-1 0-16,0-6 0 0,6 1-3 0,-5 0-1 16,5 5 0-16,-6-5 0 0,6 0-7 0,-6-6 0 15,0 6-8-15,6 0 12 0,-6 5-12 0,0-5 8 16,1-6-8-16,-1 0 0 0,6 6 0 0,-6 0 0 15,0 0 0-15,-6 5 0 0,6-5 8 0,0 5-8 16,-6 11 0-16,0-11 0 0,0 11 0 0,0 0 0 0,0 0 0 16,0 0 0-1,0 0-140-15,-12-5-20 0,12 5-5 0</inkml:trace>
  <inkml:trace contextRef="#ctx0" brushRef="#br0" timeOffset="4401">2336 146 806 0,'0'0'36'0,"0"0"7"0,0 0-35 0,0 0-8 15,0 0 0-15,0 0 0 0,12 11 104 0,-12-11 20 16,13 0 3-16,-1 0 1 0,0 0 0 0,0 5 0 16,0 1 0-16,6-6 0 0,-5 5-73 0,-1-5-15 15,6 11-2-15,-6-6-1 0,0-5-8 0,1 0-1 16,-13 0-1-16,12 0 0 0,0 0-10 0,0 0-1 16,-12 0-1-16,12 0 0 0,-12 0-15 0,12 0 8 15,-12 0-8-15,0 0 0 0,13-11 12 0,-1 6-3 16,-6 5-1-16,-6 0 0 0,0 0 8 0,12-5 0 15,-12 5 1-15,0 0 0 0,0 0-2 0,0-11-1 0,0 11 0 16,0-11 0-16,0 0-14 0,-6 0 11 16,0 1-11-16,0 4 10 0,-6-5-10 0,12 6 0 15,-13-6 0-15,13 11 0 0,0 0 0 0,-12-5 0 0,6-6 0 0,-6 0 0 16,12 11 0-16,0 0 0 0,-6-11 0 0,-6 6 8 16,12-6-8-16,0 11 0 0,0 0 0 0,0 0 8 15,0 0-8-15,0 0 0 0,0 0 0 0,0 0 0 16,0 0-40-1,0 0-11-15,0 0-1 0,0 0-872 0</inkml:trace>
  <inkml:trace contextRef="#ctx0" brushRef="#br0" timeOffset="4776">2823 844 1497 0,'0'0'32'0,"0"0"8"0,0 0 0 0,0 0 4 0,12-6-36 0,-6-5-8 15,0 0 0-15,6 1 0 0,-6 4 53 0,0-10 9 16,1 0 2-16,-1-6 0 0,0 1 0 0,6-1 0 0,-6-5 0 16,6 0 0-16,-12 0-49 0,6 0-15 0,-6-6 8 0,6 1-8 15,-12-6 0-15,6 0 0 0,0 0 0 0,0 0 0 16,0-5 0-16,0 5 0 0,-6 6 11 0,6-6-3 16,0 0 44-16,0 6 10 0,0 10 2 0,0-5 0 15,6 11-108-15,-6 0-22 16,0 5-4-16,0 11-1 0,0 0 71 0,0 0 0 0,0 0 12 0,0 0 0 15,0 0-32-15,0 0-7 16,0 0-1-16,0 0-832 0</inkml:trace>
  <inkml:trace contextRef="#ctx0" brushRef="#br0" timeOffset="5076">3054 811 403 0,'0'0'17'0,"0"0"5"0,0 0-22 0,0 0 0 16,0 0 0-16,0 0 0 0,0-11 244 0,6 0 44 15,-6-5 8-15,6 0 3 0,-6 5-166 0,6-10-33 16,-6 4-6-16,6-4-2 0,-6-1-32 0,0-5-6 16,6 5-2-16,-6-10 0 0,0 5-20 0,0-6-5 0,6 1-1 15,-6 5 0-15,0-11 1 0,0 6 0 0,0-1 0 16,0 6 0-16,0 0-35 0,0 0-8 0,0 0 0 0,7 6-1 15,-1-1 27-15,0 6 6 0,-6-1 0 0,6 1 1 16,-6 5-17-16,0 11 0 0,0 0 0 0,0 0 0 16,0 0-48-1,0 0-12-15,0 0-4 0,0 0-546 0,0 0-110 0</inkml:trace>
  <inkml:trace contextRef="#ctx0" brushRef="#br0" timeOffset="5783">3364 908 806 0,'0'0'36'0,"0"0"7"0,0 0-35 0,0 0-8 0,0 0 0 0,0 0 0 15,0 0 104-15,12-5 20 0,-6 0 3 0,7-6 1 16,-1 0-83-16,-6 0-16 0,6 0-3 0,-6 6-1 15,0-6 0-15,6 0 0 0,-6 6 0 0,7-1 0 0,-1 1-6 0,-12 5-2 16,6-11 0-16,6 6 0 0,0-1-17 0,0 1 0 16,-6 5 0-16,7-11 0 0,-1 6 30 0,0 5 12 15,0 5 2-15,-12-5 1 0,12 6-28 0,0-6-5 16,-12 0-2-16,13 5 0 0,-13-5-1 0,0 0 0 16,0 0 0-16,0 0 0 0,0 0-9 0,6 11 0 15,-6-11 0-15,6 16 0 0,-6-16 0 0,6 16 0 16,-6-16 0-16,0 11 0 0,0-11 0 0,0 16 0 15,-6-5 0-15,6 5 0 0,0-5 0 0,0-11 0 16,0 0 0-16,0 0 0 0,0 0 0 0,-18 6 0 16,5-1 0-16,13-5 0 0,-12 5 0 0,12-5 0 15,-12-5 0-15,0 5 0 0,0-5 0 0,0-1-12 16,5-5 2-16,-5 6 1 0,6 0 9 0,6 5 12 16,-12-6-2-16,6-5-1 0,0-5-9 0,0 5-16 15,-6-5 4-15,6 5 1 0,-7-5 11 0,7 5 0 16,0-5 0-16,0 11 0 0,0-6 0 0,0 5 0 0,-6 1 0 15,0 5 0-15,6 5 12 0,-7 1-3 16,1-1 0-16,0 6 0 0,-6 5-9 0,6 0 0 0,-7 6 0 16,1 0 0-1,6-6-50-15,0 0-12 0,-6 0-2 0,11-5-1 16,-5 0 25-16,6 0 4 0,0-6 2 0,6-5 0 0,0 0 4 16,0 0 1-16,0 0 0 0,0 0 0 0,0 0 91 0,12 11 18 0,0-11 4 0,7 11 1 15,-7-11-33-15,-12 0-8 0,18 0 0 0,-6 0-1 16,7-6-35-16,-7 1-8 0,-12 5 0 0,12-5 0 15,0-1 0-15,-12 6 0 0,12 0 0 0,6-5-766 16</inkml:trace>
  <inkml:trace contextRef="#ctx0" brushRef="#br0" timeOffset="6458">3985 638 1173 0,'0'0'25'0,"0"0"6"0,0 0 1 0,0 0 2 0,0 0-34 0,0 0 0 15,0 0 0-15,0 0 0 0,0 0 66 0,0 0 6 16,0 0 2-16,0 0 0 0,0 0-31 0,0 0-7 16,-6-11 0-16,-7 6-1 0,1-1-35 0,0 1 0 15,0 0 0-15,0-1 0 0,12 6 0 0,-12 0 0 16,-1-11 0-16,1 6 0 0,6 0-8 0,-6-1-9 16,6 1-2-16,0-1 0 0,-6 1 19 0,6 0 0 15,-7-1 0-15,1 1 0 0,6-6 0 0,0 0 0 16,0 0 0-16,-6 6 0 0,6-6 0 0,6 11 0 15,0-11 0-15,0 11 0 0,-6-11 0 0,6 11 0 16,0-5 0-16,0 5 0 0,0-11 0 0,0 11 0 16,-6-11 0-16,6 11 0 0,0 0 0 0,0 0 0 15,6-10 0-15,-6 10 0 0,0 0 0 0,0 0 0 16,0 0 0-16,6-6 0 0,0-5 48 0,-6 11 12 16,0 0 4-16,0 0 0 0,12-5-52 0,-12 5-12 0,6-5 0 15,0-1 0-15,6 1 54 0,1-1 8 0,-1 6 2 0,0-5 0 16,0 5-33-16,-12 0-7 0,12 0 0 0,0 0-1 15,1 0 14-15,-13 0 3 0,6-6 1 0,12 6 0 16,-6 0-33-16,0 6-8 0,-12-6 0 0,0 0 0 16,0 0-17-16,12 0-6 15,-12 0-1-15,0 0 0 0,0 0-10 16,0 0-2-16,0 0-1 0,0 0-564 0,6 16-113 0</inkml:trace>
  <inkml:trace contextRef="#ctx0" brushRef="#br0" timeOffset="6710">3833 746 1497 0,'0'0'32'0,"6"0"8"0,0 0 0 0,6 0 4 0,0 6-36 0,-6-6-8 15,6 5 0-15,1-5 0 0,-13 0 53 0,0 0 9 16,0 0 2-16,18 5 0 0,-6 1-52 0,-12-6-12 0,0 0 0 0,0 0 0 16,12 0 0-16,-12 0 0 0,0 0 0 0,0 0 0 31,0 0-94-31,0 0-22 0,24-6-4 0,-24 6-527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6:50.10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54 552 1249 0,'0'0'55'0,"0"0"12"0,0 0-54 0,0 0-13 0,0 0 0 0,0 0 0 15,0 0 134-15,0 0 24 0,0 0 5 0,0 0 1 16,0 0-54-16,0 0-10 0,0 0-3 0,0 0 0 16,0 0-29-16,0 0-5 0,0 0-2 0,0 0 0 0,0-11-23 15,-6 5-5-15,0-10-1 0,6 5 0 16,-6 0-17-16,6-5-4 0,0 0-1 0,-6-11 0 0,6 5-10 15,-6-5 10-15,6 0-10 0,0 6 10 0,0-6-10 0,0 0 0 16,-6 0 0-16,6-1 0 0,0 1 8 16,0 0-8-16,0 0 0 0,0 0 8 0,-6 6-8 15,6-1 0-15,0-5 0 0,-6 11 8 0,6 5-8 0,0 0 8 16,-6-5-8-16,6 16 8 0,0 0-8 0,0 0 12 16,0 0-12-16,0 0 12 15,0 0-70-15,0 0-14 0,0 0-2 0,0 0-1022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23T06:07:01.6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121 17 0,'0'0'0,"0"0"15,-121-17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09.9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0 452 518 0,'0'0'46'0,"0"0"-37"16,0 0-9-16,0 0 0 16,0 0 168-16,0 0 32 0,0 0 7 0,0 0 1 15,0 0-116-15,16 0-22 0,-16 0-5 0,16 0-1 0,0 0 40 16,1 5 8-16,-1-1 2 0,0-4 0 0,0 5-36 0,6-5-7 15,-6 5-2-15,11-5 0 0,-5 5-13 0,5 0-2 0,0-5-1 0,-11 0 0 16,-5 4-26-16,5-4-6 0,0 10-1 0,0-5 0 16,0-5-10-16,1 0-2 0,-1 0-8 0,-5 0 12 15,0-5-66-15,-11 5-14 16,0 0-2-16,0 0-946 0</inkml:trace>
  <inkml:trace contextRef="#ctx0" brushRef="#br0" timeOffset="171">129 644 1497 0,'0'0'66'0,"0"5"14"0,11-5-64 0,0 0-16 15,5 4 0-15,0-4 0 0,6-4 106 0,0 4 18 16,-1 0 3-16,1-5 1 0,-6 5-40 0,6 0-7 16,-1 0-1-1,6 0-1-15,0 5-79 0,-5-5-8 0,0 0-6 16,-6 4-1-16,0-4 15 0,0 0 0 0,6 0 0 0,-6 0-976 15</inkml:trace>
  <inkml:trace contextRef="#ctx0" brushRef="#br0" timeOffset="580">1118 0 691 0,'-11'5'61'16,"6"0"-49"0,-1 9-12-16,1 1 0 0,0-1 179 0,-1 5 33 15,6 5 6-15,-5-4 2 0,-6 8-122 0,6 6-24 16,-1-10-5-16,6 14-1 0,0 1-4 0,0-1 0 0,0-4-1 0,6-1 0 15,-1 1-50-15,0 0-13 0,1-1 0 0,5-4 0 16,5-5 27-16,-5-5 0 16,5 5 0-16,-5-9 0 0,-1 4-3 0,1-5 0 0,5-4 0 0,1 0 0 0,-1-1-8 0,0-4-3 15,0 0 0-15,0-5 0 0,-5-5-13 0,5-5 0 16,-10 1 0-16,5-1 0 0,-6-9 0 0,0 5-13 16,1-6 4-16,-6-4 1 0,-6 5 8 0,1 0 12 15,-6-5-2-15,0 5-1 0,-5-5-9 0,0 4 0 16,-6 1 0-16,1 0 0 0,5 5 0 0,-1-1 0 15,1 6 0-15,5-1 0 0,11 10 0 0,0 0 0 16,0 0 0-16,0 0 0 16,0 0-152-16,-5 14-32 0,0-4-6 0,10 4-2 0</inkml:trace>
  <inkml:trace contextRef="#ctx0" brushRef="#br0" timeOffset="846">1637 692 1220 0,'0'0'27'0,"0"0"5"0,16 0 2 0,-5-5 0 0,-1 5-34 0,1-5 0 0,-11 5 0 0,11-9 0 16,-6-1 68-16,1-4 8 0,-6 4 0 0,5-4 1 15,-5 4-10-15,-5-4-3 0,5 4 0 0,-11-4 0 16,6-1-51-16,-6 1-13 0,0 4 0 0,0-4 0 16,0 4 54-16,-5 1 8 0,5-1 2 0,6 5 0 15,-11 0-52-15,0 5-12 0,5 0 0 0,0 5 0 16,0-5 0-16,-5 5 0 0,5 5 0 0,0 4 0 15,11-4 36-15,-5 4 5 0,0 0 1 0,5 1 0 16,5 4-67-16,0-5-14 0,1 6-2 0,-1-6-1 16,1 0-120-16,10-4-24 0,-5 0-5 0,5-1-1 0</inkml:trace>
  <inkml:trace contextRef="#ctx0" brushRef="#br0" timeOffset="1172">2020 553 633 0,'0'0'56'0,"0"9"-44"16,0-9-12-16,-5 15 0 0,-6-1 143 0,6 5 26 15,-1-4 6-15,1-1 1 0,-6-4-39 0,6 4-7 0,-1-4-2 0,6 4 0 16,-5-4-51-16,5-10-10 0,0 0-3 0,0 0 0 16,0 9 0-16,0-9 0 0,0 0 0 0,0 0 0 15,0 0 0-15,11 0 0 0,-11 0 0 0,16-5 0 16,11 1-51-16,-11-1-13 0,-5 0 0 0,5-5 0 15,-5 1 0-15,5-1 0 0,6 1 0 0,-12-6 0 32,1 6-48-32,5-1-13 0,6 0-3 0,-6 1 0 0,0-1 52 0,-10 1 12 0,-6 9 0 0,11-10 0 15,-11 10 29-15,0 0 9 0,0 0 2 0,0 0 0 0,0 0-28 16,10 5-12-16,-10-5 10 0,11 9-10 16,0 6 0-16,-6-1 0 15,1 1 0-15,-1-1 0 16,6 0-81-16,-6 6-23 0,-5-1-4 0,6 0 0 15,-1 0-16-15,6 0-4 0,0-4 0 0,5 4-614 0</inkml:trace>
  <inkml:trace contextRef="#ctx0" brushRef="#br0" timeOffset="1596">2539 745 1267 0,'0'0'28'0,"11"-5"5"0,-6 0 2 0,0-9 1 15,1 4-36-15,-1 0 0 0,-5 1 0 0,6-6 0 0,-6 6 58 0,0-6 5 16,0 1 1-16,-6 0 0 0,1-1-52 0,-6 1-12 15,6 4 0-15,-6 5 0 0,-5-4 105 0,10 4 19 16,-5 5 3-16,6 0 1 0,-11 0-103 0,5 10-25 16,-5-6 0-16,5 6 0 0,0 4 56 0,0-4 7 15,6 4 1-15,5 1 0 0,-5-1-52 0,5 1-12 0,0 4 0 16,5 0 0-16,0-5 0 0,6 6 0 16,0-6 0-16,0-4 0 15,0-1 34-15,-1 1 4 0,7-5 1 0,-7-1 0 16,1-4-31-16,5 0-8 0,-5-4 0 0,0-1 0 15,5-5-30-15,-5-4-7 0,0-1-2 0,5-4 0 0,-11 0 39 0,6-5 0 0,0 5 0 16,-6-5 0-16,6-5 0 0,-5 0 0 0,-1 0 0 0,0-4 0 16,1-10 0-16,-1 4 0 0,-5-4 0 0,0 0 0 15,0-1 0 1,0 1 0-16,0 5 0 0,0 4 0 0,0 5 0 0,6 5 0 0,-6 10 0 0,0 4 0 16,5 1 0-16,-5 9 0 0,0 0 0 0,5 14 0 15,-5 5 0-15,6 1 0 0,-6 4 0 0,5 0 0 16,6 9 0-16,-6 1 0 0,6-5 0 0,0 4 0 15,-6-4 27-15,6 5 13 0,0-1 2 0,-6-4 1 0,6-5-35 16,0 5-8 0,0-5 0-16,0 5 0 0,0-5 19 0,-1 0 1 0,1 0 1 0,0 0-728 15,5 0-145-15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12.4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0 281 403 0,'0'0'17'0,"0"0"5"0,0 0-22 0,6 0 0 0,6 0 0 0,-12 0 0 15,0 0 94-15,0 0 14 0,0 0 4 0,0 0 0 16,0 0-90-16,0 0-22 0,0-5 0 0,0 5 0 16,7-5 56-16,-7 5 6 0,0 0 2 0,0 0 0 15,6-11-52-15,-6 11-12 0,0 0 0 0,0-6 0 0,6-4 54 16,-6 10 8-16,0 0 2 0,0 0 0 0,-6-11 0 0,6 11 0 15,0 0 0-15,0 0 0 0,0 0-52 16,0 0-12-16,0 0 0 0,0 0 0 0,0 0 54 0,0 0 8 16,0 0 2-16,0 0 0 0,0 0-52 0,0 0-12 15,0 0 0-15,0 0 0 0,0 0 0 0,0 0 0 16,0 0 0-16,0 0 0 0,0 0 0 0,0 0 0 16,0 0 0-16,0 0 0 0,0 0 0 0,0 0 0 15,0 0 0-15,0 0 0 0,12 16 0 0,-12-16 0 16,-6 22 0-16,6-22 0 0,0 27 42 0,0-11 6 15,0-16 0-15,6 27 1 0,-6-27-27 0,6 21-6 16,-6-21 0-16,6 28-1 0,6-1-15 0,-6 0 0 16,0-6 0-16,-6-5 0 15,0 6 0-15,6 0 0 0,0-1 0 0,1 1 0 0,-1 0 34 0,0-6 4 16,0 5 1-16,6 6 0 0,0-5-11 0,0 0-3 0,-6-6 0 0,0 6 0 31,-6-6-43-31,7-5-9 0,-1 10-1 0,-6-5-1 0,-6 1 29 0,6-6 0 0,6 5 0 0,0-5 0 16,0 5 0-16,0-5 0 0,-6-11 0 0,0 10 0 15,0-10 17-15,0 11 10 0,0 0 1 0,0-11 1 16,0 0-48-16,6 11-9 0,-6-11-3 0,6 11 0 16,-6-11-1-16,0 0-1 0,0 0 0 0,0 0 0 15,0 0 33-15,6 5 0 0,-6-5 0 0,0 0 0 16,0 0 0-16,0 0 0 0,0 0 0 0,0 0 0 0,6 5 0 16,-6-5 0-16,0 0 0 0,0 0 0 0,0 0 0 0,0 0 0 15,0 0 0-15,0 0 0 0,18-5 0 0,-11 0 0 16,-7 5 0-16,0 0 0 15,0 0 0-15,0 0 0 0,12-6 0 0,-6-5 0 0,0 1 0 0,0-7 0 16,0 7 0-16,6-1 0 0,-6-5 8 16,6 5 9-16,-5-5 2 0,5 5 0 0,-6-6-19 0,6 7 0 15,-6-7 0-15,0 7 0 0,0-1-12 0,0 0-5 16,-6 11-2-16,6-11 0 0,-6 11 19 0,13-5 0 16,-13 5 0-16,0 0 0 0,6-11 0 0,-6 11 0 15,6-11 0-15,-6 11 0 0,0 0 0 0,6-5 0 16,-6 5 0-16,0 0 0 0,0 0 0 0,12-6 0 0,-12 6 0 15,6-5 0-15,-6 5 0 0,0 0 0 16,12-5 0-16,-6 5 0 0,0 0 0 0,0 5 0 16,-6-5 0-16,13 0 0 0,-7 0 0 0,0 5 0 0,-6-5 0 0,12 6 0 15,-6-6 0-15,6 5 0 0,-6 1 0 16,0-1 0-16,7 6 0 0,-7-6 0 0,0 1 0 16,0-6 0-16,-6 10 24 0,0-4 9 0,12 5 2 0,-6-6 0 15,6 6-27-15,-6-6-8 0,0 1 0 16,7 4 0-16,-7 1 26 0,0 0 2 0,0 0 0 0,6 0 0 15,-6 0-28-15,6-1 0 0,-6-4 0 0,0 5 0 16,0-6-17 0,1 6-9-16,5 0-2 0,-6-6 0 0,-6-5 28 0,6 11 0 0,-6-11 0 0,6 5-8 15,-6-5 8-15,0 0 0 0,6 11 0 0,-6-11 0 16,6 5 21-16,-6-5 7 0,6 6 0 0,-6-6 1 16,0 0-48-1,12 11-9-15,-12-11-3 0,0 0 0 0,0 0 50 0,0 0 9 0,6 0 3 0,-6 0 0 16,13 5-76-16,-13-5-15 0,0 0-4 0,6 11 0 0,0-6 103 15,-6-5 20-15,0 0 4 0,0 0 1 16,0 0-103-16,0 0-20 0,0 0-4 0,0 0-1 0,6 6 52 0,-6-6 12 16,0 0 0-16,12 0 0 0,-6-6 0 0,0 6 0 15,-6 0 0-15,0 0 0 0,0 0 0 0,0 0 0 16,0 0 0-16,6 6 0 0,-6-6 0 0,0 0 0 0,0 0 0 16,0 0 0-16,6-6 0 0,-6 6 0 0,0 0 0 15,6-5 0-15,-6-6 0 0,0 11 0 0,0-5 0 16,0 5 0-16,0 0 0 0,0 0 0 0,7-11 0 15,-7 5 0-15,0 6 0 0,6-10 0 0,-6 4 0 0,6 1 0 16,-6 5 0-16,6-11 0 0,-6 6 0 0,0-12 0 16,0 1 0-16,6 0 0 0,-6 11 0 0,6-6 0 15,0 5 48-15,-6-4 13 0,0-1 3 0,6-6 0 16,-6 12-52-16,6-6-12 16,-6 0 0-16,6-5 0 0,0 0 0 0,0 0 0 0,-6 5 0 0,7 0 0 0,-1 6-11 15,-6-11-5-15,6 5 0 0,-6-6-1 0,6 7 17 16,0-7 0-16,0 7 0 0,0-1 0 0,0 5 10 15,0-4 6-15,0-7 0 0,-6 7 1 0,0-7-17 0,0 7 0 16,6-7 0-16,0 6 0 0,-6 1 0 0,7 4 0 16,-7-10 0-16,6 5 0 0,0 0 0 0,-6 1 0 15,6 4 0-15,-6-5 0 0,0 1 0 0,0 10 0 16,0 0 0-16,6-6 0 0,0-5 0 0,-6 1 0 16,0-1 0-16,0 0 0 0,0 0 0 0,0 6 0 15,0 5 0-15,0 0 0 0,0 0 0 0,0 0-11 0,0 0 2 0,6-11 0 16,-6 5 9-16,0-4 12 15,0-7-2-15,6 12-1 0,-6 5-9 0,0 0 0 0,0-5 0 0,6-6 0 16,-6 5 0-16,0 6 0 0,0 0 0 0,6-5 0 16,-6-6 0-16,0 11 0 0,0 0 0 0,0 0 0 15,0-5 0-15,0 5 0 0,0 0 0 0,0 0 0 16,0 0 0-16,0 0 0 0,0 0 0 0,0 0 0 16,0-6 0-16,0 6 0 0,0-10 0 0,0 10 0 15,0 0 0-15,0 0 0 0,0 0 0 0,0 0 0 16,0 0 0-16,0 0 0 0,0 0 0 0,0 0 0 15,6-6 0-15,-6 6 0 0,0 0 0 0,0 0 0 0,0 0 0 16,0 0 0-16,0 0 0 0,0 0 0 0,0 0 0 0,0 0 0 16,0 0 0-16,0 0 0 0,0 0 0 0,0 0 0 15,0 0 0-15,0 0 0 0,0 0 0 0,0 0 0 16,0-5 0-16,0 5 0 0,0 0 0 0,0 0 0 16,0 0 0-16,0 0 0 0,0 0 0 0,0 0 0 15,0 0 0-15,0 0 0 0,0 0 0 0,0 0 0 16,0 0 0-16,0 0 0 0,0 0 0 0,0 0 0 15,0 0 0-15,0 0 0 0,0 0 0 0,0 0 0 16,0 0 0-16,0 0 0 0,0 0 0 0,0 0 0 0,0 0 0 16,0 0 0-16,0 0 0 0,0 0 0 0,0 0 0 15,0 0 0 1,0 0-49-16,0 0-12 0,0 0-3 0,0 0-844 0</inkml:trace>
  <inkml:trace contextRef="#ctx0" brushRef="#br0" timeOffset="1022">1697 1006 403 0,'0'0'36'0,"0"0"-36"16,0 5 0-16,0-5 0 0,0 0 112 0,0 0 15 16,7 11 3-16,-7-11 1 0,0 0-79 0,0 0-16 15,0 0-4-15,0 0 0 0,0 0 23 0,0 0 4 16,0 0 1-16,0 0 0 0,0 0-35 0,0 0-6 16,0 0-2-16,0 0 0 0,0 0 38 0,0 0 7 15,-7-5 2-15,7 5 0 0,0 0-52 0,-12-6-12 16,0-4 0-16,0-1 0 0,0 0 28 0,6 0 2 15,-6-5 1-15,-1 0 0 0,7-1-15 0,-6 1-4 16,6-5 0-16,-6 4 0 0,0-4-4 0,0-1-8 0,-1 0 11 0,7 6-11 16,0-5 19-16,0 4-3 0,-12-10-1 15,6 6 0-15,6-6-15 0,0 5 0 0,-7 0 0 0,7-5 0 16,12 6 11-16,-6-1 5 0,-6 1 2 16,6-1 0-16,0 0-27 0,0 1-6 0,0-1-1 0,0 6 0 15,-12 0 16-15,12-1 0 0,0-4 0 0,6 4 0 16,0 7 0-16,0-7 0 0,-6 7 0 0,13-12 0 15,-7 6 48-15,0-6 13 0,0 6 3 16,0 0 0-16,6 0-64 0,-6-1-8 0,0 1-4 0,0 5-1 16,6 0 13-16,-5 1 16 0,-1-7-3 0,0 7-1 0,0-1-12 0,6 0 0 15,-12 11 0-15,0-11 0 0,12 0 0 0,-6 1 0 16,-6 10 0-16,0 0 0 0,6-6 0 0,0-5 0 16,0 6 0-16,-6 5 0 0,7-11 0 15,-7 11 0-15,0 0 0 0,0 0 0 0,0 0 0 0,6-11 0 16,-6 11 0-16,6-11 0 0,0 6 0 0,-6 5 0 15,0 0 0-15,0 0 0 0,12-5 0 0,-12 5 0 16,0 0 0-16,0 0 0 0,12-6 0 0,-12 6 0 16,0 0 0-16,0 0 0 0,0 0 0 0,0 0 0 0,0 0 0 15,0 0 0-15,0 0 0 16,0 0 0-16,0 0 0 0,0 0 0 0,0 0 31 0,0 0 0 0,0 0 0 0,0 0 0 31,0 0-203-31,-12 6-41 0,12-6-8 0,0 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23.4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2981 1006 1134 0,'0'0'24'0,"0"0"6"0,0 0 1 0,0 0 1 0,0 0-32 0,0 0 0 0,0 0 0 0,0 0 0 16,0 0 58-16,18 0 5 0,-6-5 1 0,-12 5 0 16,7-11-32-16,5 0-7 0,0 0-1 0,-6 0 0 15,0-10 4-15,0 5 0 0,-6-6 0 0,6 0 0 16,0 1-12-16,0-6-1 0,-6 0-1 0,6 0 0 15,-6-6-5-15,-6 1-1 0,0-6 0 0,0 0 0 16,6-5-8-16,-6 5 0 0,0 5 0 0,-6-10 0 16,6 5 0-16,-12 0 0 0,11 1 0 0,-5-1 0 15,0 0 0-15,-6 5 0 0,6 6 0 0,0 0 8 16,-1 6-8-16,1 5 12 0,6-1-12 0,-6 1 12 0,6 5-12 16,-6 0 0-16,12 11 0 0,-6-5 8 15,6 5-142-15,0 0-29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42.84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66 115 0,'0'0'10'0,"0"0"-10"15,0 0 0-15,0 0 0 0,0 16 256 0,0-16 50 0,0 0 10 0,6 11 1 0,-6-11-157 16,6 11-31-16,0 0-6 0,-6-11-2 0,0 0-32 0,0 0-6 16,0 0-2-16,12 11 0 0,0-6-21 0,-12-5-5 15,7 5-1-15,-7-5 0 0,0 0-12 0,0 0-2 16,6 0-1-16,0-5 0 0,0-11-11 0,0 5-1 16,0 0-1-16,0 0 0 0,0 6-10 0,-6 0-3 15,6-6 0-15,0 0 0 0,-6 5-13 0,0 6-16 16,0 0 3-16,0-10 1 0,0 10 22 0,-6-11 5 15,6 11 1-15,-6-6 0 0,0-4-16 0,-6 10 0 16,6-6 0-16,-6 6 0 0,-1 0 0 0,13 0 11 16,-12 6-11-16,6 4 10 0,-6-4-10 0,6 5 10 15,0-6-10-15,6-5 10 0,-12 5-10 0,12-5 12 16,0 0-12-16,0 17 12 0,6-1-12 0,0-5 8 16,0 0-8-16,-6-11 8 0,0 0-8 0,12 10 10 15,0 1-10-15,7-5 10 0,-1-1 0 0,-6-5 0 16,0 5 0-16,6-5 0 0,-18 0 1 0,0 0 0 0,13-5 0 15,-13 5 0-15,0 0-11 0,12-5 0 0,0 5 0 16,-12 0 0-16,0 0 0 0,0 0 0 0,0 0 0 16,-12-6 0-16,0 1 0 0,-1-1 0 0,13 6 0 0,-6-5 0 0,-12 0 0 0,6 5 0 0,-6 0 0 0,5-6 0 15,1 6 0-15,12 0 0 0,0 0 0 0,0 0 0 16,0 0-67 0,0 0-5-16,0 0-2 0,0 0-1022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47.3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0 521 1267 0,'0'0'28'0,"0"0"5"0,0 0 2 0,0 11 1 0,6 0-36 0,-6 5 0 16,0-5 0-16,0 5 0 0,0 1 109 0,0 4 15 0,0 1 4 15,6 5 0-15,-6 5-52 0,6-5-9 0,-6 11-3 16,6-5 0-16,0 10 0 0,0-5 0 0,-6-11 0 0,13 11 0 16,-7-6-51-16,0 6-13 0,0-6 0 0,0 1 0 15,-6 5 54-15,12-6 8 0,-6 1 2 0,-6-6 0 16,6 0-52-16,-6 0-12 0,6-6 0 0,0 6 0 16,1 0 0-16,-7-10 0 0,0-1 0 0,6 0 0 15,-6-5 0-15,0-11 0 0,0 11 0 0,0-11 0 16,0 0 0-16,0 0 0 0,0 0 0 0,0 0 0 15,0 0 0-15,0 0 0 0,0 10 0 0,0-10 0 16,0 0 0-16,0 0 0 0,0 0 0 0,0 0 0 16,0 0 0-16,6-10 0 0,-6-1 0 0,6 0 0 15,-6 0 0-15,6-5 0 0,0 0 0 0,0 0 0 16,0 5-19-16,6-6-6 16,0 7-2-16,1-7 0 0,-7 7 43 0,0-1 9 0,6-5 2 0,0 5 0 15,0 0-27-15,0 0 0 0,1 0 0 0,5 1 0 0,0 4 0 16,0 1 0-16,1-1 0 0,-1 1 0 0,0-1 0 0,0 12-17 15,1-6 2-15,-1 5 1 0,0 6 22 16,-6 0 5-16,7 0 1 0,-13 10 0 0,12-4-14 0,-12 4 0 16,0 1 0-16,0-1 0 0,0 1 28 0,0 5 4 15,0 0 0-15,-6-5 0 16,0-1-52-16,6-4-9 0,-12-1-3 0,6 6 0 0,0-6 32 16,0 0 16-16,-6-5-1 0,0 0-1104 0</inkml:trace>
  <inkml:trace contextRef="#ctx0" brushRef="#br0" timeOffset="740">687 630 345 0,'0'0'31'0,"0"0"-31"0,0 0 0 0,0 0 0 15,0 0 199-15,0 0 33 0,0 0 8 0,0 0 0 16,0 0-118-16,0 0-24 0,0 0-5 0,13 0-1 16,-1-11-32-16,-6 5-8 0,-6 6 0 0,12-10-1 15,-6-1-11-15,6 0-1 0,0 0-1 0,1 6 0 16,-13 5-10-16,6-11-1 0,6-11-1 0,0 6 0 15,0 11 30-15,0-12 7 0,0-4 1 0,1-1 0 0,-7 1-52 0,0 4-12 16,6 1 0-16,0 0 0 0,0-6 15 0,-6 1 0 16,0 4 0-16,7-4 0 0,-13-1-24 15,6 0-5-15,0 6-1 0,-6-5 0 0,6 4 27 0,-6 1 6 16,-6 5 1-16,6 6 0 0,-6-6-31 16,6 11-5-16,-6-5-2 0,6 5 0 0,-13 5 41 0,1-5 8 15,0 11 2-15,6-6 0 0,-6 12 0 0,6-1 0 16,0 5 0-16,0 1 0 0,-7-6-44 0,13 6-8 15,0-6-1-15,0 6-1 0,0-1 22 0,0 1 0 16,7-6 0-16,-1 6 0 0,0 0 20 0,6-1 0 16,0 1-1-16,0-1 0 0,0-4-19 0,1-1 0 0,-1 0 0 15,0-5 0-15,6 5 0 0,-6-10 0 0,0 4 13 16,7 1-4-16,-7 0-9 0,0-6 0 0,0-5 0 0,-12 0 0 31,0 0-107-31,12 0-20 0,1 0-4 0,-13 0-818 0</inkml:trace>
  <inkml:trace contextRef="#ctx0" brushRef="#br0" timeOffset="1057">1296 597 1267 0,'0'0'28'0,"0"0"5"0,0 0 2 0,0 0 1 0,0 0-36 0,0 0 0 16,0 0 0-16,18-5 0 0,-6-6 109 0,-6 6 15 16,-6 5 4-16,6-17 0 0,0 1-84 0,-6 0-17 15,0 5-3-15,0-11-1 0,-6 1 14 0,6-6 3 16,-6 0 1-16,0 0 0 0,0 0-33 0,0 0-8 0,0-6 0 0,-12 1 0 16,5-1 0-16,1 1 0 0,6-1 0 15,-6 6 0-15,6 0 0 0,-6 0 0 0,-6 6 0 0,-1-1 0 16,1 6 0-16,6 5 0 0,-12 16 0 0,-1-10 0 31,1-11-100-31,0 5-23 0,-1 11-4 0,1 5-1 0</inkml:trace>
  <inkml:trace contextRef="#ctx0" brushRef="#br0" timeOffset="1372">566 630 1148 0,'0'0'25'0,"0"0"6"0,-12 0 1 0,5 0 0 0,-5 0-32 0,0-6 0 15,0-5 0-15,-6 6 0 0,6 0 34 0,-7-1 1 16,7-5 0-16,0 1 0 0,0-7-35 0,6-4 0 0,-6 4 0 0,5-4 0 15,7-1 37-15,-6 1 7 0,6-1 2 0,0-5 0 16,0 0-22-16,0 5-5 0,0-5-1 0,6 6 0 16,1-6 9-16,-1 5 1 0,6 6 1 0,-6-1 0 15,0-4-17-15,6-6-3 0,0 0-1 0,-6 5 0 16,7 0-8-16,-7 6 0 0,6 5 0 0,0-5-723 16</inkml:trace>
  <inkml:trace contextRef="#ctx0" brushRef="#br0" timeOffset="3828">2074 1657 748 0,'0'0'67'0,"0"0"-54"0,0 0-13 0,0 0 0 15,0 0 85-15,0 0 15 0,0 0 2 0,0 0 1 16,0 0-50-16,-12 0-9 0,0 0-3 0,0 0 0 16,-6-5-33-16,5-6-8 0,1 5 0 0,-6 1 0 15,0 5-12-15,0-11-4 0,5-5 0 0,-5 0-1 16,0 10 27-16,0-10 6 0,-1 0 0 0,7-6 1 15,-6 1-33-15,6-1-6 0,0 0-2 0,-1-5 0 0,-5 0 40 16,12 0 8-16,-12 0 2 0,12-5 0 0,-6 5 29 16,6-11 5-16,-1 11 2 0,1-11 0 0,0 0-50 15,6 0-12-15,-6 0 0 0,6 1 0 0,0-7 0 16,0 1 0-16,6-6 0 0,0 6 0 0,0 0 32 16,1 5 4-16,-1 0 1 0,0 6 0 0,6-1-21 0,-6 6-5 15,6 6-1-15,-6-6 0 0,0 10-1 0,0 1 0 16,0 0 0-16,1 5 0 0,5 0-1 0,-6 6 0 15,-6 5 0-15,6-11 0 0,0 6-8 0,-6 5 0 16,12-11 0-16,-12 11 0 16,6-6-152-16,-6 6-32 0,0 0-6 0,25-16-2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7:57.8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1186 1125 1386 0,'0'0'30'0,"0"0"6"0,0 0 2 0,6-11 2 15,6 5-32-15,-6-4-8 0,1-7 0 0,-7 7 0 0,6-7 77 0,0 1 15 16,0 0 2-16,-6-6 1 0,0 1-85 0,0-1-10 16,0 0-16-16,0-10 4 0,-12 0 12 0,6-1 14 15,-1-5-3-15,7 0-1 0,-6-5-10 0,0 0 0 16,0 0 0-16,0-1 0 0,0 1 0 0,0 0 0 15,0 0 0-15,-6 5 0 0,6-5 0 0,0 10 0 16,-1 1 0-16,-5-1 0 0,6 6 10 0,0 0-10 16,0 5 12-16,-6 1-12 0,0 5 14 0,6 5-4 15,0-5-1-15,-1 5-533 16,1 0-106-16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1.9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1087 1407 0,'0'0'62'0,"0"0"14"0,6 6-61 0,0-6-15 16,-6 0 0-16,0 0 0 0,6 0 176 0,6-6 33 16,0 1 7-16,0-1 0 0,-6-5-172 0,7 1-36 15,-1 4-8-15,6-5 0 0,-6 1 40 0,0-1 5 16,0-5 2-16,1 5 0 0,-1-5-24 0,6-1-5 15,-6 1-1-15,0 0 0 0,1 0-17 0,-1-1-11 16,0 1 2-16,0 0 0 0,-6-6 9 0,6 12 0 16,0-7 0-16,1 7 0 0,-7-7 0 0,6 6 0 15,0 1 0-15,-6 10 0 0,0-6 0 0,-6 6 11 16,12 16-3-16,-12-16 0 0,6-5-8 0,-6 5 0 16,0 0 0-16,0 0 0 0,0 0 0 0,0 0 0 15,0 0 0-15,13 11 0 0,-1 0 0 0,-12 5 0 16,6 6 0-16,-6 5 0 0,0-11 0 0,0 11 0 15,0 5 0-15,-6 1 0 0,6-1 0 0,0 1 0 0,-6-1 0 16,6 1 0-16,0-6 0 0,0 0 0 0,0-6 0 16,0 1 0-16,0-6 0 0,6 0 0 0,-6 1 0 15,6-1 0-15,0-5 0 0,-6-11 0 0,6 10 0 0,-6-10 0 16,0 0 0-16,12 0 0 0,-12 0 0 0,12 0 0 16,1 0 56-16,-1-10 7 0,-6 4 1 0,6-5 0 15,-6-5-52-15,6 5-12 0,-6-5 0 0,0 0 0 16,0 0-48-16,1-6-13 15,-1 6-3-15,6-6 0 0,-12 1 52 0,6 10 12 0,-6 11 0 0,12-17 0 16,-12-4 0-16,6-1 0 0,0 1 0 0,6 4 0 0,-12 7 48 16,0 10 13-16,0 0 3 0,0 0 0 0,6-6-52 0,-6 6-12 15,0 0 0-15,0 0 0 0,13 0 0 0,-1 11 0 16,0 0 0-16,6 0 0 0,-6 5 0 0,1 5 0 16,5-4 0-16,-6 10 0 0,0-6 0 0,6 6 0 15,-5-5 0-15,-1 0 0 0,6-1 0 0,0 1 0 16,-6 0 0-16,1-6 0 0,-1 5 0 0,0-4 0 15,0-1 0-15,0 0 0 0,-12-16 0 0,6 11 0 16,6-6 0-16,1 1-782 16,-13-6-159-16</inkml:trace>
  <inkml:trace contextRef="#ctx0" brushRef="#br0" timeOffset="457">158 417 1728 0,'0'0'38'0,"0"0"8"0,0 0 2 0,12 0 0 0,0 0-39 0,-12 0-9 16,12 0 0-16,0 0 0 0,7-6 97 0,-7 6 18 16,6 6 3-16,-6-12 1 0,6 1-37 0,7 5-7 15,-7-6-2-15,6 1 0 0,1 5-7 0,-1-5-2 16,0-1 0-16,1 1 0 0,-1 5-51 0,0-6-13 16,1 6 0-16,-1-5 0 0,-6 0 54 0,1-1 8 15,-7 6 2-15,6-5 0 0,-18 5-52 0,12-6-12 16,-12 6 0-16,0 0 0 0,6-5 0 0,-6 5 0 15,0 0 0-15,0-11 0 0,0 0 0 0,-12 0 0 0,6-5 0 16,-6 5 0-16,0-5 0 0,-1 5 0 0,-5-5 0 0,6 0 0 16,-6 0 0-16,6 5 0 0,-1 6 0 0,-5-1 0 15,6-16 0-15,-6 6 0 0,12-5 0 16,-6 10 0-16,-1 5 0 0,1-4 0 0,6-12 0 16,0 0 0-16,-6 6-48 15,6 5-13-15,0 0-3 0,0 1-751 0,0 4-150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4.4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52 162 964 0,'0'0'43'0,"0"0"9"0,0 0-42 0,0 0-10 16,-18-5 0-16,18 5 0 0,0 0 106 0,0 0 19 16,12 10 4-16,-12-10 1 0,0 0-38 0,0 0-8 15,-18 0-2-15,18 0 0 0,0 0-11 0,0 0-3 16,0 0 0-16,-12 6 0 16,12-6-6-16,0 0-2 0,0 0 0 0,0 0 0 0,-18 0-40 0,18 0-9 15,0 0-2-15,0 0 0 0,0 0 17 0,0 0 3 16,18 11 1-16,-18-11 0 0,0 0-6 0,-12-6-2 15,6-5 0-15,6 11 0 0,6-5-7 0,0-6-2 16,-6 0 0-16,6 6 0 0,-6-11-13 0,12 5 11 16,-12 11-11-16,6-11 10 0,0 0-10 0,6 0 8 15,-5 1-8-15,5 4 8 0,-6 1-8 16,6-1 0-16,-12 6 0 0,6-5 8 0,0 0-8 0,6-1 0 0,-6-5 0 0,7 1 8 16,-13 10-24-16,6-6-6 0,-6 6-1 0,12 0 0 15,-12 0 42-15,0 0 8 0,0 0 1 0,12-5 1 16,0 5-29-16,-12 0 0 0,0 0 0 0,0 0 0 15,0 0 0-15,0 0 0 0,0 0 0 0,0 0 0 16,0 0 0-16,0 5 0 0,0 6 0 0,6 5-10 16,-6-5 10-16,0 0-10 0,-6 0 10 0,6 5-10 15,-6 0 10-15,0 0-8 0,0 6 8 0,6 5-8 16,6 0 8-16,-6-5 0 0,-12-6 0 0,6 0-8 16,6 0 8-16,0 1 0 0,-6-1 0 0,6-16 0 0,6 16 0 15,0-5 0-15,-6-11 0 0,0 0 0 0,6 16 0 16,-6-16 0-16,0 0 0 0,12 5 0 15,-12-5-12-15,12 6-1 0,0-1 0 0,1-5 0 16,-1 0 13-16,-6-11 16 0,6 6-3 0,-12 5-1 0,12-5-12 0,-12 5 0 16,12-11-9-16,0-5 9 0,-5-1-8 15,5 1 8-15,-6 5 0 0,0-5-9 0,0 5 9 0,6 0-8 16,0 6 8-16,0-6-8 0,-18-5 8 0,12 5 0 16,-6 0 0-16,0 11 0 0,0 0 0 0,0 0 0 15,0 0 10-15,0 0-10 0,0 0 9 0,0 0-9 16,0 0 8-16,0 0-8 0,0 0 0 0,13 6-9 15,-13-6 0-15,12 11 0 0,0-6 9 0,0 6 0 16,-6 5 0-16,0 0 0 0,6-5 0 0,-5 5 0 16,-1-5 0-16,6 5 0 0,-12 1 11 0,6-1 4 15,0-5 1-15,0 5 0 16,-6 0-37-16,0-16-7 0,0 0-2 0,0 0-686 0,0 0-136 0</inkml:trace>
  <inkml:trace contextRef="#ctx0" brushRef="#br0" timeOffset="344">649 70 1180 0,'0'0'52'0,"0"0"12"0,6 16-52 0,-6-16-12 15,0 0 0-15,0 0 0 0,0 0 120 0,0 0 20 16,0 0 5-16,0 0 1 0,0 0-49 0,0 0-9 16,18 11-3-16,-18-11 0 0,0 0-27 0,18 0-6 15,-18 0 0-15,18 0-1 0,-5 0-15 0,5 0-2 16,0-5-1-16,0-1 0 0,1 6-3 0,-7 0-1 15,6-5 0-15,0 5 0 0,-18 0-29 0,0 0 8 16,0 0-8-16,0 0 0 0,19 0 0 0,-7 0 0 16,6 0 0-16,-6-6-716 15,-6-4-144-15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26.08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25 174 1036 0,'0'0'23'0,"0"0"5"0,0 0 0 0,0 0 1 0,-13 6-29 0,13-6 0 16,0 0 0-16,0 0 0 0,0 0 57 0,0 0 6 16,0 0 1-16,0 0 0 0,0 0-52 0,0 0-12 15,-12 10 0-15,12-10 0 0,0 0 54 0,0 0 8 0,0 0 2 0,0 0 0 16,0 0-8-16,0 0 0 0,0 0-1 0,0 0 0 15,0 0 3-15,6-16 1 16,13 5 0-16,-13-5 0 0,6 5-15 0,6 0-2 0,13 6-1 0,-13-6 0 16,-24-5-17-16,6 5-3 0,0-5-1 15,0 16 0-15,6-11-10 0,-6 11-2 0,0 0-8 0,12-16 12 16,0 5-1-16,6 6-1 0,-18 5 0 0,0 0 0 16,13-6-10-16,-13 6 0 15,12-5 0-15,-12 5 0 0,0 0 0 0,12-6 0 0,-6 1 0 0,-6 5 0 16,12 0 0-16,0 0 8 0,0 0-8 0,-12 0 8 15,19 0-8-15,-19 0 0 0,12 0 0 0,-12 0 0 16,12 0 0-16,-12 0 0 0,0 0 0 0,0 0-11 16,0 0 11-16,0 0 0 0,0 0 0 0,0 0 0 15,0 0 0-15,12 0 0 0,0 0 0 0,-12 0 0 16,0 0 0-16,0 0 0 0,0 0 0 0,0 11 0 0,0 0 0 0,6 10 0 16,-6-4 8-16,0 4-8 0,-12-10 0 0,6 5 0 15,6 0 0-15,0 6 0 0,-6-6 0 0,6 1 0 16,0-1 0-16,0 5-8 0,6 6 8 0,-18-5 0 15,0 5 0-15,6-11 0 0,24 6 0 0,-6-6 0 16,0 0 0-16,1 1 0 0,-7-7 0 0,6 1 0 16,0 0 0-16,-6 0 0 0,0-6 0 0,-6-5 0 15,6 6 0-15,-6-6 0 0,0 0 0 0,0 0 0 16,0 0 0-16,6 5 0 0,-6-5 0 0,12-5 0 0,1-1 0 0,-1 6 0 16,0 0 0-16,0-5 0 0,0-6 0 0,0 0 0 15,1-5 0-15,-1 5 0 0,0-5 0 0,0 5 0 16,0-5 29-16,0 0 8 0,-5-1 2 0,11 1 0 15,-6 0-11-15,-6 0-3 0,0 0 0 0,0-1 0 16,0 1-71-16,0 0-14 16,-6 5-4-16,6 0 0 0,-12-5 52 0,6 11 12 0,0 5 0 0,0-11 0 15,0 0 27-15,0 11 8 0,0 0 1 0,0 0 1 16,-6-11-8-16,6 11-1 0,0 0-1 0,0 0 0 16,0 0-38-16,0 0-7 0,0 0-2 0,0 0 0 15,0 0 32-15,0 0 7 0,0 0 1 0,0 0 0 0,0 0-20 0,6 16 0 16,7-5 0-16,-7 5 0 15,-6-5 0-15,6 6-11 0,-6-1 2 0,6 0 0 0,-6 0 9 0,0 6 12 16,0-6-2-16,0 11-1 0,-6-5-9 0,6-1 0 16,0-4 0-16,0 4 0 0,0-5 0 0,0 1 0 15,0 4 0-15,0 1 0 0,0-6 0 0,6 0 0 16,-6-5 0-16,6 5-716 16,0-5-144-16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0.4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2112 874 0,'0'0'19'0,"0"0"4"0,0 0 1 0,12 5 1 0,-12-5-25 0,18 0 0 0,-18 0 0 16,0 0 0-16,0 0 15 0,13-5-3 0,-1-1 0 0,-12 6 0 15,12 0 0-15,-12 0 0 0,12-5 0 0,0-1 0 16,7 1 29-16,-7 5 6 0,0-5 1 0,0 5 0 16,0-6 6-16,6 6 2 0,-5 0 0 0,5-5 0 15,-6 5-20-15,0 0-3 0,0 0-1 0,7 5 0 16,-7-5 10-16,6 6 2 0,-6-1 0 0,6-5 0 16,1 5-18-16,-1 1-3 0,6-6-1 0,-6 5 0 15,7 1 6-15,-1-1 0 0,7-5 1 0,-1 5 0 16,0-5-29-16,1 6 0 0,-7-6 0 0,7 0 0 15,-1 0 13-15,6 0-3 0,1 0-1 0,-1 0 0 16,-5 0-9-16,5-6 0 0,-5 6 0 0,-1 0-11 16,1 0 22-16,-1 0 4 0,0 0 1 0,-5 0 0 0,-1 0-4 15,7 0 0-15,-1 0 0 0,-6 0 0 0,1 0 16 16,-1 0 4-16,0 0 0 0,1 6 0 0,5-6-32 16,-6 0 0-16,7 0-13 0,-1 0 4 0,-5 0 9 15,5-6 11-15,0 6-3 0,1-5 0 0,-1 5 4 0,1 0 0 16,-7 0 0-16,0 0 0 0,7 0 3 0,-7 0 1 15,6 0 0-15,1 0 0 0,-1 0-16 0,1 0 9 16,-1 0-9-16,-6 0 8 0,7 0 20 0,-1 0 3 16,1 0 1-16,-1 0 0 0,1 0-20 0,-7 0-3 15,6 0-1-15,1 0 0 0,-1 5-8 0,-6-5 8 16,7 6-8-16,-1-6 8 0,-5 0 0 0,5 0 0 16,0 0 0-16,-5 0 0 0,5 5-8 0,1-5 0 15,-1 0 0-15,0 0 8 0,1 0 0 0,-1 0-8 16,-5 0 12-16,5 0-4 0,0 0-8 0,-5 0 0 0,5 0 9 15,-5 0-9-15,11 0 28 0,-6 0 2 0,1 0 0 16,-1 0 0-16,1-5-13 0,-1 5-2 16,-6 0-1-16,13 0 0 0,-7 0-5 0,1 0-1 0,-1 0 0 15,1 5 0-15,-1-5-8 0,0 0 8 0,1 0-8 16,-7 0 8-16,7 6-8 0,-7-6 0 0,6 0 0 0,1 5 0 16,-7-5 0-16,7 0 0 0,-1 5 0 0,6-5 0 15,-11 0 0-15,-1 0 12 0,0 0-12 0,7 0 12 16,-1 0-12-16,1 0 8 0,-13 0-8 0,6 0 8 0,7 0 0 15,-1 0 0-15,-6 0 0 0,1-5 0 16,5 5-8-16,1 0 0 0,-7-5 9 0,0 5-9 0,-5 0 19 16,11 0-1-16,-6 0 0 0,1 0 0 0,-7 0-18 15,0-6-16-15,13 6 4 0,-13 0 0 0,0-5 12 16,0 5 15-16,7-6-3 0,-7 1-1 0,6 5-11 16,-6-5-11-16,1 5 3 0,-1-6 0 0,6 6-1 15,1-5 0-15,-7 5 0 0,0-6 0 16,6 6 9-16,-5 0 0 0,-1-5 0 0,0 5 0 0,6 0 0 0,-5-5 0 15,-1-1 0-15,6 6 0 0,-5 0 0 0,5 0 0 16,-6-5 0-16,6-1 0 0,-5 1 0 0,-1 0 0 16,6-1 0-16,1 6 0 0,-1-11 0 0,-6 6 0 15,7 5 0-15,5-5 0 0,-6-1 0 0,-5 1 0 16,5-6 0-16,-6 5 0 0,6 1 0 0,-5 0 0 16,-1-6 0-16,0 5 0 0,0 1 0 0,1 0 0 0,-1-1 0 15,0-5 0-15,0 6 0 0,7 0 0 0,-7-1 0 0,0-5 0 16,1 6 0-16,-1-6 0 0,0 6 0 0,6-1 0 15,-5 1 0-15,-1 5 0 0,6-5 0 0,1-1 0 16,-1 6 0-16,-6 0 0 0,6-5 0 0,7-1 0 16,-1 1 0-16,-11 5 0 0,-1-11 0 0,0 11 0 15,12-5 49-15,-11-1 12 0,-7 1 3 0,0-1 0 0,18 1-52 16,-11 0-12-16,-1-6 0 0,-6 0 0 0,6 6 0 0,7-6 0 16,-7 0 0-16,0 6 0 15,0-1-24-15,1-5-8 0,5-5-2 0,0 0 0 0,-5 10 34 0,-1-4 0 16,0-1 0-16,0 0 0 0,1-11 0 0,-1 6 0 15,6 0 0-15,-6 0 0 0,1-6 0 0,-1 0 0 16,0-5 0-16,0 6 0 0,1 5 0 0,-1-1-8 16,0-4 8-16,0-1 0 0,1 0 0 0,-1 1 0 15,0 5 0-15,0-1 0 0,-5-15 0 0,5 5 0 16,6-6 0-16,-6 6 0 0,7-5 0 0,-7 0 0 16,6 5 0-16,1-1 0 15,-7 1-29-15,12 0 1 0,-5 0 0 0,-1 0 0 0,0 11 28 0,1-6 0 0,-7-15 0 16,6 10 0-16,-5 5 0 0,-1-5 0 0,6 5 0 15,-6-5 0-15,7 6 16 0,-1-6 10 0,0 0 2 0,-5-6 0 32,5 6-45-32,-6-5-9 0,13 5-2 0,-7 0 0 0,0-6 28 0,1-5 0 0,-1 0 0 0,0 1 0 15,-5-7 17-15,5 6 9 0,-12 6 2 0,6 0 0 16,1-1-28-16,-1 6 0 0,-6 0 0 0,0 5 0 16,0 1 0-16,0 5 0 0,1-6 8 0,-7 6-8 15,6 0 0-15,-6 5 0 0,-6 0 0 0,6 5 0 16,-6 6 0-16,0 0 8 0,0-10-8 0,0 10 0 15,-6 16 0-15,0-11 0 0,-6-10 0 0,-7-1 0 0,7 1 0 16,-6 5 0-16,0 5 0 0,0-5 0 0,-1 11 0 16,1-5 0-16,0 5 0 0,6-1 0 0,-7-15 0 0,13 5 0 15,-6 0 0-15,0 0 0 0,12 0 31 0,0 0 1 16,0 0 0-16,0 0 0 16,0 0-48-16,0 0-8 0,0 0-3 0,0 0 0 0,-6 11 27 0,6-11 0 15,0 0 0-15,0 0 0 0,12-11 0 0,-12 11 0 16,0 0 0-16,12-11 0 0,0 0 0 0,-6-5 0 31,7 5 0-31,-7 6 0 0,6-6 0 0,0 6 0 0,-12 5 0 0,12-6 0 0,-6-5 0 0,6 1 0 16,1-1 0-16,5 5 0 0,-6 1 0 0,0 5 9 15,6 0-9-15,1 5 0 0,-1-5 10 0,0 6-10 16,0-1 8-16,7 6-8 0,-7 0 9 0,0 0-9 16,1 5 10-16,-1 0-10 0,6 0 8 0,-12 1-8 15,7-7 0-15,-1 7 0 0,0-1 0 0,0 0 0 16,-12-5 0-16,13 5 0 0,-7 0 0 0,0-5 0 0,0 0 0 15,-6 5 0-15,6-5 0 0,1 0 0 0,-1 10 0 16,-6-10 0-16,6-5 0 0,-12-6 17 0,12 5-3 0,-12-5-1 16,0 0-266-1,0 0-54-15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6.42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6 238 864 0,'0'0'38'0,"0"11"8"0,0 5-37 0,-6 0-9 15,6 1 0-15,0 4 0 0,0 1 189 0,6 5 36 16,-6-6 7-16,0 23 2 0,6-6-131 0,0-1-27 15,-6-4-4-15,6-1-2 0,-6 6-22 0,0-5-5 16,6 4-1-16,-6-10 0 0,-6-5-20 0,6 0-4 16,0-11-1-16,6 5 0 0,0-5-9 0,-6-1-8 15,6-4 9-15,-6-6-9 0,0 0 0 0,0 0 0 16,0 0 0-16,0 0 0 0,0 0-9 0,0 0 9 0,0 0-13 16,0 0 5-16,0-16 8 0,6 5-8 0,-6-5 8 0,0 5-8 15,7-11 8-15,-7 6 0 0,6-6 8 0,0 1-8 16,-6 4 12-16,12-4-1 0,-6-1-1 0,6 1 0 15,-6 4-10-15,6-4-9 0,7 4 9 16,5-4-13-16,-6 5 23 0,0-1 5 0,7 7 1 16,-1-1 0-16,0-5 8 0,1 5 1 0,-1 0 1 0,0 0 0 15,-5-5 2-15,-1 5 1 0,6 0 0 0,-5 0 0 16,5 1-38-16,-6-1-8 0,-6 0-2 0,0 0 0 16,1 0 19-16,-1 6 0 0,-6 0 0 0,-6 5 0 0,0 0 12 15,0 0 5-15,0 0 2 0,0 0 0 0,-6 0-35 0,-6 0-8 16,-1 0 0-16,-5 5-1 15,0 0-11-15,-6 6-3 0,5 0 0 16,-5 5 0-16,0-5 39 0,-1 11 15 0,7-6-1 0,0 5 0 0,0-4-14 16,5-1 0-16,7 0 0 0,0 0 0 0,0 1-13 0,6-1 1 15,0 0 0-15,6 0 0 0,0-5 12 0,7 5 0 16,-7-5 0-16,12 5 0 0,-6-5 32 0,6 0 10 16,-6 0 2-16,13 0 0 0,-7-1-20 0,0 1-3 15,-18-11-1-15,19 6 0 0,-7 4 3 0,6-4 0 16,0-1 0-16,-6 1 0 0,7 4-37 15,-1-4-7-15,0-1-2 0,0 1 0 0,-5-6 23 0,5 5 0 0,-6 1 0 0,6-6 0 16,-6 0 0-16,-12 0 0 0,19 0 0 0,-19 0 0 16,12 0 0-16,6-6 0 0,-6 6 0 15,0-5 0-15,-12 5 0 0,13 0 0 0,-1-6 0 0,0 1 0 16,-12 5 0-16,12-6 0 0,0-4 0 0,0 4 0 16,1 1 0-16,-7-6 0 0,0 6 0 0,6-6 0 31,-6 5 0-31,0-4 13 0,0 4-1 0,0 1-1 0,-6-11-11 0,6 5-16 0,-6 5 4 0,0-4 1 15,-6-1 11-15,6 0 0 0,-6 0 0 0,0 6 0 0,0-1 0 16,-6 12 0-16,6-6 0 0,-6 0 0 0,-1 0 0 0,1 0 0 16,0 5 0-16,0 0 0 0,6 6 0 0,-6 0 9 15,6 0-1-15,-1 0-8 0,7 5 0 0,-6 0 0 16,0 0-10-16,6-16 10 0,6 17 0 0,0 4 0 16,1-5 0-16,-1 6 0 0,6-11 0 0,-12-11 0 15,6 16 0-15,6-5 0 0,-12-11 0 0,18 16 0 16,1 0 0-16,-7-5 0 0,0 0 0 0,6 0 0 31,-6-6 0-31,7 1 0 0,-1-1 0 0,0 0 0 16,0 12 0-16,1-12 0 15,-7-10-161-15,6 5-25 0,0 0-5 0,0 5-1 0</inkml:trace>
  <inkml:trace contextRef="#ctx0" brushRef="#br0" timeOffset="671">1083 838 1267 0,'6'-11'28'0,"0"11"5"0,-6 6 2 0,6-12 1 0,0 6-36 0,6-10 0 0,-6-1 0 0,-6 0 0 16,6-5 58-16,-6 0 5 0,6-1 1 0,-6 1 0 15,0-6 0-15,6 1 0 0,1 5 0 0,-1-1 0 0,0-4-52 0,0 5-12 16,6-6 0-16,-6 6 0 0,6-1 34 0,0 1 4 16,1 0 1-16,5 0 0 0,-12 0-30 0,6 5-9 15,6 5 0-15,7-4 0 16,-7 4-129-16,-6 6-33 0,-12 0-6 0,18 0-2 15,1 6 34-15,-19-6 8 0,0 0 0 0,6 16 1 16,12 5-1-16,-12-4 0 0,-12-1 0 0,6 5 0 0,6-4 154 0,-6-1 30 16,0 6 7-16,-6-6 1 0,6 0 51 0,-6 6 10 15,6-12 3-15,0 7 0 0,-12-1-18 0,12-16-3 16,0 0-1-16,0 0 0 0,0 16-16 0,0-16-3 16,0 0-1-16,0 0 0 0,0 0-18 0,0 0-3 15,0 0-1-15,0 0 0 0,0 0-6 0,0 0-2 16,0 0 0-16,12-5 0 0,0-6-36 0,0 0-8 15,0-5-2-15,0 5 0 0,1-11-10 0,-7 12 0 16,6-7 0-16,0 1 0 0,0 0 0 0,0 5 0 16,0-5 0-16,-5 5 0 0,5 0 0 0,0 0 0 15,0 1 0-15,-6 10 0 0,6-6 0 0,-12 6 0 0,0 0 0 16,0 0 0-16,0 0 0 0,12 6 18 0,1 4-3 16,5-4-1-16,-18-6-22 0,6 11-5 0,12 5-1 0,-6 0 0 15,-6-5 14-15,7 0 0 0,-1 0 0 0,0-1 0 16,0 1 0-16,0-5 0 0,-6 4 0 0,7-4 0 15,-1-6 0-15,0 0 0 0,0 0 0 0,0 0 0 16,0 5 0-16,1-5 0 0,-1-11 0 0,6 6 0 0,-6-6 0 0,-6 0 0 16,6 1 0-16,1-1 0 0,-7-5 0 0,6 5 0 15,-12-6 0-15,6 7 0 0,0-7 14 0,-6 7 6 16,0-7 0-16,-6 7 1 0,0-1-33 0,0 5-8 16,-6-4 0-16,-1 4-1 0,1 1 21 0,0 5 0 15,-6 0 0-15,6 5 0 0,-1 1 0 0,1 4 0 16,0 1 0-16,0 0 0 0,12 5 0 0,-6 6 0 15,0-1 0-15,0 1 0 0,0 0 0 0,12-6 0 16,0 0 0-16,0 0 0 0,0 6 27 0,6 0 9 16,-6-12 3-16,12 7 0 0,-5-6-19 0,5 5-4 15,0-5-1-15,0 5 0 0,1-11-15 0,5 6 11 16,0 0-11-16,1 0 10 0,-1-6-10 0,6 0 10 16,1-5-10-16,-1 6 10 15,1-6-177-15,-1-6-35 0,37-4-7 0,-24 4-2 0</inkml:trace>
  <inkml:trace contextRef="#ctx0" brushRef="#br0" timeOffset="858">2330 600 633 0,'0'0'28'0,"0"0"6"0,0 0-34 0,0-10 0 0,-6-12 0 0,6 6 0 16,-7-6 199-16,-5-5 33 0,6 5 6 0,0-10 2 15,0-1-115-15,6 1-22 0,-6 0-5 0,6-1-1 16,-6 1-53-16,0-1-10 0,12-5-2 0,-6 11-1 15,-6-5-9-15,0 5-2 0,6-6 0 0,-6 12 0 16,6-1-20-16,-6 1 8 0,6 4-8 0,-7 1 0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12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308 589 1497 0,'0'0'32'0,"0"0"8"0,0 0 0 0,0 0 4 15,0 0-36-15,0 0-8 0,0 0 0 0,0 0 0 0,0 0 104 0,0 0 20 16,0 0 3-16,0 0 1 0,0 0-52 0,0 0-9 16,0 0-3-16,0 0 0 0,0 0-51 0,-6-5-13 15,-4 0 0-15,-1-9 0 0,5 9 0 0,1-5 0 16,5-4 0-16,-5-1 0 0,5-4 0 0,5 0 0 15,-5 0 0-15,11 0 0 0,-6-5 54 0,6 4 8 16,-6-4 2-16,1 0 0 16,-12-9-52-16,6-1-12 0,0 0 0 0,0 1 0 15,-5-1 0-15,5 5 0 0,0 1 0 0,-5-1 0 0,-6 5 0 0,-5 5 0 16,5-5 0-16,-11 9 0 31,6 6-202-31,0 4-43 0,-11 0-9 0,-6 10-2 0</inkml:trace>
  <inkml:trace contextRef="#ctx0" brushRef="#br0" timeOffset="342">0 224 1728 0,'21'9'38'0,"-10"-4"8"0,0 0 2 0,5 0 0 0,-5-1-39 0,5 1-9 0,6 0 0 0,0 0 0 15,-1-5 104-15,1 0 20 0,5 0 3 0,0 5 1 16,0-5-52-16,0 9-9 0,0-4-3 0,0 5 0 16,-6-6 0-16,-4 6 0 0,4 4 0 0,-5 1 0 15,1-1-51-15,-7 1-13 0,7-1 0 0,-7 5 0 16,-4-4 0-16,-1-1 0 15,6 5 0-15,-6-9 0 0,6 4 0 0,-5 1-8 16,-1-1 8-16,0-4-13 0,-5-10-5 0,11 9-1 16,0-4 0-16,-11-5 0 47,0 0-15-47,16-9-3 0,11-15-1 0,0 0 0 0,-16 4 38 0,5-4 13 0,1 10 0 0,-7-10 0 15,7 10-13-15,-12-1-18 16,6 10 4-16,-6-4 1 0,1 9 13 0,-6 0 0 0,0 0 0 0,5-5 0 0,-5 5 0 0,0 0 12 15,0 0-3-15,11 5 0 16,-11-5-65 0,5 9-14-16,6 6-2 0,-11-6-1 0,0-9-16 0,0 0-3 0,0 0-1 0,0 0 0 15,0 0-56-15,11 0-11 0,-6 0-3 0,-5 0 0 0</inkml:trace>
  <inkml:trace contextRef="#ctx0" brushRef="#br0" timeOffset="811">724 305 1069 0,'0'0'23'0,"0"0"5"0,0 0 0 0,0 0 4 0,0 0-32 0,0 0 0 16,5 15 0-16,-5-15 0 0,0 0 98 0,0 0 14 15,0 0 2-15,0 0 1 0,0 9-19 0,0 6-4 16,0-6-1-16,6 6 0 0,-6-1-40 0,5 5-8 15,0 1-2-15,1-1 0 0,-6 5 19 0,0-5 3 16,0 10 1-16,0 0 0 0,0-1 0 0,-6 11 0 0,1-1 0 0,-6 1 0 16,6-1-52-16,-11 0-12 0,5-4 0 15,-5 0 0-15,-6 4 0 0,6 1 0 0,-6-6 0 16,1 1 0 0,4-1 0-16,1-9 0 0,0 0 0 0,5-9 0 15,-5-1 13-15,5-9 0 0,0 5 0 0,0-10 0 16,1-5-5-16,-1 0-8 0,0-5 11 0,6-4-11 15,-1 0-32-15,6-6-14 0,0 1-2 0,6-10-1 16,-1 5-48-16,6-9-10 0,-6-1-1 0,11-4-811 0</inkml:trace>
  <inkml:trace contextRef="#ctx0" brushRef="#br0" timeOffset="1545">1026 310 1497 0,'0'0'32'0,"0"0"8"0,0 0 0 0,0 0 4 0,0 0-36 0,0 14-8 15,6 1 0-15,-1-1 0 0,-5 6 156 0,0-1 28 16,0 5 7-16,-5 5 1 0,5-1-146 0,-6 1-29 31,6 0-5-31,-5 5-2 0,-6-1 16 0,6-4 3 16,-6 5 1-16,5-6 0 0,1 6-5 0,0-5-1 0,-1 0 0 0,6-1 0 0,-5-8-24 15,5-6 0-15,-6 5 0 0,6-19 0 0,0 0 0 0,0 0 0 16,0 0 0-16,0 0 0 0,0 0-14 0,0 0-8 16,0 0-2-16,0 0 0 0,0 0 16 0,0 0 8 15,-10-14-10-15,4-1 10 16,6-4-34-16,0 0-1 0,-5-5 0 0,-1 0 0 0,6-5 51 0,11 0 11 16,-5 1 1-16,4-1 1 15,-15-5-46 1,10 1-10-16,6 4-1 0,0 0-1 0,0 0 29 0,-6 0 0 0,6 5 0 0,0 0 0 0,0 0 21 0,5 0 11 0,0 0 1 0,0 10 1 15,1 4-54 1,4 1-12-16,-5-1-1 0,1 0-1 0,-1 6 78 0,-5-1 16 0,-1 0 4 0,7 5 0 16,-7 5-52-16,-10-5-12 0,0 0 0 0,6 14 0 15,-6 5-8-15,-6 1-5 0,1-1-1 0,0 5 0 16,-1 0 22-16,-10 0 5 16,5 0 1-16,0 0 0 0,1-5-24 15,-7 0-5-15,7 1-1 0,-1-6 0 0,0 0 26 0,6-9 5 16,5-5 1-16,0 0 0 0,0 0-16 0,0 0 0 0,0 0 0 0,16 5 0 15,0-5-20-15,-5 0-8 0,0-5 0 0,5 0-1 16,0 1-5-16,0-6-1 0,6 0 0 0,-6 6 0 16,0-1 35-16,0 0 0 0,-5 0 0 0,5 0 0 15,-5 1 0-15,5-1 0 0,1 5 0 0,-1 0 0 0,0-5 0 16,0 5 0-16,0-10 0 0,6 10 0 0,-6-9 8 16,0 9 9-16,6-5 2 0,-6 0 0 0,1 0-9 0,4-4-2 15,-5 4 0-15,6-5 0 16,0 1-8-16,-6-1-11 15,0-4 3-15,0-1 0 0,-10 6-9 0,4-6-2 0,1 6 0 0,-11-6 0 0,0-4 19 0,0 5 0 16,0-1 0-16,0 6 0 16,-5-6 0-16,-1 6 0 0,-4-1 0 0,10 10 0 0,-11 5 28 0,0 0 8 15,-5-5 3-15,5 9 0 0,0 10-11 0,-5 1-3 0,5-1 0 0,6 5 0 32,-6-5-25-32,6 0 0 0,5 5 0 0,0 0 0 15,0 0 56-15,5 0 7 0,0-4 1 0,12 4 0 16,-7-10-64-16,7 5-10 0,-1-4-3 0,5 4-1 0,1-5 14 0,0 1 15 15,5-1-3-15,-6-4-1 16,6-1-71-16,-5-4-15 0,-1 0-2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4.64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73 860 806 0,'0'0'72'0,"0"0"-58"15,0 0-14-15,0 0 0 0,0 0 156 0,0 0 29 16,0 0 6-16,0 0 1 0,12 10-103 0,-12-10-20 16,0 0-4-16,12 17-1 0,0-12 0 0,0 6 0 15,7-11 0-15,-1 11 0 0,0-6 0 0,0-5 0 16,0 0 0-16,7-5 0 0,-13 5 0 0,6-6 0 15,7 1 0-15,-13 0 0 0,6-1-51 0,0 1-13 0,0-6 0 16,1 0 0-16,-7 0 0 0,0-5 0 0,0 5 0 0,0-5 0 16,-6 5 0-16,1-5 0 0,-1 5 0 0,-6-5 0 15,-6 0 0-15,6-1 0 0,-13 7 0 0,7-7 0 16,-12-10 0-16,6 0 0 0,-6 6 0 16,-1 5 0-16,1-6 0 0,0 6 0 0,0 10 0 15,5-5 0-15,-5 1 0 0,6-1 0 0,-6 5 0 0,12 1 0 16,-6 5 0-16,5-5 0 0,1-1 0 0,6 6 0 15,0 0 0-15,0 0 0 0,0 0 0 0,6-5 0 16,1-6 15-16,5 0 0 0,-6 0 0 0,0 1 0 16,6-1-24-16,0 0-5 0,0-5-1 0,1-1 0 15,-7 7 15-15,0-7 0 0,0-4 0 0,0-1 0 0,-6 1 48 16,0-7 13-16,0 7 3 0,-6-1 0 0,-6 1-52 16,-7 4-12-16,1 1 0 0,-6 0 0 0,-1 0 0 15,1-1 0-15,-6 12 0 0,5 0 0 0,7-1 0 0,6 1 0 16,-6 5 0-16,0 5 0 0,5 1-15 0,1-6-5 15,-6 0-2-15,0 0 0 16,6 5-122-16,12-5-25 0,0 0-5 0,12 16-794 16</inkml:trace>
  <inkml:trace contextRef="#ctx0" brushRef="#br0" timeOffset="313">711 762 864 0,'0'0'76'0,"0"0"-60"0,0 0-16 0,0 0 0 16,0 0 144-16,0 0 25 0,0 0 6 0,12-5 1 15,-5-6-8-15,5 6-2 0,0 5 0 0,6-11 0 16,-12-5-61-16,12-11-12 0,1 5-2 0,-7-5-1 15,0 0-72-15,0 5-18 0,6 1 0 0,-5-6 0 16,-1 10 0-16,0-4 0 0,0-6 0 0,-6 5 0 16,12 0 0-16,-5 1 0 0,-7 5 0 0,-6-1 0 15,0-4 30-15,0 5 2 0,-6-1 1 0,0 7 0 16,6-7-116-16,6 6-23 0,-6 1-5 0,0-7-573 16,-13 12-116-16</inkml:trace>
  <inkml:trace contextRef="#ctx0" brushRef="#br0" timeOffset="485">675 324 864 0,'0'0'76'0,"6"11"-60"16,6 5-16-16,0 1 0 0,0 4 195 0,7 1 36 15,-7-11 7-15,6 5 2 0,0 0-90 0,1 0-18 16,5 1-3-16,0 4-1 0,-6 1-51 0,7-1-10 16,-7-10-3-16,6 0 0 0,-11 5-51 0,-1 1-13 15,6-1 0-15,0-5 0 0,-6 5 0 0,7-5 0 16,-1 5 0-16,0-5 0 15,0-1-118-15,-5 1-26 0,-1-5-6 0</inkml:trace>
  <inkml:trace contextRef="#ctx0" brushRef="#br0" timeOffset="876">1411 800 864 0,'0'0'38'0,"12"6"8"0,0-6-37 0,0 0-9 0,1 5 0 0,-1-5 0 16,0 5 214-16,6-5 41 0,0-5 8 0,1 0 1 0,-1-1-145 16,-6-5-30-16,6-5-5 0,7 0-2 0,-7 11-34 0,0-6-6 15,-6 0-2-15,7 0 0 0,-7-5-19 0,6 0-4 16,-12 5-1-16,0-11 0 0,-6 1-16 0,0 4 0 16,-6-10 0-16,-6 6 0 0,0-1 0 0,-13-5 0 15,7 0 0-15,-6 0 0 16,-1 5-27-16,1 6-5 0,-6-6-2 0,11 12 0 0,-5-1 55 0,6 0 11 15,0 6 3-15,-1-1 0 0,7 1-5 0,6 5-1 16,6 0 0-16,0 0 0 0,0 0-40 0,0 0-8 16,0 0-1-16,0 0-1 0,0 0 33 0,12-6 8 15,0 6 0-15,7-5 1 0,-7-11-21 0,6 5 0 16,-6-5 0-16,-6-1 0 0,7 1 0 0,-1 0 0 16,-6 5 0-16,0-5 0 0,-6-6 8 0,-6 6-8 15,0 0 8-15,0 0-8 0,-7-6 0 0,1 0 0 16,0 6 0-16,-6-5-8 0,-6 4 8 0,5 1 0 0,1 5 0 15,0 1 0-15,0-1 0 0,5 5 0 0,-5 1 8 0,6 5-8 32,12 0-152-32,0 0-36 0,-12 0-6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8:38.43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1974 1539 230 0,'0'0'10'0,"0"11"2"0,0 0-12 0,6 0 0 15,-6-11 0-15,0 11 0 0,0-11 233 0,0 16 44 16,0-5 9-16,0-11 2 0,0 0-180 0,0 0-35 16,0 0-7-16,0 0-2 0,0 0 20 15,0 0 4-15,0 0 1 0,0 0 0 0,0 0-19 0,0 0-4 16,0 0-1-16,0 0 0 0,12 5-19 0,-12-5-4 0,0 0-1 0,13-5 0 15,-13 5-5-15,0 0 0 0,6-6-1 0,6-5 0 16,-12 1-25-16,0-7-10 16,0 17 8-16,0-10-8 0,-6-1 0 0,0 0 8 0,-7 5-8 0,1-4 0 15,0-1 8-15,6 5-8 0,6 6 0 0,0 0 8 16,-12-5 0-16,0 0-8 0,-13 5 12 0,13 5-4 16,-6 0 2-16,0 6 0 0,6-5 0 0,-7 4 0 15,13 7 6-15,-6-1 0 0,6 0 1 0,0 6 0 16,0 5-17-16,6-6 0 0,0 6 8 0,0 1-8 15,0-7 10-15,12 1-2 0,-6-1 0 0,6 1 0 0,-6-11-8 16,0 5 8-16,7-5-8 0,-7 0 8 0,6-6 0 16,0 1 0-16,-12-6 0 0,18 5 0 0,-18-5-8 15,0 0 8-15,12-5-8 0,7-1 8 0,-1-5 0 16,0 0 0-16,-6 1 0 0,0-7 0 0,1-4-8 16,-1 5-14-16,-6-6 3 0,6 0 1 0,-12 1 10 15,6-6 0-15,-6 5 10 0,0 0-10 0,-6 6 0 0,6-5 0 16,-6 4 0-16,0 1 0 0,0 0 20 0,0 5-1 15,-6 0-1-15,-1 6 0 0,1-1-18 0,0 6 0 16,0 0 0-16,12 0 0 0,-12 6 0 0,0 5 0 16,-7-1 0-16,-5 7 0 0,12-1 0 0,-6 0-17 15,5 6 3-15,1-1 1 0,0-4 21 0,6 4 4 16,0-5 0-16,6 12 1 0,-6-12 5 0,6 5 1 0,6-4 0 16,0-1 0-16,0-5-19 0,0 5 0 0,0-5 0 0,6-6 0 15,1 6 0-15,-7-6 0 16,12 1 0-16,-6-6 0 0,6-6 0 0,-6 6 0 0,-12 0 0 0,0 0 0 15,7-16-8-15,5 5-3 0,-6-5 0 0,0 0 0 16,6 5 11-16,-6-5-13 0,0 5 5 0,0-5 8 16,0-6-9-16,-12 0 9 0,6 6 0 0,-6 5 0 15,0-5 0-15,0 5 0 0,0-5 0 0,0 5 0 16,6 11 0-16,-12-5 0 0,0-6 0 0,-1 6 0 0,1-1 0 16,0 6 0-16,0 0 0 0,0 0 0 0,0 11 0 15,5 0 9-15,1 0-1 0,0 0 0 0,0-1 4 0,6-10 0 16,0 0 0-16,-6 11 0 0,6 0-12 0,6 5 0 15,-6-5 0-15,0-11 0 0,0 0 8 0,6 11 0 16,0 0 0-16,-6-11 0 0,0 0-8 0,0 0-11 16,0 0 3-16,0 0 0 15,0 0-142-15,0 0-28 0,0 0-6 0,0 0 0 0</inkml:trace>
  <inkml:trace contextRef="#ctx0" brushRef="#br0" timeOffset="377">1859 1658 1357 0,'18'6'60'0,"-18"-6"12"16,0 0-57-16,0 0-15 0,0 0 0 0,0 0 0 0,0 0 85 0,0 0 15 15,-12 5 2-15,-7 0 1 0,1 1-35 0,-6-1-8 16,-1-5 0-16,1 6-1 16,-6-1-19-16,-1 1-3 0,-5-1-1 0,5 0 0 0,1-5-24 15,0 6-4-15,-1-6-8 0,-5 5 11 0,5 1 1 0,-5-1 0 16,5 0 0-16,-5 1 0 0,-1-6 17 0,-5 5 4 16,-1 1 1-16,1-1 0 0,-1 0-34 0,0-5 0 15,7 6 0-15,-1-6 0 0,-11 0-18 0,5 0 2 16,1 0 1-16,5 5 0 0,-5-5 15 0,5 0 0 15,7 0 0-15,-1 0 0 0,1-5 0 0,12 5 0 16,-1 0 0-16,7-6 0 0,0 6 8 0,0-5 5 16,6 0 1-16,6 5 0 15,-6-11-125-15,6 5-25 0,-6-4-4 0,-1 4-2 0</inkml:trace>
  <inkml:trace contextRef="#ctx0" brushRef="#br0" timeOffset="1208">447 1756 1267 0,'0'0'28'0,"0"0"5"0,0 0 2 0,0 0 1 0,0 0-36 0,0 0 0 0,0 0 0 0,0 0 0 16,12 5 109-16,-12-5 15 0,13 0 4 0,-13 0 0 15,12-5-52-15,0 5-9 0,-6-11-3 0,-6 11 0 16,6-6-51-16,0-4-13 0,0-1 0 0,0 0 0 16,-12 0 0-16,6 0 0 0,-6 0 0 0,0 1 0 15,-6-1 32-15,6 5 4 0,-12 1 1 0,5 0 0 16,-5 5-23-16,-6 0-5 0,6 5-1 0,-7 0 0 16,7 1 2-16,6 5 0 15,-6-1 0-15,-1 7 0 0,1-6-1 0,6 5 0 0,0 0 0 16,0 0 0-16,6 0-9 0,-1 1 0 0,1-1 0 15,12 0 0-15,1 6 0 0,-1-11 0 0,6 5 0 0,6-5 0 16,-6-1 0-16,0-4 0 0,7-1 0 0,-1 1 0 0,0-6 0 16,0-6 0-16,7 6 0 15,-7-5 0-15,0-1 53 0,0-4 9 0,-5-1 2 0,5 0 0 0,0 0-52 0,-6-5-12 16,0 5 0-16,1-5 0 0,-1 0 0 0,-6-1 0 16,0-4 0-16,0 5 0 0,-12-11 0 0,0 10 0 15,0-4 0-15,0 4 0 0,-6 7 0 0,-1-7 0 16,1 7 0-16,0-1 0 0,-12 5 0 0,12 1 0 15,-7 5 0-15,1 5 0 0,6-5 0 0,-6 11 0 16,-1-5 0-16,1 4 0 0,6 7 0 0,-6-7 0 16,-1 7 0-16,1-1 0 0,6-5 0 0,0 0 0 15,6 5 0-15,0-5 0 0,0 5 0 0,6-16 0 0,6 11 0 0,-6-11 0 16,0 16 0-16,0-16 0 0,0 0 0 0,0 0 0 16,0 0 0-16,0 0 0 0,0 0 0 0,0 0 0 15,12 11 0-15,-12-11 0 0,0 0 0 0,0 0 0 16,0 0 0-16,0 0 0 0,0 0 0 0,18-6-714 15,0 6-146-15</inkml:trace>
  <inkml:trace contextRef="#ctx0" brushRef="#br0" timeOffset="1506">320 1739 806 0,'0'0'36'0,"0"0"7"0,0 0-35 0,0 0-8 16,0 0 0-16,0 0 0 0,6-10 104 0,-6 4 20 16,0-5 3-16,0 1 1 0,-6-1-52 0,6-6-9 15,0-4-3-15,6 5 0 0,-12-6 0 0,6-5 0 16,0 0 0-16,6-6 0 0,0 1-7 0,-6-6-1 16,-6-10-1-16,6-1 0 0,-6 0-22 0,-1-10-4 15,7-1-1-15,0 1 0 0,-6-12-18 0,6 7-10 16,0-12 10-16,0 6-10 0,0-1 12 0,0 6-4 15,-6 11-8-15,6 0 12 0,-6 11-4 0,6 5 0 0,0 0-8 16,0 17 12-16,-6-1 0 0,0 6 0 0,6 0 0 16,-6 10 0-16,6-5 2 0,0 11 0 0,0 0 0 0,0 0 0 31,0 0-260-31,0 0-52 0</inkml:trace>
  <inkml:trace contextRef="#ctx0" brushRef="#br0" timeOffset="2023">222 312 518 0,'0'0'23'0,"0"0"5"0,0 0-28 0,0 0 0 16,0 0 0-16,0 0 0 0,0 0 207 0,0 0 36 15,0 0 7-15,0 0 2 0,0 0-101 0,0 0-20 16,18 5-4-16,-5-5-1 0,5 0-28 0,-18 0-6 15,0 0 0-15,0 0-1 0,18-11-27 0,-6 1-4 16,0-1-2-16,-5 0 0 0,5 0-26 0,-6-5-6 16,0 5-1-16,-6 11 0 15,0-5-13-15,0-6-4 0,0 0 0 0,0 6 0 0,-6-6-8 0,0 0 0 16,-6 6 0-16,5-1 0 0,-11 1 9 0,6-1-9 16,-6 6 10-16,0 6-10 0,-1-1 12 0,7 6-4 15,-6 0-8-15,6 0 12 0,-7 5-12 0,13 0 0 16,-6 6-12-16,6-1 12 0,0 1-25 0,6 0 1 15,6-1 1-15,-6-4 0 0,0 4 14 0,0-5 9 16,6 6-12-16,6-6 12 0,-6-5 0 0,7 0 0 16,5 0 0-16,-6-1 0 0,6-10 0 0,1 0 0 0,-1 0 0 15,0-5 9-15,0-6-19 0,-6 0-4 0,7-5-1 32,-1 5 0-32,-6-5 36 0,0 5 7 0,-6-5 2 0,0 0 0 15,-6 5-30-15,7-5 0 0,-7 5 0 0,0-5 0 16,-7 0 0-16,-5 5 0 0,6-5 0 0,-6 5 0 15,0 5 0-15,-6-4 0 0,5 4 0 0,-5 1 0 16,0-1 26-16,6 6 9 0,-6-5 1 0,11 5 1 16,-11 5-57-16,6-5-12 0,0 6-3 15,12-6 0-15,6 16 9 0,-12-5 2 0,-6-6 0 0,6 6 0 16,6-11-25-16,0 16-5 0,-6-5-1 0,6-11 0 16,6 16-124-16,0-5-25 0,0-6-4 0</inkml:trace>
  <inkml:trace contextRef="#ctx0" brushRef="#br0" timeOffset="2417">265 296 460 0,'0'0'41'0,"0"0"-33"15,0 0-8-15,0 0 0 0,0 0 164 0,0 0 30 0,0 0 6 0,0 0 2 16,18-6-92-16,0 6-18 0,1 0-4 0,-19 0-1 16,0 0-15-16,12-5-2 0,0-6-1 0,6 6 0 15,0-1-9-15,7 1-1 0,-7-6-1 0,6 11 0 16,1-5 8-16,5-1 2 0,0 6 0 0,1-5 0 16,5 5-30-16,7-6-6 0,-7 6 0 0,7-5-1 15,6 5-7-15,-1-5-2 0,-5 5 0 0,6-6 0 16,5 6-12-16,-5 0-2 0,6-5-8 0,-7 5 12 0,-5-6-12 15,0 6 0-15,-7-5 0 0,1-1 0 0,-1 1 0 16,1 0 0-16,-13-1 0 0,6 1 0 0,-5 5 0 16,-7-6 0-16,6-4 0 0,-6-1 0 0,1 5 0 0,-7 1 0 15,0 0 0-15,0-1 0 0,-6 6 0 0,-6 0 0 16,0 0 0-16,0 0 0 0,0 0 0 0,0 0 0 16,0 0 0-16,0 0 0 15,0 0-100-15,0 0-22 0,0 0-5 0,0 0-513 16,0 0-102-16</inkml:trace>
  <inkml:trace contextRef="#ctx0" brushRef="#br0" timeOffset="2937">1755 242 1267 0,'0'0'56'0,"0"0"12"15,0 0-55-15,0 0-13 0,12 5 0 0,-12-5 0 16,19 0 104-16,-7 0 17 0,6 0 4 0,-18 0 1 0,12-11-48 16,-6 0-10-16,6 1-1 0,-6-1-1 0,-6 0-11 0,0-5-3 15,0 5 0-15,0-5 0 0,-6-6-32 0,6 6-6 16,-6-6-2-16,0 6 0 16,-6-6-12-16,-6 6 0 0,0 0 0 0,-1 5 0 0,1 6 0 0,0-1 0 15,6 6 0-15,-7 6 0 0,1-1 0 0,0-5 0 16,6 11 0-16,-7 5 0 0,7 0 54 0,0 6 8 15,6-6 2-15,0 11 0 0,0-5-52 0,6 5-12 16,6 0 0-16,0 0 0 16,6 0 0-16,0-5 0 0,1-1 0 0,5-5 0 0,0 1 0 0,0-7 0 15,-6 1 0-15,13-5 0 0,-1-1 0 0,-6 1 0 16,-5-12 0-16,11-5 0 0,0 6 0 0,-6-6 0 16,1 0 0-16,-1 0 0 0,-6-5 0 0,6 0 0 15,1 5 0-15,-13-10 0 0,-6 4 0 0,0 1 0 16,6 0 0-16,-6-6 0 0,-6 6 0 0,0-6 0 15,-7 6 0-15,7 0 0 0,-6 0 0 0,6 5 0 0,-12 0 0 16,6 6 0-16,0-1 0 0,-1 6 0 0,-5-5 0 16,6 5 0-16,-6 5 0 0,12 1 0 15,-7-1 0-15,7 6 0 0,-6 0 0 0,6-6 0 0,0 6 0 0,0-6 0 16,0 6 0-16,6-11 0 0,0 0 0 0,-6 11 0 16,6-11 0-16,0 0 0 0,6 16 0 0,-6-16 0 15,0 0 0-15,0 0-12 0,6 11 3 0,-6-11 0 16,0 0-191-16,0 0-37 0,0 0-8 0,0 0-2 0</inkml:trace>
  <inkml:trace contextRef="#ctx0" brushRef="#br0" timeOffset="3204">1810 274 806 0,'0'0'36'0,"0"0"7"0,12 5-35 0,-12-5-8 16,0 0 0-16,6 17 0 0,0-1 156 0,-6 0 28 15,0 0 7-15,0 6 1 0,0-6-62 0,0 11-12 16,0 6-2-16,0-1-1 0,-6 11-31 0,6-5-5 16,0 5-2-16,0 6 0 0,-6 5-10 0,6 0-3 15,0 0 0-15,6 0 0 0,0 0 0 16,-6 1 0-16,0-7 0 0,6 6 0 0,0-10-51 0,-6 4-13 0,6-5 0 0,1-5 0 16,-7 6 54-16,6-12 8 0,-6 0 2 15,0-4 0-15,6-1-52 0,-6 0-12 0,0-11 0 16,0 5 0-16,0-21-17 0,0 0-7 0,0 11 0 0,0-11-1 15,0 0-63 1,0 0-13-16,0 0-3 0,0 0-1032 0</inkml:trace>
  <inkml:trace contextRef="#ctx0" brushRef="#br0" timeOffset="3738">1883 155 896 0,'0'0'40'0,"0"0"8"0,0 0-39 0,0 0-9 0,0 0 0 0,0 0 0 16,0 0 84-16,0 0 16 0,0 0 2 0,12-5 1 16,-12 5 0-16,12-6 0 0,-12 6 0 0,12 0 0 15,7-5-12-15,-1 5-3 0,0 5 0 0,6-5 0 16,1-5-18-16,5-1-4 0,-5 6-1 0,5 0 0 15,6 0-6-15,1 0-2 0,-1 0 0 0,1 0 0 16,6 0-40-16,-1 0-8 0,1 6-1 0,5-1-8 16,1-5 43-16,12 0 1 0,0 6 1 0,0-6 0 15,-7 0-21-15,7 0-4 0,0 0 0 0,6 5-1 16,-6-5-19-16,0 0 0 0,-1-5 8 0,1-1-8 16,0 1 0-16,0-1 0 0,0 1 0 0,-7 0 0 0,1-1 0 15,6 1 0-15,-6-1 0 0,-13 1 0 0,1 0 0 0,-7-1 0 16,-11 1 0-16,-1-1 0 0,-6 6 0 0,-5-5 0 15,-7 5 0-15,6 0 0 0,-12 0 0 0,0 0 0 16,0 0 0-16,0 0 0 16,0 0-174-16,0 0-32 0,0 0-6 0,-25 5-752 0</inkml:trace>
  <inkml:trace contextRef="#ctx0" brushRef="#br0" timeOffset="4133">3708 209 518 0,'0'0'46'0,"0"0"-37"0,0 0-9 0,0 0 0 16,0 0 117-16,0 0 22 0,0 0 4 0,12-5 1 16,-6-1-13-16,6 1-3 0,0-1 0 0,1 1 0 15,-13 0-51-15,6-1-10 0,0-5-3 0,0-5 0 16,-6 0-7-16,0 0-1 0,0 5-1 0,-12-5 0 16,6 0-35-16,-7 5-8 0,1-6 0 0,0 7-1 31,-12-1-2-31,-1 0 0 0,1 6 0 0,6 5 0 0,-6 0-9 0,-1 5-16 15,-5-5 4-15,12 11 1 0,-7 5 37 0,7-5 7 16,0 5 2-16,-1 0 0 16,13 1-22-16,0-1-4 0,0 0-1 0,12 6 0 0,-6-1 3 15,6-5 0-15,13 6 0 0,-7 0 0 0,6-1 2 0,0-4 1 16,7-7 0-16,-1 1 0 0,0-5-1 0,1-1 0 16,-1-5 0-16,6 0 0 0,-5 0-24 0,-1-5-5 15,0-6 0-15,1 0-1 0,-7 6 33 0,6-12 6 16,-5 1 2-16,-1 0 0 0,-6 5-39 0,-6 0-7 15,0-5-2-15,0 5 0 16,0-5 35-16,0 5 6 0,0-5 2 0,1 5 0 0,-1 0-31 0,-6 6-5 16,0-6-2-16,0 11 0 0,0 0 19 0,0 0 0 0,0 0 0 15,-13 0 0-15,7 6-9 0,-6-1 9 0,0 6-13 0,0 0-955 16</inkml:trace>
  <inkml:trace contextRef="#ctx0" brushRef="#br0" timeOffset="4605">2126 1523 691 0,'0'0'61'0,"0"0"-49"0,0 0-12 0,0 0 0 15,0 0 149-15,18-5 27 0,-5 5 6 0,5-6 1 16,-6 1-61-16,6 5-12 0,-6 0-2 0,7 0-1 15,-1 0-36-15,0 0-7 0,7 5-2 0,-1 1 0 16,0-1-10-16,7 0-3 0,-1 1 0 0,7-1 0 16,-1 1-2-16,7-1-1 0,5 1 0 0,7 4 0 15,0-4 5-15,0-1 1 0,5 11 0 0,7-5 0 16,6 5-24-16,-6-5-4 0,-6 5 0 0,0-5-1 16,0 0-3-16,0 5 0 0,-13-5 0 0,7-5 0 15,-12 4 1-15,-7-10 0 0,1 0 0 0,-1 0 0 16,-6-5-21-16,-5 5 0 0,-7-5 0 0,-6 5 0 15,0 0-23-15,-12 0-9 0,0 0-1 16,0 0-1-16,0 0-40 0,0 0-8 0,-18-6-2 0,6 1-634 16,-6-6-127-16</inkml:trace>
  <inkml:trace contextRef="#ctx0" brushRef="#br0" timeOffset="4949">3684 1793 345 0,'0'0'31'0,"0"0"-31"16,0 0 0-16,0 0 0 0,0 0 181 0,0 0 31 15,0 0 5-15,0 0 2 0,0 0-107 0,0 0-22 16,0-10-4-16,0 4-1 0,6-5-15 0,-6 1-3 16,6-1-1-16,0-5 0 0,-6 5-5 0,6-5-1 0,0-6 0 0,-6 0 0 15,-6 1-18-15,0-1-4 0,-6 6-1 16,6 5 0-16,-7 0-29 0,1 6-8 0,0-6 0 15,-6 6 0-15,6-6 0 0,-1 11 0 0,-5 0 0 16,6 11 0-16,-6-1 13 0,6 7 5 0,-1-7 1 0,1 7 0 16,18-1-9-16,-12 5-2 0,0-4 0 0,-6-1 0 15,12 6 1-15,0-6 0 0,0-5 0 0,6 5 0 16,0 0 15-16,6-11 4 0,-12-5 0 0,13 11 0 16,-1-5-28-16,0 4 0 0,6-10 0 0,-6 6 0 15,0-12 0-15,1 6 0 0,-1-5 0 0,0 0 0 16,-6-6 0-16,6 0 0 0,-6 6 0 0,6-6 0 0,-5 0 0 15,-1 0 0-15,0 0 0 0,0 1-998 16</inkml:trace>
  <inkml:trace contextRef="#ctx0" brushRef="#br0" timeOffset="5168">3817 1215 990 0,'6'-22'21'0,"1"-10"5"0,-1-11 1 0,0-1 1 0,-6-10-28 0,0-5 0 15,-6-6 0-15,6-11 0 0,-6-32 16 0,-1 0-2 16,1 5-1-16,0 6 0 0,0 16-13 0,6 10 0 16,-6 12 0-16,0 10 0 0,0 6 54 0,6 16 8 15,-6 5 2-15,-6 11 0 0,0 11-52 0</inkml:trace>
  <inkml:trace contextRef="#ctx0" brushRef="#br0" timeOffset="5716">2017 1750 460 0,'0'0'20'0,"0"0"5"0,0 0-25 0,0 0 0 0,-12 6 0 0,-1 4 0 15,1-10 56-15,12 0 7 16,0 0 1-16,0 0 0 0,0 0-26 0,-6 6-5 0,6-6-1 0,0 0 0 15,0 0-32-15,-6 16 0 0,6-16 0 0,-6 16 0 16,0-5 176-16,0 5 28 0,6 1 5 0,0 4 2 16,0 1-60-16,6 5-12 0,-6 0-3 0,0 5 0 15,0 1-36-15,6 5-8 0,-12-6-2 0,6 11 0 16,-6 1-38-16,0-1-8 0,6-5-2 0,-6 5 0 16,0-5-19-16,-1 0-4 0,7 5-1 0,-6-5 0 15,0-6-18-15,0 1 0 0,6-1 8 0,-6-5-8 16,0-5 0-16,6-6 0 0,-6 0 0 0,0 0 0 15,12-5-72-15,-6-11-8 0,0 0-1 0,0 0-638 16,0 0-127-16</inkml:trace>
  <inkml:trace contextRef="#ctx0" brushRef="#br0" timeOffset="6190">1828 2961 172 0,'0'0'16'0,"0"0"-16"0,0 0 0 0,0 0 0 16,0 0 144-16,0 0 25 0,0 0 6 0,0 0 1 15,0 0-19-15,0 0-3 0,0 0-1 0,0 0 0 16,0 0-57-16,12 6-11 0,0-12-2 0,1 1-1 0,-1 0-16 0,0-6-3 16,0 0-1-16,0 0 0 15,0 0-17-15,-5-5-3 0,-1 5-1 0,0-5 0 0,-6 5-26 0,-6 0-6 16,0 1-1-16,-7-1 0 0,1 0-8 0,0 6 0 16,-6-1 0-16,6 6 0 0,-13 6 35 0,7-1 1 15,0 6 1-15,0 5 0 0,-1-5-37 0,1 5 0 16,6-5-14-16,-6 5 4 0,5 6 10 0,1-6 0 15,0 0 10-15,12 0-10 0,-6 6 8 0,6-6-8 16,0 1 0-16,6-1 0 0,6 0 23 0,-6-5-2 16,7 0 0-16,-1-1 0 0,6 1-21 0,0-5 0 15,-6-1 0-15,7-5 0 0,-1 0 8 0,0 0 1 16,0-5 0-16,1-1 0 0,-1 6-9 0,-6-5 0 16,12-6 0-16,-11 6 0 0,-13 5 0 0,0 0 0 15,0 0 0-15,6-11 0 16,-6 0-73-16,0 11-14 0,0 0-2 0,0-11-1 0</inkml:trace>
  <inkml:trace contextRef="#ctx0" brushRef="#br0" timeOffset="6584">368 2069 1267 0,'0'0'56'0,"0"0"12"0,0 0-55 0,0 0-13 0,0 0 0 15,0 0 0-15,0 0 105 0,0 0 19 32,0 0 3-32,0 16 1 0,6-5 0 0,-6 0 0 0,0 5 0 0,0 6 0 0,0 0-52 0,0 5-9 0,0 5-3 0,-6 17 0 15,0-6 0-15,0-5 0 0,0 10 0 0,0 1 0 16,0 0-51-16,0 5-13 0,0-11 0 0,-7 0 0 16,7 1 0-16,6-1 0 0,-6-11 0 0,0-5 0 15,0-5 54-15,0 5 8 0,-6-11 2 0,12 6 0 16,-6-6-103-1,6 0-20-15,-6-5-4 0,6 0-1 0,0-11-102 0,0 0-21 16,0 0-4-16,0 0-1 0</inkml:trace>
  <inkml:trace contextRef="#ctx0" brushRef="#br0" timeOffset="7040">344 2907 806 0,'0'0'72'0,"18"6"-58"0,0-1-14 0,7-5 0 16,5 6 152-16,-6-1 28 0,13 0 6 0,-1 1 1 15,7-1-44-15,6 6-9 0,5 0-2 0,1-6 0 0,12 6-53 0,-6-6-11 16,0 6-3-16,0 0 0 0,-1-5-21 0,-11-1-4 16,-6-5 0-16,-1 0-1 0,-5 0-28 0,-13 0-11 15,-6 0 8-15,1 0-8 0,-7 0 0 0,-12 0 0 16,0 0 0-16,12 0 0 0,0-5-14 0,-12 5-8 16,6-6-2-16,0-5-656 15,0 6-131-15</inkml:trace>
  <inkml:trace contextRef="#ctx0" brushRef="#br0" timeOffset="7587">28 3140 1558 0,'36'5'69'0,"-24"-5"15"0,6 6-68 15,1-6-16-15,-1 5 0 0,6-5 0 0,1 0 92 0,-7-5 16 16,6-6 2-16,1 5 1 0,-7 1-38 0,0-6-7 16,-6-5-2-16,6 11 0 0,1-6-51 0,-7 0-13 15,-12-5 0-15,6 5 0 0,-6 0 0 0,0-5 0 16,-6 5 0-16,-6 0 0 0,6 0 0 0,-13 6 0 16,7-6 0-16,-6 6 0 0,-6-1 0 0,-1 6 0 15,1 0 0-15,0 6 0 0,11-1 35 0,1 1 4 16,-6 4 1-16,0 1 0 0,-7 0-27 0,-5 0-5 15,6 5 0-15,5 0-8 0,7 1 20 0,12-1-2 16,0-5-1-16,0 5 0 0,-6 0-17 0,6 0 0 16,-6 0 0-16,12 1 0 0,12-6 0 0,-5-1 0 15,-13-10 0-15,0 0 0 0,0 0 0 0,0 0 0 16,12 11 0-16,6-11 0 0,12 0 0 0,-11 0 0 16,-19 0 0-16,0 0 0 0,6-11 0 0,-6 1 0 0,6-7 0 15,-6 6 0-15,12 1 0 0,0-1 0 0,-12 0 0 16,0 0 0-16,-12 0 0 0,0 6 0 0,0-6 0 15,6 6 0-15,6 5 0 0,0 0 0 0,12-6 0 0,-12 6-713 16,-6 0-147-16</inkml:trace>
  <inkml:trace contextRef="#ctx0" brushRef="#br0" timeOffset="8072">1755 3037 990 0,'0'0'44'0,"0"0"8"0,0 0-41 0,0 0-11 15,0 0 0-15,6 0 0 0,-6 0 104 0,18 0 20 16,-5 0 3-16,5-5 1 0,6 5-27 0,-6-6-5 16,1 6 0-16,5 0-1 0,-6-5-19 0,7 5-3 0,5-5-1 15,0 5 0-15,7 0-6 0,-1 0-2 0,1 0 0 0,6 0 0 16,-1 0-8-16,1 0-1 0,-7 5-1 0,13-5 0 15,-7 5-14-15,13 6-2 0,-6 0-1 0,12 0 0 16,-7 0-5-16,7-1-2 0,-12 1 0 16,12 0 0-16,0-6-22 0,-1 6-8 0,-5-5 0 0,-6-1 0 15,0-5 0-15,-7 5 0 0,1-5 0 0,-7 0 0 16,1 0 0-16,-7 0 0 16,1 0 0-16,-1-5 0 0,-6 0 0 0,7-1 0 0,-7 6 0 0,0-5-10 15,-5-6 10-15,5 11 0 0,-6-5 0 0,0-1 0 16,-5 1 0-16,-1-1 0 0,-12 6 0 0,0 0 8 15,0 0-140-15,0 0-27 0,0 0-5 0</inkml:trace>
  <inkml:trace contextRef="#ctx0" brushRef="#br0" timeOffset="8509">3440 3167 230 0,'0'0'10'0,"0"0"2"16,0 0-12-16,0 0 0 0,0 0 0 0,0 0 0 0,0 0 260 0,18 0 50 15,-5-6 10-15,-1 6 1 0,0-5-178 0,0 5-36 0,0 0-7 0,0-5-2 16,-5 5-36-16,5-6-7 15,-6 1-2-15,6-6 0 0,-6 6-25 0,-6 5-4 0,0 0-2 0,6-6 0 16,-6 1-14-16,6-6-8 0,-6 6 10 16,-6-1-10-16,0-5 0 0,-6 6 0 0,-6-6 0 0,-1 6 0 15,-5-6 8-15,0 11-8 0,-1-5 0 0,1-1 0 16,0 12 13-16,5-6-3 0,1 0-1 0,18 0 0 16,-12 5-9-16,12-5 10 0,0 0-10 0,-12 16 10 15,6-5 1-15,0 5 0 0,6-5 0 0,6 5 0 16,0-5 2-16,0 0 1 0,6 0 0 0,0-1 0 15,0-4-3-15,7 5-1 0,-7 0 0 0,6-6 0 0,-6 6-10 16,0-6 0-16,1-5 9 0,5 0-9 0,-6 0 0 16,-6 0 0-16,6 0 0 0,0 0 0 0,1-5 10 15,-7 5-2-15,-6 0-8 0,0 0 12 16,6 0-95-16,0-6-19 0,-6-4-4 0</inkml:trace>
  <inkml:trace contextRef="#ctx0" brushRef="#br0" timeOffset="8822">3458 1729 230 0,'0'0'20'0,"0"0"-20"0,0 5 0 0,-6 6 0 16,6 0 280-16,-6 5 51 0,0 5 10 0,6 1 3 16,-6 5-178-16,6 6-35 0,-6 15-7 0,6-5-2 15,0 1-28-15,-6 4-6 0,6 6 0 0,0 1-1 16,0-1-28-16,-6 0-6 0,6-6-1 0,0 17 0 16,0-5-16-16,-6-6-3 0,6 0-1 0,0-11 0 15,0-5-16-15,0 0-3 0,0-11-1 0,0 5 0 16,6-10-12-16,-6 5 0 0,0-16 0 0,6 5 0 15,0 0-196-15,-6-5-35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23-01-23T06:09:00.5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269 173 0,'0'0'0,"0"0"15,-85-54-15,61 21 31,5 6-31,25 27 16,-24 0 0,43 81-1,-50-81 1,13 0 0,-24-92-1,-7 55 1,13 20-1,30 23 1,-7-1 0,20 17-1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9:04.6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11 1036 0,'-43'-11'46'0,"31"11"10"0,12 0-45 0,0 0-11 0,0 0 0 0,0 0 0 15,0 0 129-15,0 0 24 0,0 0 5 0,0 0 1 16,0 0-50-16,0 0-9 0,18 6-3 0,-6-6 0 16,7 0-26-16,-1 5-6 0,0-5-1 0,6 0 0 15,7 0 0-15,-7 0 0 0,7 5 0 0,-1-5 0 16,0 6-7-16,7-6-1 0,-7 0-1 0,1 0 0 16,-1 0-37-16,1 0-7 0,-7 5-2 0,-6-5 0 15,13 0-1-15,-13 0 0 0,6 6 0 0,-6-1 0 16,-5-10-8-16,-1 5 0 0,6 0 9 0,-6 5-9 15,0-5-10-15,1 0-6 0,5 5-2 0,-6 1 0 16,-12-6-134-16,0 0-26 16,0 5-6-16,0-5-482 0,0 6-97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9:04.9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 1958 0,'0'0'43'0,"0"0"9"0,0 0 1 0,0 0 3 0,0 0-45 0,0 0-11 16,24 0 0-16,-5 0 0 0,-1 0 78 0,0 0 14 0,0-5 2 16,7 5 1-16,5 0-31 0,-12 0-7 31,7 0-1-31,-13 0 0 0,12-5-12 0,-6 5-2 0,1 0-1 0,5 0 0 0,6 5-33 0,7-5-8 0,-13 0 0 0,-24 0 0 15,18 5 0-15,-18-5-12 0,25 6 2 0,-25-6 1 16,0 0-88 0,30 5-18-16,-5 1-3 0,-25-6-926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9:17.1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1679 1276 903 0,'0'0'40'0,"6"0"8"0,0 0-38 0,6 5-10 0,-6 1 0 0,-6-6 0 16,0 0 53-16,0 0 9 15,6 5 2-15,-6-5 0 0,0 0-7 0,0 0-1 0,0 0 0 0,0 0 0 16,0 0-25-16,0 0-6 0,0 0-1 0,0 0 0 15,0 0 13-15,0 0 3 0,0 0 0 0,0 0 0 16,0 0-16-16,0 0-4 0,0 0 0 0,0 0 0 16,0 0 19-16,0 0 3 0,0 0 1 0,-12 0 0 15,-6 0-43-15,5 0-20 0,-5 0 1 0,-6 0 1 16,0 0 58-16,5 0 12 0,1 0 3 0,-6 0 0 16,-1-5-37-16,-11 5-7 0,-1 0-2 0,1-6 0 15,-7 6-9-15,1 0 0 0,-7 0 0 0,6 0 0 16,1 0 0-16,-1 0 0 0,-5-5 0 0,17 5 0 15,-11 0 0-15,5 0 0 0,1 0 0 0,-1 0 0 16,-12 0 0-16,7 5 0 0,-7-5 0 0,-18 0 0 0,6 0 20 16,1 0 3-16,5 0 0 0,0 0 0 0,0 0-37 0,7 0-7 15,-1 0-2-15,0 6 0 0,7-6 23 0,-1 5 0 16,7 0 0-16,5 1 0 0,7-1 24 0,6-5 8 16,-1 6 3-16,1-6 0 0,6 5-25 0,0-5-10 15,0 0 8-15,6 0-8 0,6 0 25 0,0 0 0 16,-6 0 0-16,6 0 0 0,0 0-25 0,6-11 0 15,-6 0 0-15,0 1 0 0,6-7 0 0,0 7 0 16,6-7 0-16,6 7 0 0,-12-7 0 0,6 7-9 16,1-7 0-16,-1 7 0 0,6-7 9 0,6 1 12 15,1 5-2-15,-1-5-1 0,-6 5-9 0,1-5 0 16,5 5 0-16,6-5 0 0,1 5 8 0,5 0-8 0,7 1 12 16,-7-7-4-16,-17 6-8 0,5-5-9 0,6 5 9 0,-5 1-13 15,-7-1 13-15,12 0 0 0,-11 0 0 0,11-5 0 16,6 5 0-16,-5-5 0 0,-25 5 0 0,0-5 0 15,0 5 0-15,-6 0 0 0,6 0 0 0,-6 11 0 16,6-10 48-16,0 4 13 16,-6-5 3-16,6 1 0 0,-6-1-52 0,7 0-12 0,-14 0 0 15,7-5 0-15,-6 5 0 0,0-5 0 0,-12 0 0 0,6-1 0 16,0 1 0-16,-7 0 0 0,-5 0 0 0,6 0 0 16,-13-1 0-16,1 1 0 0,6 0 0 0,-13 0 0 15,7-1-13-15,-1-4-6 0,1 5-1 0,0-1 0 16,-1 1 32-16,7 0 7 0,-1-6 1 0,1 6 0 0,0 0-20 15,6 0 0-15,-7-1 0 0,7 1 0 0,0 0 0 16,6 0 0-16,-1 0 0 0,1 5 0 0,6 0 0 16,-12 0 0-16,6 6 0 0,0-6 0 0,-1 0 0 0,1 6 0 15,6-6 0-15,0 5 0 0,0 1-16 0,-6 0-8 16,6-6 0-16,0 11-1 0,6 0 40 0,0 0 8 16,0-11 1-16,0 11 1 15,6-11-71-15,-6 11-14 0,0-11-4 0,0 11 0 0,6-5 103 0,0 0 20 16,6-6 4-16,0 0 1 15,0 0-103-15,1 6-20 0,-1-6-4 0,6 5-1 0,0-4 103 0,0-1 20 16,13 5 4-16,-7-4 1 0,1 4-52 0,5 1-12 16,0-1 0-16,13 1 0 0,6 0 0 0,-1-1 0 15,1 1 0-15,6 5 0 0,-1 0 0 0,1-6 0 16,6 1 0-16,-6 5 0 0,0-5 54 0,-1 5 8 0,1 0 2 16,0 0 0-16,-7 0-52 0,7 0-12 0,6 5 0 0,-6-5 0 15,6 0 0-15,-13 0 0 0,-5 5 0 16,6-5 0-16,-7 0 0 0,1 6-18 0,-1-6 4 15,1 0 1-15,-7-6 13 0,1 6 0 0,5-5 0 16,-11 5 0-16,-1-5-105 16,1 5-19-16,-1-6-3 0,-6 1-901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09:18.2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0 801 1036 0,'0'0'23'0,"18"-6"5"0,-18 6 0 0,0 0 1 0,0 0-29 0,0 0 0 16,0 0 0-16,0 0 0 0,6-11 95 0,-6 11 13 16,12-5 2-16,-12 5 1 0,6-11-75 0,6 0-16 15,1-5-2-15,5 5-1 0,-18 1 31 0,6-1 5 16,12 0 2-16,-6 0 0 15,1 6-37-15,-1-6-7 0,6 6-2 0,0-6 0 0,0 0-9 0,-5 0 0 0,5 0 0 16,0-5 0-16,-6-6 32 0,0 6 5 16,1-5 1-16,-1 4 0 0,6-4-23 0,-6 5-5 15,0-1-1-15,-6 1 0 0,7 0-9 0,-1 5 0 0,-6-5 0 16,0 5 0-16,-6 11 0 0,6-11 8 0,0 0-8 0,-6 11 8 16,0 0 4-16,0 0 1 0,0 0 0 0,0 0 0 15,24-5-13-15,-24 5 0 0,0 0 0 0,0 0 0 16,0 0 0-16,0 0 0 0,0 0 0 0,0 0 0 15,-12 5 0-15,6 6 0 0,6 0 0 0,-6 5 0 16,-6 0 0-16,0 6 0 0,6 0 0 0,-6 5 0 16,-1 11 0-16,7-11 0 0,-12 0 0 0,0-6 0 15,6 6 0-15,-1-5 0 0,7 5 0 0,0-5 0 16,0-6 0-16,6 5 0 0,6-4 0 0,0-7 0 16,-6-10-13-16,0 11-6 0,0 0-1 0,0-11 0 15,13 11 20-15,-7 0 0 0,-6-11-8 0,12 5 8 0,0 1 0 16,0-6 0-16,-12 0 0 0,12 0 0 0,0 0 0 15,7-6 0-15,5 6 0 0,-6-5 0 0,1 5-9 16,-7-11 9-16,-6 0 0 0,0 0-9 0,0 0 9 16,0 1-10-16,6-12 10 0,0 6-10 0,1 5 10 0,-1-5 0 15,0 0 0-15,0-1 0 16,0-4-28-16,6 5-4 0,7 5-1 0,-13-6 0 16,-12 7 54-16,0-7 11 0,0 17 3 0,6-10 0 0,-6-1-22 0,0 11-4 15,0 0-1-15,0 0 0 0,0 0 10 0,0 0 2 16,0 0 0-16,0 0 0 0,6 11 22 0,-6-11 5 15,0 10 1-15,-6 7 0 0,6-1-25 0,0 0-5 16,0 6-1-16,0 5 0 0,6 0 16 0,-6 0 3 16,6 0 1-16,0 5 0 0,6-5-19 0,1-5-4 15,-13 5-1-15,0-5 0 0,0-6-13 0,0 5 8 0,6-4-8 16,0-1 0-16,12-5 15 0,-12 0-3 0,-6-11-1 16,0 0 0-1,0 0-163-15,0 0-32 0,6 5-6 0</inkml:trace>
  <inkml:trace contextRef="#ctx0" brushRef="#br0" timeOffset="409">1326 433 1036 0,'0'0'46'0,"0"0"10"0,0 0-45 0,0 0-11 16,0 0 0-16,0 0 0 0,0 0 104 0,-6 0 20 16,0 0 3-16,-6 0 1 0,-1 5-52 0,-5-5-9 15,6 11-3-15,-6-5 0 0,-1 4-51 0,1 1-13 16,0 6 0-16,0-7 0 0,6 7 54 0,-7 4 8 0,1 1 2 0,0-1 0 15,6 1-52-15,-1 5-12 0,1 0 0 0,6 6 0 16,0-6 0-16,6 0 0 0,0 0 0 0,6 0 0 16,-6-6 54-16,6-4 8 0,6-1 2 0,-5 0 0 15,5-5 0-15,0 0 0 0,0-1 0 0,0-4 0 16,0 5-52-16,1-11-12 0,-1 5 0 0,0 0 0 16,0-5 0-16,0 0 0 0,0 0 0 15,1 0 0-15,-7 0 0 0,0 0 0 0,0 0 0 0,6-5 0 16,-12 5-151-16,0 0-33 0,0-5-6 15,0-6-2-15</inkml:trace>
  <inkml:trace contextRef="#ctx0" brushRef="#br0" timeOffset="597">997 730 172 0,'0'0'8'0,"0"0"1"0,0 0-9 0,0 0 0 16,0 0 0-16,0 0 0 0,0 0 296 0,0 0 58 15,0 0 11-15,13 6 3 16,-1-12-192-16,6 6-39 0,0 0-7 0,0 0-2 0,1-5-109 0,-1 5-19 16,0 0-11-16,7 0 2 0,-7-5 9 0,6 5 0 15,-6 0 0-15,1-6-569 16,5 1-117-16</inkml:trace>
  <inkml:trace contextRef="#ctx0" brushRef="#br0" timeOffset="1238">1715 947 1267 0,'0'0'56'0,"0"0"12"0,0 0-55 0,0 0-13 0,0 0 0 0,0 0 0 0,0 0 54 0,0 0 8 15,0 0 2-15,0 0 0 0,0 0 0 0,0 0 0 16,0-6 0-16,0-5 0 0,0 6-53 0,0-6-11 16,6 0 0-16,-6-5 0 0,6 0 0 0,-6-6 0 15,0-10 0-15,0 5 0 0,6-6 0 0,-6 6 0 16,0 6 0-16,0-6 0 0,7 0 25 0,-7-6 2 15,0-5 0-15,6 11 0 16,-6 0-43-16,6 6-9 0,0-6-2 0,0 5 0 0,-6 0 52 16,6 6 11-16,0 0 1 0,0 0 1 0,0 0-17 0,0 5-3 15,0 5-1-15,0 1 0 0,1 5-6 0,-7 0-2 16,6 5 0-16,0 6 0 0,6 0-9 0,-6 5 0 0,0 0 0 16,6 6 0-16,-6 0 0 0,0-1 0 15,-6 1 0-15,13 5 0 16,-1 0-19-16,0 0-5 0,0-5-2 0,0 5 0 0,6 0 17 0,7 11 9 15,-7-11-10-15,6 5 10 0,7 0 0 0,-7-4 0 0,-6-7 0 16,1 1 0-16,-1-1 0 0,-6-4 16 0,12-1-1 16,-5 0-1-16,-7-5-3 0,0 5-1 0,0-5 0 15,0 0 0-15,-6-6-2 0,7 1-8 0,-1-1 12 16,0 0-4-16,-6 1-8 0,-6-6 0 0,6-6 0 0,-6 6 0 16,6 0 34-16,6-5 5 0,-12-6 1 0,6 0 0 15,0 1-27-15,-6-7-5 0,0-4 0 0,0-1-8 16,0-5 16-16,7-5-3 0,-14-6-1 0,7 5 0 15,0-5-12-15,-6 1 9 0,6-12-9 0,-6 0 8 16,6 1-8-16,0-1 0 0,0 6 0 0,-6-1 0 16,6 1 0-16,-6 5 0 0,6 6 0 15,-6 5 0-15,6 5 0 0,0 6 0 0,0 5 0 16,-6-5 0-16,6 11 0 0,-6-6 0 0,6 5 0 0,-12 1-644 16,6 5-133-16</inkml:trace>
  <inkml:trace contextRef="#ctx0" brushRef="#br0" timeOffset="1895">395 184 1497 0,'0'0'32'0,"0"0"8"0,0 0 0 0,0 0 4 0,0 0-36 0,0 0-8 16,12 6 0-16,0-6 0 0,1 0 53 0,-1 0 9 15,0 0 2-15,0 0 0 0,6 0 0 0,-5-6 0 16,5 6 0-16,-6 0 0 0,6-5 0 0,0 5 0 16,-5-6 0-16,5 6 0 0,-12-5-52 0,12 0-12 15,-6-1 0-15,1 1 0 0,-1-1 0 0,6 1 0 16,-6 0 0-16,0-1 0 0,-6-5 0 0,0 11 0 16,1-5 0-16,-7 5 0 0,0 0 0 0,0 0 0 0,0 0 0 15,0 0 0-15,0 0 0 0,0 0 0 16,0 0 0-16,0 0 0 0,0 0 0 0,0 0 0 15,0 0 0-15,0 0 0 0,0 0 0 0,0 0 0 0,-13-5 0 0,1-6 0 16,0 0 0-16,0 6 0 0,0-6 0 0,0 0 0 16,12 11 0-16,-7-5 0 0,-5-6 0 0,12 11 0 15,-12-11 0-15,12 11 0 0,-6-6 0 0,0-4 0 16,6 10 0-16,0 0 0 0,0 0 0 0,0-6 0 16,0-5-56-1,0 11-13-15,0 0-3 0,0 0-828 0</inkml:trace>
  <inkml:trace contextRef="#ctx0" brushRef="#br0" timeOffset="2522">2804 1039 403 0,'0'0'17'0,"0"0"5"0,0 0-22 0,0 0 0 16,0 0 0-16,0 0 0 0,0 0 248 0,-6-6 44 15,-6 6 10-15,0-5 2 0,6-1-192 0,-7 1-39 16,1-6-7-16,0 6-2 0,6-11-51 0,-6 5-13 16,0-11 0-16,0 0 0 0,-1 1 54 0,1-1 8 15,0 1 2-15,6-6 0 0,0-6-52 0,0 6-12 16,0 0 0-16,6 0 0 0,0-5 26 0,6 5 2 15,-6-6 1-15,12 1 0 0,-6 5 5 0,6 0 1 16,0-11 0-16,1 5 0 0,-1 1-35 0,6-1-12 16,-6 6 0-16,0 0 0 0,0 0 12 0,1 6 16 15,-1-1-3-15,6 6-1 16,-6 0-12-16,0 5 0 0,0 0 0 0,-5 0 0 16,-7 11-133-16,0 0-20 0,0 0-4 0,0 0-653 0</inkml:trace>
  <inkml:trace contextRef="#ctx0" brushRef="#br0" timeOffset="2995">3017 422 633 0,'0'0'28'0,"0"11"6"0,6 5-34 0,0 0 0 15,6-5 0-15,-6 6 0 0,0-1 199 0,7 5 33 16,5 1 6-16,-12 0 2 0,6-6-107 0,0 5-21 16,0-4-4-16,7 10 0 0,-13-6-48 0,6 1-10 15,0 0-2-15,-6-1 0 0,6-5-8 0,1 6-3 16,-7-6 0-16,0 6 0 0,6-6-29 0,-6-5-8 16,-6 0 0-16,6 0 0 0,0-6 0 0,0 6 0 15,0 0 0-15,-6-11 0 0,0 0 0 0,0 0 0 16,0 0 0-16,6 5 0 0,-6-5 16 0,0 0 3 15,0 0 0-15,0 0 0 0,0 0-19 0,0 0 0 16,6 0 0-16,-6 0 0 0,0 0-12 0,13-5-5 16,-13 5-2-16,6-11 0 0,0-5 19 0,0 5 0 0,0-5 0 15,-6 10 0-15,6-5 21 0,6-5 8 0,-6 0 2 0,-6 5 0 16,12 0-15-16,-5 0-4 0,-1 1 0 0,0-7 0 16,0 1-3-16,0 0-1 0,0 5 0 0,6 0 0 15,-6-10 4-15,6 5 1 0,-6 5 0 0,7-6 0 16,-1 1-13-16,0 0 0 0,-6 0 0 0,6 5 0 15,0 0 0-15,1 0 0 0,-7 6 0 0,6 0 0 16,-12 5 0-16,6 0 0 0,0-6 0 0,-6 6 0 16,0 0 0-16,0 0 0 0,6-5 0 0,-6 5 0 15,0 0-49-15,0 0-13 0,0 0-2 0,0 0-1 16,-6-16-152-16,0 10-31 0,6 6-5 16,-24-5-2-16</inkml:trace>
  <inkml:trace contextRef="#ctx0" brushRef="#br0" timeOffset="3438">3096 303 1267 0,'0'0'28'0,"0"0"5"0,0 0 2 0,0 0 1 0,0 0-36 0,0 0 0 0,0 0 0 0,0 0 0 15,12 0 109-15,-12 0 15 16,12 0 4-16,-12 0 0 0,19-5-52 0,-7 5-9 0,0-6-3 0,0 6 0 16,0-5-51-16,-6 5-13 0,13 0 0 0,-7 0 0 15,0-5 54-15,6 5 8 0,0 0 2 0,-5 0 0 16,-1-6-52-16,0 6-12 0,0-5 0 0,6 5 0 16,-5-6 0-16,-1 6 0 0,0 0 0 0,6 0 0 15,-18 0 54-15,6-5 8 0,6 0 2 0,1 5 0 0,-1 0-52 0,-12 0-12 16,0 0 0-16,0 0 0 0,6-6 0 0,-6 6 0 15,12-5 0-15,-12 5 0 0,0 0 0 0,0 0 0 16,0 0 0-16,0 0 0 0,6-6 0 0,-6 6 0 16,0-10 0-16,0 10 0 0,-6-11 0 0,6 11 0 15,-6-11 0-15,0 6 0 0,0-6 0 0,-6 5 0 16,5-5 0-16,1 6 0 0,-6-6 0 0,12 11 0 16,-6-5 0-16,6 5 0 0,-6-6 0 0,6 6 0 15,-6-5 0-15,0-6 0 0,6 11 0 0,0 0 0 16,0-11 0-16,0 11 0 15,0 0-48-15,0 0-13 0,0-5-3 0,6-6 0 16,-6 11-51-16,0 0-10 0,12-11-3 0,-12 11-716 0</inkml:trace>
  <inkml:trace contextRef="#ctx0" brushRef="#br0" timeOffset="3813">3777 974 403 0,'0'0'36'0,"0"0"-36"15,0 0 0-15,0 0 0 0,0 0 192 0,13-16 31 16,-7 5 6-16,6 0 2 0,-12 0-127 0,0-5-24 15,6 0-6-15,-6-6-1 0,6 6 18 0,0 0 3 16,-6-6 1-16,0-5 0 0,0-6-57 0,0 1-11 16,-6 5-3-16,6-5 0 0,-6-6-12 0,6-6-4 15,0 7 0-15,0-7 0 0,-6 1-8 0,0 0 0 16,0 0 0-16,0 5 0 0,-1 5 19 0,7-5-2 16,-6 11 0-16,6 0 0 0,0-5-7 0,-6 10-2 15,0 1 0-15,6-1 0 0,-6 6-8 0,0 0 10 16,6 10-10-16,0-5 10 0,-6-5-10 0,6 5 0 0,-12 0 0 0,6 6-11 31,0 0-64-31,6 5-13 0,0 0-2 0,-13-6-731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0:06.36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25 688 230 0,'0'0'20'0,"0"0"-20"0,0 16 0 16,0-5 0-16,0-11 88 0,0 0 12 0,0 0 4 0,0 0 0 16,0 0-39-16,0 0-7 0,0 0-2 0,0 0 0 15,0 0-20-15,0 0-5 0,0 0-1 0,0 0 0 16,0 0 12-16,0 0 2 0,0 0 1 0,0 0 0 15,0 0-1-15,0 0 0 0,0 0 0 0,0 0 0 16,0 0 0-16,0 0-1 0,0 0 0 0,0 0 0 16,0 0-5-16,0 0-1 0,0 0 0 0,0 0 0 15,0 0-5-15,0 0-2 0,0 0 0 0,0 0 0 0,0 0-6 16,0 0 0-16,0 0-1 0,0 0 0 0,0 0-15 0,0 0-8 16,6-11 8-16,-6 11-8 0,0 0 0 0,12-5 0 15,-6-11 0-15,-6 16 0 0,6-6 0 0,0-4 0 16,0-1 0-16,0 5 0 0,0 1 56 0,-6 5 6 15,19-11 2-15,-13 6 0 0,0-6-52 0,6 0-12 16,-6 6 0-16,6-6 0 0,-12 11 0 0,12-11 0 16,1 6 0-16,-7-6 0 0,6 0 0 0,-6 6 0 15,6-6 0-15,0 0 0 0,0 0 0 0,-5 0 0 16,5 6 0-16,0-6 0 0,0 0 34 0,-6 6 4 16,6-11 1-16,0 5 0 0,1 0-11 0,-1 6-3 15,0-6 0-15,0 0 0 0,0 0-25 0,0-5-16 0,1 5 3 16,-1 0 0-16,0 0 21 0,0 1 4 0,6-1 0 15,-5 11 1-15,-1-6-13 0,0 1 0 0,-6-11 0 0,12 0 0 32,-6 5 0-32,1-5 0 0,-7 5 0 0,6 0 0 15,0 6 0-15,0-6 0 0,-6 0 0 0,6 0 0 16,-6 6 0-16,-6 5 0 0,0 0-9 0,0 0 9 16,-6-11 0-16,12-5 0 0,1 10 0 0,-7 6 0 15,0 0 0-15,6-11 0 0,0 1 0 0,0-1 0 0,0 5 0 16,6-4 0-16,-6 4 0 15,6 1 0-15,-6-6 0 0,13 6 0 0,-13-6 0 0,6 0 0 0,0 5 0 0,0-4 0 16,-6-1 0-16,0 5 0 0,7 1 0 0,-7 0 0 16,-6 5 0-16,0 0 0 0,0 0 0 0,6-6 0 15,6 1 0-15,-6-1 0 0,-6 6 0 0,0 0 0 16,0 0 8-16,0 0-8 0,0 0 0 0,0 0 0 16,0 0 8-16,0 0-8 0,0 0 0 0,0 0 0 15,0 0 0-15,0 0 0 0,0 0 0 0,0 0 0 16,0 0 0-16,6 0 0 0,0 0 0 0,0 0 0 0,-6 0 0 15,0 0 0-15,6 0 0 0,-6 0 0 0,0 0 0 0,0 0 0 16,0 0 0-16,0 0 0 0,0 0 0 0,0 0 0 16,0 0 0-16,0 0 0 0,0 0 0 0,0 0 0 15,0 0 0-15,0 0 0 0,0 0 0 0,0 0 0 16,0 0 0-16,0 0 0 0,0 0 0 0,0 0 0 16,0 0 0-16,0 0 10 0,0 0-10 0,0 0 8 15,6 6-8-15,-6-6 0 0,0 0 0 0,0 0 0 16,6 11 0-16,-6-11 0 0,0 0 0 0,0 0 0 15,0 0 0-15,0 0 0 0,0 10 0 0,0-10 0 0,0 0 0 16,0 22-9-16,0-11 9 0,0-11-10 0,0 0 10 0,0 16 9 16,0-16-1-16,0 16-8 0,0-16 0 15,7 17 0-15,-7-1-10 0,6 0 10 0,0 6 0 0,0-6 0 16,-6-16 0-16,0 0 0 0,6 11 0 0,-6-11 0 16,0 0 14-16,6 10-4 0,-6 7-10 0,6-6 0 15,0-1 0-15,0 1 0 0,-6 0 0 0,6 0 0 16,-6 5 0-16,6-5 0 0,-6-11 0 0,6 11 0 15,-6-11 0-15,7 10 0 0,-7 1 0 0,0 0 0 16,6 0 0-16,0 0 0 0,0 0 0 0,0-1 0 16,-6-10 0-16,6 11 0 0,6-5 0 0,-12 10 0 15,0-5 0-15,6-1 0 0,-6-4 0 16,0 5 0-16,12 5 0 0,-12-5 0 0,0-6 0 0,6 6 8 0,-6 0-8 0,7 5 0 16,-7-5 9-16,0 5-9 0,6-5 10 0,-6-6-10 15,0-5 13-15,6 11-3 0,-6 0-1 0,6 0 0 16,0-1 23-16,-6-4 5 0,6 5 1 0,-6-11 0 15,0 5-57-15,0 6-11 0,0-11-2 16,6 5-1-16,-6 1 33 0,0-6 0 0,0 0 0 0,0 0 0 16,0 0 0-16,0 0 0 0,0 0 0 0,0 0 0 0,0 0-8 15,0 11 8-15,0 5 0 0,0-16 0 0,0 0-8 16,0 0 8-16,0 0 0 0,0 0 0 0,0 0 0 0,0 0 0 16,-6 0 0-16,-6 0 0 15,12 0 0-15,-12-6 0 0,-1 1 0 0,1 0 0 0,0-1 0 0,0 6-8 16,-12-5 8-16,-1-1 0 0,7 1 0 0,-6 5 0 15,-1 0-8-15,-5 0 8 0,-7 0-23 0,13 0-1 16,12 0 0-16,-12-6 0 0,-1 1 24 0,-5 5 0 0,6-5 0 16,-1 5 0-16,1-11 0 0,-7 5 0 15,7 12 0-15,0-12 0 0,-1-4 0 0,1-1 0 16,0 0 0-16,-7-5 0 0,1 5 0 0,0-5 0 0,5 5 0 16,1 0 0-16,6 6 0 0,-7-6 0 0,7 0 0 15,0 6 0-15,0-6 0 0,-1 5 0 0,1 1 0 16,6 0 0-16,0 5 0 0,0 0 0 0,-1 0 0 15,1 0 0-15,6 0 0 0,-6 0 0 0,12 0 0 0,0 0 0 16,-6 0 0-16,0 5 0 0,6-5 0 0,0 0 0 16,0 0 0-16,0 0 0 0,0 0 0 0,0 0 0 15,0 0 0-15,0 0 0 0,0 0 0 0,0 0 0 0,0 0 0 16,0 0 0-16,0 11 0 0,0-11 0 0,0 0 47 16,0 0 13-16,0 0 4 0,0 0 0 0,0 0-52 0,0 0-12 15,0 0 0-15,0 0 0 0,0 0 0 0,18-6 0 16,-6 1 0-16,6 0 0 0,-18 5 0 0,19-6 0 15,-7 1 0-15,6-6 0 0,-6 6 0 0,-12 5 0 16,19-6 0-16,-1 1 0 0,0-1 0 0,0 1 0 16,-6 0 0-16,7-1 0 0,-1 1 0 0,0-1 0 15,-6 1 0-15,7 0 0 0,-1-6 0 0,0 5 0 16,0 1 0-16,7-6 0 0,-7 11 54 0,0-5 8 16,0-1 2-16,7-5 0 0,-13 1-52 0,12 4-12 15,1-5 0-15,-1 1 0 0,-18 4 0 0,6 1 0 16,0-6 0-16,7 6 0 0,5-1 0 0,-6 1 0 0,0 5 0 15,7-6 0 1,5 1-18-16,1 5-6 0,-13 0-2 0,6 11 0 0,7-6 26 0,-7 11 0 0,-6 11 9 16,0-21-9-16,-5-22 8 0,5-1-8 0,-6 7 0 0,0 4 0 15,-6 1 0-15,6-6 0 0,1 11 0 0,-7-5 0 16,-6 5 0-16,12 0 0 0,-6-6 0 0,0 6 0 16,-6 0 0-16,12 0 0 0,-6-5 0 0,6 5 0 31,-5-6 0-31,-1 6 0 0,-6 0 0 0,12 6 0 15,-6 5 0-15,6 5 0 0,-6-5 0 0,-6-11 0 0,0-27 0 16,12 16 0-16,-12 11 0 0,0 0 0 0,0-11 0 0,6 5 0 16,-6 6 0-16,0 0 0 0,0-5 0 0,0 5 0 15,0 0 0-15,0 0 0 0,0 0 0 0,0 0 0 16,6-5 0-16,-6 5 0 0,0 0 0 0,0 0 0 16,0 0 0-16,0 0 0 0,0 0 0 0,0 0 0 15,0 0 0-15,0 0 0 0,0 0 0 0,0 0 0 16,-6 10 0-16,6-10 0 0,-6 17 0 0,-6-6 0 15,6-1-8-15,-6 1 8 0,-6 0 0 0,5 0 0 16,7 0 0-16,-6 5 0 0,-6-5 0 0,0 5 0 16,6-5 0-16,-13 5-9 0,7 0 27 0,-6 0 6 0,-1-5 0 15,1 11 1 1,-6-6-41-16,-1 0-8 0,-11 6-1 0,11-6-1 0,7 0 26 0,-1 6 0 0,-11-11 0 0,6 10 0 16,-1-10 18-16,1 11 6 0,-7-11 0 0,7 5 1 15,-1-5-25-15,7 5 0 0,-12-5 0 0,11 5 0 16,-5 0 0-16,-1-5 0 0,7 0 0 0,0 5 0 15,-1-5 0-15,7 5 0 0,0 0 0 0,0-5 0 16,-1 0 0-16,1 5 0 0,0-5 0 0,6 0 0 0,0 0 0 16,-7-1 0-16,7 1 0 0,0 0 0 0,0-11 0 15,6 5 0-15,-6 1 0 0,12-6 0 0,-13 0 0 0,13 0 0 16,0 0 0-16,0 0 0 0,0 0 0 0,0 0 0 16,0 0 0-16,0 0 0 0,0 0 0 0,0 0 0 15,0 0 0-15,0 0 0 16,6-11-200-16,1-5-44 0,-1-11-10 0,6 11-2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0:21.0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0 887 403 0,'0'0'36'0,"0"0"-36"0,0 0 0 0,0 0 0 16,0 0 134-16,0 0 20 0,0 0 4 0,0 0 1 15,0 0-63-15,0 0-12 0,0 16-2 0,0-16-1 16,0 0-13-16,0 0-4 0,0 0 0 0,0 0 0 0,0-11 0 15,0 11 0-15,6-10 0 0,-6 4 0 0,6-5-51 0,-6 11-13 16,0 0 0-16,0-10 0 0,6-1 40 0,-6 11 4 16,6-11 2-16,0 0 0 0,0 0-18 0,0-5-3 15,0 11-1-15,-6 5 0 0,0 0 5 0,12 0 1 16,1 0 0-16,-1 0 0 0,0-6-2 0,0-4 0 16,6 4 0-16,-5 1 0 0,5-6-28 0,0-5 0 15,6 5 0-15,-5 0 0 0,-7 0 0 0,0 0 0 16,6 1 0-16,0-1 0 0,-5 0 0 0,-1 6 0 15,-12-6 0-15,0 5 0 0,6-4 57 0,-6 4 6 16,12 1 1-16,-6-1 0 0,0 1-64 0,0-6-18 16,6 6-1-16,-5-1 0 0,-7 6 19 0,0 0 0 15,0 0 0-15,0 0 9 0,0 0-9 0,0 0 0 0,0 0 9 16,6 11-9-16,-6 11 14 0,0-22-2 0,0 0 0 0,0 0 0 16,0 21-12-16,-6-4 0 0,-1 4 0 15,1 6 0-15,12 6 0 0,1-6 0 0,-20-11 0 16,7 6 0-16,6-6 0 0,-6 5 0 0,0-4 0 15,0 4 0 1,-6-5-48-16,6 6-13 0,6 0-3 0,-6-1 0 0,-6-4 52 0,5-1 12 16,1-5 0-16,6-1 0 0,-6 1 0 0,6-11 0 0,6 11 0 0,0 0 0 15,1 0 0-15,-7-11 0 0,0 0 0 0,0 0 0 16,0 0 0-16,12 0 0 0,0-11 0 0,-12 11 0 0,0 0 0 16,0 0 0-16,6-6 0 0,6-4 0 0,-6-7 48 0,6 1 13 15,7 11 3-15,-13-11 0 0,6-11-52 0,0 5-12 16,6 6 0-16,1-1 0 0,-7 7 0 0,0-7 0 15,6-10 0-15,0 6 0 0,1 5 0 0,-7-6 0 16,6 6 0-16,-6-1 0 0,0 1 0 0,1 5 0 16,-7 11 0-16,0 0 0 0,0 0 0 0,0 6 0 15,-6-6 0-15,6 5 0 0,-6-5 0 0,0 0 0 16,0 0 0-16,6 6 0 0,-6-6 0 0,6 10 0 16,0 1 0-16,0 6 0 0,-6-1 0 0,0-5 0 15,6 10 0-15,-6-5 0 0,0 1 0 0,6 4 0 16,-6-5 0-16,7 1 0 0,-1-1 0 0,0 0 9 15,0 6-9-15,0-11 8 0,0 5-8 0,6-5 0 16,-6-1 0-16,6 7 0 0,-6-7 0 0,7 1 0 16,-1-5 0-16,-6 5-11 0,6-11 11 0,0 0 0 15,-6 0 0-15,-6 0 0 16,0 0-129-16,6-6-24 0,7-5-5 0,-7 0-758 0</inkml:trace>
  <inkml:trace contextRef="#ctx0" brushRef="#br0" timeOffset="603">286 157 518 0,'0'0'23'0,"0"0"5"15,0 0-28-15,0 0 0 0,0 0 0 0,0 0 0 0,6 11 172 0,-6-11 28 16,0 0 7-16,0 0 1 0,0 0-97 0,0 0-19 0,-6 22-4 0,6-12-1 16,0-10-35-16,0 0-8 0,0 0 0 0,0 0-1 15,0 0 15-15,0 0 3 0,0 0 1 0,12 0 0 16,-12 0 2-16,0 0 0 0,12 6 0 0,-12-6 0 15,12 5-52-15,0-5-12 0,6 0 0 0,1 6 0 16,-1-6 54-16,0 0 8 0,0 5 2 0,7-5 0 16,-13 0-52-16,6 0-12 0,-6 0 0 0,7 0 0 15,-13-5 29-15,12 5 3 0,-12 0 1 0,12 0 0 16,-6-6-1-16,1 6-1 0,-1-5 0 0,-6 5 0 0,-6 0-31 16,12 0 0-1,0 0 0-15,-12 0 0 0,0 0-15 0,6 5-9 0,0 1-1 0,-6-6-1 16,6 0 42-16,7-6 8 0,-13 6 1 0,6-5 1 0,0-1-26 0,-6 6 0 15,0 0 0-15,0 0 0 0,6 0 0 0,-6 0 0 16,0 0 0-16,6-5 0 0,0 0 0 0,-6-1 0 16,0-5 0-16,0 11 0 15,0 0-20-15,-6-10-10 0,6 10-2 0,0-11 0 0,-12 0 52 0,6 5 9 16,0-10 3-16,-7 11 0 0,1-6-32 0,0 0 0 16,6 6 0-16,-6-6 0 15,6 0-45-15,0 6-15 0,-6-1-4 0,5 1 0 0,1 0 103 0,0 5 20 0,0-6 4 16,-6 1 1-1,6-1-80-15,6 6-15 0,-6-5-3 0,0 0-1 0,6 5 35 0,0 0 0 0,0 0 0 0,-6-11 0 16,0 5-30 0,6 6 1-16,0 0 0 0,0 0 0 0,0 0-131 0,0 0-25 15,0 0-6 1,0 0-692-16</inkml:trace>
  <inkml:trace contextRef="#ctx0" brushRef="#br0" timeOffset="1046">1003 719 1267 0,'0'0'56'0,"0"0"12"0,0 0-55 0,0 0-13 0,6 11 0 0,-6-11 0 15,0 0 100-15,0 0 18 0,19-5 3 0,-7-1 1 0,-12 6-15 0,12 0-3 16,6 0-1-16,0-5 0 0,1 5-26 0,-1 0-5 16,6 0 0-16,-5 5-1 0,5 1-38 0,-6 5-7 15,-6-6-2-15,7 6 0 0,-1 0 32 0,6-6 7 16,-6-10 1-16,7-1 0 0,-13 1-52 0,-12 5-12 16,18 5 0-16,-18-5 0 15,12-5-48-15,-12 5-13 0,12-6-3 0,-12 6 0 16,0 0-102-16,0 0-21 0,0 0-4 0,0 0-692 0</inkml:trace>
  <inkml:trace contextRef="#ctx0" brushRef="#br0" timeOffset="1569">1733 687 1296 0,'0'0'57'0,"0"0"12"0,0 0-55 0,12 11-14 0,1 0 0 0,-1-1 0 0,-12-10 87 16,12 17 14-16,0-7 3 0,0 1 1 0,0 6-37 15,-5-1-7-15,5 16-1 0,-6-10-1 0,6-11-30 0,-6-1-5 16,6 1-2-16,-6 0 0 0,0 5-3 0,7 1-1 16,-7-7 0-16,0 7 0 0,6-7-2 0,-6 7-1 15,6-1 0-15,-6-5 0 0,6 5 3 0,-6-11 1 16,-6-5 0-16,7 11 0 0,-7-11-2 0,6 5 0 15,6 6 0-15,-6-5 0 0,-6-6-17 0,6 11 0 16,-6-11-13-16,6 5 5 0,-6-5 31 0,12 11 6 16,-12-11 2-16,6 5 0 0,-6-5-16 0,0 0-3 15,0 0-1-15,0 0 0 0,0 0 9 0,0 0 1 16,12 6 1-16,-12-6 0 0,7 0-22 0,-7 0 0 0,12-6 0 16,0 1-8-16,-6-6 8 0,0 0 11 0,6 6-3 0,-6-12 0 15,0 7-8-15,0-1 0 0,1 0 0 0,5-5-11 16,-6 5 24-16,0-5 5 0,6 0 1 0,0 5 0 15,0-11-31-15,1 6-5 0,-7 0-2 16,0-1 0-16,0 12 67 0,-6 5 12 0,0 0 4 0,12-5 0 16,6-1-64-16,0-10-20 0,-5-16 0 0,-1 10 0 15,0 6 20-15,0-1 0 0,-6 1 0 0,6 0 0 0,1 5 0 16,-7 0 0-16,0 1 0 0,0-1 0 0,0 0 0 16,-6 11 0-16,0 0 0 0,0 0 0 0,6-11 0 15,0-5-15-15,0 0 5 0,-6 5 1 16,0 11-43-16,0 0-9 0,0 0-2 0,0 0 0 15,-6-6-133-15,0 6-26 0,-12-5-6 0,6 5 0 0</inkml:trace>
  <inkml:trace contextRef="#ctx0" brushRef="#br0" timeOffset="2091">1660 346 576 0,'6'17'51'0,"-6"-17"-41"0,0 0-10 0,0 0 0 16,13 5 156-16,-1-5 28 0,0-5 7 0,0 5 1 15,6 0-59-15,-6 0-11 0,1 0-2 0,5 0-1 0,0 5-38 31,0 0-7-31,1-5-2 0,-1 6 0 0,0-12-26 0,6 6-6 16,1 6 0-16,5-6-1 0,-12-6-11 0,13 6-1 16,-1 11-1-16,-5-5 0 0,5-17-4 0,-6 5-1 15,1 6 0-15,-1-5 0 0,-6 0-21 0,7-1 9 16,-13 6-9-16,6-5 0 0,0-1-12 0,-6-4-10 16,1 10-2-16,-1 0 0 0,-12 0 41 0,12 0 8 15,0 5 2-15,0-10 0 0,-6-1-27 0,0-5 0 16,-6 11 0-16,7-5 0 0,-1 0 0 0,-6 5 8 15,0 0-8-15,0 0 0 0,6-17 0 0,-6 12 0 16,0-6 0-16,0 11 0 16,0-11-18-16,-6 0-9 0,0 1-1 0,-7 4-1 0,1-5 29 0,0 6 0 15,0-6 0-15,-6 0 0 0,-1 6 0 0,1-6 0 0,6 0 0 16,0 6 0-16,0 0 0 0,-1-1 0 0,1-5 0 16,0 0 0-16,0-5 0 0,-6 5 0 0,12-5 0 0,-7 11 0 15,-5-6 0-15,12 0 0 0,0 6 0 0,6 5 0 16,-6-11 19-16,6 11 9 0,0 0 3 0,0 0 0 15,0 0-50-15,0 0-9 0,-6-11-3 16,6 11 0-16,0 0 31 0,0 0 0 0,0 0 0 0,0 0 0 16,-6-11-57-16,6 11-6 0,0 0-1 0,0 0 0 15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1:01.9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1371 0,'0'0'30'0,"0"0"6"16,0 0 2-16,0 0 1 0,0 0-31 0,0 0-8 0,6-5 0 0,-6 5 0 0,0 0 67 0,0 0 12 15,0 0 2-15,0 0 1 0,0 0-52 0,0 0-10 16,0 0-3-16,0 0 0 0,0 0 38 0,0 0 7 15,0 0 2-15,0 0 0 0,0 0-52 0,0 0-12 16,0 0 0-16,0 16 0 0,0-16 62 0,0 16 10 16,0-16 1-16,6 22 1 0,-6-1-14 0,6 1-4 15,-6 5 0-15,6 0 0 0,-6 11-8 0,6-6-1 16,-6-5-1-16,6 6 0 0,0-1-14 0,-6 1-4 16,6 4 0-16,0-4 0 0,1 5-13 0,-1-11-3 15,0 0-1-15,0 0 0 0,0-6-11 16,0 6 0-16,6-5 9 0,-6 5-9 0,6 0 0 0,-6 0 0 15,1-5 0-15,5-1 0 0,-6 1 0 0,6-6 0 0,-6 1 0 16,0-7 0-16,0 1 0 0,0 5 0 0,0-5 0 0,0 0-8 16,1 0 8-16,-1 0 0 0,0-6 0 0,-6-5 0 15,0 0 0-15,0 0-8 0,0 0 8 0,6 0 0 32,-6 0-8-32,12 0 8 0,-6 0-8 0,0 0 8 15,6 0-10-15,-6 0 10 0,7-11-12 0,-7 0 12 16,6-5 0-16,0 0-8 0,-6 0 8 0,12 0 0 15,-12-1 0-15,7 1 0 0,5-6 0 0,-6 6 0 0,0 0 0 16,-6 0 0-16,-6 0 0 0,6-6 0 16,-6 11 0-16,12-5 0 0,1 0 0 0,-1-6 0 0,-6 6 0 15,0 0 0-15,6-1 0 0,0 1 0 0,-6 0 0 0,0 0 8 16,7 5-8-16,-7 0 0 0,0 0 0 0,-6 6-16 16,6 0 3-16,0-1 1 0,-6 6 22 0,0 0 5 15,0 0 1-15,18 0 0 0,13 6-16 0,-7-1 0 16,-18-5 0-16,6 5 0 0,-6 1 0 0,-6-6 0 15,0 0 8-15,0 0-8 0,6 11 0 0,0 5 0 0,1-5 0 16,5 5 0-16,-6 0 8 0,6-5-8 0,0 5 0 16,0 0 9-16,0 0-9 0,1 1 0 0,-1 4 9 15,0 1-9-15,0 0 0 0,0 5 0 0,0-6 0 0,1 1 8 16,-1-6-8-16,-6 0 0 0,6 6 0 0,-6-6 0 16,6-5 0-16,-6-6 0 0,7 6 0 0,-1 0-8 15,-6-6 8-15,6 1 0 0,-6-1 0 0,0-5-8 16,6 6 8-16,-12-6-12 0,0-6 12 0,12-5-12 15,-12 6 12-15,13-6-12 0,-7-5 12 0,0 5-12 16,6 11 12-16,-6-16 0 0,0-22 0 0,6 6 0 0,-12-6-12 16,6 0 4-16,-6 0 0 0,6-5 0 0,1-6 17 15,-1 1 4-15,-6-1 1 0,6-5 0 0,12 5-14 16,-12-5 9-16,6 0-9 0,-6 11 8 0,6 5-8 0,-5 0 8 16,5 11-8-16,-12 0 8 0,6 5 0 0,0 6 0 15,-6 11 0-15,0 5 0 16,0 0-58-16,0 0-12 0,0 0-2 0,0 0-714 15,0 0-142-15</inkml:trace>
  <inkml:trace contextRef="#ctx0" brushRef="#br0" timeOffset="1647">1235 1097 403 0,'0'0'36'0,"0"0"-36"0,0 0 0 0,0 0 0 0,0 0 165 0,0 0 27 15,0 0 4-15,0 0 2 0,0 0-74 0,0 0-14 16,0 0-3-16,12 0-1 0,-12 0-65 0,0 0-13 16,6-5-2-16,0 0-1 0,0-1 11 0,0 1 3 15,6-1 0-15,-6-10 0 0,-6 5-13 0,13 6-2 16,-7-6-1-16,0 6 0 0,0-6 0 0,0 0 0 15,0 6 0-15,0-1 0 0,0 1-4 0,-6-6-1 16,0 11 0-16,6-5 0 0,0-6-6 0,-6 5 0 16,12 1-1-16,-5-6 0 0,-7 11-11 0,0-11-16 0,18 1 4 15,-6-1 1-15,-12 11 11 0,0 0 0 0,0 0 0 0,6-6 0 16,0 1 0-16,-6 5 0 0,0 0 0 0,0 0 0 16,18-6 0-16,-12 6 0 0,-6 0 0 0,0 0 0 15,13 11 32-15,-7 0 9 0,-12 0 2 0,6 5 0 16,0 0-35-16,0 1-8 0,0 4 0 0,0 6 0 15,-13-11 19-15,7 6 1 0,6-6 1 0,-6 1 0 16,0 4-33-16,6-5-8 0,-6-5 0 0,0 0-1 16,-6 0 21-16,6-6 0 0,6 6 0 0,0-6 0 15,0-5-39-15,0 0-3 0,0 11-1 0,0-11 0 0,18 6 63 16,-18-6 12-16,0 0 2 0,0 0 1 16,18-6-56-16,1 1-11 0,-19 5-3 0,0 0 0 0,12-6 59 0,-12 6 12 15,0 0 3-15,12-5 0 0,-12 5-11 0,12-11-3 16,0 6 0-16,0-6 0 15,-12 0-71-15,0 11-14 0,13-11-4 0,-13 11 0 0,0 0 103 0,0 0 20 16,6-10 4-16,6-1 1 0,0-5-52 0,-6 10-12 16,-6 6 0-16,12 0 0 0,0-11-11 0,1 6-5 15,-13 5 0-15,12 0-1 0,0 0 27 0,6 5 6 16,-12-5 0-16,6 11 1 0,1 0 38 0,-1-6 7 0,0 6 2 16,0 0 0-16,-6 0-52 0,6 0-12 0,0 5 0 15,1-11 0-15,-13-5 0 0,0 0 0 0,0 0 0 0,0 0 0 16,0 0 0-16,0 0 0 0,6 16 0 0,-6-16 0 15,0 0-202 1,0 0-43-16,0 0-9 0,0 0-2 0</inkml:trace>
  <inkml:trace contextRef="#ctx0" brushRef="#br0" timeOffset="2246">1490 822 403 0,'0'0'17'0,"0"0"5"0,0 0-22 0,0 0 0 0,0 0 0 0,0 0 0 16,0 0 176-16,0 0 32 0,0 0 5 0,0 0 2 16,0 0-101-16,0 0-20 0,0 0-4 0,0 0-1 15,12 0-20-15,-12 0-4 0,0 0-1 0,0 0 0 16,19 0 0-16,-7 0 0 0,-12 0 0 0,0 0 0 16,18 0-13-16,-6-6-3 0,-12 6-1 0,18 0 0 15,-5 0-19-15,-1 0-3 0,0 0-1 0,0 0 0 0,-12 0-24 16,12 0 0-16,0 0-12 0,-12 0 12 0,0 0 0 15,0 0 0-15,13-5 0 0,-13 5 0 0,0 0 0 0,0 0 0 16,12-6 0-16,-12 6 0 0,18-5 0 0,-12 0 0 16,-6 5 0-16,0 0 0 0,0 0 44 0,0 0 16 15,0 0 3-15,0 0 1 0,12-11-52 0,-12 11-12 16,12-6 0-16,-12 6 0 16,0 0 0-16,0 0 0 0,0 0 0 0,0 0 0 15,0 0 0-15,0 0 0 0,6-10 0 0,-6 10 0 0,0-11 0 0,0 11 0 16,0-11 0-16,-6 0 0 0,6 0 0 0,-6 6 0 0,6 5 0 15,-6-11 0-15,0 0 0 0,0 0 0 0,-6 6 0 0,6-6 0 32,6 11 0-32,0 0 0 0,-12 0 0 0,12 0 0 15,0 0 0-15,-6-5 0 0,-1-6 0 0,-5 11 0 16,12 0 0-16,0 0 0 0,0 0 0 0,0 0 0 16,0 0 0-16,0 0 0 0,0 0 0 0,0 0 0 15,0 0-64-15,0 0-15 0,0 0-3 16,0 0-585-16,0 0-117 0</inkml:trace>
  <inkml:trace contextRef="#ctx0" brushRef="#br0" timeOffset="2626">1965 989 288 0,'0'0'25'0,"0"0"-25"0,0 0 0 0,0 0 0 15,0 0 274-15,0 0 50 0,0 0 9 0,0 0 3 16,0 0-167-16,12 0-33 0,-12 0-6 0,12 0-2 16,6 6-51-16,-6-1-10 0,-12-5-3 0,13 5 0 0,5-5 0 15,0 6 0-15,-6-6 0 0,0 0 0 0,7 0-51 0,-1 5-13 16,-6-5 0-16,6 6 0 0,7-1 0 0,-7 6 0 16,0-11 0-16,-6 5 0 0,-12-5 0 0,0 0 0 15,12-5 0-15,-12 5 0 16,0 0-100-16,0 0-22 0,0 0-5 0,0 0-513 15,0 0-102-15</inkml:trace>
  <inkml:trace contextRef="#ctx0" brushRef="#br0" timeOffset="3116">2415 951 748 0,'0'0'67'0,"0"0"-54"0,0 0-13 0,0 0 0 16,12 11 169-16,0-5 31 0,-6 4 7 0,-6-10 1 16,0 0-116-16,12 11-22 0,1 5-5 0,-7 1-1 15,-6-17 0-15,12 21 0 0,6 6 0 0,-6-5 0 16,0-11-23-16,1 0-5 0,-1-1 0 0,0 1-1 16,-6-5-19-16,6 10-3 0,0-5-1 0,-6 5 0 0,-6-16-4 15,13 11-8-15,-7 5 11 0,0-5-11 0,0 5 16 16,-6-16-4-16,6 5-1 0,6 6 0 0,-12-11-11 0,6 11 0 15,6 5 0-15,-12-16 0 0,0 0 0 0,0 0 0 16,6 11 0-16,-6-11 0 0,0 0 0 0,0 0 0 16,0 0 0-16,0 0 0 0,0 0 0 0,0 0 0 15,6-5 0-15,-6 5 0 0,7-11 0 0,-7 11 0 16,6-6 0-16,-6 6 0 0,12-10 0 0,-12 10 0 16,6-6 0-16,6 1 0 0,-6-11 53 0,0-1 9 15,0 1 2-15,6 0 0 0,-12 5-52 0,7 0-12 16,5 6 0-16,0-6 0 0,-6 0 54 0,0 0 8 15,0 1 2-15,6-1 0 0,-6 0-52 0,0 0-12 0,1-5 0 0,-1 5 0 16,0 0 0-16,0 0 0 0,0 1 0 0,0 4 0 16,0-5 0-16,-6 11 0 0,12-5 0 0,-6-6 0 15,-6 0 0-15,0 11 0 0,0 0 0 0,0 0 0 16,0 0 0-16,0 0 0 0,12-10 0 0,-5 4 0 16,-7 6-48-16,0 0-13 15,6-11-3-15,-6 11 0 0,0 0-102 0,0 0-21 0,0 0-4 16,0 0-692-16</inkml:trace>
  <inkml:trace contextRef="#ctx0" brushRef="#br0" timeOffset="3654">2512 832 817 0,'0'0'36'0,"0"0"8"0,0 0-36 0,0 0-8 16,0 0 0-16,0 0 0 0,0 0 82 0,0 0 14 15,0 0 4-15,0 0 0 0,0 0-9 0,0 0-2 0,0 0 0 16,0 0 0-16,0 0-21 0,12 6-5 0,0-12-1 0,1 6 0 16,-13 0 1-16,12 0 0 0,0 0 0 0,6 0 0 15,-6 0 3-15,1 6 1 0,-1-1 0 0,0 1 0 16,6-12-54-16,0 6-13 0,-12-5 0 0,13 5 0 31,-7-6 54-31,6 6 8 0,-6-5 2 0,7 10 0 16,-7 1-52-16,0-6-12 0,0-11 0 0,0 6 0 15,-12 5 0-15,12 5 0 0,-12-5 0 0,13-5 0 16,-13 5 0-16,12 0 0 0,-12 0 0 0,0 0 0 16,12-6 0-16,-6 1 0 0,-6 5 0 0,0 0 0 0,12-11 0 15,-6 11 0-15,-6 0 0 0,0 0 0 0,0 0 0 16,0 0 0-16,0 0 0 0,6-11 0 0,-6 0 54 0,0 11 8 15,0 0 2-15,0 0 0 0,0 0-52 0,0 0-12 16,0 0 0-16,0 0 0 0,-6-16 0 0,0 0 0 16,-6 5 0-16,6 0 0 0,0-5 0 0,-6 5 0 15,6 6 0-15,-1-6 0 0,1 0 0 0,0 6 0 16,-6-11 0-16,6 5 0 0,6 11 0 0,0 0 0 16,-6-6 0-16,6 6 0 0,-6-5 0 0,0 0 0 15,6 5 0-15,0-6 0 0,-6-5 0 0,6 11 0 0,0 0 0 16,0 0 0-16,0 0 0 0,0 0 0 0,0-5 0 0,0 5 0 15,-6-6 0-15,6 6 0 0,0 0 0 0,0 0 0 32,0 0-151-32,0 0-33 0,0 0-6 0,0 0-2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34.1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66 207 632 0,'-33'-5'236'0,"33"5"-184"0,6 0-16 0,-6 5 272 16,5-1-176-16,-10 6 220 31,5 4-200-31,-6 6 88 16,6 8-140-16,-5 16 36 0,0-1-80 0,-6 29-24 15,5 0-20-15,1 19 8 16,5-4-12-16,0-6-12 16,5-9 0-16,-5-14 48 15,6-10-24-15,-6-5 8 16,0-9-16-16,5-10-16 16,6-5 0-16,0-14 4 15,5-1 0-15,-5-8 16 16,5 4-8-16,-16-5 24 15,5 5-20-15,1-5 100 16,10 10-60-16,11-5 84 16,11 0-80-16,21 0 24 15,1 5-44-15,21-1 48 16,-6 1-48-16,6-5-68 16,-5 0 12-16,-6-5 16 15,-10 1 4-15,-6-6 0 16,-11 5 4-16,-11-9 4 15,-5 4-4-15,-16-9-248 16,0 5 132-16,-22-10-520 16,0 9 356-16</inkml:trace>
  <inkml:trace contextRef="#ctx0" brushRef="#br0" timeOffset="279">93 639 1236 0,'43'0'456'0,"-43"0"-352"0,5-15-32 0,17 1 216 16,5 4-172-16,27 5 96 16,6 5-124-16,15 5 80 15,-5 5-92-15,6-10-32 16,-11 0-28-16,-6-15 4 15,-10 6-12-15,-11-6-12 16,-6 6 0-16,-16-1-40 16,1 5 24-16,-17-4-380 15,-6 9 220-15,-26-10-728 16,5 5 508-16</inkml:trace>
  <inkml:trace contextRef="#ctx0" brushRef="#br0" timeOffset="530">17 307 956 0,'16'-28'352'0,"-16"28"-272"0,11 0-24 0,0 0 280 16,5 9-196-16,27-4 152 31,6 5-168-31,16-10 68 15,5 4-112-15,17-4 68 0,-6 0-84 0,0-4-32 16,-6 4-20-16,-15-10-40 16,-6 5 16-16,-11-4-744 15,-11 9 416-15</inkml:trace>
  <inkml:trace contextRef="#ctx0" brushRef="#br0" timeOffset="969">2048 303 780 0,'17'-10'288'0,"-17"10"-224"0,-11 0-20 16,0-5 136-1,0 5-108-15,-21-5 52 0,5 5-76 16,-22 0-8-16,6 10-24 0,-11 4 16 16,16 6-20-16,0 4 32 15,11 4-28-15,-5 11 92 16,10-1-60-16,6 1 136 15,16-1-104-15,5-4 140 16,12-6-124-16,4-4 64 16,6 1-92-16,6-6 0 15,-1 0-44-15,11-9 12 16,1-1-20-16,4-9 0 16,1 5-8-1,-1-5-16-15,-4 0 4 0,-12-5-48 16,0 5 24-16,-21 0-488 15,-5 5 284-15</inkml:trace>
  <inkml:trace contextRef="#ctx0" brushRef="#br0" timeOffset="1219">1492 1023 1112 0,'5'9'412'0,"-5"-9"-320"0,17-9-28 0,-7 4 240 15,7 5-180-15,10-10 188 16,0 10-180-16,16-9 84 16,0 9-128-16,17-5 48 15,-1 10-76-15,11-5-16 16,0 0-28-16,1 0-12 31,-12 5 0-31,-10-1-208 16,-6 1 112-16,-16-5-640 0,0 5 404 0</inkml:trace>
  <inkml:trace contextRef="#ctx0" brushRef="#br0" timeOffset="1926">2837 125 2496 0,'27'14'0'0,"-5"6"-4"15,-1 8 104 17,1 6-56-32,16 28 124 15,0 6-96-15,10 4 0 16,6-5-44-16</inkml:trace>
  <inkml:trace contextRef="#ctx0" brushRef="#br0" timeOffset="2220">3442 941 2880 0,'6'19'128'0,"-1"1"25"0,0-1-122 0,1-5-31 15,-1-4 0-15,1-1 0 0,-1 1-21 0,0 0-11 0,1 4-1 0,-6-14-1 16,0 0 3-16,0 0 1 0,0 19 0 0,0-19 0 0,0 0 47 16,11 10 10-16,-11 14 1 0,5-10 1 0,-5-14-29 0,0 0 0 15,0 0 0-15,0 0 0 16,0 0-17-16,0 0-10 0,0 0-1 0,0 0-1 0,0 0 29 0,0 0 0 16,0 0 0-16,0 0 0 0,0 0 0 0,0 0 0 15,0 0 0-15,0 0 0 0,0 0 14 0,0 0 9 16,11-14 1-16,-6 4 1 15,1 1-25-15,-6-6 0 0,5-4 0 0,0 0 0 0,1 4-15 0,-1-4-8 16,1-10-1-16,4 1-1 0,-4-1 49 0,5-5 11 16,-1-4 1-16,7-5 1 0,-7 4-8 0,7 1-1 0,-1-5-1 15,0-1 0-15,0 1-27 0,6 0-17 0,-6 4 2 16,11-9 1-16,-5 5 14 0,-1 10 0 0,6-6 0 0,-5 1 0 16,5-1 13-1,-5 1-1-15,-6 0 0 0,5 4 0 0,-4 10-12 16,-1-5 0-16,0 5 0 0,6 0 0 0,-6 5 0 0,-5 0 0 15,-6 9 0-15,0 0 0 0,1 1 0 0,-6 4 0 0,0 5 0 0,0 0-10 16,0 0-106 0,0 0-22-16,-11 14-4 0,0 1-621 0,-5 4-124 0</inkml:trace>
  <inkml:trace contextRef="#ctx0" brushRef="#br0" timeOffset="2671">4350 783 691 0,'0'0'30'0,"0"0"7"0,0 0-29 0,0 9-8 16,-6 1 0-16,6-10 0 0,0 0 180 0,0 0 34 16,0 0 7-16,0 0 2 0,0 0-81 0,0 0-16 15,0 0-3-15,0 0-1 0,11-14-37 0,0 4-7 0,-6-4-2 16,6 4 0-16,0 0-19 0,0 1-4 15,0-6-1-15,5 1 0 0,-5 0-12 0,5 4-4 0,0 0 0 0,6 1 0 16,-6-10 0-16,5-6-1 0,-4-8 0 0,-1 14 0 16,0 9-35-16,0-4 0 0,1-6 0 0,-1 1 0 15,0 0 0-15,0 0 0 0,-5 4 0 0,0 1 0 16,5 0 14-16,-5 9-4 0,-6-5-1 0,-5 10 0 16,0 0-9-16,0 0 0 15,0 0-12-15,0 0 12 16,0 0-164-16,-11 5-24 0,1 0-6 0,-7 0-794 0</inkml:trace>
  <inkml:trace contextRef="#ctx0" brushRef="#br0" timeOffset="2877">4361 567 806 0,'0'0'72'0,"0"0"-58"0,0 0-14 0,0 0 0 0,0 0 156 0,16 14 29 15,-5 0 6-15,5 1 1 0,0-6-10 0,0 6-2 16,6-1 0-16,-6-4 0 0,6 0-64 0,-1-1-12 15,6 6-4-15,0-1 0 0,6 5-45 0,-6-4-10 16,0-1-1-16,-6-4-1 0,6 4-30 0,-5 0-5 16,0-4-8-16,-1 0 11 0,1 4-11 0,-11-4-11 15,-11-10 3-15,0 0 0 16,0 0-173-16,0 0-35 0,0 0-6 0</inkml:trace>
  <inkml:trace contextRef="#ctx0" brushRef="#br0" timeOffset="3330">2972 322 1180 0,'16'19'52'0,"-16"-19"12"0,0 0-52 0,0 0-12 15,0 0 0-15,0 0 0 0,6 14 132 0,-6-4 24 16,0 0 5-16,5 4 1 0,1 0-35 0,-1 1-7 16,0-6-2-16,6 11 0 0,5-1-43 0,-5 0-9 15,0 5-2-15,11 0 0 0,-6 0 0 0,5 5 0 16,1 0 0-16,0 4 0 0,-1-4-18 0,6 0-4 16,-5 0-1-16,5 4 0 0,-5-4-25 0,-1 0-6 15,1 0-1-15,-6 0 0 0,6-15-9 0,-1 5 0 0,-10-4 0 16,5-1 0-1,-5 0-94-15,0-4-14 0,0 0-4 0,-11-10-656 0,0 0-132 0</inkml:trace>
  <inkml:trace contextRef="#ctx0" brushRef="#br0" timeOffset="4203">5290 183 460 0,'11'-15'20'0,"-6"10"5"16,-5 5-25-16,0 0 0 0,11 5 0 0,-6-10 0 15,1-4 184-15,-6 4 32 0,5-5 7 0,0 5 1 0,1 1-115 16,-6 4-22-16,0 0-5 0,0 0-1 0,5-5-11 0,-5 5-2 16,0 0-1-16,0 0 0 15,0 0-3-15,11 5 0 0,0 4 0 0,5 1 0 0,-5 4 1 0,-6 6 0 16,6-1 0-16,0 0 0 0,0 5-14 0,5 5-3 16,0-5-1-16,0 9 0 15,-5-4-24-15,11 10-5 0,-1-6-1 16,6 6 0-16,-5 4-7 0,5 0-2 0,-5-5 0 0,5 1 0 0,-11-5 0 0,11 4-8 15,-6 5 12-15,6 0-4 0,-5-9-8 0,0 0 0 16,-12-1 0-16,12 1 8 0,0-5-8 0,-1-5 0 16,-10 4 9-16,0-4-9 0,0-4 0 0,-1-1 0 15,1 0 0-15,0 0 0 0,0-9 0 0,-6 4 0 16,6 1 0-16,0-1 0 0,0-4 0 0,-6-1 0 16,-5-9 0-16,11 10 0 0,-6 0 0 0,-5-10 0 15,0 0 0-15,0 0 0 0,11 0-9 0,-11 0 9 0,11 0-10 16,0-5 10-16,-11 5 19 0,5-10 9 15,6 1 3-15,0-1 0 0,-6-9-31 0,6 0 0 0,0-1 0 0,-6-13 0 16,6-6-45 0,-6 6-15-16,12-6-4 0,-7-9 0 0,7-9 52 0,-7-1 12 0,1-4 0 0,5 4 0 15,-5 5 0-15,5 0 0 0,-5-4 0 0,5 9 0 16,-5 0 16-16,0 4 5 0,0 1 2 0,0 5 0 0,-1 4-23 16,7 5 9-1,-1 1-9-15,-5 4 0 0,-11-10 9 0,5 10-9 16,0 0 0-16,6 14 9 0,-5 5-9 0,4-4 0 0,-4-6-12 0,-1-4 12 15,1 14-180-15,-6 5-28 16,0 0-5-16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16.3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54 147 1220 0,'0'0'27'0,"0"0"5"0,0 0 2 0,0 0 0 0,-11 0-34 0,11 0 0 16,0 0 0-16,0 0 0 0,0 0 98 0,0 0 13 0,0 0 2 0,0 9 1 0,0 1-18 0,-5 4-4 15,0-4-1-15,5-1 0 0,0 6-22 0,-6 4-4 16,6 0-1-16,-5 10 0 0,5-5 0 0,-6 5 0 16,1 0 0-16,5-5 0 0,0 9-51 0,-5-4-13 15,5 5 0-15,0-5 0 0,0-5 0 0,0 0 11 16,0 0-11-16,0-5 10 0,0 0-10 0,-6 0 0 16,6 0 0-16,6-9 8 0,-6 4-8 0,0-14-9 31,5 10 9-31,-5-10-13 0,5 14 22 0,-5-14 5 0,0 0 1 0,0 0 0 0,0 0-15 0,0 0 0 15,0 0 0-15,0 0 0 0,0 0 44 0,0 0 4 0,11 10 0 0,-11-10 0 16,11 14-57-16,-11-14-11 0,11 5-3 0,0 0 0 16,5 0 37-16,-5 0 7 0,5-1 2 0,0-4 0 15,0 0-1-15,6 0 0 0,-6 0 0 16,6 0 0-16,-1 0 16 0,6 0 3 16,-11-4 1-16,6 4 0 15,0-5-42-15,-1 0 0 0,1 0 0 0,5 0-11 16,-6 1 11-16,1-6 0 0,-6 5 0 0,6 0 8 0,-6 5-8 0,0 0 0 0,1 0 8 0,-1-4-8 15,-5-6 0-15,-1 10 0 0,-4-10 0 0,5 10 0 16,-11-9-149-16,-6-1-35 0,1 1-6 0,-1-1-2 16,-4 5 0-16,-1-4 0 0,-5-1 0 15,-1 5 0 1</inkml:trace>
  <inkml:trace contextRef="#ctx0" brushRef="#br0" timeOffset="250">87 459 1267 0,'0'0'28'0,"0"0"5"0,5-5 2 0,6 0 1 0,-11 5-36 0,5 0 0 31,6-5 0-31,-6 1 0 0,6-1 109 0,5 0 15 16,-5 0 4-16,5 5 0 0,1 0 0 0,-1 0 0 15,5 0 0-15,-4 0 0 0,4 0-52 0,-5 0-9 16,6 0-3-16,-6 0 0 0,0 0-51 0,6 0-13 0,0 0 0 0,-1 0 0 0,-10-5 0 0,0 5 0 15,-6-5 0-15,-5 5 0 0,0 0 0 0,0 0 0 16,11-4 0-16,-11 4 0 0,0 0 0 0,-5-10 0 0,-1 5 0 0,1-4 0 31,-6-1-151-31,0 0-33 0,-5 1-6 0</inkml:trace>
  <inkml:trace contextRef="#ctx0" brushRef="#br0" timeOffset="468">22 79 230 0,'0'0'10'0,"0"0"2"0,11-9-12 0,-11 9 0 0,0 0 0 0,0 0 0 0,10-5 264 0,7-5 51 15,-7 1 9-15,7 9 3 32,-1-5-191-32,-5 0-37 0,5 0-8 0,0 1-2 0,0-1-20 0,6 5-4 15,-1-5-1-15,12 0 0 0,-6 0 0 0,0 5 0 16,5-4 0-16,-10 4 0 0,5-5-51 0,-6 5-13 0,6 5 0 0,-5-1 0 15,0 6-33-15,-6-5-10 0,-16-5-1 0,22 5-1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1:06.9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1036 0,'0'0'23'0,"0"0"5"0,0 0 0 0,0 0 1 0,0 0-29 0,0 0 0 16,0 0 0-16,0 0 0 0,0 0 57 0,0 0 6 16,0 0 1-16,0 0 0 0,0 0 29 0,0 0 7 15,0 0 0-15,0 0 1 0,0 0-59 0,0 0-12 16,0 0-2-16,0 0-1 0,0 0 29 0,0 0 7 15,0 0 1-15,0 0 0 0,0 0-52 0,7-6-12 16,-7-4 0-16,0 10 0 0,0 0 0 0,0 0 0 16,0 0 0-16,0 0 0 0,0 0 0 0,0 0 0 15,0 0 0-15,0 0 0 0,0 0 0 0,0 0 0 16,0 0 0-16,0 0 0 0,0 0 0 0,0 0 0 0,0 0 0 16,0 0 0-16,0 0 0 0,0 0 0 0,0 0 0 0,0 0 0 15,-7 16 0-15,7-16 0 0,0 0 0 0,0 0 0 16,0 0 0-16,0 0 0 0,0 0 0 0,0 0 0 15,0 0 0-15,0 0 0 0,0 0 0 0,0 0 0 16,0 0 0-16,0 0 0 0,0 0 0 0,7 11 0 16,-7-11-100-16,0 0-22 0,0 0-5 0,12 0-1 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1:07.6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0 917 1069 0,'6'-27'23'0,"-6"27"5"0,0 0 0 0,0 0 4 0,0 0-32 16,0 0 0-16,0 0 0 0,0 0 0 0,0 0 50 0,0 0 4 16,0 0 1-16,0 0 0 0,0 0-6 0,0 0-1 15,0 0 0-15,0 0 0 0,0 0-25 0,0 16-6 16,0-16-1-16,0 22 0 0,0 16 39 0,0-11 7 16,0-6 2-16,6 1 0 0,-6 5 0 0,7 11 0 15,-1-6 0-15,-6 6 0 0,6 0 0 0,-6 5 0 16,6 1 0-16,0 4 0 0,0 6 0 0,-6-5 0 15,0-11 0-15,0 0 0 0,0 0-52 0,6-1-12 16,-6 1 0-16,6 0 0 0,-6-11 0 0,0 6 0 0,0-1 0 16,0 1 0-16,0-6 0 0,0-6 0 0,0 1 0 15,0-6 0-15,0 6 0 0,6-6 0 0,-6-16 0 0,0 11 0 16,0-11 0-16,0 0 0 0,0 0 0 0,0 0 0 16,0 0 0-16,0 0 0 0,0 0 0 0,0 0 0 15,0 0 0-15,0 0 0 0,12-6 0 0,1 1 0 16,-7-6 20-16,6 6 2 0,-6-6 0 0,6 0 0 15,-6 0-35-15,6-5-7 0,0 0-2 0,1-6 0 0,-1 11 22 16,0 1 0-16,0-7 0 0,0 1 0 0,0 0 0 16,7 5 0-16,-7 0 0 0,0-5 0 0,0 5 0 0,0-5 0 15,7 11 0-15,-1-1 0 0,-6-5 0 0,0 6 0 16,0 5 0-16,1 0 0 0,-1 0 0 0,-12 0 0 16,0 0 0-16,18 11 0 0,-12 0 47 0,6-6 13 15,-6 6 4-15,0 0 0 16,-6 5-103-16,0 0-20 0,6 0-4 0,-6 0-1 0,0 1 52 0,7 4 12 15,-7-4 0-15,0 4 0 0,0-5 0 0,0 6 0 16,6-6 0-16,-6-5 0 16,-6 5-105-16,6-16-19 0,0 0-3 0,0 0-513 0,0 0-102 0</inkml:trace>
  <inkml:trace contextRef="#ctx0" brushRef="#br0" timeOffset="761">481 658 730 0,'0'0'16'0,"0"0"3"0,0 0 1 0,0 0 1 0,0 0-21 16,0 0 0-16,0 0 0 0,0 0 0 15,0 0 65-15,0 0 9 0,0 0 2 0,0 0 0 0,0 0-10 0,0 0-2 16,0 0 0-16,0 0 0 0,0 0 8 0,0 0 0 16,0 0 1-16,0 0 0 0,12 0-7 0,0-6-2 15,0 1 0-15,1-6 0 0,-1 6 0 0,0-6 0 16,0 0 0-16,0-5 0 0,6-1-16 0,-5 1-4 16,-1-5-1-16,0 4 0 0,0 7-15 0,0-12-2 0,0-5-1 15,1 5 0-15,-7 1-25 0,6-6 0 0,0 0 0 16,-6 0 0-16,0 0 0 0,-6 5 0 0,6-5 9 15,-6 0-1-15,-6 5-8 0,6 1 0 0,-6-1 0 16,0 6 0-16,0-1-9 0,-6 7 9 0,-6-1-10 16,5 11 10-16,1 0-16 0,-6 5 4 0,-6 1 0 15,5 4 0-15,7 12 2 0,-6-6 1 0,0 6 0 0,-7 5 0 16,7 0 9-16,6 5 0 0,12-4 0 0,-6 4 0 16,0 0 20-16,6 1-1 0,0-6 0 0,6 5 0 15,0 1-19-15,6-6 0 0,6 0 0 0,-5-6 0 0,5 1 55 16,0-6 7-16,0 1 2 0,1-7 0 15,-1 1 0-15,0-5 0 0,0 4 0 0,1-4 0 0,-1-1-64 16,-6 1-23-16,6-6 1 0,0 0 0 0,-5 0 35 0,5 0 7 16,-18 0 2-16,12 0 0 15,-12 0-120-15,0 0-24 0,12-6-5 0,-6-5-581 16,-6 11-116-16</inkml:trace>
  <inkml:trace contextRef="#ctx0" brushRef="#br0" timeOffset="1095">1083 820 748 0,'0'0'33'0,"6"-11"7"0,-6 11-32 0,6-11-8 16,6 6 0-16,1-6 0 0,-7 0 184 0,6 0 34 15,-6 1 7-15,6-1 2 0,-6 0-146 0,0-5-29 16,6-1-5-16,1 1-2 0,-13 0 8 0,0 0 2 16,6 0 0-16,-6-6 0 0,0-16-39 0,-6 0-8 15,0 6-8-15,-1-11 11 0,1-6-11 0,-6 0 0 16,0 1 9-16,-6-1-9 0,-7 0 0 0,7 6 0 16,6 0 0-16,-12 10-12 0,5 1 4 0,-5 10 0 15,0 6 0-15,6 5 0 16,-7 0-55-16,-5 6-10 0,5 16-3 0,1-11-444 15,-6 0-90-15</inkml:trace>
  <inkml:trace contextRef="#ctx0" brushRef="#br0" timeOffset="1396">347 733 1267 0,'0'0'28'0,"0"0"5"0,0 0 2 0,-6-5 1 16,-12-11-36-16,6 5 0 0,-1-5 0 0,1 5 0 0,0-5 0 0,0-6 0 15,-6-5 0-15,5 0 0 0,-5 0 58 0,6 0 5 16,0-6 1-16,6 12 0 0,-6 5-64 0,6-6-16 15,-1-16-2-15,1 6 0 0,0 5 29 0,6 0 5 16,0-1 2-16,0 7 0 0,0-6-18 0,0 11 0 16,6-1 0-16,7-4 0 0,-7 10 0 0,0 0 0 15,6 0 0-15,0 0 0 16,0 6-99-16,0-6-23 0,19-5-5 0,-31 16-1 0</inkml:trace>
  <inkml:trace contextRef="#ctx0" brushRef="#br0" timeOffset="2219">1253 2139 1047 0,'0'0'46'0,"0"0"10"0,0 0-44 0,0 0-12 15,0 0 0-15,0 0 0 0,0 0 102 0,0 0 18 16,7 11 4-16,-7-11 1 0,0 0-34 0,0 0-7 16,0 0-2-16,12 11 0 0,-6 10-39 0,0-10-8 15,-6-11-2-15,0 0 0 0,0 16-11 0,0 1-2 16,0 4-1-16,6 1 0 0,0 0 3 0,0 5 1 15,0-11 0-15,-6 5 0 0,6 1-3 0,0 0 0 0,0-1 0 0,1 1 0 16,-7-6-4-16,6 6 0 0,0-6-1 0,6 0 0 16,-12-5-7-16,6 5 0 0,0-5-8 0,0 0 12 15,6 0-4-15,-6 0 0 0,0-1-8 0,7 1 12 16,-7 0-4-16,6-6 0 0,-12-5-8 0,6 11 12 16,0 0-12-16,-6-11 0 0,0 0 0 0,0 0 0 15,0 0 0-15,0 0 0 0,0 0 0 0,0 0 0 0,0 0-14 16,0 0-6-16,0 0 0 0,0 0-1 0,6-11 33 15,0-5 8-15,0 0 0 0,6 5 1 0,-5-5-13 16,-1 0-8-16,0-6 10 0,0 0-10 0,6 1 10 16,-6 4-10-16,0-4 10 0,6-1-10 0,-6-5 9 0,0 6-9 15,-6-1 8-15,13 0-8 0,-13-5 0 0,6 6 8 16,0 4-8-16,-6-4 0 0,6-1 0 0,-6 6 8 16,6 5-8-16,-6 11 0 0,0-11 0 0,6 0 0 15,-6 6 8-15,0 5-8 16,0-11-30-16,-6 6-8 0,6-1-2 0,-6 1 0 15,6 0-121-15,-12-1-25 0,6 1-5 0,-7 5-1 0</inkml:trace>
  <inkml:trace contextRef="#ctx0" brushRef="#br0" timeOffset="2629">1241 1912 230 0,'0'0'20'16,"0"0"-20"-16,0 0 0 0,0 0 0 0,0 0 184 15,0 0 32-15,0 0 6 0,0 0 2 0,0 0-128 0,0 0-26 16,0 0-5-16,6 0-1 0,-6 0 28 0,13 0 6 16,-1-5 1-16,6 5 0 0,-6 0-16 0,0 0-3 15,7-6-1-15,-1 6 0 0,0 0-7 0,-6 0-2 16,0 0 0-16,7 0 0 0,-1 0 2 0,0 0 0 15,0 0 0-15,1 0 0 0,-1-5-63 0,0-1-9 16,-6 1 0-16,7 5-12 0,-7-5 12 0,-12 5 10 16,12-6-2-16,-12 6 0 0,0 0-8 0,0 0 0 15,12-11 0-15,0 6 8 0,-12 5-8 0,12-11 0 16,1 0 0-16,-7 1 0 0,0-7 0 0,0 1 0 16,0 0 0-16,0 0 0 0,-6-1 0 0,0 7 0 15,-6-1 0-15,0 0-11 0,6 0 11 0,-6 0 0 16,-6 1 10-16,5 4-10 0,-5-5 0 0,0 1 0 0,0 4 0 15,6 1-10-15,-12-6 10 0,5 5 9 0,1 1-1 0,0 0-8 16,6-1 10-16,-6 6-10 0,6-5 8 0,-6-1-8 16,6 6 0-16,6 0-12 0,-7 0 0 0,7 0 1 15,0 0-196-15,0 0-39 0,0 0-8 16,0 0-2-16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3-01-23T06:12:13.1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24 890 1094 0,'0'0'97'16,"0"0"-77"-16,0 0-20 0,0 0 0 0,0 0 73 0,0 0 11 15,0 0 3-15,0 0 0 0,0 0-23 0,0 0-5 16,0 0-1-16,0 0 0 0,0 0-29 0,-6-11-5 15,0 0-2-15,0-5 0 0,6 5-10 0,0-5-3 16,-6-6 0-16,6 6 0 0,0-6-9 0,0 1 0 16,0-6 0-16,6 5 0 0,-6-5 34 0,6 0 5 15,-6 5 1-15,6 1 0 0,-6-1-24 0,6 6-5 16,-6 0-1-16,0-1 0 0,6 7-10 0,-6-1 0 16,0-5 9-16,0 16-9 0,6-11 8 0,-6 11-8 0,0-11 8 15,0 11-8-15,0 0 10 0,0 0-2 0,13-5-8 0,-1 5 12 16,-6 5-12-16,6 0 0 0,0 1 0 0,0 10 0 31,7 0 0-31,-7 0 0 0,0 6 0 0,6 0 0 16,0-6 0-16,1 6 0 0,-1 5 0 0,0-6 0 15,-6 1 0-15,7 5 0 0,-7-5 0 0,6 5 0 16,0-6 0-16,0-5 0 0,-5 6 0 0,5-6 0 16,0-5 24-16,-6 0 3 0,-12-11 0 0,19 11 0 15,-19-11-13-15,18 5-2 0,-6 1-1 0,-12-6 0 16,0 0 2-16,18-6 1 0,-6 1 0 0,1-1 0 0,-7-4-4 15,6-1-1-15,0-6 0 0,-6 1 0 0,0-11-9 16,0 0 0-16,-6-5 9 0,6-6-9 0,-6 0 0 16,0 0 9-16,-6-5-9 0,0 0 0 0,0-1 0 15,0-4 0-15,0-12 0 0,-6 6 0 0,6 0 0 0,6 11 0 16,-13 0 0-16,13 5 0 0,-6 11 0 0,6 5 0 16,6-5 0-16,-6 0 0 0,0 11 0 0,0 0 0 15,0 5 0-15,0 11 0 0,0 0 0 0,0 0 16 16,0 0-3-16,0 0-669 15,13 16-133-15</inkml:trace>
  <inkml:trace contextRef="#ctx0" brushRef="#br0" timeOffset="270">949 387 403 0,'0'0'36'0,"0"0"-36"16,0 0 0-16,0 0 0 0,0 0 232 0,0 0 40 15,6-11 8-15,-6 11 2 0,0 0-123 0,18 0-25 16,0 0-5-16,1 0-1 0,-7 0-36 0,12 0-7 16,1 0-1-16,-1 0-1 0,-6 5-31 0,6-5-5 15,-5 0-2-15,-1 0 0 0,-18 0-18 0,12 6-4 16,6 5-1-16,1-11 0 0,-7-6-22 0,0 6-15 15,-12 0 3-15,0 0 0 16,12-5-100-16,-12 5-19 0,0 0-4 0,0 0-785 0</inkml:trace>
  <inkml:trace contextRef="#ctx0" brushRef="#br0" timeOffset="424">979 657 2095 0,'0'0'46'0,"0"0"10"0,19 0 1 0,-1 0 2 0,0 0-47 0,6 0-12 0,1 0 0 0,5 6 0 16,-12-6 74-16,1 5 13 0,-1-5 2 0,6 0 1 16,1 0-72-16,-1 5-18 0,0-5 0 0,-6 0 0 15,1 0-48 1,-1 0-12-16,0 11-4 0,0-5-947 0</inkml:trace>
  <inkml:trace contextRef="#ctx0" brushRef="#br0" timeOffset="711">1673 208 691 0,'0'0'30'0,"0"0"7"0,0 0-29 0,0 0-8 15,6 17 0-15,-6-1 0 0,6 0 166 0,-6 0 32 16,0 6 6-16,6 0 2 0,0-12-88 0,0 7-18 15,-6-1-3-15,6 11-1 0,0-5-36 0,0-1-8 0,0 6-2 16,1 6 0-16,-1-6 9 0,0 0 1 0,6 5 1 0,-6-5 0 16,-6 6-33-16,6-1-6 0,0 1-2 0,0-1 0 15,-6-5-12-15,6 0-8 0,-6 0 8 0,0-5-8 16,0-6 0-16,0 0-13 0,0-16 1 0,0 0 1 16,0 0-170-16,0 0-35 15,0 0-6-15</inkml:trace>
  <inkml:trace contextRef="#ctx0" brushRef="#br0" timeOffset="933">1782 511 1785 0,'0'0'39'0,"12"6"8"0,1-6 1 0,-1 5 4 0,6-5-42 0,-6 5-10 15,6 1 0-15,7-6 0 0,-1 5 88 0,0-5 15 16,1 6 3-16,5-1 1 0,1-5-57 0,-1 6-11 15,0-1-3-15,1 0 0 0,-13 6-2 0,6-11-1 16,1 0 0-16,-1 0 0 0,0-5-46 0,1-1-10 0,-7 6-1 0,0-5-1 16,-18 5 5-16,6 0 2 0,-6 0 0 15,0 0-662-15,0 0-132 0</inkml:trace>
  <inkml:trace contextRef="#ctx0" brushRef="#br0" timeOffset="1202">2135 922 1324 0,'18'0'59'0,"-18"0"12"15,0 0-57-15,0 0-14 0,0 0 0 0,0 0 0 0,6-11 136 0,-6 11 25 16,0 0 5-16,0-10 1 0,0-17-81 0,0 0-16 31,0-6-3-31,0-5-1 0,6-5-47 0,1 0-10 16,-7-1-1-16,-7 1-8 0,7-5 0 0,-6-7 0 15,0 7 0-15,0-6 0 0,0 5 0 0,6 6 0 16,-6 0 0-16,6 5 0 0,0 5 0 0,0 1 0 16,0-1 0-16,12 12 0 0,-12-6 0 0,6 10 0 15,0 7 0-15,7-7 0 16,-13 17-116-16,0 0-29 0,0 0-7 0,0 0 0 0</inkml:trace>
  <inkml:trace contextRef="#ctx0" brushRef="#br0" timeOffset="1456">2549 798 518 0,'0'0'46'0,"0"0"-37"0,0 0-9 0,0 0 0 0,0 0 190 0,0 0 36 16,0 0 7-16,18-11 2 0,-12-5-75 0,6 0-16 15,6-6-2-15,-5 6-1 0,5-6-60 0,0 6-12 16,0-6-2-16,1 1-1 0,-1-1-26 0,6 0-4 16,-6 6-2-16,7-11 0 0,-7 5-18 0,-6 1-3 15,6-6-1-15,1 5 0 0,-1 6-12 0,0-6 0 16,-6 1 8-16,1 4-8 0,-7 1-15 0,6 0-5 16,-6 11-2-16,-6-12-641 15,0 1-128-15</inkml:trace>
  <inkml:trace contextRef="#ctx0" brushRef="#br0" timeOffset="1662">2585 327 1152 0,'0'0'102'0,"12"11"-82"0,7 0-20 0,-7 5 0 16,6-5 194-16,-6 5 34 0,6-5 8 0,1 5 0 15,-1 6-102-15,0-6-21 0,7 0-4 0,-1 1-1 0,-6-1-68 0,6 0-13 16,1 6-3-16,-7-6-1 0,6-5-23 0,1 5 0 15,-1 0 0-15,-6 6 0 16,1-11-95-16,-1 5-23 0,0 0-5 0,0-5-853 16</inkml:trace>
  <inkml:trace contextRef="#ctx0" brushRef="#br0" timeOffset="2154">3236 111 1267 0,'0'0'56'0,"0"0"12"0,0 0-55 0,0 0-13 0,6 22 0 0,0-6 0 16,0 0 105-16,-6 6 19 0,0-6 3 0,0 11 1 15,0 0-52-15,0 0-9 0,0 0-3 0,0 6 0 16,13-1-51-16,-13 1-13 0,6-1 0 0,0 11 0 16,0 6 37-16,6-11 5 0,-6-17 1 0,0 6 0 15,0-5-18-15,6 5-3 0,1-5-1 0,-1-1 0 16,-6-4-1-16,6-7-1 0,-6 1 0 0,-6-11 0 0,0 0-3 15,12 11-1-15,6 5 0 0,-18-16 0 0,13-11-7 0,-1 6-8 16,-6 5 11-16,12 0-11 0,-18 0 0 0,6-11 0 16,6-21 0-16,-6 5 0 0,7 0 0 0,-7 0 0 15,6-6-8-15,-6 1 8 0,0-1 0 0,0 1 0 16,0 5 0-16,0 5 0 0,-6-5 0 0,6 11 0 16,-6 0-10-16,0 5 10 0,6 5 0 0,-6 6 0 15,0 0 0-15,0 0 0 16,7 17-30-16,-7-1-2 0,6 11 0 0,0 0 0 0,6 5 53 0,-6 6 11 15,6 0 1-15,-6 0 1 0,6-6-26 0,1 1-8 16,-1 5 0-16,-6-11 0 0,6-6 0 0,0 1 0 16,0 0 0-16,-6-6 0 0,7-11 0 0,-1 1 0 0,0 5 0 15,6-6 0-15,-6-16 0 0,0 0 0 0,13-5 11 0,-7 0-3 16,6 0 6-16,1-6 2 0,-1-5 0 0,-6 0 0 16,7-11-4-16,-13 6-1 0,6-6 0 0,0 0 0 15,1 5-11-15,-7 1 0 0,0-6 0 0,0 0 0 16,-12 6 0-16,6-1 0 0,0 1 0 0,-6 5 0 15,6 0-10-15,0 0 10 0,-6 0-13 0,0 5-701 16,-6 6-140-16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00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740 131 1267 0,'0'0'28'0,"0"0"5"0,0 0 2 0,0 0 1 0,0 0-36 0,0 0 0 0,0 0 0 0,0 0 0 16,0 0 58-16,0 0 5 0,0 0 1 0,0 0 0 15,0-10 0-15,0 1 0 0,0-1 0 0,-5 5 0 0,0-9 0 0,-6 4 0 16,5 1 0-16,-4 4 0 0,-1-5 0 0,0 10 0 16,-5-14 0-16,5 9 0 0,-5 0-52 0,-1-4-12 15,-4-1 0-15,5 5 0 0,-6 5 0 0,-5 0 0 16,5 0 0-16,1 15 0 0,-6-6 54 0,0-4 8 15,-11 14 2-15,6 5 0 0,-6-14-52 0,5 14-12 16,-4 5 0-16,4 4 0 0,1 1 33 0,-1 14 4 16,6-9 1-1,0 9 0-15,6 4-10 0,4-4-1 16,1 0-1-16,11 0 0 0,-1 0-26 0,6 0 0 0,11 0 0 0,5-4 0 0,6-1 0 0,5 0 0 16,-5-9 0-16,5 4 0 15,5-4 56-15,1-1 7 0,-1-4 1 0,6-5 0 0,0 0-52 0,-1-5-12 16,-4 5 0-16,-1-9 0 0,1-1 54 0,-1 5 8 15,-5-14 2-15,11 0 0 0,-6 9-52 0,1-9-12 0,-6 0 0 16,5 0 0-16,1 4 0 0,-6-9 0 0,0 0-9 0,0 0 9 31,0 0-53-31,0 0-5 0,-6-14-1 0,1 9-821 0,-6 0-165 0</inkml:trace>
  <inkml:trace contextRef="#ctx0" brushRef="#br0" timeOffset="374">1394 1058 1958 0,'0'0'43'0,"0"0"9"0,11 9 1 0,-11-9 3 0,11-9-45 0,-1-1-11 15,-10 10 0-15,6-5 0 0,-1-14 38 0,1 5 6 16,-6-1 0-16,0 6 1 0,0-10-22 0,-6-1-5 15,1-4-1-15,-6 0 0 0,0 5-17 0,-5 5 0 16,0-10 8-16,-6 0-8 0,1 0 0 0,-6 14 0 16,5-9 0-16,-10 14 0 0,-6 5 55 0,5 0 7 15,6 0 2-15,6 10 0 0,-1 9-52 0,6 0-12 0,5 5 0 16,0-9 0-16,0 9 39 0,6 4 5 0,0 1 0 0,15 5 1 16,17-5-24-16,-16-1-5 0,-16-4 0 15,-1 5-1-15,17 0-15 0,0-5 9 0,0-10-9 31,5 1 8-31,6-1-8 0,-6-4 0 0,0-1 0 0,0-9 0 0,1 10 0 0,-1-10 0 0,0 0 0 0,-5 0 0 16,5 5 0-16,-5 4 0 0,0-9 0 0,5 0 0 31,-5-14-152-15,-6 4-32-16,17-14-6 0,-1 0-2 0</inkml:trace>
  <inkml:trace contextRef="#ctx0" brushRef="#br0" timeOffset="766">1713 866 1958 0,'0'0'43'0,"0"0"9"16,11 14 1-16,-6-4 3 0,6 4-45 0,-6 1-11 0,-5 4 0 0,6-5 0 0,-1 1 104 0,-5 4 20 15,0 5 3-15,0 0 1 0,0 0-103 0,0-15-25 16,0 15 0-16,0-9 0 0,0 4 56 0,0-5 7 16,0 1 1-16,5 4 0 0,-5-5-52 0,6 1-12 31,-1 4 0-31,-5-14 0 0,0 5 0 0,0-10 0 0,6 9 0 0,-6-9 0 0,0 10 0 0,0-10 0 15,0 0 0-15,0 0 0 0,0 0 0 0,0 0 0 16,5-10 0-16,0 1 0 0,-5 9 0 0,6-15 0 31,-6-9 0-31,5 14 0 0,1-14 0 0,-1 5 0 16,0-5 0-16,1 5 0 0,-1 0 0 0,1 4 0 0,-1-9 0 0,6 5 0 0,-11 5 0 0,0-5 0 16,11 4 0-16,-1 6 0 0,-4 4 8 0,-6 5-8 15,16-10 11-15,0 10-11 0,0 10 0 0,1-10 0 16,-7 5 0-16,12 4-12 0,-6 1 58 0,0 4 12 15,-5 5 2-15,5 5 1 0,-5 5-32 0,5 0-6 16,-5-5-2-16,0 5 0 0,0 14-21 0,0-14 9 0,0 0-9 0,-1 9 0 31,-4-14-24-31,5 5-11 0,-6 0-2 0,6-5-1 16,-6 0-210 0,1-10-43-16</inkml:trace>
  <inkml:trace contextRef="#ctx0" brushRef="#br0" timeOffset="1139">2345 880 1497 0,'0'0'66'0,"0"0"14"0,0 0-64 0,5 15-16 16,1 4 0-16,-1-10 0 0,0 6 144 0,-5-1 24 0,6 1 6 0,-1 4 1 0,1 5-24 0,-1 0-5 16,0 0-1-16,6-5 0 15,-5 5-116-15,4 0-29 0,1 0 0 0,5 0 0 0,6 14 47 0,-6-4 3 16,0-10 1-16,1 10 0 0,4-5-31 0,6 4-5 15,-16-9-2-15,5 0 0 0,1-5-13 0,-1-4 0 16,-5 9 0-16,-1-15 0 0,-10-9 0 0,11 15 0 16,5-10 0-16,-5-1 0 0,-11-4 0 0,11 0 0 15,-11 0 0-15,16 0 0 0,-10-4 0 0,-6 4 8 16,16-5-8-16,-5-5 0 0,-1-4 0 0,-4-10 0 16,5 0 0-16,-6 0 0 0,6-10 0 0,-6-4-8 0,1 4 8 15,-1-9 0-15,0 4 0 0,1 1-8 0,-1-5 8 0,1 4 0 31,-1-4 0-31,0 5 0 0,1-1 0 0,-1 6 0 0,6 9 0 0,-6 0 8 0,1-10-8 32,5 20 0-32,-6-15 0 0,6 24 11 0,-11 5-11 0,5-14 10 15,6 4-10-15,-6-4 0 0,-5 14-12 0,0 0 12 16,0 0-139-16,0 0-20 0,0 0-4 0,0 0-951 0</inkml:trace>
  <inkml:trace contextRef="#ctx0" brushRef="#br0" timeOffset="2251">5489 1346 1148 0,'0'0'25'0,"0"0"6"0,0 0 1 0,0 0 0 0,0 0-32 0,0 0 0 0,5 10 0 0,-5-10 0 31,0 0 73-31,0 0 9 0,0 0 2 0,0 0 0 0,0 0 9 0,0 0 3 0,0 0 0 0,0 0 0 16,0 0-26-16,0 0-5 0,0 0-1 0,0 0 0 31,0 0-25-31,0 0-6 0,-10 9-1 0,4 1 0 16,-5-10-32-16,0 0 0 0,1-10 0 0,-1 10 0 0,-5-14 32 0,-6 4 0 0,6-14 0 0,-11 5 0 31,0 0-32-31,-6-5 0 0,6 5 0 0,-5-6 0 0,-6 11 0 0,0-5-20 0,-5 4 2 0,11 15 1 16,-1-14 17-16,1 9 12 15,0 0-1-15,-1 5-1 0,6 5 8 0,0 5 2 0,0-1 0 0,0 1 0 16,0 4-2-16,11 1 0 0,-6 4 0 0,11-4 0 16,1 4-3-16,-1 0-1 0,5 0 0 0,1-4 0 15,5 4-14-15,0-5 0 0,0-9 0 0,0 5 0 0,5-1 54 16,-5 1 8-16,0-5 2 0,6 4 0 0,-6-9-52 0,0 0-12 16,11 10 0-16,-11-10 0 0,10-10 0 0,7 10 0 15,4-14 0-15,1 4 0 0,5-4 0 16,0 4 0-16,-6-14 0 0,-4 0 0 15,-1 0 54-15,5-9 8 0,1-6 2 0,5-4 0 16,-5 4-76-16,-1 1-16 0,1-5-2 0,0-5-1 31,-6 0 31-31,-5-10 0 0,-1 10-8 0,1-14 8 0,-5 9 0 0,-6 0 0 16,0-5 0-16,-6 1 0 0,-5 9 0 0,1-15 0 0,-7 11 0 0,-4-1 0 0,-6 10 0 0,0 4 0 16,-11 1 0-16,0 4 0 0,0 0 15 0,0 1-4 15,6 18-1-15,5 1 0 16,-5 4-2-16,5 10 0 0,-6 0 0 0,6 0 0 0,6 10-8 0,-6 4 0 15,10 10 0-15,1 10 0 0,5 4 0 16,-10-4-17-16,-1-10 4 0,1 10 1 16,4 4-94-16,12-4-18 0,0 4-4 0,10 1-1 15,0 4-111-15,6-10-21 0</inkml:trace>
  <inkml:trace contextRef="#ctx0" brushRef="#br0" timeOffset="2802">6197 823 691 0,'0'0'61'0,"0"0"-49"15,-6 9-12-15,-10-9 0 0,5 10 129 0,-5-10 23 16,-6 5 5-16,6 4 1 0,-5-9-74 0,-1 10-14 16,6 4-3-16,-6-4-1 0,6-1 50 0,0 6 9 15,-6 9 3-15,6-15 0 0,-6 15-72 0,6 0-13 16,0 0-3-16,5 0-1 0,0 5-11 0,6-5-3 16,-6-5 0-16,11 5 0 0,5 0-25 0,1 10 0 15,-1-10 0-15,6 0 0 0,-6-9 56 0,1 4 7 16,5 0 1-16,5 0 0 0,-11-4-52 0,6-6-12 15,-11-9 0-15,0 0 0 0,16 0 0 0,-16 0 0 0,6-14 0 16,10 4 0-16,-5-14 0 0,5 0 0 0,-5 0 0 16,0 0 0-1,-1 0 0-15,1-10 0 0,0 1 0 0,0-6 0 16,-6-9 0-16,-5 5 0 0,6-10 0 0,-1 1 0 0,-5-1 0 0,0-5 0 0,0-14 0 16,-5 14 0-16,5 10 0 0,-6-9 0 0,1-15 0 0,5 5 0 15,-11 14 0-15,6-5 0 0,5 10 0 0,-6 0 0 16,1 24 0-16,5 0 0 0,-6 5 0 15,1 14 0-15,5 5 32 0,0 0 4 0,-5 14 1 0,5 10 0 16,0 15-8-16,0 4-1 0,10 5-1 0,-4 0 0 16,5 15-27-16,5 4 0 0,0-10 0 0,11 15 0 15,-5-14 29-15,5 4 1 0,0-4 0 0,0-10 0 0,-6 10-22 16,6-10-8-16,-5 0 0 0,-1-15 0 0,6 6 0 0,-5-1 0 16,0-4-8-16,-1-1 8 15,1-18-122-15,0 9-18 0,-1-5-3 16</inkml:trace>
  <inkml:trace contextRef="#ctx0" brushRef="#br0" timeOffset="3831">0 2042 806 0,'0'0'36'0,"11"0"7"0,5 10-35 0,0-10-8 15,6 5 0-15,0 4 0 0,5 1 156 0,0-10 28 16,0 9 7-16,5-9 1 0,1 0-103 0,-1 5-20 16,6 5-4-16,-6-10-1 0,6 0 0 0,0 0 0 15,5 0 0-15,0 9 0 0,0-9 0 0,6 0 0 0,5 0 0 0,6 0 0 31,4 0 0-31,7 0 0 0,-1 0 0 0,5-9 0 0,-10 9 0 0,0 0 0 0,-5 0 0 16,-1 0 0-16,-5-15 0 0,0 15 0 0,0 0 0 31,0-9 0-31,5 9-51 0,6 0-13 0,0-10 0 0,0 5 0 16,5 5 0-16,-5 0 0 0,0-4 0 0,0-1 0 0,-6 5 54 0,-5-10 8 0,0 5 2 0,6 1 0 16,-1-1-52-16,0-5-12 15,6 1 0-15,5 4 0 0,1-5 0 0,-1 5 0 0,0 1 0 0,-5-1 0 16,0 5 8-16,-11-10 0 0,0 5-8 0,-6 5 12 15,6-4-4-15,-5-1-8 0,-6 5 11 0,-5 0-11 16,11-10 0-16,-1 5-14 0,6-4 1 0,6 9 0 16,-1 0 13-16,6-10 0 0,-6 10 0 0,1-9 0 15,-6 9 29-15,0 0 9 0,-5-5 2 0,-1 5 0 16,1 0-27 0,5-10-5-16,-6 10 0 0,6 0-8 0,1-9 12 0,4 4-12 0,0 0 12 0,1 0-12 0,-1-4 0 15,-5 4 0-15,0 0 0 0,0 0 0 0,-11 5 0 16,1 0 0-16,-1-9 0 0,0 9 0 0,0 0 26 0,1 0 5 15,4 0 1-15,1 0 0 0,5 9-41 0,5-9-8 16,1 0-2-16,10 5 0 0,0 0 27 0,-5 0 6 31,-6 4 1-31,-5-9 0 0,0 0-15 0,-5 0 0 16,-6 5 0-16,6 0 0 0,-6-5 9 0,-10 5-1 0,10 4 0 0,0-9 0 0,0 0-8 0,6 10 0 16,-6-10 0-16,11 0 0 0,5 0 0 0,17 5 0 15,-6 4 0-15,6 1 0 0,-6-1 0 0,-10-4 0 16,10 5 0-16,0-5 0 0,-5-5 0 0,5 4 8 15,0-4-8-15,-5 0 0 0,0 5 0 0,0 5 0 16,0-10 0-16,0 5 0 0,-6-1 0 0,-5-4 0 0,5 5 0 16,-10 5 0-1,-6-10 0-15,-5 0 0 0,0 0 0 0,0 0 0 0,-6-10 0 0,6 10 0 0,-6 0 0 0,-5 0 0 16,0 0 0-16,0 0 0 0,-5 0 0 0,5 10 0 16,0-10 0-16,-5 0 0 0,-6 9-12 0,0 6 12 15,-5-10-25-15,0-1 2 0,-1 1 1 0,-10-5 0 31,0 0-42-15,0 0-8-16,0 0-1 0,0 0-1 0,-5 15-131 0,-6-6-27 0,-5 1-4 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15.6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783 797 1497 0,'0'0'66'0,"0"0"14"0,0 0-64 16,0 0-16-16,0 0 0 0,0 0 0 0,0 0 106 0,0 0 18 15,0 0 3-15,-5-15 1 0,0 6-56 0,-6-10-10 16,5-1-2-16,6 1-1 0,6 0-19 0,-6-10-3 0,-17 0-1 0,7-4 0 16,4-1-2-16,1 1-1 0,-1-6 0 0,1 5 0 0,0-4-33 15,5 0 0-15,0 9 0 0,5-5 0 16,-5 5 14-16,11 5-4 0,-6 5-1 0,-5-5 0 0,-5 0-9 0,-6 0 0 15,11 10 0-15,-16-1 0 16,0 6-228-16</inkml:trace>
  <inkml:trace contextRef="#ctx0" brushRef="#br0" timeOffset="299">0 249 345 0,'0'0'31'0,"0"0"-31"0,0 0 0 0,5 0 0 15,1 0 217-15,-1 0 38 16,-5 0 7-16,0 0 2 0,6-4-167 0,-6 4-33 0,5-5-6 0,6 0-2 0,-11 0-45 0,11-4-11 0,-1 9 0 0,1-5 0 16,-5-5 0-16,4 1 0 0,7 4 0 0,-7-5 0 15,7-4 76-15,-1 4 12 0,11 10 2 0,0-9 1 16,-6-1-3-16,6 0 0 0,0 1 0 0,11 4 0 31,-5 0-8-31,5 10-3 0,10 5 0 0,1-6 0 0,-1-4-61 0,1 0-16 0,-6-4 0 0,6 4 0 16,-6 4 0-16,-5 1 0 0,0 0 0 0,-6-5 0 15,-10-5-28-15,5 5-8 16,0 0-1-16,-11 0-1 0,0 0-116 0,0 0-23 16,1 10-5-16,-7-5-1 0</inkml:trace>
  <inkml:trace contextRef="#ctx0" brushRef="#br0" timeOffset="563">248 893 1497 0,'0'0'66'0,"0"0"14"15,11 5-64-15,5-1-16 0,1 1 0 0,4-5 0 0,-10-5 157 0,11 5 28 0,-6 0 6 0,11 0 1 16,5-4-103-16,1 4-20 0,10 0-4 0,0 0-1 16,-5 0 0-16,5 0 0 0,0 0 0 0,-5-5 0 31,0 5-64-31,0 0-19 0,-6 0-1 0,-5 0 0 16,0-5-19-16,-5 0-4 0,0 0-1 0,-1 1-693 0,1-6-139 0</inkml:trace>
  <inkml:trace contextRef="#ctx0" brushRef="#br0" timeOffset="906">1172 725 1483 0,'0'0'65'0,"0"14"15"0,6 1-64 0,-6-1-16 0,0 0 0 0,0 6 0 16,0-1 108-16,0 5 20 0,0-5 3 0,0 0 1 15,-6 0-4-15,6 1 0 0,-5-1 0 0,5 0 0 0,0-5-102 16,-6 6-26-16,6-20 0 0,0 14 0 0,0 1 31 0,0-15 1 31,0 0 0-31,0 0 0 0,-5 9-32 0,5-9 0 0,0 0 0 0,0 0 0 31,0-14-20-31,5-1-9 0,1-4-3 0,-1 5 0 0,1-6 32 0,-1 1 0 0,6 0 0 0,0-10 0 0,5 5 0 0,-11-5 0 16,6 5 0-16,0 0 0 16,0 5 16-16,5 0 8 0,-5 0 3 0,5 4 0 0,0-4-18 0,0 10-9 15,1-1 10-15,4 0-10 16,-5 6 32-16,1 4 0 0,-7 0 0 0,7 4 0 0,-7 1-32 0,1 5 0 15,-5 4 0-15,4 1 0 0,-4-1 0 0,-1 5 0 16,-5 5 0-16,0-5 0 31,6 10-19-31,-6-5-9 0,0 0-3 0,0-5 0 16,5 1-142-16,-5-1-29 0,5 24-6 0,1-5 0 0</inkml:trace>
  <inkml:trace contextRef="#ctx0" brushRef="#br0" timeOffset="1486">1664 465 1497 0,'0'0'66'0,"5"15"14"0,6-1-64 0,-6 1-16 15,1-1 0-15,-1 5 0 0,1 1 157 0,-1 4 28 16,6 0 6-16,0 0 1 16,-11 4-103-16,11-4-20 15,-11 5-4-15,5 0-1 0,0 0-51 0,1 0-13 16,-6-1 0-16,5 6 0 0,-5 4 0 0,-5-4 0 0,5 0 0 0,0-1 0 0,0-4 54 0,0 0 8 16,-6-10 2-16,6 0 0 15,-5 1-103-15,5-1-20 0,0-19-4 0,0 0-1 0,-5 9 52 0,5-9 12 16,0 0 0-16,0 0 0 0,0 0 0 0,0 0 0 15,0 0 0 1,0 0 0-16,0 0 0 0,0 0 0 0,0 0 0 0,-6-9 0 0,1-1 0 0,5-4 0 31,-11-5 0-31,5 4 0 0,1-9 0 0,5 5 0 0,0-5 0 0,0 0 0 16,-5-5 0-16,-1-5 0 0,12 1 0 0,-6-6 0 16,0 6 0-16,5-6 0 0,0 11 0 0,1-1 0 15,5 0 0-15,-11 0 0 0,11 5 0 0,-6-5 0 16,6 10 0-16,-6-5 0 0,6 0 0 0,0 10 0 15,0 4 0-15,-1 0 0 0,1-4 0 0,0 9 0 16,0 0 0-16,0 5 0 0,-1 0 0 0,1 10 0 0,0 0 48 16,-6 4 13-16,1-4 3 0,5-1 0 0,-11 6-52 0,0 4-12 15,0 0 0-15,0 10 0 0,-6 5 0 0,-5-6 0 16,1 1 0-16,4 0 0 0,-10 5 0 0,5-6 0 0,0 6 0 0,1-5 0 16,-1-10 0-16,-5-5-18 0,5 1 4 0,5-6 1 15,-4 1-31-15,10-10-5 0,-11 5-2 0,11-5 0 16,0 0-10-16,0 0-3 0,0-10 0 0,0 1-614 15,5-1-123-15</inkml:trace>
  <inkml:trace contextRef="#ctx0" brushRef="#br0" timeOffset="1771">2074 586 1324 0,'22'24'118'0,"-11"-15"-94"0,-6 6-24 15,11-1 0-15,-5 0 145 0,0 1 25 0,5-1 5 0,-5 1 1 16,0 4-90-16,0-5-18 0,5 1-3 0,-5-1-1 16,-6-4-51-16,-5-10-13 0,6 14 0 0,4 0 0 15,1-9 0-15,-11-5 0 0,0 0 0 0,11 5 0 16,0-5 40-16,0 0 4 0,-11 0 2 0,5-10 0 0,6 1-22 0,0-6-5 16,-1 6-1-16,1-6 0 0,-5 1-18 0,4-5 0 0,1 4 0 0,-5-4 0 15,-1 0 0-15,0 0 0 0,-5 0 0 0,6 4 0 16,-1-9 0-16,-5 10 0 0,6-5 0 15,-6 4 0 1,0 1 0-16,0-1 0 0,0 1 0 0,0 9 0 0,0 5-48 0,0 0-12 16,0 0-4-16,0 0 0 0,5-5-51 0,-5 5-10 15,0 0-3-15,11 0 0 16</inkml:trace>
  <inkml:trace contextRef="#ctx0" brushRef="#br0" timeOffset="2003">2701 912 1335 0,'0'0'59'0,"0"0"13"0,0 0-58 0,0 0-14 16,0 0 0-16,0 0 0 0,0 0 80 0,0 0 12 15,0 0 4-15,0 0 0 0,0-10-16 0,0-4-2 16,-5-5-1-16,5-5 0 0,-6-5-10 0,1-5-3 0,-1 1 0 0,1-1 0 0,-6-4-51 0,6-1-13 16,-1 1 0-16,-4-5 0 0,-1-1 0 0,5 6 0 15,1-5 0-15,-6 4 0 0,6 1 0 0,-1 4 0 16,1 6 0-16,0-11 0 0,5-4 0 0,-6 0 0 31,6 9 0-31,-5 1 0 16,-1 4-151-16,1 10-33 0,-6-15-6 0,6 15-2 15</inkml:trace>
  <inkml:trace contextRef="#ctx0" brushRef="#br0" timeOffset="2158">2544 379 2188 0,'0'0'48'0,"11"0"11"15,5 5 1-15,1-5 1 0,-1 5-49 0,5-1-12 0,-4-4 0 0,4 0 0 16,1 5 105-16,10-5 19 0,-5 5 3 0,0-5 1 0,-5 0-103 0,0 0-25 16,5 0 0-16,-6 0 0 0,1 0 0 0,-6 0 0 15,0 0 0-15,0 0 0 16,1 5-148-16,-7-5-36 0,12 0-6 0,-22 0-2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21.7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0,'0'0'31'0,"0"0"-31"0,11 5 0 0,-6 0 0 0,-5-5 148 0,0 0 23 16,0 0 5-16,0 0 0 0,0 0-77 0,0 0-16 16,0 0-3-16,0 0-1 0,0 0-19 0,0 0-3 15,0 0-1-15,0 0 0 0,0 0-2 0,0 0-1 0,0 0 0 0,0 0 0 0,0 0 1 0,-5 14 0 16,5-4 0-16,0 4 0 0,0-4-8 0,0 4-2 31,0-4 0-31,0 4 0 0,0 5 4 0,0 1 1 0,5 4 0 0,-5 4 0 0,5 6 12 0,-5-5 3 16,6 0 0-16,5-1 0 0,-11 6-40 15,5 4-7-15,0-4-1 0,1 5-1 16,-1-1-1-16,1 10 0 0,-1 0 0 0,0-5 0 0,1 0-6 0,-1-9-8 16,1-5 11-16,-6 4-11 0,0-9 0 0,0 5 0 31,0-10 0-31,0 5 0 0,0 1 0 0,5-11 0 16,-10 5 0-16,5-4 0 0,0-6 0 0,0 1 0 15,0-1 0-15,0 1-9 0,5 4 9 0,-5-14 0 16,0 0-9-16,-5 10 9 0,5-10 0 0,0 0 0 0,0 0 0 15,0 0 0-15,0 0-9 0,0 0 9 16,0 0 0-16,0 0 0 0,0 0-26 0,0 0 2 0,0 0 0 0,0 0 0 16,0 0 32-16,0 0 6 0,0 0 2 0,0 0 0 15,0-5-16-15,5-4 0 0,-5-1 0 0,5-4 0 16,-5-1 0-16,11 6 0 0,-5-6 0 0,-1 1-10 16,0-5-2-16,6-6 0 0,0 6 0 0,0 0 0 15,0 5 12-15,5-6 0 0,-5-4 0 0,0 5 0 16,-1 0 0-16,1 5 0 0,-5-1 0 0,4 6 0 15,7 4 0-15,-1 0 0 0,-11-5 0 0,6 1 0 0,0 4 0 0,5 0 0 16,0 5 0-16,-5-5 0 0,-11 5 49 0,0 0 12 16,22 0 3-16,-12 5 0 0,-10-5-52 0,17 5-12 15,-1 9 0-15,-5 1 0 0,-1-1 0 0,-4 1 0 16,5-1 0-16,-6 5 0 0,0 0 0 16,1 1 0-16,5 4 0 0,-6 0 0 0,0 4 13 0,1 1 0 15,-1-5 0-15,-5 5 0 0,6-5-13 0,-6 0 0 16,0 5 0-16,5-10 0 0,-5 5 0 0,5-5-10 15,1-4 10-15,-1 4-12 16,-5-5-17-16,6-9-4 0,-6-5-1 0,5 10-737 16,-5-10-147-16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18.6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 1277 230 0,'0'0'20'0,"0"15"-20"0,0-6 0 0,0-9 0 0,0 0 132 0,0 0 23 0,6 15 4 0,-6-6 1 31,0-9-42-31,0 0-8 0,0 0-2 0,0 0 0 0,0 0-32 0,0 15-6 0,-6-10-2 0,6-5 0 15,0 0 8-15,0 0 2 0,0 0 0 0,0 0 0 16,0 0-10-16,0 0-1 0,0 0-1 0,0 0 0 16,0 0-4-16,0 0-1 0,0 0 0 0,0 0 0 15,0 0-19-15,0 0-4 0,0 0-1 0,0-5 0 16,-5-10-14-16,5 6-3 0,0-15-1 0,-5 0 0 16,5 0-9-16,0 0-2 0,0-5 0 0,-6 0 0 15,6-4-8-15,0-1 0 0,-5-4 0 0,5-1 8 16,-6-14-8-16,6 24 0 0,0-4 0 0,0-1 0 15,0-4 0-15,0-5 0 0,0 4 0 0,0 1 8 0,0-5-8 16,0 4 0-16,-5-9 9 0,5 15-9 0,0 4 0 16,0 0 0-16,0 15 0 15,0-11 8-15,0 11-8 0,5 4 0 0,-5 10-11 0,0 0 11 16,0 0 0-16,0 0 0 0,0 0 0 0,0 0 0 0,0 0 15 0,11 0 9 16,0 5 1-16,5 5 1 0,-5-1-26 0,5 6 0 15,0 4 8-15,1-4-8 0,-1 4 32 0,11 19 4 16,-6-4 0-16,6 4 1 0,0-4-29 15,0 4-8-15,-5 1 0 0,-6-11 0 16,1 11-50-16,-1-6-11 0,0 1-3 0,6 4 0 16,-6 1 52-16,5-5 12 0,-4-1 0 0,4 1 0 0,1 4 0 0,-6-14 0 15,0 10 0-15,0-5 0 0,1-1 22 0,-12-8 7 16,11-1 2-16,-10-5 0 16,4-4-50-16,1-1-9 0,-5 6-3 0,-1-6 0 0,-5-9 31 0,11 0 0 15,-6 0 0-15,6 5 0 0,-6-5 45 0,1 10 15 0,-1-5 4 0,-5-5 0 16,0 0-52-16,11-5-12 0,-6-5 0 0,1 1 0 15,-1 4 0-15,6-14 0 0,-6 4 0 16,1 1 0-16,-1-5 0 0,1-1 0 0,-6 1 0 16,0-5 0-16,5-14 0 0,-5 4 0 15,5-4 0-15,-5 4 0 0,0 1 0 0,6-16 0 16,-6-13 0-16,0 4 0 0,0 1 0 0,5 9 0 16,-5 0 0-16,0 0 0 0,0-5 0 0,0 0 0 0,-5 10 0 0,5 4 0 15,0-9 0-15,0 0 0 0,0 0 0 0,0 0 0 16,0 15 0-16,-6-10 0 0,6 14 0 0,0-5 0 15,0 10 0-15,0 0 0 0,-5 5 0 0,5 14 0 16,0-9-48-16,0 14-13 0,0 0-3 0,0 0-682 16,5-10-137-16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19.0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0 518 0,'0'0'23'0,"0"0"5"0,0 0-28 0,11 5 0 0,-11-5 0 0,11 5 0 16,5-5 256-16,0 0 45 0,0 0 10 0,1 0 1 16,-1 0-160-16,0 0-33 0,0 0-7 0,6 0 0 15,5 5-58-15,-5 4-11 0,-1-9-3 0,1 0 0 16,5 10-4-16,-11 4-2 0,6-4 0 0,-6-10 0 15,0 0-54-15,-5 0-12 0,5 0-1 0,-5 5-1 16,-11-5 34-16,11 9 0 0,-11-9 0 0,0 0 0 31,0 0-160-31,0 0-26 0,0 0-5 0</inkml:trace>
  <inkml:trace contextRef="#ctx0" brushRef="#br0" timeOffset="205">103 288 921 0,'0'0'82'0,"0"0"-66"16,11-5-16-16,0 5 0 0,-11 0 171 0,10 5 30 16,1 14 7-16,0-14 0 0,5-5-67 15,0 0-13-15,-5-5-4 0,5 5 0 0,-5 0-52 0,0 0-10 16,5 10-2-16,0 4-1 0,1-28-31 0,-7 14-5 16,7-5-2-16,-1 0 0 0,-5 5-13 0,-1 0-8 15,7 0 8-15,-7 0-8 0,1 0 0 0,0 0-8 0,0 0 0 0,0 0 0 31,-11 0-193-31,10 0-39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24.0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264 24 230 0,'0'0'20'0,"0"0"-20"0,0 0 0 0,0 0 0 0,0 0 95 16,0 0 14-1,0 0 3-15,0 0 1 0,0 0-9 0,0 0-1 16,0 0-1-16,0 0 0 16,0 0-20-16,0 0-4 0,0 0-1 0,0 0 0 0,0 0-25 0,0 0-4 0,0 0-2 0,0 0 0 0,0-10-25 15,-5 5-5-15,0-4 0 0,5 9-1 0,0 0-15 0,0 0 0 16,0 0 0-16,0 0 0 0,0 9 8 0,0-9 3 15,0 0 0-15,0 0 0 0,0 0 18 0,0 0 4 16,0 0 1-16,0 0 0 0,0 24 10 0,-6-19 1 16,6-5 1-16,0 10 0 0,0 4-4 0,0 5-1 15,0-9 0-15,0 4 0 0,-5-4-8 0,5 4-1 16,0 10-1-16,-6 0 0 0,6-14 0 0,-5 14 0 16,5 0 0-16,0 0 0 0,-5 0-3 0,5 5-1 0,-6 5 0 15,6-1 0-15,0 1-3 0,0-5-1 0,0 4 0 16,0 1 0-16,0-1-3 0,0 6-1 0,0-15 0 15,6 9 0-15,-6-9-4 0,5 0-1 0,-5 0 0 16,0 0 0-16,5 0 23 0,-5 1 5 16,0-16 1-16,0 15 0 15,0-14-55-15,0 4-12 16,0-4-1-16,-5 4-1 0,5-4 26 0,0 4-8 0,0-14 8 0,-5 0 0 0,-1 0 0 0,1 5-10 0,5-5 10 0,-6-5 0 16,-4 5 18-16,4 0 10 0,1-14 3 0,-1 14 0 31,1-5-55-31,0 0-10 0,-6-9-2 0,5 4-1 0,-4-4 29 0,4 4 8 0,-5-4 0 0,1 4 0 15,-1 1 0-15,5-1 0 0,6 10-9 0,-10-5 9 16,4 5 0-16,-5-10 0 0,6-4 0 0,-6 4 0 16,6-4-23-16,-6-5-1 0,6 4 0 0,-1 1 0 15,-5 4 39-15,6 1 7 0,5 4 2 0,0-5 0 16,-5 10-24-16,-1 0 0 0,1-9 0 0,5 9 0 0,0 0 0 16,0 0 9-16,0 0-9 0,0 0 0 0,0 0 9 0,0 0-9 15,5 9 0-15,1 6 9 16,-6-1-9-16,5 5 0 0,6 5 9 0,-6-9-9 0,1-6 0 15,4 15 8-15,7 10-8 0,-1-5 0 0,-11-10 0 0,6-9 0 16,0 14 0-16,5-5 0 0,-11 0 0 0,6-9 0 16,5-5 0-1,-5 4 0-15,5-9 0 0,1 0 0 0,-12 0 0 16,0-9 0-16,1 4 0 0,-1-5 14 0,1-4-2 0,10 4 0 0,5 10-1 0,-4-9-1 16,-17-6 0-16,5-4 0 0,11 5-10 0,-10-1 0 15,-1-4 9-15,0 5-9 16,1-11 0-16,-1 1 8 0,1 10-8 0,-1 4 0 15,6-9-87-15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25.9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0 365 867 0,'0'0'38'0,"0"0"9"0,0 0-38 0,0 0-9 0,0 0 0 0</inkml:trace>
  <inkml:trace contextRef="#ctx0" brushRef="#br0" timeOffset="592">200 389 748 0,'0'0'67'0,"0"15"-54"0,0-6-13 0,0-9 0 15,0 0 152-15,0 0 27 16,0 0 5-16,0 0 2 0,0 0-100 0,0 0-20 0,0 0-4 0,0 0-1 0,0 0-42 0,0 0-9 16,0 0-2-16,0 0 0 0,0 0-8 0,0 0 0 15,0-9 0-15,0-6 0 0,0 15 0 0,0-9 0 16,0-6 0-16,0 6 0 0,0-6 0 0,6 6-11 15,-12-6 11-15,12 6-8 0,-6-10 8 0,5 4 0 16,-5 6 0-16,5 4-8 0,-5-5 8 16,6-4 0-1,-1 4 0-15,1 0 0 0,-6 10 0 0,0 0 8 16,0 0-8-16,5-14 0 0,6 4 0 0,-11 10 0 0,11-9 0 0,-11 9 0 0,0 0 11 0,0 0-3 16,0 0 0-16,0 0 0 0,0 0 16 0,16 5 2 15,0-1 1-15,-5 6 0 0,0 0 11 0,-6 4 2 16,0-4 1-16,1-6 0 0,-1 16-12 0,-5-6-2 15,0-4-1 1,0 4 0-16,6-4-10 0,-6 4-1 0,0 1-1 0,0-6 0 0,0-9-14 0,0 0 11 0,-6 10-11 16,6-10 10-16,0 0-10 0,0 0 0 0,0 0 0 0,0 0 0 15,0 0 0-15,0 0 0 0,0 0 0 0,0 0 0 16,0 0 0-16,0 0 0 0,0 0-11 0,0 0 11 16,0 0 0-16,16-10-8 0,-10-4 8 0,5-1 0 15,-6 6 0-15,0-1-8 16,1-4 8-16,-1 4 0 0,6 1 0 0,-6 4 0 0,-5-5 0 0,6-4 0 15,5 4 0-15,-11 10 0 0,10 14 0 0,-4-4 0 16,-1 0 0-16,6-5 8 0,-6 4-8 0,6-9 8 16,-11 0 3-1,6 10 1-15,10-5 0 0,-5 4 0 0,-1 1 5 0,-4-1 2 16,5 6 0-16,-6-10 0 0,0 4-19 0,1 1 0 0,-6-10 0 0,5 14 0 16,-5-14 0-16,0 10 0 0,0-10 0 0,0 14 0 0,0-4 0 15,0-10 0-15,0 9 0 0,0-9-645 16,0 0-133-16</inkml:trace>
  <inkml:trace contextRef="#ctx0" brushRef="#br0" timeOffset="920">54 308 230 0,'0'0'20'0,"0"0"-20"0,0 0 0 0,0 0 0 16,0 9 235-16,0 6 42 0,0-6 9 0,0-9 2 0,0 0-139 0,0 0-27 0,0 0-6 0,-5 15 0 16,-1-6-53-16,6-9-11 0,0 0-1 0,0 0-1 15,0 0-11-15,0 0-3 0,0 0 0 0,0 0 0 16,0-9 8-16,0 9 2 0,-5-15 0 0,5 6 0 15,5-1-10-15,-5 5-3 16,0-4 0-16,0 9 0 0,0-10-17 0,0-4-4 0,0 4-1 0,0 1 0 16,0 4-11-16,0-5 0 0,0-4 0 0,0 14-680 15,0 0-144-15</inkml:trace>
  <inkml:trace contextRef="#ctx0" brushRef="#br0" timeOffset="1062">43 15 979 0,'0'0'87'0,"0"0"-70"31,0 0-17-31,0 0 0 0,0 0 180 0,0 0 32 0,17 9 6 16,-17-9 2-16,5 0-149 0,-5 0-30 0,0 0-5 0,0 0-2 16,5-14-126-16,1 4-26 0</inkml:trace>
  <inkml:trace contextRef="#ctx0" brushRef="#br0" timeOffset="1484">724 298 979 0,'0'0'87'0,"0"0"-70"0,0 0-17 0,11-14 0 15,-11 14 170-15,11 0 30 0,0-10 7 0,-11 10 1 16,5-14-89-16,-5 4-18 0,0-4-3 0,0 4-1 16,-5-4-49-16,5 4-9 15,-6-14-3-15,1 24 0 0,5 0-36 0,-6 5 0 16,1 4 0-16,-6 1-8 0,0-5 31 0,6 0 6 0,-6 9 2 0,6-14 0 16,-6 10-19-16,6 4-3 0,-6-4-1 0,0 4 0 15,6-4 0-15,-1 4 0 0,1-4 0 0,-1 4 0 16,17-4 0-16,-11 4-8 0,-5-4 12 0,5-10-4 0,5 9-8 15,-5-9 0 1,6 15 0-16,-6-15 0 0,0 0 0 0,0 0 0 0,10 5 0 0,-10-5 0 0,0 0-8 0,11 4-1 16,-11-4 0-16,16 0 0 0,-5-4 9 0,5-1-8 15,-5 5 8-15,0-10-8 0,-11 10 8 0,11-5 0 16,0-4 0-16,-11 9 0 0,5 0-8 0,6 0 8 16,0-10-8-16,-1 5 8 15,-10 5-33-15,11-4-2 0,-11 4 0 0,0 0 0 16,0 0-110-16,11 0-23 0,-11 0-4 0,11 4-628 0</inkml:trace>
  <inkml:trace contextRef="#ctx0" brushRef="#br0" timeOffset="2109">1010 361 806 0,'6'-20'36'0,"5"16"7"0,-6-1-35 0,0 5-8 0,-5 0 0 0,11-10 0 16,-5 5 240-16,-6 5 45 0,0 0 10 0,0 0 1 15,0 0-160-15,0 0-32 16,10 0-6-16,-10 0-2 0,0 0-56 0,0 0-12 0,6-9-3 0,-6 9 0 15,0 0-12-15,0 0-2 0,0-10-1 0,0 10 0 16,0 0-10-16,0 0 10 0,-6-9-10 0,6 9 10 16,0 0-10-16,0 0 12 0,0 0-12 0,-5 19 12 15,0-10-4-15,-1 15 0 16,6 15 0-16,-5-6 0 0,-1-18-8 0,6 18 0 0,-5-4 0 0,5 5 0 0,-5 4 12 16,5 5-2-16,-6-9-1 0,6 14 0 0,-5-9-9 15,5 4-12-15,-6-14 2 0,6 4 1 0,-5 6 9 16,0-6 9-16,-6-9-1 0,5 0-8 0,-4 0 14 15,-1-5-4-15,5-14-1 0,-4 5 0 0,4-1-22 0,1-4-5 16,5-5-1-16,-11-5 0 0,6 5 9 0,-1-14 2 31,1 4 0-31,5 10 0 0,0 0 8 0,-6-9-8 16,12-6 8-16,-6-9-8 0,5-4 8 0,1-1-10 0,-1-10 10 0,0 6-10 16,1-1-27-16,5-14-6 0,-1 5-1 0,1 4 0 0,0 15 36 15,5 0 8-15,-5 0 0 0,0 0 0 0,0 10-8 0,-1 4 0 16,1-4 0-16,0 4 0 0,0 10 8 0,0 0 0 15,-1 0 0-15,7 0 0 16,-6 0 0-16,-1-9 8 0,1 9-8 0,0 0 8 0,0-5-8 0,5 0 0 0,0 5 0 0,0 0 0 16,1-5 0-16,4 5 8 0,-5-9-8 0,6 9 0 15,-6-15 32-15,-5 15 1 0,5-9 1 0,0-6 0 16,1 6-19-16,-7-1-4 0,1 5-1 0,0-4 0 16,-6-6 8-16,1 6 2 0,5-15 0 0,-6 5 0 15,0 14-20-15,-5 5-14 16,0 0 2-16,0 0 1 0,0 0 11 0,0 0 16 0,0 0-4 0,-10 0-1 15,4 0-11-15,-5 0 0 0,1 9 0 0,-1-4 0 0,0 5 0 0,0-1 0 32,0 6 0-32,-5-1 0 0,5 5 0 0,6-4 0 15,0-6 0-15,-1 6 0 0,1-1 0 0,5-14 0 16,5 10 0-16,6-1 0 0,0 6 0 0,5-6 0 0,-5 1 0 0,0-5 0 16,5 4 0-16,-5-4 0 0,-1 0 0 0,7-5 0 15,10 5 0-15,-11-5 0 0,0 0 0 0,6 9-715 16,5-9-145-16</inkml:trace>
  <inkml:trace contextRef="#ctx0" brushRef="#br0" timeOffset="2289">1756 466 1854 0,'0'0'40'0,"0"0"9"0,0 0 2 0,0 0 1 0,0 0-41 0,5-5-11 15,-5 5 0-15,0 0 0 16,0 0 61-16,6-9 11 0,-1-6 1 0,-5 15 1 0,0 0-44 0,0 0-9 16,0 0-1-16,0 0-660 15,0 0-131-15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14.99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0 756 1497 0,'0'0'66'0,"0"0"14"0,0 0-64 0,0 0-16 15,11 19 0-15,-6-5 0 0,1 6 94 0,-1-6 15 16,1-4 3-16,-1 4 1 0,6 0-27 0,0 1-6 16,-1 4 0-16,1-5-1 0,5 6-58 0,1-6-11 0,-1 0-2 0,0-4-8 15,0-5 12-15,6 0-4 0,0-1 0 0,-1-4-8 16,-5 0 20-16,6 0-2 16,-6-4-1-16,6-6 0 15,-1-4 13-15,-4-6 2 0,4 1 1 0,1 0 0 0,-1 5-33 16,1-10 0-16,-6 0 0 0,0-10 0 0,1 5 0 0,-7-4 0 0,1-6 0 0,-5 6 0 15,-1-6 0-15,0 5 0 0,-10-4 0 0,5 9 0 16,0 0 0-16,-5-4 0 0,-1-6 0 0,-5 6 0 16,1 4 26-16,4-5-2 0,6-4 0 0,0 0 0 0,-5 4-38 15,5 5-8-15,0 0-2 0,5 5 0 0,1 5 71 0,10 5 13 16,-5-6 4-16,5 1 0 0,-5 10-52 0,5-6-12 16,0 6 0-16,0-1 0 0,0 10 0 0,-5-5 0 15,0 0 0-15,5 1 0 0,1-1 0 0,-1 5 0 16,-5 0 0-16,-11 0 0 15,0 0-100-15,10 14-22 0,1-4-5 0,-11-10-581 16,6 19-116-16</inkml:trace>
  <inkml:trace contextRef="#ctx0" brushRef="#br0" timeOffset="201">254 496 1267 0,'0'0'56'0,"0"0"12"0,0 0-55 0,0 0-13 16,0 0 0-16,11 0 0 0,-6 0 142 0,6 5 26 0,0-5 4 16,0 0 2-16,-6 0-74 0,6 0-14 0,0 0-3 0,5 0-1 31,-5 0-66-31,5 5-16 0,-5-5 0 0,5 5 0 0,-5 0 35 0,10-5 3 0,-4 4 1 0,-1 1 0 16,-5 0-216-16,5-5-43 0,0 10-9 15,0-6-2-15</inkml:trace>
  <inkml:trace contextRef="#ctx0" brushRef="#br0" timeOffset="401">827 842 806 0,'0'0'36'0,"0"0"7"0,0 0-35 0,0 0-8 16,5-5 0-16,-5-4 0 0,0-6 53 0,0 6 9 16,0-1 2-16</inkml:trace>
  <inkml:trace contextRef="#ctx0" brushRef="#br0" timeOffset="558">805 516 806 0,'0'0'36'0,"0"0"7"0,0 0-35 16,0 0-8-16,0 0 0 0,0 0 0 0,11 0 53 0,-6-5 9 0,1 0 2 0,-6 5 0 15,0-10-52-15,0 10-12 0,0 0 0 32,0 0 0-32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02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651 1758 518 0,'0'0'46'15,"0"0"-37"-15,0 0-9 0,0 0 0 16,0 0 66-16,0 0 11 0,5-10 3 0,-5 10 0 0,0 0-13 0,6-10-3 15,-1 1 0-15,-5-1 0 0,0 10-13 0,5-9-3 16,-5-1-1-16,0-4 0 0,6 4-24 0,-6 0-5 16,0 1-1-16,0-1 0 0,0 10-17 0,0-9 0 15,0-6 0-15,0 1 0 0,0 4 55 0,0-4 7 16,0-1 2-16,0 1 0 16,0-1-52-16,0 1-12 0,0 0 0 0,0-1 0 0,-6 1 0 0,6 4 0 15,6-4 0-15,-6-5 0 0,-6 4 54 0,6-4 8 16,0 0 2-16,-5 0 0 0,5 4-52 0,0-4-12 15,5 5 0-15,-5-1 0 0,0 1 0 0,0-5 0 16,0-1 0-16,0 1 0 0,6 0 0 0,-6 0 0 16,0 0 0-16,0 4 0 0,0-4 0 0,0 0 0 15,0-1 0-15,5 1 0 0,1 5 0 0,-6-1 0 16,5 1 0-16,-5 0 0 0,5-1 0 0,-5-4 0 16,0 0 0-16,0-5 0 0,0 5 0 0,0 4 0 0,6 1 0 15,-1-1 0-15,-5-4 0 0,0 5 0 0,0-1 0 16,-5 1 0-16,5 0 0 0,0-1 0 0,5 6 0 0,-5-1 0 15,-5-4 0-15,-1-1 0 0,6 6 0 0,-5-6 0 16,0 6 0-16,-1-6 0 0,1 6 8 0,-1-1-8 16,6-4 0-16,-5 4 0 0,0-4 8 15,-1-1-8-15,1 1 0 0,5-1 0 0,-6 6 0 16,1-1 0-16,5 0 0 0,0-4 0 0,0 0 0 0,0-1 0 16,5 6 0-16,-5-6 0 0,-5 6 0 0,5-6-10 15,-5 1 10-15,5 4 0 0,0-4 8 0,-6-1-8 16,6 1 0-16,-5 0 0 0,5 4 0 0,-6-9 0 0,6 4 0 15,-5 1 0-15,0-5 0 0,-1 4-8 0,6 6 8 0,0-1 0 16,-5 1 0-16,5 4 0 0,-6-5 0 0,6 10 0 16,0 0 0-16,0-9 0 0,-5 4 0 15,5-5 14-15,-5 1-3 0,5 4-1 0,0-5-10 0,0 10 0 16,-6 0 0-16,-5-5 0 0,11-4 0 0,-5-1 8 16,5 5-8-16,0 1 8 0,0 4 1 0,0 0 0 15,0 0 0-15,0 0 0 0,-11 0 26 0,11 0 5 0,-11 4 0 16,11-4 1-16,-10 15-31 0,-1-6-10 0,0-4 0 15,0 10 0-15,0-11 16 0,11-4-4 0,-5 20-1 0,-6-11 0 16,11-9-19-16,-5 15-4 0,-1 4-1 0,6-19 0 16,0 0 13-16,0 0 0 0,0 0 0 0,0 0 0 15,0 0 24-15,0 0 7 0,0 0 1 0,0 0 1 16,0 0-22-16,0 0-11 0,6 0 10 0,4-10-10 16,-4 1 9-16,-1 4-9 0,1 0 8 0,4-5-8 15,-4-9 23-15,-1 0-1 0,1 0 0 0,5 0 0 16,-6-1-22-16,0 6 0 0,1-5 0 15,-1-1 0-15,1 1 0 0,-1 5 0 0,0-1 0 16,6 1 0-16,-5 4-9 0,-6 1-7 0,5-1 0 16,0 1-1-16,1 4 17 0,-6 5 0 0,0 0 0 0,0 0 9 15,5-5 4-15,-5 5 1 0,0 0 0 0,0 0 0 16,0 0 13-16,11 10 2 0,0-1 1 0,0 1 0 16,-6 9 2-16,6-5 1 0,0 10 0 0,-1-4 0 0,1 4-33 0,0 0 0 15,0-5 0-15,5 0 0 0,-5 0-16 0,5 1-6 16,-5-6-2-16,0 0-677 15,-1-4-136-15</inkml:trace>
  <inkml:trace contextRef="#ctx0" brushRef="#br0" timeOffset="1179">267 2247 576 0,'0'0'51'0,"0"0"-41"0,0 0-10 0,0 0 0 16,-5-4 157-16,5 4 30 0,-6 0 5 0,-4-5 2 15,4 5-106-15,-5 0-20 0,1 5-5 0,-1-5-1 16,0 9 4-16,-5 1 1 0,-6-1 0 0,1 1 0 0,4 9-15 0,-4-4-4 16,5 4 0-16,-1 0 0 0,1 0-28 0,11 5-5 15,-12-5-2-15,7 1 0 0,-1 4 41 0,5 0 8 16,6 0 2-16,0 0 0 0,0 5-35 0,6-5-6 16,5 4-2-16,-1-8 0 0,-4-6 18 0,5 5 3 15,0-4 1-15,-1-1 0 16,7-4-35-16,-1 4-8 0,0-9 0 0,0 0 0 0,6-1 53 0,-1 1 9 15,-4-5 2-15,4 0 0 0,1 0-64 0,-6-5-28 16,6 1 3-16,-6-1 0 16,0-5-63-16,0 1-12 0,0-1-2 15,1-4-933-15</inkml:trace>
  <inkml:trace contextRef="#ctx0" brushRef="#br0" timeOffset="1845">527 2118 1234 0,'0'0'55'0,"0"0"11"0,0 0-53 0,0 9-13 0,0 6 0 0,0-1 0 15,-6 1 112-15,1 4 20 16,-1 0 4-16,6 5 1 0,-5 0-7 0,5 0-2 0,-6 0 0 0,1 10 0 16,0-6-51-16,5 1-10 0,-6 10-3 0,6-6 0 15,-5-4-51-15,5 0-13 0,-6 0 0 0,6-5 0 16,0-5 0-16,6-5 0 0,-1 1 0 0,1-1 0 15,4-4 54-15,-10-10 8 0,0 0 2 0,0 0 0 0,0 0-52 16,0 0-12-16,0 0 0 0,0 0 0 31,0 0-48-31,6-10-13 0,5-4-3 0,-6 4 0 0,1-4 64 0,4-1 21 0,-4 1 0 0,-1 4 0 16,1-9-33-16,-1 0-8 0,0 0 0 0,6 4-1 0,-11 1 21 0,6-1 0 16,-6 15 0-16,5-9 0 15,-5 9 14-15,0 0 7 0,0 0 2 0,0 0 0 0,0 0-15 0,0 0-8 16,0 0 8-16,0 0-8 0,0 0 0 0,0 0 9 15,11 9-9-15,0 6 0 0,-6-6 34 0,0 6 0 16,6-1 0-16,-5 1 0 16,-6-1-78-16,5 5-16 0,6-9-4 0,-6 4 0 15,1-4-33-15,-1 4-7 0,6-4-2 0,0 0 0 16,-11-10-100-16,10 4-20 0,7 1-4 0,-1 0-1 16,-16-5 78-16,11-5 15 0,5 5 3 0,0 0 1 0,-16 0 126 31,27-19-11-31,-5 9 33 0,-22 10 6 0,0 0 2 0,0 0 2 0,10-4-24 0,-10 4 0 0,0 0 0 0,11-10 0 15,-11 10 122-15,11-5 20 0,5 0 4 0,-16 5 1 16,0 0-47-16,6-14-10 0,-6 4-2 16,0 10 0-16,0-14-28 0,0-1-7 15,0 1-1-15,0 0 0 0,-6-1-15 0,1 1-3 16,-1-1-1-16,-4 6 0 0,4-1-33 0,1 5 0 16,5 5 0-16,-11-4 0 0,0 4 43 0,6 0 1 15,-6 4 1-15,6 6 0 0,-1 0-15 0,1 4-3 0,5 0-1 0,-6 1 0 16,1-1-17-16,0 1-9 0,-1-1 10 0,6 1-10 15,0-1 0-15,0-4-13 0,6 4 1 0,-6 0 0 16,5-9 12-16,6 5 16 0,0 4-3 0,-6-9-1 16,6 5-12-16,0-6-8 0,5 1 8 0,-16-5-13 15,0 0 13-15,11 0 0 0,5-5-10 0,0 5 10 16,0-4-36 0,-5-1-4-16,5 5 0 0,0-5-896 0</inkml:trace>
  <inkml:trace contextRef="#ctx0" brushRef="#br0" timeOffset="2195">1132 2454 1267 0,'5'14'56'0,"-5"-14"12"15,5 10-55-15,1-1-13 0,10 6 0 0,-5-1 0 16,-17-4 136-16,12 4 25 0,-1 1 5 0,-5-1 1 0,-11-4-71 0,1-1-13 16,-1 1-3-16,0 4-1 0,6-4-55 0,5-10-12 15,-6 10-1-15,6-10-1 0,0 0-10 0,0 0 0 16,0 0 0-16,0 0 0 0,0 0 0 0,0 0 0 15,0 0 0-15,0 0 0 0,0 0 0 0,0 0 0 16,0 0 0-16,0 0 0 0,0-10 16 0,11 0 0 16,0-4 1-16,5 4 0 0,-5-4-17 0,-6 4 0 15,-5-4 0-15,6-1 0 0,-1 1-10 0,6 4-6 16,-11-4 0-16,5 4-1 0,-5 1 17 0,11-6 0 0,-6 6 0 16,12 4 0-16,-1 5 16 0,-16 0 6 0,0 0 2 15,0 0 0-15,0 0-9 0,0 0-2 0,11 5 0 0,5 0 0 16,0 4 7-16,-5 1 0 0,-11-10 1 0,5 14 0 15,-5-4-12-15,6 4-9 0,-6 1 12 0,0-1-12 16,5 1 0-16,0-1 0 0,1 0 0 16,-6 1 0-16,0-6-13 0,5 1-10 0,1 0-1 15,-6 4-1 1,0-14-216-16,0 0-43 0,0 0-9 0,0 0-2 0</inkml:trace>
  <inkml:trace contextRef="#ctx0" brushRef="#br0" timeOffset="2855">1434 2435 1587 0,'0'0'35'0,"0"0"7"0,0 0 2 0,0 0 0 15,5 14-35-15,-5 0-9 0,6 1 0 0,-6-1 0 0,0 1 84 0,5 4 16 16,-5-5 2-16,0 6 1 0,0-6-31 0,-5 5-7 15,5 0-1-15,0-4 0 0,0-1-51 0,0 1-13 0,-6-1 0 0,6-14 0 16,0 0 0-16,0 10 0 0,0-10 0 0,0 0 0 16,0 0 0-16,0 0 0 15,0 0 0-15,0 0 0 0,0 0 0 0,0 0 0 16,0 0 0-16,0-10 0 0,-5 0 16 0,5-4 1 0,0 0 0 0,5 4 0 16,-5-9-27-16,0 4-6 0,6 1 0 0,-6-5-1 15,5 4 25-15,1 1 6 0,-1-1 1 0,0 1 0 16,-5 0-15-16,6-1 0 0,-1 1 0 0,1 4 0 15,-1 1-9-15,1-1-5 0,-1 0-1 0,-5 10 0 16,11-4 15-16,-11 4 0 0,11 0 0 0,-11 0 0 16,16-5 19-16,-16 5 6 0,11 5 2 0,-1-1 0 0,1 1-16 15,-11-5-3-15,6 10-8 0,-6-1 12 0,5 1-12 0,0 4 0 16,1-4 0-16,-6 4 0 16,0-4-22-16,5 0-10 0,-5 4-3 15,6 0 0-15,-1-4 35 0,-5-10 0 0,5 15 10 0,-5-15-2 16,0 0-8-16,0 0-10 0,11 4 10 0,0 6-13 15,-11-10-12-15,11 0-3 0,0-10 0 0,-1 10 0 0,1 0 28 0,0-4 0 16,-6-1 0-16,6 0-8 0,0 0 8 0,0 0 11 16,0-4-3-16,-6 4 0 15,-5 5 11-15,11-5 1 0,-6 0 1 0,6-4 0 16,0 4-21-16,-11 5 0 0,0-10 0 0,0-4 0 0,0 4 28 0,0 10 0 16,-6-9 1-16,1-1 0 0,0 0-21 0,-6 6-8 15,11 4 0-15,0 0 9 0,-11-5 19 0,11 5 3 16,0 0 1-16,-5 5 0 0,-6-1-41 0,0 1-8 15,0 5-2-15,6-5 0 0,-1 4 31 0,1 6 5 16,10 4 2-16,-5-5 0 0,0 1-19 0,6 4 0 0,5-5-13 16,-1 6 5-16,-4-6 8 0,5 0 12 15,-1-4-2-15,1 0-1 0,0 4-9 0,0-4 0 16,5 4 0-16,0 0 0 0,11-4 0 0,-11 0 0 0,-16-10 0 0,11 4 0 16,-5 1-56-1,-6-5-6-15,16 0-2 0,-5 0-614 0,-1-5-123 0</inkml:trace>
  <inkml:trace contextRef="#ctx0" brushRef="#br0" timeOffset="3120">2120 2588 1497 0,'0'0'32'16,"0"0"8"-16,0 0 0 0,0 0 4 0,0-14-36 0,0 4-8 0,-5-4 0 0,-1-10 0 0,6 0 53 0,-5 0 9 15,0 0 2-15,-1 0 0 0,1 0 0 0,-1-5 0 16,1 0 0-16,-6-4 0 0,0-1 0 0,6 5 0 16,-6-4 0-16,6 4 0 0,-6 0-52 0,6 5-12 15,-1-5 0-15,1 10 0 0,-1-5 0 0,1 9 0 16,5 1 0-16,0 4 0 16,0 1 0-16,0-1 0 0,0 1 0 0,0 9 9 0,5-10-9 0,-5 10 0 15,0 0 0-15,0 0 0 0,0 0-18 0,0 0 1 16,0 0 0-16,11 5-622 15,-11-5-124-15</inkml:trace>
  <inkml:trace contextRef="#ctx0" brushRef="#br0" timeOffset="3544">2293 2531 1497 0,'0'0'32'0,"0"0"8"0,0 0 0 0,0 0 4 0,11 0-36 0,-11 0-8 0,0 0 0 0,11 0 0 0,-1-5 104 0,-4 5 20 16,-1-10 3-16,1 10 1 0,-1-9-52 0,6 4-9 15,-6-5-3-15,1 1 0 0,-6 9-51 0,5-10-13 16,0 0 0-16,-5 1 0 0,0-1 0 0,0-4 0 15,0 4 0-15,-5-4 0 0,0 4 0 0,-6 1 0 16,0-6 0-16,0 1 0 0,0 4 0 0,1-4 0 16,-1-1 0-16,-5 1 0 15,5 4 0-15,5-4 0 0,-4 4 0 0,4 6 0 16,-5-6 0-16,6 5 0 0,5 5 0 0,0 0 0 0,0 0 0 0,0 0 0 16,11-9 0-16,-11 9 0 0,5-10 54 0,-5 10 8 15,11-5 2-15,5 0 0 0,0 5-52 0,-5 0-12 16,5-4 0-16,-5 4 0 0,-11 0 0 0,16-5 0 15,-5 5 0-15,0 0 0 0,-11 0 0 0,0 0 0 16,0 0 0-16,11 5 0 16,-11-5-100-16,16 0-22 0,-16 0-5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08.9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151 932 864 0,'0'0'76'0,"6"10"-60"0,-6-10-16 0,0 9 0 16,11 1 192-16,-6 4 35 15,-10-9 7-15,5 5 2 0,-6-1-121 0,1-4-24 16,5-5-5-16,0 0-1 0,-6 10-30 0,6-10-7 0,0 0 0 0,0 0-1 16,0 0-30-16,0 0-5 0,-10 0-2 0,10 0 0 15,0 0 22-15,0 0 4 0,0 0 0 0,-11-5 1 16,11 5 15-16,0 0 4 0,-6-10 0 0,1-4 0 15,0 4-18-15,5-9-3 0,-6 5-1 0,1-1 0 16,5-4-18-16,0 0-3 0,0-5-1 0,0-5 0 0,0 0-12 16,0-4 0-16,0-16 8 0,0 1-8 15,0 0 0-15,0 5 0 0,-6 5 0 0,1-5 0 0,5 14 0 16,-5-5 0-16,-1 1-9 0,1 4 9 0,-1 10-20 16,6 4 1-16,-5-4 1 0,0 5 0 15,5-1-85-15,0 15-17 0,0 0-3 0,0 0-1 16,0 0-65-16,0 0-14 0,-11-9-2 0,5 9-324 15,1 0-65-15</inkml:trace>
  <inkml:trace contextRef="#ctx0" brushRef="#br0" timeOffset="284">0 533 1267 0,'0'0'28'0,"11"15"5"0,-11-15 2 0,0 0 1 0,5 9-36 0,6-4 0 0,-5 5 0 0,-6-10 0 15,0 0 103-15,16 5 13 16,0-1 4-16,0 1 0 0,6 5-5 0,-6-10-1 0,0 5 0 0,-5-1 0 16,5-8-30-16,-5-1-5 0,-11 5-2 0,16 5 0 15,0-1-3-15,6-4-1 0,-6 5 0 0,11 5 0 16,0-10-58-16,0 0-15 0,-5 0 0 0,5 5 0 16,-5-5 0-16,-1 0 0 0,1 0 0 0,-1 4 0 15,1 11 0-15,-6-15 0 0,6-10 0 0,-11 5 0 16,5 20-48-16,-5-25-13 15,-1 1-3-15,1 4 0 0,-5-5-153 0,4 10-31 0,-4 0-7 16,-6 0-1-16</inkml:trace>
  <inkml:trace contextRef="#ctx0" brushRef="#br0" timeOffset="556">605 1038 1497 0,'0'0'32'0,"0"-5"8"0,0 5 0 0,0 0 4 0,0-15-36 0,0 6-8 16,-5-1 0-16,5-4 0 0,0 4 104 0,0-14 20 16,0 5 3-16,0 0 1 0,0-5-52 0,-6 0-9 15,6 0-3-15,-5-5 0 0,5-19 0 0,-5 9 0 16,5-9 0-16,-6 0 0 0,6 0-51 0,-5-4-13 16,-1-1 0-16,1 0 0 0,5 5 0 0,-5 5 0 0,-1 0 0 15,1-1 0-15,-1 6 0 0,-4-1 0 0,10 6 0 16,-6 9 0-16,1 0 0 0,5 0 0 0,-6 5 0 15,1 4 0-15,0 1 0 0,5 4 0 0,0 5 0 0,0 5 0 16,0 0-151 0,0 0-33-16,0 20-6 0,0-20-2 15</inkml:trace>
  <inkml:trace contextRef="#ctx0" brushRef="#br0" timeOffset="860">783 889 1497 0,'-5'-10'32'0,"5"10"8"0,0 0 0 0,5-14 4 0,-5 4-36 0,6 10-8 15,-6 0 0-15,0 0 0 0,5 0 104 0,6-9 20 16,-5-1 3-16,4-4 1 0,1-1-52 0,0-4-9 0,5 5-3 0,0-11 0 15,-5 1 0-15,0 0 0 0,0 0 0 0,-6 0 0 16,1 0-51-16,-1-4-13 0,6 8 0 0,0-4 0 31,-6 5 0-31,-5 5 0 0,11-5 0 0,-6 4 0 16,-5 1 0-16,6 14 0 0,-1-10 0 0,-5 1 0 16,0 9-253-16,0-5-54 0,-11-14-10 0,11 19-3 0</inkml:trace>
  <inkml:trace contextRef="#ctx0" brushRef="#br0" timeOffset="1045">854 548 2188 0,'0'0'48'0,"0"0"11"0,5 9 1 0,6 6 1 0,-6-6-49 0,6 6-12 0,0 9 0 0,0-10 0 16,0-4 54-16,-1-1 8 0,1 6 2 0,5-1 0 15,1 5-52-15,-7-9-12 0,1 9 0 0,0 0 0 0,5-9 54 0,0 9 8 16,-10 1 2-16,5-11 0 15,-11-9-103-15,5 5-20 0,6 5-4 0,-6-1-1 16,-5-9-153-16,11 0-31 0,11 0-7 0,-22 0-1 0</inkml:trace>
  <inkml:trace contextRef="#ctx0" brushRef="#br0" timeOffset="1797">1291 77 691 0,'0'0'30'0,"0"0"7"0,0 0-29 0,0 0-8 0,0 0 0 0,0 0 0 16,0 0 180-16,0 0 36 0,0 0 6 0,6 19 2 15,-6-4-92-15,5-1-17 16,-5 5-4-16,6 5-1 0,-1-9-24 0,0 9-5 0,1 9-1 0,-1 1 0 16,1-10-11-16,-6 0-2 0,5 5-1 0,0 14 0 15,1-4-36-15,-1 4-7 0,1-5-2 0,-1 1 0 16,-5 4 18-16,5-10 3 0,-5 6 1 0,6-6 0 16,-1-4-43-16,-5 5-17 0,6 0 1 0,-6-20 0 15,0 5 16-15,0 5 0 0,0-14 0 16,5 9 0-16,-5-9 9 0,0-1 6 0,0-9 1 0,0 0 0 15,0 0-104-15,0 0-21 0,0 0-4 0,0 0-1 16,-5 0-125-16,-6-9-25 0,5 4-4 0,1-5-457 16</inkml:trace>
  <inkml:trace contextRef="#ctx0" brushRef="#br0" timeOffset="2595">1372 879 964 0,'0'0'43'0,"0"0"9"0,0 0-42 0,0 0-10 0,0 0 0 0,0 0 0 16,6 10 69-16,-6-10 12 0,5 14 3 0,-5-14 0 15,0 0-16-15,0 10-4 0,6 4 0 0,-6-14 0 16,0 0 0-16,0 0 0 0,0 0 0 0,0 0 0 0,0 0 0 0,0 0 0 16,0 0 0-16,0 0 0 0,0 0-51 15,0 0-13-15,5-14 0 0,6 4 0 0,-6 1 54 0,1-6 8 16,-1 1 2-16,0 4 0 0,1-14-52 0,-1 5-12 16,1 5 0-16,-1-10 0 0,6-10 0 0,-6 5 0 15,1 0 0-15,4 0 0 0,-4 1 0 0,-1 4 0 16,1 4 0-16,-1-4 0 0,0 0 24 0,1 0 3 15,-1 5 0-15,6 5 0 16,-6-5-43-16,1 4-9 0,-1 6-2 0,-5 9 0 0,0 0 54 0,0 0 10 16,0 0 3-16,11 0 0 15,-6 9-22-15,1 1-4 0,5 4-1 0,-1 1 0 16,-4 4-2-16,5 5-1 0,-6 0 0 0,6 0 0 0,0 0-10 0,-1 5 10 0,7 4-10 16,-7 1 10-16,1-1-10 15,5-9 0-15,-5 1 0 0,0-11 0 0,-6 5 0 0,6 5 0 16,0 0 0-16,0 0-11 0,5-14 11 0,-5 9 0 0,0 0 0 0,0-9 0 15,-1 4 0-15,-4-9 0 0,5 0 0 0,-11-5 0 16,0 0 0-16,10 5 0 0,-10-5 0 0,0 0 0 16,0 0 0-16,6 0 0 0,-6 0 0 0,11 0 0 15,-11 0 0-15,5-5 0 0,6-5 0 0,-6 1 0 16,1-6 0-16,-1-4 0 0,0 0 0 0,1-5 0 16,-1 0 0-16,-5 5 0 0,11-5 0 0,-6-15 0 0,-5 5 0 15,6-9 0-15,-1-5 0 0,-5-14 0 0,0 4 49 0,0 10 12 16,0-14 3-16,0 14 0 0,0 14-52 0,0-9-12 15,6 4 0-15,-6 6 0 0,-6 4-15 0,6 0-5 32,0 5-2-32,0 0 0 0,0 10 22 0,0-5 0 15,0-1 12-15,6 11-4 0,-1-1 6 0,-5 10 1 0,5-5 0 0,6 1 0 16,-5-1-15-16,-6 5 0 0,0 0 0 0,5-10 0 16,6 10-151-16,-6 0-33 0,6 10-6 0,-11-10-2 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17.5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183 811 403 0,'6'24'17'0,"-6"-24"5"0,0 0-22 0,0 0 0 0,0 0 0 0,0 0 0 15,0 0 299-15,0 0 55 0,0 0 11 0,0 0 3 16,-6 15-192-16,6-15-39 0,0 0-7 0,0 0-2 16,-5 0-51-16,5 0-10 0,0 0-3 0,0 0 0 0,-5 0 0 0,-1-15 0 15,6 6 0-15,-5-6 0 0,5 6-51 0,-6-15-13 16,6 0 0-16,0 0 0 0,0-10 54 15,0-4 8-15,0-6 2 0,0 6 0 0,0-15-52 16,-5 5-12-16,5 0 0 0,0 10 0 0,0-10 0 16,-5 9 0-16,5 6 0 0,-6-1 0 15,6 10-48-15,-5 10-13 16,10-10-3-16,-10 4 0 0,-1 11-58 0,1-6-12 0,5 6-2 0,-5 4-567 0,-1-5-113 0</inkml:trace>
  <inkml:trace contextRef="#ctx0" brushRef="#br0" timeOffset="230">0 422 1209 0,'0'0'53'0,"0"0"12"0,0 0-52 0,0 0-13 16,16 0 0-16,6 0 0 0,-6 0 220 0,5 5 42 16,-4 5 8-16,4-10 2 0,1 9-116 0,-1-9-22 15,1 0-5-15,0 0-1 0,-6 15-102 0,5-15-26 0,-4 9 0 0,4-9 0 16,-5 0 0-16,6 5 0 15,-6-5 0-15,6 5 0 0,-1 0 56 0,-4 4 7 0,-1-9 1 0,6 5 0 47,-12-5-103-47,1 5-20 0,0-5-4 0,0 0-752 0,-11 0-150 0</inkml:trace>
  <inkml:trace contextRef="#ctx0" brushRef="#br0" timeOffset="484">454 783 864 0,'0'0'76'16,"0"0"-60"-16,0 0-16 0,0 0 0 0,0 0 144 15,0 0 25-15,0 0 6 0,0-5 1 0,0-14-39 0,0 4-7 32,0 1-2-32,0-15 0 0,0 5-51 0,-6-5-10 0,6-5-3 0,0-4 0 0,0 4 0 0,-5 1 0 15,5-6 0-15,0 6 0 0,-6-6-51 0,6-4-13 16,0 5 0-16,0-10 0 0,0 4 0 0,0 6 0 15,-5 4 0-15,10 1 0 0,-5 4 0 0,6 10 0 32,-6 4 0-32,0 1 0 15,0 4-151-15,0-4-33 0,0 4-6 0,5 1-2 0</inkml:trace>
  <inkml:trace contextRef="#ctx0" brushRef="#br0" timeOffset="766">616 648 1720 0,'0'0'38'0,"0"0"8"0,10-14 2 0,-4 4 0 0,-1 0-39 0,6-4-9 15,-11 14 0-15,11-10 0 16,0-23 55-16,-1 9 9 0,7 19 1 0,-7-5 1 0,1-4-2 16,0 4 0-16,0-9 0 0,0 14 0 0,-1-4 0 0,1-6 0 15,-5-4 0-15,-6 5 0 0,5-1-51 0,0-4-13 16,1 5 0-16,-6-1 0 0,5 6-151 0,1-1-33 0,-6 1-6 0</inkml:trace>
  <inkml:trace contextRef="#ctx0" brushRef="#br0" timeOffset="958">664 365 1497 0,'0'0'66'0,"0"0"14"0,11 14-64 0,-6-4-16 0,1 4 0 0,5 5 0 0,-1 5 121 15,-4-9 21 1,-1-6 4-16,6 1 1 0,5 4-82 0,-5-4-16 0,0 4-3 0,-6 10-1 0,-5 0-11 0,6 0-2 0,4-9-1 0,-4 4 0 15,10-5-31-15,-11 6-13 0,12-6 1 0,-12-4-663 16,11 4-132-16</inkml:trace>
  <inkml:trace contextRef="#ctx0" brushRef="#br0" timeOffset="1535">983 72 864 0,'11'9'76'0,"-11"-9"-60"15,0 0-16-15,5 10 0 0,6 4 200 0,-6-4 36 16,1 0 8-16,-1 9 2 0,6 0-99 0,-6 5-20 15,1-10-4-15,-1 10-1 0,1-4-55 0,-1 4-11 16,6 5-3-16,-6-1 0 0,6 1-24 0,0 5-5 16,0-10 0-16,-1 9-1 0,-4-4-14 0,5 5-9 15,-1-1 12-15,1-9-12 0,-5 0 0 0,4-9 0 16,-4 4 0-16,5-9 0 0,-6 4 0 0,-5-14 0 0,0 0 0 0,0 0 0 0,0 0 0 0,5 0-11 16,6 0 11-16,0-14-10 0,0-6 10 0,-6 6-12 15,6 4 12-15,0-4-12 0,-6-10 12 0,6 0-8 16,0 0 8-16,5 0-8 0,-11 5 8 0,1-15 0 15,-1 10 0-15,1 10 0 0,-1-10 0 0,0 9 0 16,-5 6 0-16,6-6 0 0,-6 6 0 0,0 9 0 16,0 0 0-16,0 0 0 0,0 0 0 0,0 0 11 0,0 0-11 15,5 14 12-15,-5 10-4 0,11-5 0 0,-6 5 0 16,1-9 0-16,5-1-8 16,0 5 12-16,5-4-12 0,0-6 12 0,0 1-12 0,0 4 0 0,6-4 9 0,-6 4-9 15,0-4 0-15,1 4 8 0,-7-4-8 0,1-5 0 16,5 19-16-1,-5-5-8-15,-5-14-2 0,4-10 0 0,-4-14 26 0,5-5 0 0,-6 9 0 0,6-9 0 32,0 5 46-32,-6 0 14 0,6 0 4 0,-6-5 0 15,1 9-52-15,-6-9-12 0,5-9 0 0,0-6 0 0,-10 11 0 16,5-1 0-16,5-5 0 0,-5 10 0 0,0 0 0 0,-5 0 0 0,0 0 0 0,5 0 0 16,0 0 0-16,0 0 0 0,0 5 0 0,0 4 0 15,0 1-100-15,0 14-22 0,0-10-5 0,0 10-922 31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17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8341 7031 403 0,'-54'19'36'0,"44"-9"-36"0,10-10 0 0,0 0 0 16,21 10 97-16,1-1 13 0,-11-4 2 0,-11-5 1 16,0 0-40-16,0 0-8 0,-6 10-1 0,6-10-1 0,0 0 13 0,0 0 2 15,0 0 1-15,0 0 0 0,11 9 2 16,-11-9 1-16,-5 5 0 0,5-5 0 0,0 0-10 0,0 0-3 16,0 10 0-16,0-1 0 0,0-9-9 0,0 0-3 15,0 0 0-15,0 0 0 0,0 0-15 0,0 0-3 16,0 0-1-16,0 0 0 0,0 0-7 0,0 0-2 15,0 0 0-15,0 0 0 16,0 0 3-16,0 0 0 0,0 0 0 0,0 0 0 0,0 0 24 0,0 0 4 16,0-19 2-16,0 5 0 15,-6 4-38-15,6-4-8 0,0-1-2 0,0 1 0 16,0 4 29-16,6 1 5 0,-6-6 2 0,5 1 0 0,-5-5-39 0,0-1-11 16,-5 6 0-16,-1 0 0 0,6-1 10 0,0 1-2 0,0 4-8 15,-5-4 12-15,-1-1-12 0,6 6-10 16,0-6 2-16,0 15 0 0,0 0 8 0,0 0 0 0,0-9 0 0,0-6 0 15,0 15-126 1,0 0-23-16,0-9-5 0</inkml:trace>
  <inkml:trace contextRef="#ctx0" brushRef="#br0" timeOffset="249">8320 6676 2012 0,'0'0'44'0,"0"0"10"0,0 0 2 0,0 0 0 0,0 0-45 0,0 0-11 0,0 0 0 16,0-10 0-16,0 1 68 0,0 9 12 0,0 0 3 0,0-10 0 0,0-4-43 0,0 14-8 16,0 0-1-16,0 0-1 0,5-10 5 0,-5 10 1 15,0 0 0-15,0 0 0 0,0 0-36 0,0 0 0 16,0 0 0-16,0 0 0 15,0 0-192-15,0 0-41 0</inkml:trace>
  <inkml:trace contextRef="#ctx0" brushRef="#br0" timeOffset="748">8520 7401 1350 0,'0'0'60'0,"0"0"12"0,0 0-58 0,0 0-14 16,0 0 0-16,0 0 0 15,0 0 118-15,0 0 21 0,0 0 4 0,0 0 1 0,0 0-43 0,0 0-8 16,0 0-1-16,0 0-1 0,0 0-19 0,0 0-4 16,0 0-1-16,0-5 0 15,5 0-20-15,0-4-4 0,1-1-1 0,-6 0 0 16,5 1-14-16,1-6-4 0,-1 1 0 0,-5 0 0 0,6-6-12 0,-6 1-4 16,5 5 0-16,-5-5 0 0,5-1-8 0,1 6 0 15,-1 0 0-15,-5-1 0 16,0-4-60-16,6 5-13 0,-1 4-3 0,-5-4-679 15,5 4-135-15</inkml:trace>
  <inkml:trace contextRef="#ctx0" brushRef="#br0" timeOffset="1216">8876 7338 964 0,'0'0'43'0,"0"0"9"0,0 0-42 0,11 15-10 15,5-1 0-15,-5-4 0 0,-11-10 104 0,0 0 20 16,0 0 3-16,0 0 1 0,0 0-36 0,0 0-6 16,0 0-2-16,0 0 0 0,0 14-10 0,0-14-2 15,0 0-1-15,0 0 0 0,11 0-11 0,0 5-3 16,-1-5 0-16,1 0 0 0,-11 0 6 0,6 0 1 16,4-5 0-16,1 5 0 15,0-9-52-15,-6 4-12 0,1 0 0 0,-6 5 0 0,5 0 54 0,-5 0 8 16,6-5 2-16,-6 0 0 0,11-4-52 0,-1-6-12 15,-10 1 0-15,6-5 0 0,-1 0 0 0,-5-1 0 0,6-4 0 16,-6 0 0-16,-6-4 0 0,6-1 0 0,6 0 0 16,-6-5 0-16,-6 6 54 15,6-6 8-15,-5 10 2 0,-1-5 0 0,1 10-64 0,5 0-28 16,-5 4 3-16,-1 1 0 16,6 4-11-16,-5 5-3 0,5 5 0 0,0 0 0 15,-6-9-122-15,6 4-25 0,-5 0-5 0,5 5-1 0</inkml:trace>
  <inkml:trace contextRef="#ctx0" brushRef="#br0" timeOffset="1704">8979 6618 1267 0,'0'0'56'0,"0"0"12"0,0 0-55 0,0 0-13 16,0 0 0-16,0 0 0 15,0 0 105-15,0 0 19 0,-6 0 3 0,6 0 1 16,0 0-52-16,0 0-9 0,-5 5-3 0,0-5 0 0,5 0 0 0,0 0 0 16,0 0 0-16,0 0 0 0,0 0 0 0,0 0 0 15,-6 5 0-15,6-5 0 0,0 0-51 0,0 0-13 16,0 0 0-16,0 0 0 0,0 5 54 0,-5 4 8 15,5-9 2-15,0 0 0 0,0 0-52 0,0 0-12 16,0 0 0-16,0 0 0 0,0 0 0 0,0 0 0 0,0 0 0 0,0 0 0 16,16 5 0-16,-16-5 0 0,0 0 0 0,0 0 0 15,0 0 54-15,0 0 8 0,0 0 2 0,0 0 0 16,0 0-52-16,0 0-12 0,11-10 0 0,-11 10 0 16,0 0 0-16,0 0 0 15,0 0 0-15,0 0 0 0,5-9 0 0,-5 9 0 0,-5-5 0 0,5 0 0 16,-11 0 0-16,6 5 0 0,-1 0 0 0,1 5 0 15,-1-5 0-15,-4 5 0 0,4-5 0 0,-5 5 0 16,6-5 0-16,0 5 0 0,5-5 0 0,0 0 0 16,0 0 0-16,0 0 0 15,5 9 0-15,-5-9 0 0,0 0 0 0,5 10 0 16,-5-10 0-16,11 9 0 0,-11-9-193 0,0 0-42 0,0 0-8 0,16 10-1 16</inkml:trace>
  <inkml:trace contextRef="#ctx0" brushRef="#br0" timeOffset="-11223">8763 5470 288 0,'0'0'12'0,"0"0"4"0,5 0-16 0,-5 0 0 0,0 0 0 0,11-4 0 16,-6 4 220-16,-5 0 42 0,6-5 8 0,-6 5 2 31,0 0-167-31,0 0-33 0,0 0-6 0,0 0-2 16,5-10 0-16,-10-4 0 0,5 4 0 0,-6 5 0 0,6-4-51 0,-5-1-13 0,0-4 0 0,-6 4 0 16,0 5 34-16,0-4 4 0,-5 4 1 0,0 0 0 15,5-4-11-15,-5 4-3 16,0 5 0-16,-6 0 0 0,6 0-25 0,-6 5 0 0,6 4 0 0,0 1 0 15,-6-1 0-15,6 6 0 0,0 4 0 0,5 0 0 0,0 0 56 16,-5 1 7-16,0 4 1 0,-1 0 0 0,12 0-52 16,-6 0-12-16,0 5 0 0,6-5 0 0,0 4 0 15,5-4 0-15,0 0 0 0,5 5 0 0,0-5 61 16,1-5 10 0,-1 1 1-16,6-1 1 0,0 0-14 0,0 0-3 0,5-4-1 0,0 4 0 0,-5-5-44 0,5 5-11 15,6 1 0-15,-6-6 0 0,6 0 53 0,-6-4 9 16,0 0 2-16,0-1 0 0,0-9-52 0,6 5-12 15,-6-5 0-15,0-5 0 0,-5 5 0 0,5-9 0 16,1 4 0-16,-1-5 0 0,-5 1 0 0,-1-1 0 16,1 0 0-16,0-4 0 15,0 0 0-15,-6-1 0 16,1-4 0-16,-1-5 0 0,0 5 0 0,1 0 0 16,-6 4 0-16,0 1 0 0,-6-5 0 0,6 4 0 0,-5-9 0 0,-6 0 0 15,6 0 0-15,-6 0 0 0,-5-5 0 0,0 5 0 0,5 5 0 16,0 0 0-16,-5 5 0 0,5-1 0 0,0 6 0 0,0 4 0 15,6 0 0-15,5 5 0 16,-11 0-48-16,11 0-13 0,-5 5-3 0,-1 0 0 16,6-5-102-16,0 0-21 0,0 0-4 0,0 0-1 0</inkml:trace>
  <inkml:trace contextRef="#ctx0" brushRef="#br0" timeOffset="-8664">5197 2320 1267 0,'0'0'28'0,"0"0"5"0,0 0 2 0,0 0 1 0,0 0-36 0,0 0 0 0,0 0 0 0,0 0 0 16,0 0 109-16,0 0 15 0,6-9 4 0,-1 4 0 16,-5-5-52-16,0 1-9 0,0-1-3 0,0 5 0 15,0 1-51-15,0 4-13 0,0 0 0 0,0 0 0 16,-11-5 0-16,11 5 0 0,0 0 0 0,-5 0 0 16,-6 0 0-16,0 0 0 0,0 0 0 0,1 0 0 0,-1 14 0 15,0-4 0-15,0 4 0 0,0-14 0 0,-5-5 36 0,5 10 5 16,-5 0 1-16,0 9 0 0,5 6-16 0,-5-11-3 15,0 10-1-15,0 5 0 0,5 0-22 0,-5 5 0 16,5 0 0-16,0 0 0 16,0 0 56-16,6-5 6 0,-1 0 2 0,6 0 0 0,0 0-52 15,6-5-12-15,5 0 0 0,5-4 0 0,-5-1 54 16,-1 0 8-16,7-4 2 0,4 4 0 0,-5-9-52 0,6 5-12 16,-6-5 0-16,6-1 0 0,-1 1 54 15,-4 0 8-15,4 0 2 0,1-5 0 0,-6 0-52 0,0-10-12 16,6 1 0-16,-6-6 0 0,0 1 0 0,1-1 0 15,-1 6 0-15,-5-10 0 0,-1 4 0 0,1-4 0 16,-11 0 0-16,6 0 0 0,-6-1 0 0,0 1 0 16,-6 5 0-16,-5-1 0 0,6-9 0 0,-6 0 0 15,-5 0 0-15,5 10 0 16,0-1-48-16,1 1-13 0,-7-5-3 0,7 0 0 0,-1 4 52 0,0 6 12 0,0-1 0 16,6 5 0-1,-1 0-105-15,-5 1-19 0,11 4-3 0,0 0-1 16,0 0-51-16,0 0-10 0,0 0-3 0,0 0 0 0</inkml:trace>
  <inkml:trace contextRef="#ctx0" brushRef="#br0" timeOffset="-7610">9082 2162 403 0,'0'0'36'0,"0"0"-36"0,0 0 0 0,-11 0 0 16,0-10 153-16,6 6 24 0,5 4 5 0,-6-5 1 16,-10 0-89-16,0-9-18 0,5 9-3 0,0-5-1 15,0 5-18-15,0-4-4 0,1 4-1 0,-7 5 0 16,7-5 63-16,4 5 116 15,6 0-80-15,0 0-77 0,-5-5-15 0,5 5-4 0,0 0 0 16,0 0 8-16,-11 0 2 0,11 0 0 0,-11 5 0 16,0 0-15-16,1 5-3 0,-1-1-1 0,5 1 0 15,-4-1-17-15,-1 11-3 0,0-6-1 0,0 10 0 16,6-10-6-16,-1 6-2 0,1-1 0 0,0-5 0 16,5-14 2-16,5 15 1 0,-5 4 0 0,5-5 0 15,-5 5-4-15,6 1-1 0,-1 4 0 0,6 0 0 16,-6-15-2-16,12 10-1 0,-7 1 0 0,1-6 0 15,5-4 13-15,-5-6 2 0,5 1 1 0,-5-5 0 16,5 0-13-16,1-5-4 0,-1 5 0 0,0-4 0 16,-5-1 2-16,5 5 0 0,-5-10 0 0,5 5 0 0,-10-4-10 15,4-1 8-15,1-4-8 0,-5-5 8 0,-1-5-8 0,-5 4 0 16,0-4 0-16,-11 10 0 0,0-5 0 0,1-5 0 16,-7 0 0-16,1 5 0 0,5-5-9 0,-5 4 9 15,5 6 0-15,-10-10 0 0,4 5-21 0,12 4 2 16,16 11 1-16,-11-6 0 15,-16 0-12-15,5 5-2 0,11 5-1 0,0 0 0 16,-6 0-75-16,6 0-16 0,0 0-2 0,0 0-614 0,0 0-124 16</inkml:trace>
  <inkml:trace contextRef="#ctx0" brushRef="#br0" timeOffset="-6492">13528 2075 1036 0,'0'0'23'0,"0"0"5"0,0 0 0 0,0 0 1 0,0 0-29 0,0 0 0 15,10-9 0-15,-4 4 0 0,-6 5 108 0,0 0 16 0,0 0 4 16,11-10 0-16,-11 10-52 0,0 0-9 0,0-9-3 0,0 9 0 15,5-10-4-15,-5 10 0 0,0-14-1 0,0 14 0 16,0-5-27-16,-5 0-6 0,-6 5-1 0,-5-14 0 16,5 9-11-16,-5 0-2 0,-1-4-1 0,1 9 0 15,-5 9-11-15,4-9 0 0,-10 0 0 0,6 0 8 16,-1 5 19-16,0 14 3 0,6-14 1 0,-5 14 0 16,4-4-22-16,1 4-9 0,5 5 8 0,1 10-8 15,4 4 46-15,6-4 4 0,0-1 1 0,0 1 0 0,6-10-11 16,4 0-1-16,1 14-1 0,5-9 0 0,1-10-2 15,-1 0-1-15,0 1 0 0,0-11 0 0,1 1-2 16,-7-5 0-16,7-1 0 0,-1-4 0 0,0-4-9 0,-5-1-3 16,5 0 0-16,0 0 0 15,-5 0-13-15,0 1-8 0,-6-16 10 0,6 6-10 16,-6 0 0-16,6-10 0 0,-11 4 0 0,6 1 0 0,-6 0 8 16,0 0-8-16,-6-5 11 0,6 5-11 0,-11-5 0 0,6 4 0 15,0 6 0-15,5-10 0 0,-6 10 0 16,1 4 0-16,-1-4 0 0,1-1 0 15,5 15-44-15,0 0-16 0,-5-9-4 0,-1-6 0 16,6 10-125-16,0 5-26 0,0 0-5 0,0 0 0 0</inkml:trace>
  <inkml:trace contextRef="#ctx0" brushRef="#br0" timeOffset="-5646">13528 5605 1497 0,'0'0'32'0,"0"0"8"0,0 0 0 16,0 0 4-16,0 0-36 0,0 0-8 0,0 0 0 0,0-10 0 0,-6 1 53 0,6-6 9 15,0 1 2-15,-11 0 0 0,6-1 0 0,-6 6 0 16,0 4 0-16,-5 5 0 0,5-5-52 0,1 0-12 16,-7 5 0-16,1 5 0 15,5 5 35-15,-5-1 4 0,0 1 1 0,5-1 0 16,-5 11-13-16,10-1-3 0,-4 10 0 0,4-5 0 0,1 0 32 16,5 0 7-16,-6 0 1 0,12 4 0 0,-1-4-52 0,1 5-12 15,4-10 0-15,1 5 0 0,6-9 54 16,-7 4 8-16,7-5 2 0,-1 1 0 0,0-10-52 0,0 4-12 15,-5-9 0-15,5 0 0 0,0 0 54 0,1-5 8 16,-1-4 2-16,-5 4 0 0,-1 0-52 0,1-9-12 16,0 4 0-16,5 1 0 0,-10-6 0 0,4 1 0 15,1-1 0-15,-5-9 0 0,4 0 0 0,-10 5 0 16,6 0 0-16,-6 0 0 0,0 4 0 0,-6-4 0 16,6 5 0-16,-5-5 0 0,0-1 0 0,-1 1 0 0,1 5 0 0,5 14 0 31,-6-15-100-31,6 15-22 0,0 0-5 0,0 0-649 0,0 0-131 0</inkml:trace>
  <inkml:trace contextRef="#ctx0" brushRef="#br0" timeOffset="-4569">5127 5768 1728 0,'0'0'38'0,"0"0"8"16,0 0 2-16,0 0 0 0,11-9-39 0,0 4-9 16,-6 0 0-16,6 0 0 0,-6 0 51 0,-5 5 8 0,6-4 1 0,-1-1 1 15,1-5 4-15,-1 1 1 0,-5-6 0 0,0 6 0 16,0-6-52-16,0 1-14 0,0-1 0 0,-5 1 0 16,-1 0 56-16,1 4 7 0,-6 0 1 0,0 6 0 15,0-1-52-15,0 5-12 0,1 5 0 0,-7-1 0 16,1 6 0-16,0 9 0 0,0 0 0 0,0 1 0 15,-1 4 54-15,7 0 8 0,-1-5 2 0,5 5 0 0,1 0-52 16,5 0-12-16,5 0 0 0,1 0 0 0,5 5 0 16,5-1 0-16,0-8 0 0,0 4 0 0,0-5 54 15,1 5 8-15,-1-10 2 0,0 1 0 0,0-6-52 16,-5 1-12-16,0-5 0 0,0-5 0 0,5 0 0 0,0-5 0 16,-5 5 0-16,5-5 0 0,0 0 0 0,1-9 0 15,-1 0 0-15,5-10 0 0,-4-1 0 0,-1 1 0 16,0 0 0-16,-5-4 0 0,0 4 0 0,-1 0 0 15,1 0 0-15,-5-5 0 0,-1 0 0 0,-5 5 0 16,0 10 0-16,0-6 0 0,0 6 0 0,-5 0 0 0,-1-1 0 16,6 1 0-16,-5 4 0 15,-6 1 0-15,6-1 0 0,5 10 0 16,-11 0-151-16,11 0-33 0,-11 10-6 0,0-1-2 0</inkml:trace>
  <inkml:trace contextRef="#ctx0" brushRef="#br0" timeOffset="-3792">5273 9264 460 0,'0'0'41'0,"0"0"-33"16,0 0-8-16,0 0 0 0,0 0 204 0,0 0 40 0,0-14 7 0,0 4 1 16,-5 5-129-16,5 5-27 0,0 0-4 0,0 0-2 15,0-9-30-15,-11-6-5 0,5 6-2 0,-4-1 0 16,-1 0-17-16,0 6-4 0,-5 4-1 0,0 0 0 15,-1-10-12-15,-4-4-3 0,-1 4 0 0,0 5 0 16,-5 10 8-16,6 5 0 0,-6 4 1 0,0 0 0 16,0-4 18-16,-11 9 3 0,11 5 1 0,-5 5 0 15,15 0-11-15,1 4-3 0,0 11 0 0,5-1 0 16,11-14-17-16,-5 4-4 0,-1 11-1 0,6-1 0 0,17-5 1 16,4 1 0-16,12-6 0 0,-12 1 0 0,-10-10 20 15,5 0 4-15,6-5 0 0,5-5 1 0,-6 1-17 0,6-10-4 16,-5 4-1-16,0-9 0 0,5 5 7 0,-6-10 2 15,-5-4 0-15,6-1 0 0,-6 0-13 0,1 1-3 16,-1-10 0-16,-5 4 0 0,-1-9-8 0,1 5 0 16,0-5 0-16,-6 0 0 0,1 0 0 15,-6 0 0-15,-6 0 0 0,6 0 0 0,0-10 0 16,0 1 0-16,0 14 0 0,0-1 0 16,0 1-36-16,-5 5-8 0,5 4-3 0,0 10 0 0,0 0-170 15,0 0-35-15</inkml:trace>
  <inkml:trace contextRef="#ctx0" brushRef="#br0" timeOffset="-3160">9217 9274 1267 0,'0'0'56'0,"0"0"12"0,-11-10-55 16,5 0-13-16,-4 6 0 0,4-1 0 0,1 0 54 0,-11 0 8 0,-6-4 2 0,6 4 0 15,-6 0 0-15,-5 5 0 0,6-5 0 0,-12 0 0 16,6 15 0-16,0-5 0 0,11 4 0 0,0 1 0 16,-6 4 0-16,0 1 0 15,1 4 0-15,5 5 0 0,10 5 24 0,1 0 4 16,-6-5 2-16,6 0 0 0,10 0-46 0,-5 0-10 0,5 9-2 0,-5-9 0 16,11-4-4-16,5 4 0 0,1-5-1 0,4-5 0 15,-5 1-8-15,6-1-2 0,-6 0 0 0,6 1 0 16,-1-1-9-16,-4-9-1 0,-1-10-1 0,6-4 0 15,-6 4-10-15,0-5 0 0,0-9 0 0,0 5 0 16,-5 4 0-16,5-4 0 0,-5-15 0 0,0-5 0 16,0 5 0-16,-6 1 0 0,-5 4 0 0,-5-5 0 15,5 0 0-15,0 0 0 0,0 0 0 0,-6 5 0 0,1-5 0 16,5 1 0-16,-5 8 0 0,5 6 0 16,0 0-93-16,0 14-21 0,0 0-4 0,-11-10-664 15,11 10-133-15</inkml:trace>
  <inkml:trace contextRef="#ctx0" brushRef="#br0" timeOffset="-2441">13733 9110 806 0,'0'0'36'0,"0"0"7"0,0 0-35 0,0 0-8 16,0 0 0-16,0 0 0 0,0 0 207 0,0 0 39 16,0 0 8-16,0 0 2 0,0 0-154 0,0 0-30 0,-6-4-7 15,-4 4-1-15,-1-5-51 0,-5 0-13 0,-1 5 0 0,1 0 0 16,-5 0 50-16,-6 5 7 0,0 0 2 0,0 4 0 15,5 6-8-15,0-1-2 0,6 5 0 0,-5 0 0 16,10 1-23-16,-5 4-5 0,5 0-1 0,5 0 0 16,-4 0 25-16,10 4 5 15,0 1 1-15,5 5 0 0,0-10-31 0,1-5-5 16,5 0-2-16,5 5 0 0,-5 0 37 0,5-9 7 0,-5-1 2 16,10-4 0-16,1-15-29 0,-1 0-6 0,1 0 0 15,0-4-1-15,-1-1-11 0,1 1-1 0,-1-6-1 0,1 1 0 16,0-1-30-16,-1-4-7 15,-10-5-1-15,5-5 0 0,-5 5 48 0,-6-5 8 0,1 1 3 0,-6-1 0 16,0-5-31-16,-6 5 0 0,1 1 0 0,-6 4 0 16,-5 0 0-16,5 4 0 0,0 1 0 0,-5 0 0 15,-5 0-28-15,4 4-4 0,1 1-2 0,-5 9 0 16,4 0-225-16,-4 1-45 0</inkml:trace>
  <inkml:trace contextRef="#ctx0" brushRef="#br0" timeOffset="54958">15478 3857 1728 0,'0'-5'38'0,"0"5"8"0,0 0 2 0,0 0 0 0,0-14-39 0,0 4-9 0,0 1 0 0,0-6 0 15,0 1 104-15,0-5 20 16,-6 9 3-16,1-19 1 0,5 0-52 0,-5 1-9 15,-1 4-3-15,1-10 0 0,-1 0-51 0,1 1-13 0,-6 4 0 0,6-5 0 0,-6-4 0 0,6 9 0 16,-1 0 0-16,1 5 0 0,-1-5 0 0,1 10 0 31,0 0 0-31,-1 9 0 0,1 6 0 0,-1-6 0 16,6 5 0-16,0-4 0 0,0-1 0 0,0 10 0 16,0-14 0-16,0 9 0 0,0 5-100 0,0 0-22 0,0 0-5 0,0 0-1 0</inkml:trace>
  <inkml:trace contextRef="#ctx0" brushRef="#br0" timeOffset="51749">12766 3732 691 0,'0'0'61'0,"0"0"-49"15,-6 10-12-15,1-1 0 0,5 1 132 0,-5-5 24 16,5 4 5-16,0-9 1 0,-6 10-55 0,6-10-11 16,0 10-3-16,0 4 0 0,-5-4 10 0,5-10 1 15,0 0 1-15,0 9 0 0,5 6-37 0,1-6-7 16,-6-9-1-16,0 0-1 0,0 0 1 0,0 0 0 15,0 0 0-15,0 0 0 0,0 0-17 0,0 0-3 16,-6-5-1-16,6 5 0 16,0 0-11-16,0 0-3 0,-11-4 0 0,11 4 0 15,17-5-1-15,-17 5 0 0,-6-10 0 0,1-4 0 16,-1-1 4-16,1 1 0 0,5 0 0 0,5 4 0 0,1-9-8 0,-6 4-2 16,11 1 0-16,-11 0 0 0,0-6-10 0,5 1-8 15,-5 5 9-15,0-5-9 0,-5-1 0 0,5 1-10 16,0 0 0-16,0 0 0 0,-6-1 10 0,1 1 0 15,5 5 0-15,-6-1-856 0,6 1-168 16</inkml:trace>
  <inkml:trace contextRef="#ctx0" brushRef="#br0" timeOffset="52015">12571 3190 288 0,'0'0'25'0,"0"0"-25"15,0 0 0-15,0 0 0 0,0 0 302 0,6-15 55 16,-6 10 11-16,0 5 3 0,0 0-196 0,0 0-39 0,0 0-8 0,0-9-2 16,-6-6-25-16,1 6-5 0,5-1 0 0,-5 1-1 15,5-1-76-15,0 10-19 0,0 0 0 0,0 0 0 0,0 0 19 0,0 0 0 16,-6-10 0-16,6 6 0 0,0 4-19 0,0 0 0 15,0 0 8-15,0 0-8 16,0 0-133-16,0 0-31 0,0 0-5 0</inkml:trace>
  <inkml:trace contextRef="#ctx0" brushRef="#br0" timeOffset="52361">12917 3434 1623 0,'0'0'36'0,"0"0"7"0,0 0 1 0,0 0 2 0,11 5-37 0,-11-5-9 0,0 0 0 0,16 0 0 0,6 0 98 16,-6 0 18-16,-16 0 3 0,0 0 1 15,0 0-32-15,16 10-5 0,6-5-2 0,10-1 0 0,17 1-27 0,-22-5-6 16,-27 0 0-16,0 0-1 0,16 5-28 0,6-5-6 16,-1 0-1-16,1 0 0 15,-1 0 11-15,-4 0 1 0,-1 0 1 0,-5 0 0 16,-1 5-122-16,1-5-25 0,0 0-5 0,0 5-581 15,0-5-116-15</inkml:trace>
  <inkml:trace contextRef="#ctx0" brushRef="#br0" timeOffset="52652">13209 3708 288 0,'-22'-5'12'0,"22"5"4"0,0 0-16 0,0 0 0 0,0 0 0 0,6-4 0 16,-12-11 361-16,6 6 70 0,0-6 13 15,6 6 4-15,-6-1-270 0,5 0-54 0,-5-4-10 0,0 0-2 16,0-1-64-16,0 1-12 0,0-5-2 0,0-1-1 16,0 1-33-16,0 0 0 0,0 4 0 0,0 1 0 15,0-5 26-15,0 4-2 0,0-9 0 0,0 5 0 16,0 5-37-16,0-5-8 0,0 4-2 0,0 1 0 15,0 4-205-15,0 1-40 16,-5-11-9-16,5 20-2 0</inkml:trace>
  <inkml:trace contextRef="#ctx0" brushRef="#br0" timeOffset="52937">13533 3804 864 0,'0'0'76'0,"0"0"-60"16,0 0-16-16,0 0 0 0,0 0 201 0,0 0 38 16,0-9 7-16,-5-1 2 0,5-4-99 0,0 4-19 15,0-4-4-15,0-1-1 0,-6-4-61 0,1-5-13 16,-1-5-3-16,1-4 0 0,0-1-29 0,-1 0-7 0,1 1 0 0,-1-1-1 15,-4 0-11-15,10 6 0 0,-6-11 0 16,1 6 0-16,5-1 0 0,0 5 0 0,-6-4 0 0,6 4 0 31,6-5-12-31,-6 15-2 0,0 9 0 0,5-4 0 16,-5 9-137-16,6-4-27 0,-6-6-6 0,5 10 0 0</inkml:trace>
  <inkml:trace contextRef="#ctx0" brushRef="#br0" timeOffset="53420">13819 4164 1267 0,'0'0'56'0,"0"0"12"16,0 0-55-16,0 0-13 0,0 0 0 0,0 0 0 0,0 0 105 0,0 0 19 0,0 0 3 0,0 0 1 16,0-4-21-16,6-11-4 0,-1 6-1 0,0-1 0 15,1 5-10-15,-1 0-1 16,1-19-1-16,-1 10 0 0,1-10-43 0,-1 10-9 0,0-6-2 0,1 6 0 0,-1-1-16 0,1-4-4 15,-1-10-1-15,0 5 0 0,1 5-2 0,-6 0 0 16,5 5 0-16,-5 4 0 31,0 10-113-31,0-10-22 0,0 10-5 0,6-9-922 0</inkml:trace>
  <inkml:trace contextRef="#ctx0" brushRef="#br0" timeOffset="53877">14241 4006 1267 0,'0'0'56'0,"0"0"12"0,10 14-55 0,-4 1-13 0,-6-15 0 0,0 0 0 16,0 0 105-16,11 14 19 0,-11-14 3 0,10 10 1 15,-10-10-52-15,6 9-9 0,5 1-3 0,-11-10 0 16,0 0 0-16,0 0 0 0,10 0 0 0,1-5 0 16,-11 5-37-16,11-9-8 0,-5-1-2 0,-1 0 0 15,6 1 19-15,-6-6 4 0,1 6 1 0,-1-6 0 0,0 1-6 16,-5-5-2-16,6-1 0 0,-6-4 0 0,5 5-11 0,-5-5-2 16,0 0-1-16,6 0 0 0,-12 0-19 0,6-9 0 31,0-1 0-31,-5 5 0 0,5 0 0 0,0 5 0 0,0 5 0 0,0 5 0 0,0 4 0 0,0 1-11 15,0 9 0-15,0-15-749 16,-6 1-151-16</inkml:trace>
  <inkml:trace contextRef="#ctx0" brushRef="#br0" timeOffset="54113">14300 3257 1386 0,'0'0'61'0,"5"-5"13"0,-5-5-59 0,0 6-15 0,6-6 0 0,-6 10 0 15,0 0 128-15,0-10 22 0,0-4 5 0,-6 0 1 16,6-1-62-16,0 10-12 0,0-4-2 0,0 9-1 16,0 0-79-16,0 0 0 0,0-15-13 0,0 11 1 15,0 4 12-15,0 0 0 0,0 0 0 0,0 0-652 16,0 0-127-16</inkml:trace>
  <inkml:trace contextRef="#ctx0" brushRef="#br0" timeOffset="54422">14613 3497 1728 0,'0'0'76'0,"0"0"16"0,17 0-73 0,-17 0-19 16,0 0 0-16,10 0 0 0,1 5 106 0,0-5 18 16,-6-5 3-16,6 5 1 0,5-5-52 0,-5 10-11 15,0 0-1-15,5-5-1 16,-5-5-23-16,11 0-5 0,-6 0-1 0,5 5 0 0,1-5-16 0,0 5-3 0,-6 0-1 15,0 0 0-15,0 0-14 0,1 0 0 0,-7 0 0 0,7 0 0 16,-7 0-35 0,7 5-9-16,-7-5-3 0,-4 5 0 15,5 5-167-15,-1-6-34 0,-10-4-6 0,17 10-2 16</inkml:trace>
  <inkml:trace contextRef="#ctx0" brushRef="#br0" timeOffset="54671">14867 3761 1958 0,'0'0'43'0,"0"0"9"0,0 0 1 0,0-14 3 0,0-1-45 0,0 1-11 16,-5-5 0-16,5-1 0 0,0 1 53 0,0 5 9 31,-5-1 2-31,-1-9 0 0,1 0 0 0,-1-9 0 0,1 4 0 0,0 0 0 0,5 0-52 0,-6 0-12 16,1 5 0-16,-1-4 0 0,6 4 0 0,0 0 0 15,-5 0 0-15,5 9 0 0,0 6 0 0,5-1 0 16,-5-4 0-16,-5 4 0 31,5 10-202-31,0 0-43 0,0 0-9 0,27 5-2 0</inkml:trace>
  <inkml:trace contextRef="#ctx0" brushRef="#br0" timeOffset="70121">7736 12842 723 0,'11'0'16'0,"-11"0"3"0,0 0 1 0,0 0 0 0,0 0-20 0,0 0 0 16,6 9 0-16,-1-9 0 0,0 0 31 0,1 5 1 16,-6-5 1-16,0 0 0 0,0 0 3 0,0 0 0 15,0 0 0-15,0 0 0 0,0 0-15 0,0 0-2 0,0 0-1 16,0 0 0-16,0 0 37 0,0 0 7 16,0 0 2-16,0 0 0 0,-6-10-26 0,6 10-5 0,0 0-1 0,0 0 0 15,0 0 1-15,0 0 0 16,0 0 0-16,0 0 0 0,0 0-2 0,0 0-1 0,0 0 0 0,0 0 0 15,0 0-5-15,0 0-1 0,0 0 0 0,0 0 0 16,0 0-12-16,0 0-2 0,0 0-1 0,11 0 0 31,5 0 23-31,-5 0 5 0,5 0 1 0,-16 0 0 0,0 0-8 0,11 5-2 16,5-5 0-16,-5 5 0 0,0 0-2 0,0-5-1 0,0-5 0 16,-1 5 0-16,1-5 9 0,0 5 2 0,5 0 0 0,0 0 0 15,1 5-24-15,4 0-12 0,-5-5 12 0,6-5-12 16,-6 5 24-16,6 0-3 0,-6 5 0 0,6-5 0 15,-6 5-6-15,0-5-2 0,0-5 0 0,6 5 0 16,-6 0 1-16,0 0 0 0,1 0 0 0,-1 5 0 16,0 4-3-16,0-4-1 0,0-10 0 0,-5 5 0 0,5 0 1 15,-5 0 0-15,5 5 0 0,1-5 0 0,-7 0-2 0,1 0 0 16,5 5 0-16,-5-5 0 0,0 5-1 0,0 4 0 16,5-4 0-16,0 0 0 0,-5-5 1 0,0 0 0 15,0-10 0-15,-1 10 0 0,7-5 15 0,-7 5 4 16,1 0 0-16,6 0 0 0,-7 5-28 0,1-5-17 15,5 0 2-15,-10 5 1 0,10-5 14 0,-5 5 0 16,5-5 0-16,-5 9 0 0,5-4 12 0,0 0-12 16,-5-5 12-16,11 5-12 0,-6-5 9 15,5 5-9-15,-4-10 0 0,-7 5 9 0,12 0-9 16,-6 5 8-16,6-1-8 0,-11-4 8 0,-6-4-8 0,6-1 0 16,5 5 0-16,-5 5 0 0,0-5 0 0,5 4 0 15,-5 1 0-15,5 0 0 0,0 0 0 0,0-5 0 16,0 5 0-16,1-10 0 0,-1-5 0 0,-5 5 0 15,5 1 0-15,-5-1 0 0,0-5 0 0,-1 10 0 16,7-5 0-16,-7 5 0 0,1-4 0 0,5-1 0 0,-5 0 0 16,0 0 0-16,5 5 0 0,-5 5 0 0,5 0 0 15,-5-5 0-15,5-10 0 0,-5 10 0 0,0 0 0 16,0-5 0-16,-1 1 0 0,1 4 0 16,0 0 0-16,0 0 0 0,0-5 0 0,-1 5 0 0,1 0 0 0,0 0 0 15,0 0 0-15,-6 0 0 0,11-5 0 0,-5 10 0 16,0-5 0-16,0 9 0 0,0-4 0 0,-1 0 0 0,1-10 0 0,0-4 0 15,5 4 0-15,-5 5 0 0,0-5 0 16,0 5 0-16,5 5 0 0,-5-5 0 0,-6-5 0 16,6 5 0-16,0 5 0 15,5-5 0-15,-5-5 0 0,0 5 0 0,-1 5 0 0,1-5 0 16,0 5 0-16,-6-1 0 0,1-8 0 0,-6 4 0 16,0 0 0-16,11 0 0 0,-6 4 0 0,-5-4 0 0,11-4 0 0,-11 4 0 15,5-5 0-15,-5 5 0 0,0 0 0 0,0 0 0 16,0 0 0-16,0 0 0 0,0 0 0 0,0 0 0 15,-5-10 0-15,-11 5 0 0,-1 1 0 0,1-1 0 16,0 0 0-16,-6 0 0 16,6-4 0-16,-5-6 0 0,-1 1 0 0,0 4 0 15,6-4 0-15,-6 9 0 0,6 0 0 0,0 0 0 0,0 1 0 0,0-1 0 16,5-5 0-16,0 1 0 0,0-1 0 0,0 5 0 16,6-4 0-16,5 9 0 0,-5-5 0 0,5 5 0 15,0 0 0-15,0 0 0 0,-6-10 0 0,6 10 0 16,0 0 0-16,0 0 0 0,0 0 0 0,0 0 0 15,0 0 0-15,0 0 0 0,0 0 0 0,11-10 0 0,0 6 0 0,-11 4 0 16,11-10 0-16,-11 10 0 0,16 10 0 0,0-6 0 16,0-4 0-16,0 0 0 15,1 5 0-15,4 0 0 0,-5 0 0 0,1 9 0 16,-1 6 0-16,0-11 0 0,-5 1 47 0,5-1 13 0,-5 6 4 16,0-1 0-16,0-4-52 0,-6 4-12 0,6-4 0 15,-6 9 0-15,-5-5 0 0,6 6 0 0,-1-6 0 0,-5 5 0 16,0 0 0-16,-5 5 0 0,5 0 0 0,-6-9 0 15,1-1 0-15,-1 1 0 0,-4-6 0 0,4 1 0 16,1 4 0-16,-6-4 0 0,6 4 0 0,-6-4 0 16,5-1 0-16,-4 1 0 0,4 0 0 0,-5-1 0 0,11-9 0 15,-5 10 0-15,5-10 0 0,0 0 0 0,-11 9 0 0,11-9 0 16,0 0 0-16,-5 10 0 16,5-10 0-16,0 0 0 0,0 0 0 0,0 0 0 0,0 0 0 0,0 0 0 15,0 0 0-15,0 0 0 16,0 0-48-16,0 0-13 0,0 0-3 0,0 0 0 15,0 0-102-15,0 0-21 0,0 0-4 0,0 0-794 0</inkml:trace>
  <inkml:trace contextRef="#ctx0" brushRef="#br0" timeOffset="72529">10907 12188 806 0,'0'0'17'0,"0"0"4"0,0 0 1 0,0 0 2 0,0 0-24 0,0 0 0 0,0 0 0 0,0 0 0 16,0 0 56-16,0 0 6 0,0 0 2 0,0 0 0 15,0-9-52-15,0 9-12 0,0 0 0 0,0 0 0 16,6-10 54-16,-6 10 8 0,0-9 2 0,0 9 0 15,0 0-52-15,0 0-12 0,-6-10 0 16,6 10 0-16,0 0 24 0,0 0 3 0,0 0 0 0,0 0 0 0,0 0 9 0,0 0 1 31,0 0 1-31,0 0 0 0,0 0 10 0,0 0 1 16,0-10 1-16,0 10 0 0,0 0 22 0,0 0 4 0,0 0 0 0,0 0 1 0,0 10-61 0,0-10-16 16,0 0 0-16,0 0 0 0,-5 0 54 0,5 10 8 15,5 4 2-15,-10-4 0 0,0-6-44 0,5 6-9 16,0 4-2-16,0-4 0 0,5 5-9 0,-5-1-12 15,-5 5 2-15,5 0 1 0,0 5 58 0,5 0 12 16,-5 0 3-16,5 5 0 0,-5 5-52 0,0-5-12 16,6 9 0-16,-6-4 0 0,0 4 54 0,0-4 8 15,5 4 2-15,-5 0 0 0,0 1-52 0,0-1-12 16,6-4 0-16,-12 4 0 0,6-4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0,11-10-2 0,-11 10 0 0,0 0 26 0,5-9 9 0,1-11 0 0,-1 6-9 16,1 0 9-16,5-1 0 0,-6 1 0 0,0-1-8 15,1 6-13-15,-1-6-3 0,1 1 0 0,-1 0 0 16,0-1 39-16,1 1 7 16,-1 4 2-16,6 1 0 0,-6-1-24 0,-5 10 8 0,0 0-8 0,0 0 0 0,0 0 0 15,11-10 0-15,-5 6 0 0,-6 4 8 0,0 0-8 0,10-10 0 16,-10 10 8-16,0 0-8 0,0 0 0 0,11 0 8 16,-11 0-8-16,11 0 0 0,0 10 0 15,0-6 9-15,-11-4-9 0,10 0 0 0,1 15 9 0,-5-6-9 16,-1 1 0-16,6 0 9 0,-11-10-9 0,11 14 8 15,-6 0-8-15,6 1 8 0,0-1-8 0,5 1 12 16,-5-1-12-16,-1 0 12 0,1 1 3 0,0 4 1 16,0 0 0-16,0 1 0 15,5-1-16-15,0 0 0 0,-5 0-9 0,5-4 9 16,-5-1 0-16,-6-4 0 0,1-1 13 0,4 1-4 0,-4-5-9 0,5 4 10 16,-1 1-10-16,-10-10 10 0,0 0-10 0,0 0-11 15,0 0 3-15,0 0 0 0,17 0 8 0,-17 0 0 16,0 0 0-16,10 0 0 0,1 0 0 0,0 0 0 15,-11 0 0-15,0 0 0 0,11-5 0 0,-11 5 0 16,0 0 0-16,11-5 0 16,-11 5-161-16,16-5-31 0,-11-4-5 0,6-1-2 0</inkml:trace>
  <inkml:trace contextRef="#ctx0" brushRef="#br0" timeOffset="81569">9438 6839 633 0,'0'0'56'0,"0"0"-44"0,0 0-12 15,0 0 0-15,0 0 40 0,0 0 7 0,0 0 1 0,0 0 0 16,0 0 12-16,0 0 4 0,0 0 0 0,0 0 0 15,0 0-52-15,0 0-12 0,0 0 0 0,0 0 0 16,-11 5 0-16,11-5 0 0,0 0 0 0,0 0 0 16,-5 0 54-16,5 0 8 0,0 0 2 0,-6 9 0 15,-4 6 0-15,10-6 0 16,0-9 0-16,0 0 0 0,0 0 51 0,0 0 10 0,0 0 3 0,-6-4 0 16,6 4-103-16,0 0-25 0,0 0 0 0,0 0 0 0,0 0 56 0,0 0 5 15,0 0 2-15,0 0 0 0,0 0-50 16,0 0-13-16,0 0 0 0,0 0 0 31,0 0 56-31,0 0 7 0,0 0 1 0,0 0 0 0,0 0-52 0,0 0-12 16,0 0 0-16,0 0 0 0,0 0 0 0,0 0 0 15,11-5 0-15,0 0 0 0,-6 0 21 0,6 0 2 16,0 1 0-16,0 4 0 0,-1 0 14 0,1 0 3 0,5 0 1 0,6 0 0 0,-6-5-33 0,1 5-8 16,-1-5 0-16,5 10 0 0,-4 0 0 0,-1-5 0 15,0 0 0-15,-5 0 0 16,0 0 0-16,5 0 0 0,5 0 0 15,-10 0 0-15,0-5 0 0,0 0 0 0,0 5 0 0,-11 0 0 0,0 0 0 0,16 0 0 0,-5 0 0 16,-11 0 0-16,0 0 0 0,0 0 0 0,0 0 0 0,5 10 0 47,-5-10-101-47,0 0-23 0,0 0-4 0,0 0 0 16,0 0-51-16,0 0-9 0,0 9-3 0,0-4-341 0,0-5-69 0</inkml:trace>
  <inkml:trace contextRef="#ctx0" brushRef="#br0" timeOffset="81848">9433 6988 633 0,'0'14'56'0,"0"-14"-44"0,0 0-12 0,0 0 0 16,0 0 143-16,0 0 26 0,0 0 6 0,0 0 1 15,0 0-39-15,0 0-7 0,10-4-2 0,-10 4 0 16,11 0 0-16,5-5 0 0,-5 5 0 0,0-5 0 15,5 5-51-15,-5 0-10 0,0 5-3 0,11 4 0 0,-6 1-51 16,0-5-13-16,-5-10 0 0,10 0 0 0,1 0 40 0,-6 10 6 16,6 5 1-16,-6-5 0 0,-5-5-24 0,0 0-5 15,5-5-1-15,-5 5 0 0,-11 0-17 0,10 0-17 16,1-5 3-16,-11 5 1 0,0 0 21 0,6 10 4 16,4-1 0-16,-10-9 1 15,0 0-266-15,0 0-54 0,0 0-10 0,27-5-540 0</inkml:trace>
  <inkml:trace contextRef="#ctx0" brushRef="#br0" timeOffset="82903">10108 6719 460 0,'0'0'41'0,"0"0"-33"16,0 0-8-16,0 0 0 0,0 0 105 0,0 0 19 16,5-5 4-16,-5 5 1 0,0 0-78 0,0 0-16 15,0 0-3-15,0 0-1 0,0 0 37 0,0 0 7 0,0 0 1 0,0 0 1 16,0 0-29-16,0 0-5 0,0 0-2 0,0 0 0 15,6 15-25-15,-6-15-4 16,0-10-2-16,5 5 0 0,-5 5 43 0,0 0 9 0,0 0 2 16,0 0 0-1,0 0-1-15,0 0 0 0,0 0 0 0,0 0 0 16,0 0-18-16,0 0-3 0,11 0-1 0,-11 0 0 0,5 10-6 0,6-5-2 0,0 4 0 0,-11-9 0 16,0 10-6-16,5 4-2 0,1 1 0 0,5-1 0 15,-11-14-7-15,5 5-2 0,0 4 0 0,1 1 0 16,5 0 0-16,-6-1-1 0,0 6 0 0,6-6 0 15,-5 6-3-15,4-1 0 0,-4 0 0 0,5 1 0 16,-6 4-12-16,0-4-18 0,1 4 4 0,-1 5 1 16,1 5 29-16,-1-5 7 0,0-15 1 0,1 6 0 0,-1 9-24 15,1-10 9-15,-6-14-9 0,0 0 0 0,0 0 8 0,10 10-8 16,-4-6 0-16,-1 1 0 0,1 5 0 0,4-5 0 16,-10-5 0-1,0 0 0-15,6 4 0 0,-1 11 0 0,1 9 0 0,-6 0 0 0,5-10 0 0,-5-14 0 16,0 0 0-16,0 0 0 0,0 0 0 0,5 10 0 15,-5-10 0-15,0 0 0 0,0 0 0 0,0 0 0 16,0 0 0-16,0 0 0 0,0 0 0 0,0 0 0 31,0 0 0-31,0 0-9 0,0 0 9 0,0 0 0 0,6-5 0 0,-6 5 0 16,0 0 0-16,0 0-8 0,11-10 8 0,-11 10 0 0,0 0 0 0,0 0-8 0,5-9 8 16,6-1 0-16,-6 1 0 0,1-1 0 0,-1-9 0 15,0 4 0-15,6 6 0 0,-5-1 0 0,-1-4 0 0,6-1 11 16,-6 1 2-16,6 0 1 0,-5 4 0 0,4 0 0 15,-4 1-1-15,-1-6 0 0,6-4 0 16,0 0 0-16,0 5-1 0,-1-1 0 0,1 1 0 0,5-1 0 31,-5-9-12-31,0 5 0 0,0 0 0 0,5 0 0 0,-11 4 11 0,6 1-11 0,-5-1 12 0,4 6-12 16,1-1 12-16,-5 1-4 0,4-6 0 0,-4 6-8 31,5-6 0-31,-6 10 0 0,-5 5 0 0,0 0 0 0,5-4-8 0,1-6-3 16,-1 5 0-16,1-4 0 0,-6 9 11 0,0 0 0 15,0 0 0-15,0 0 0 0,0 0-16 0,0 0 0 16,0 0-1-16,0 0 0 16,0 0-167-16,0 0-32 0,0 0-8 0,0 0 0 0</inkml:trace>
  <inkml:trace contextRef="#ctx0" brushRef="#br0" timeOffset="83757">10157 6503 230 0,'0'0'20'0,"0"0"-20"16,0-5 0-16,0-4 0 0,0 9 88 0,0 0 12 15,0 0 4-15,0 0 0 0,0-10-28 0,0 10-4 16,0 0-2-16,0 0 0 0,0 19-16 0,-6-4-3 31,6-15-1-31,0 0 0 0,0 0 19 0,0 0 4 16,0-20 1-16,0 11 0 0,0 9-15 0,-5-10-3 16,5 10-1-16,0 0 0 0,0 0-7 0,0 0-2 15,0 0 0-15,0 0 0 0,0 0-23 0,0 0-5 16,11-5-1-16,-11 5 0 0,10 10 35 0,1-5 8 15,5-10 0-15,-10 5 1 16,5 0-21-16,-1 0-5 0,1 0-1 0,5 5 0 0,-10 0-2 0,10-1-1 16,0-4 0-16,6 0 0 0,-1 0-7 0,1 5 0 0,5 0-1 15,-5 0 0-15,-6-5-7 0,5 0-2 16,1 0 0-16,0 5 0 0,-6-5 1 0,0 4 0 0,0-4 0 0,6 0 0 0,-11 5-2 0,5-5 0 16,0 5 0-16,-16-5 0 0,0 0-13 0,0 0 0 15,0 0 0-15,11 0 0 0,0 0 0 0,5 0 0 0,-16 0 0 16,11 0 0-16,-11 0 0 0,11-5 0 0,5 5 0 0,-16 0 0 15,0 0 0-15,0 0 0 0,0 0 0 0,11-5 0 16,-6-4 0-16,6 4 0 0,-11 5 8 0,0 0-8 16,0 0 0-16,0 0 8 0,5-10-8 0,1 1 0 15,-6 9 0-15,0 0 8 0,0 0-8 0,0 0 0 16,0 0 0-16,0 0 0 0,0 0 0 0,0 0 0 31,0 0 0-31,0 0 0 0,0 0-10 0,0 0 10 16,0 0 0-16,0 0 0 0,-6 0 0 0,-5-5 0 0,6 5 0 0,-6-10 0 0,0 6 0 0,1-6 0 0,4 0 0 15,1 1 0-15,-6-6 0 0,0 1 0 0,0 4 0 32,1-4 0-32,4 4 0 0,-5 1 0 0,6-6 0 0,-6 6 0 15,6-1 0-15,-6 0 0 0,6 1 0 0,5 9 0 16,-6-15 0-16,6 15 0 0,-5-9 0 0,-1-1 0 16,6-4 0-16,-5-1 0 0,5 6 0 0,-5-1 0 15,5 10 0-15,0 0 0 0,0 0 0 0,0 0 0 16,0 0 0-16,0 0 0 15,0 0 0-15,0 0 0 0,0 0 0 0,0 0 0 16,0 0-56-16,0 0-7 0,0 0-1 0,0 0-614 0,10 0-123 16</inkml:trace>
  <inkml:trace contextRef="#ctx0" brushRef="#br0" timeOffset="86788">12658 3977 1267 0,'0'0'56'0,"-11"5"12"0,-5 4-55 0,0 1-13 0,-1 0 0 0,1-6 0 15,5-4 54-15,1 5 8 0,-1 0 2 0,0 0 0 16,11-5 60-16,0 0 12 0,-16-5 2 0,0 5 1 0,5-10-67 0,0 6-14 15,0-1-2-15,0 0-1 0,-10-5-21 0,5 6-4 16,-1-11-1-16,1 1 0 16,-6-1-48-16,6-4-9 0,0 5-3 0,0-1 0 0,-6 6 53 0,1-1 10 15,-1-9 3-15,0 5 0 16,1 4-56-16,5-4-11 0,-1-1-3 0,1 6 0 0,5-6 35 0,1 1 0 0,4-1 0 0,1-4 0 0,5 0 44 0,5-5 16 16,-5 5 4-16,6 0 0 0,-1-10-52 31,6 5-12-31,5 0 0 0,-5-5 0 0,5-5 54 0,11-4 8 15,-5 4 2-15,5 5 0 0,0 1-52 0,0-1-12 16,-6-5 0-16,-5 10 0 0,6-5 0 0,0 1 0 16,-1-1 0-16,-4 10 0 0,-7-1 0 0,7 1 0 15,-1 5 0-15,-5-1-784 16,5 11-156-16</inkml:trace>
  <inkml:trace contextRef="#ctx0" brushRef="#br0" timeOffset="85473">16207 3362 806 0,'0'0'36'0,"0"0"7"0,0 0-35 0,0 0-8 0,0 0 0 0,0 0 0 0,0 0 53 0,0 0 9 16,0 0 2-16,0 0 0 0,0 0 51 0,0 0 10 16,0 0 3-16,11 0 0 0,-11 0-103 0,11 5-25 15,-11-5 0-15,16 0 0 0,-5 5 108 0,0-5 16 0,5-5 3 0,0 5 1 16,6-5-80-16,-6 5-15 0,-5 0-3 15,10 0-1-15,1 0 22 0,-1 0 4 16,1-4 1 0,5 4 0-16,-5 4-11 0,-1 1-1 0,1 5-1 0,-1-5 0 15,-4-5-35-15,-1 0-8 0,0-5 0 0,0 0 0 16,-10 0 0-16,4 5-12 0,-10 0 2 0,0 0 1 0,0 0 9 0,6 0-10 0,-6 0 10 0,0 0-10 16,0 0-32-1,0 0-6-15,0 0-2 0,0 0 0 0,0 0-165 0,0 0-33 16,0 0-6-16,-16 10-2 0</inkml:trace>
  <inkml:trace contextRef="#ctx0" brushRef="#br0" timeOffset="85692">16218 3559 1728 0,'0'0'38'0,"11"0"8"0,5 0 2 0,0 0 0 0,0 0-39 15,6 0-9-15,-6 0 0 0,6-4 0 0,-6 4 104 0,6 0 20 16,-6 4 3-16,11-4 1 0,-6-4-64 0,6-1-12 16,-5 5-2-16,0 0-1 0,-6 0-28 0,5 0-5 15,-4-5-2-15,-1 5 0 0,0 0-14 0,-5 0 0 16,0 0-12-16,-11 0-701 0,0 0-141 0</inkml:trace>
  <inkml:trace contextRef="#ctx0" brushRef="#br0" timeOffset="86102">15818 3982 1267 0,'0'0'56'0,"0"0"12"0,0 0-55 0,0 0-13 16,0 0 0-16,0 0 0 0,0 0 85 0,0 0 15 15,6-5 2-15,-1-5 1 0,0 1-11 0,1 4-3 16,-1-5 0-16,-5 10 0 0,6-4-20 0,-1-11-4 15,0 6-1-15,1-6 0 0,-6 1-51 0,5-1-13 32,1 1 0-32,-1-5 0 0,-5-5 54 0,0-5 8 15,0 5 2-15,0-14 0 0,0 4-52 0,0 0-12 16,0 1 0-16,-5-1 0 0,-1-4 0 0,1-1 0 16,-6 6 0-16,0-6 0 0,0 6 0 0,1-11 0 15,-7 6 0-15,1 0 0 0,0 9 0 0,-11 5 0 0,0 5 0 16,0-10 0-1,-6 5-112-15</inkml:trace>
  <inkml:trace contextRef="#ctx0" brushRef="#br0" timeOffset="87920">17185 3506 518 0,'0'0'46'0,"0"0"-37"0,0 0-9 0,0 0 0 15,0 0 168-15,0 0 32 0,0 0 7 0,0 0 1 16,0 0-64-16,0 0-13 0,0 0-3 0,0 0 0 0,0 0-51 0,0 0-10 16,0 0-3-16,0 0 0 0,0 0 0 0,0 0 0 15,5-9 0-15,1 4 0 0,4-5-51 0,1 1-13 16,-5-1 0-16,5 1 0 0,-1 4 0 0,1-5 0 0,-11 1 0 0,0-11 0 16,6 1 0-16,4 10 0 0,-4-1 0 0,5 0 0 0,-6-4 30 0,6 9 3 15,-6-4 1-15,6-1 0 31,-6-4-54-31,6 4-12 0,-5 5-1 0,-1-9-1 0,6 4 57 0,-6 1 11 0,6 4 2 0,-11 5 1 0,0 0-28 0,0 0-9 32,0 0 0-32,0 0 0 0,0 0 27 0,0 0-2 15,0 0 0-15,0 0 0 0,0 0-36 0,0 14-7 16,0-14-2-16,0 15 0 0,0 4 20 0,-5-5 0 16,-1 1 0-16,1 4 0 0,-6 0 0 0,6 5 0 15,-1 0 0-15,1 0 0 0,-1 0 8 0,-4 0-8 16,10 0 0-16,-6 0 9 0,6 0-9 0,0 0 0 15,0-5 0-15,0 5 0 0,6 5 0 0,-6-10 0 16,10-9 9-16,1 0-9 0,0 4 12 0,-6 0-1 0,6-4-1 16,0 0 0-16,0-10-10 0,0 0 0 0,-1 0 0 0,1 0 0 15,-11 0 0-15,11 0 0 0,0 0 0 16,-11 0 0-16,11-10 0 0,-1 5 0 0,1-9 0 0,0-5 0 16,0 4 0-16,0-4 0 0,-1 5 0 0,1-6 0 15,0 6 17-15,0 0-1 0,-6-6-1 0,6-8 0 16,-6 8-15-16,6 6 0 0,0-5 0 0,0-1 0 15,-6 11 0-15,1-6 0 0,-1 1 0 0,0 0 0 16,6 4 0-16,-11 10 0 0,0 0 0 0,0 0 0 16,6-5 8-16,4 0-8 0,-10 5 0 0,0 0 9 15,0 0-9-15,0 0 10 0,0 0-10 0,0 0 10 0,6 5-2 16,5 10 0-16,-6-11 0 0,6 6 0 0,-6 4-8 16,6 1 12-16,0 4-12 0,0 0 12 0,0 5 7 0,-1-4 1 15,7 8 1-15,-1-8 0 0,0 8-1 0,-5-4 0 16,0-9 0-16,-1-1 0 0,7 1-12 0,-7 4-8 15,7-5 8-15,-7-4-8 0,-4-5 0 0,-6-5 0 16,0 0 0-16,0 0 0 16,0 0-87-16,0 0-12 0,0 0-2 0,0 0-640 15,0-15-128-15</inkml:trace>
  <inkml:trace contextRef="#ctx0" brushRef="#br0" timeOffset="88428">17239 2925 1328 0,'0'0'29'0,"0"0"7"0,0 0 0 0,0 0 1 0,0 0-29 0,0 0-8 15,0 0 0-15,0 0 0 0,0 0 90 0,0 0 17 16,0 0 3-16,0 0 1 0,0 0-38 0,0 0-7 16,0 0-2-16,16 0 0 15,-5-4 0-15,5-1 0 0,0 10 0 0,11-1 0 0,-5-8 0 0,5-1 0 0,0 5 0 0,0 0 0 16,5 0 0-16,-10 0 0 0,5 0 0 0,0 0 0 0,-5 5-20 31,-1-5-4-31,1 0 0 0,-1 4-1 0,-4-4-11 0,-7 0-3 16,7 0 0-16,-1 0 0 15,-5 0-25-15,-1 0 0 0,1 0 0 0,-5-4 0 0,5-1 0 0,-6 0 0 16,-5 5 0-16,5-5 0 0,1-4 0 0,-1-1 0 16,-5 10 0-16,0 0 0 0,0-10 0 0,-5 6 0 15,-1-11 0-15,1 6 0 0,0 4 0 0,-6-5 0 16,-6-4 0-16,7 9 0 0,-7-5 0 0,1 6 0 16,0-1 0-16,5-5 0 0,-5-4 0 0,5-1 0 15,-5 1 0-15,0 0 0 0,0 4 0 0,5 0 0 16,0 6 0-16,0-6 0 0,0 10 0 0,6-10 0 0,5 10 0 0,0 0 0 15,-11-4-13-15,11 4-8 0,0 0-2 16,0 0 0-16,0 0 37 0,0 0 7 0,0 0 2 16,0 0 0-1,0 0-70-15,0-10-13 0,0 10-4 0,0 0 0 16,0 0-153-16,0 0-31 0,0 0-7 0,0 0-1 0</inkml:trace>
  <inkml:trace contextRef="#ctx0" brushRef="#br0" timeOffset="88694">18309 3161 1386 0,'0'0'61'0,"0"0"13"0,0 0-59 0,0 0-15 16,0 0 0-16,0 0 0 0,0 0 110 0,0 0 19 16,0 0 4-16,0 0 1 0,10-15-36 0,-4 6-7 15,-1-1-2-15,-5 5 0 0,6-4-72 0,-6 9-17 16,0 0 0-16,0 0 0 0,0-10 0 0,0 10 0 16,0 0 0-16,0 0-644 15,0 0-133-15</inkml:trace>
  <inkml:trace contextRef="#ctx0" brushRef="#br0" timeOffset="105581">6451 12424 1288 0,'0'0'28'0,"0"0"7"0,0 0 1 0,0 0 0 0,0 0-36 0,0 0 0 0,0 0 0 0,0 0 0 16,0 0 68-16,-6 9 8 0,1-4 0 0,5-5 1 31,-11 0-25-31,0 5-6 0,0-5-1 0,1-5 0 16,-1 5 10-16,-5-5 1 0,-1 1 1 0,1-1 0 0,0-5-18 0,0 1-4 0,5-6-1 0,-5 6 0 16,5-6-8-16,0 1-2 0,-5 4 0 0,5-4 0 15,6-1-8-15,-6-4-3 0,6-5 0 0,-6 10 0 16,5-10-13-16,1 4 0 0,0-4 0 0,5-4 0 15,-6-1 0-15,6 0 0 0,0-5 0 0,0-4 0 16,0 4 20-16,0 1 0 16,6 4 1-16,-6 5 0 0,0 0-21 0,5 0 0 15,-5 0 0-15,5 5 8 0,-5 0-8 0,6 4 9 0,-1 1-9 0,1 4 10 16,-6-4-30-16,0 4-5 0,5 5-2 16,0-4 0-16,-5 9-117 0,6 0-23 0,5 0-5 0</inkml:trace>
  <inkml:trace contextRef="#ctx0" brushRef="#br0" timeOffset="106270">6478 12212 806 0,'0'0'36'0,"0"0"7"0,0 0-35 0,0 0-8 15,0 0 0-15,0 0 0 0,0 0 104 0,0 0 20 16,0 0 3-16,-6 15 1 0,6-15-52 0,0 0-9 0,0 0-3 0,0 0 0 0,0 0 0 0,0 0 0 16,6 10 0-16,-1-6 0 0,6 1 0 0,-6 0 0 15,1 0 0-15,-6-5 0 0,0 0-51 0,10-5-13 16,-4 0 0-16,5-4 0 0,-1-1 54 0,1 0 8 15,0-4 2-15,0-1 0 0,-6 1-52 0,6-5-12 16,-6 4 0-16,6-9 0 16,-5 0 0-16,-1 0 0 0,6 0 0 0,0 0 0 0,-6-4 0 0,1-1 0 15,-1 5 0-15,0 0 0 0,1 5 0 0,-6-1 0 16,5 1 0-16,1 5 0 0,-6-5 0 0,0 4 0 16,0 1 0-16,0-5 0 0,0 14 0 0,-6-5 0 15,-5 1 0-15,1 4 0 0,10 5 0 0,-11 0 0 0,0 0 0 16,0 5 0-16,0 4 0 0,0 1 0 15,6 4 0-15,-6 5 0 0,0 1-48 32,1 4-13-32,4-5-3 0,6 10 0 0,0 4 52 0,0-4 12 0,6-5 0 0,-1 0 0 15,0 10 0-15,1-6 0 0,10 1 0 0,-5-10 0 16,0-4 48-16,0-6 13 0,-1 6 3 0,1-1 0 0,5 1-52 0,-5-6-12 0,0 1 0 0,5-1 0 16,0-4 54-16,-5 0 8 0,0 5 2 0,0-5 0 31,0-1-52-31,-1 1-12 0,1 5 0 0,5-5 0 0,-5-1 0 0,0-4 0 0,0 0 0 0,-11 0 0 15,0 0-202-15,11 0-43 0,10-4-9 16,-21 4-2-16</inkml:trace>
  <inkml:trace contextRef="#ctx0" brushRef="#br0" timeOffset="106552">6991 12400 1497 0,'0'0'32'0,"0"0"8"0,0 0 0 0,0 0 4 0,0 0-36 0,5-5-8 0,1-5 0 0,-1 1 0 16,0-1 104-16,-5 1 20 0,6-1 3 0,5-4 1 16,-6-1-52-16,0-4-9 0,1-5-3 0,-1 0 0 0,-5-5-51 0,0-9-13 15,0-1 0-15,0-4 0 0,0 5 0 0,-5-10 0 16,-6 0 0-16,6 0 0 0,-6-5 0 0,5 5 0 15,-4 0 0-15,-1 9 0 0,5 6 0 0,-4-1 0 16,4 0 0 0,-5 1 0-16,6-1 0 0,0 1 0 0,-1 9 0 0,1 4 0 15,-6 11-100-15,6-6-22 0,-1 1-5 0,1 4-717 0</inkml:trace>
  <inkml:trace contextRef="#ctx0" brushRef="#br0" timeOffset="107461">11712 12169 1180 0,'0'0'52'0,"0"0"12"0,-5 10-52 0,5-1-12 0,0 1 0 0,0-10 0 15,0 0 96-15,0 0 17 0,-5 0 3 0,5 0 1 16,-11 10-65-16,5-15-14 16,1-5-2-16,-6 1-1 0,6-6-35 0,-1 10 0 0,1-4 0 0,0 4 0 15,-1-5 57-15,1-9 5 0,-6-10 1 0,6-4 0 31,-1-1-27-31,1 5-4 0,5 5-2 0,-6-9 0 0,1-6-6 16,5 1 0-16,-5 4-1 0,5 1 0 0,0 4-7 16,0 0-2-16,5 5 0 0,-5 0 0 0,0 0-14 15,5 0 0-15,1 0 0 0,-6 10 0 0,0-6 8 0,5 6 6 16,1-5 1 0,-6 4 0-16,5 6-15 0,0-6 0 0,-5 6 0 0,6-1 0 15,-1 5-153-15,-5-4-24 0,0-1-5 0,0 10-1 0</inkml:trace>
  <inkml:trace contextRef="#ctx0" brushRef="#br0" timeOffset="108007">11901 12049 230 0,'0'0'10'0,"0"0"2"0,6 15-12 0,-6-15 0 0,0 0 0 0,0 0 0 0,0 0 244 0,0 0 45 0,0 0 10 0,0 0 1 16,0 0-171-16,0 0-34 0,0 0-7 0,0 0-2 16,0 0-24-16,0 0-5 0,5-15-1 0,1 6 0 15,-1-1-15-15,-5 10-3 16,6-10-1-16,4 1 0 0,-4-6 4 0,5 1 1 0,-6 0 0 0,6-1 0 15,-6-9-13-15,6 5-2 0,0 0-1 0,0-5 0 16,-1 0-26-16,1 0 0 0,-5-5 0 0,4 5 0 16,1 0 9-16,-5 0 10 0,4 0 1 0,1 5 1 0,-5-1-21 15,4 6 0 1,-10-5 0-16,6 4 8 0,-6-4-8 0,0 5 8 16,0 4-8-16,0 1 8 0,-6-1-8 0,-4 0 0 15,4 6 8-15,-5-1-8 0,1 5 0 0,-1 0 8 16,0 0-8-16,0 5 0 0,0-1-8 0,1 11-7 15,-1-6-1-15,5 11 0 0,-4 4-1 0,4-5-1 16,-5-5 0-16,6 5 0 0,0 5 18 0,-6 10-10 16,5 0 10-16,12-1-8 0,-1-4 8 0,6 0 9 15,-6-10-1-15,6 5-8 0,0-5 30 0,0 1-1 16,0-1 0-16,-6-5 0 0,11 5 5 0,-5 1 1 0,5 4 0 0,0-5 0 0,1-14 23 0,-1-1 5 16,0 1 1-16,6 5 0 0,-1-1-64 0,-10 1-18 15,-11-10-1-15,0 0 0 0,11 14 31 0,-6-4 5 16,6-5 2-16,0-5 0 15,-6-5-169-15,6 0-34 0,-6 0-6 0,1-4-795 0</inkml:trace>
  <inkml:trace contextRef="#ctx0" brushRef="#br0" timeOffset="108411">12453 11761 1267 0,'0'0'56'0,"0"0"12"0,0 0-55 0,0 0-13 16,10 5 0-16,-10-5 0 0,0 0 105 0,11 0 19 31,5 0 3-31,-5 0 1 0,-11 0-14 0,11 0-2 16,5 0-1-16,0 0 0 0,-16 0-75 0,11 0-16 15,0 5-2-15,5 0-1 0,0-1-17 0,-10 1 0 0,5 0 0 16,-11-5 0-16,10-5 0 0,-10 5 0 0,0 0 0 0,6-5 0 15,5 1 0-15,-11 4 0 0,0 0 0 0,0 0 0 32,0 0-252-32,0 0-55 0,0 0-10 0,0 0-3 0</inkml:trace>
  <inkml:trace contextRef="#ctx0" brushRef="#br0" timeOffset="108616">12571 11939 1036 0,'0'0'46'0,"0"0"10"0,0 0-45 0,0 0-11 16,0 0 0-16,0 0 0 0,-5-15 104 0,0 6 20 16,5 9 3-16,0-10 1 0,-6-9-52 0,1 0-9 0,-1-10-3 0,6 5 0 0,-10 0-51 15,4-5-13-15,1 0 0 0,-1 0 0 0,6 5 36 0,-5 5 5 16,0-10 1-16,-6 5 0 0,11 10-30 0,-6 0-12 16,6 4 8-16,-5-4-8 0,5-1 12 0,-5 1-4 31,5 4 0-31,0 10 0 15,0 0-152-15,0 0-30 0,0 0-6 0,0 0-2 0</inkml:trace>
  <inkml:trace contextRef="#ctx0" brushRef="#br0" timeOffset="108914">12890 11977 1267 0,'0'0'28'0,"0"0"5"0,0 0 2 0,0 0 1 0,-5-9-36 0,-1 4 0 0,1-10 0 0,-1 6 0 16,-4-10 96-16,4-5 12 0,-5 4 2 0,6-4 1 16,-6-4-75-16,0-1-16 0,6 5-2 0,-6 0-1 15,6-5 38-15,-1 5 7 0,1 0 2 0,-6 0 0 0,11 5-52 0,-5 4-12 16,5 6 0-16,0-6 0 0,0 1 0 0,0 4 0 15,-6 1 0-15,6 9 0 0,0 0-17 0,0 0-7 16,0 0 0-16,0 0-541 16,0 0-108-16</inkml:trace>
  <inkml:trace contextRef="#ctx0" brushRef="#br0" timeOffset="109160">13225 12088 806 0,'0'0'36'0,"0"0"7"0,0 0-35 0,0 0-8 16,0 0 0-16,11-5 0 0,0 0 156 0,-1 0 28 15,-10 5 7-15,11-9 1 0,0-11-64 0,-6 1-13 16,1 5-3-16,-6-10 0 0,5 0-25 0,-5 0-6 0,0-5-1 16,-5-5 0-16,5-4-65 0,-6 0-15 0,1-1 0 0,0-4 0 15,-6 4 0-15,5 6 8 16,-4-1-8-16,-1 5 11 0,-5 1-11 0,5-1 0 0,-5-5 9 0,-1 5-9 15,-4 5 8-15,5-9-8 0,-6-1 10 0,6 10-10 16,0 0 0-16,5 0-13 0,0 5 1 0,0 0 0 31,-5 9-93-31,5 0-19 0,0 1-3 0,1 4-1 0</inkml:trace>
  <inkml:trace contextRef="#ctx0" brushRef="#br0" timeOffset="191652">0 10969 806 0,'0'0'36'0,"0"0"7"0,6 9-35 0,-6-9-8 16,5 15 0-16,6-6 0 0,0 1 17 0,5-5 2 15,-16-5 0-15,11 5 0 0,-11-5-19 0,5 4 10 16,-5-4-10-16,22 0 8 0,-22 0 20 0,0 0 3 15,0 0 1-15,11-4 0 0,-1-6-4 0,-4 0 0 16,-1-4 0-16,1 0 0 0,-1-1-28 0,0-4 0 16,1-5 0-16,-1 0 0 0,-5-5 0 0,6 5-13 0,-6-9 1 15,5 4 0-15,-5-5 12 0,5-4 16 0,-5-1-3 0,0-4-1 16,0 5-3-16,0-6-1 0,0-4 0 16,6-4 0-16,-6 4-8 0,0-5 8 0,11-5-8 15,-11 0 8-15,0 1 4 0,5-1 0 0,-5 1 0 16,5-1 0-16,1 0-4 0,-6 1 0 0,5-1 0 0,1 0 0 15,-1-9 6-15,-5 0 1 0,5 5 0 0,1-6 0 16,-1-4 8-16,1 5 1 0,-6-5 1 0,5 5 0 16,0 0-17-16,1-1-8 15,-1-4 8-15,1-4-8 0,4-1 9 0,-10 0-9 0,6 0 10 16,-1-5-10-16,1 10 8 0,-1 0-8 0,6 0 0 0,-6 0 0 16,1 0 0-16,-1 0 8 0,0-5-8 0,6 5 0 15,-5-9 0-15,-1 9 0 0,11-10 0 0,-16 10 0 16,6 0 9-16,5-5-9 0,-6 5 8 0,6-5-8 15,0 0 8-15,-1 1-8 0,1-1 0 0,-5 0 8 0,4 0 23 16,1 5 4-16,0-5 1 0,0 10 0 0,-6-5-21 16,11 5-4-16,-10-5-1 0,10 0 0 0,-11-5 5 0,17 5 1 15,-17-5 0-15,6 5 0 0,0 0 0 0,5-5 1 16,-5 5 0-16,0-5 0 0,0 5-17 0,5-5 0 16,-5 1 0-16,5-6 0 0,-11 0 0 15,6 1 0-15,5-1 0 0,-5 0 0 0,11 1 20 0,-17-1 0 0,6 1 0 16,0 4 0-16,5-5-20 0,-5 0-19 0,-1 1 4 15,7-1 1-15,-6 1 14 0,-1-1 16 0,7 5-3 16,-7 0-1-16,1 0-12 0,0 1 0 0,0-6-12 16,0 0 12-16,-1-4 0 0,1 9 0 15,0-9 0-15,0 9 0 0,0 0 0 0,-1 5 0 16,1-10 9-16,0 10-9 0,0-9 8 0,-6 4-8 0,6 0 8 0,-6 0-8 16,6-5 9-16,-5 6-9 0,-1 4 10 0,6-5-10 15,-6 0 11-15,1 5-11 0,-1-5 12 0,0 0-12 16,1-4 8-16,-1-1-8 0,-5 5 0 0,0-4 0 15,6 4 10-15,-1 0-10 0,-5 0 8 0,0 0-8 16,0 0 8-16,0-4-8 0,0 4 0 0,0 0 8 16,0 0 6-16,5 0 1 0,-5 1 0 15,0 8 0-15,0 1-3 0,0 5-1 0,-5-1 0 0,5 6 0 16,0-1-3-16,0-4-8 0,-5 4 12 0,5 5-4 0,0 0-8 16,0 5 8-16,-6 0-8 0,6 10 8 0,0-10-8 15,0 9 10-15,0 6-10 0,0 4 10 0,0 0-10 0,0 5 8 16,0 0-8-16,0 5 8 15,6 5-29-15,-1-1-7 16,0 6 0-16,1-11-1 0,-1 6-179 0,1 0-36 0</inkml:trace>
  <inkml:trace contextRef="#ctx0" brushRef="#br0" timeOffset="193873">1038 256 288 0,'0'0'25'16,"5"9"-25"-16,-5-9 0 0,5 15 0 0,6-15 193 0,0 9 34 0,-6-4 6 0,6 5 2 15,0-6-188-15,0 1-38 0,5-5-9 0,-5 5 0 16,5 0 21-16,-5-5 3 0,5 5 0 0,0-5 0 15,0-5 6-15,1 5 2 0,4-5 0 0,1 0 0 16,-6-4-14-16,6 9-2 0,5-15-1 0,0 6 0 16,0-6-15-16,0 10 11 15,0 1-11-15,5-11 10 0,-5 6-10 0,0-1 0 16,0 5 0-16,11-4 0 0,-11-1 0 0,0 5 0 0,11-4 0 0,-11-1 0 16,11 5 10-16,-6-5-10 0,1 6 12 0,4-1-12 15,-4-5 12-15,5 5-12 0,-1 1 12 0,1-1-12 0,5 5 19 16,1-15-3-16,4 15-1 0,1-4 0 0,-1-1 9 15,7 5 1-15,-7-10 1 0,6 5 0 0,0 5-8 0,-5-4-2 16,5-1 0-16,-6 5 0 0,-4-10-4 16,10 5-2-16,-6 1 0 0,6-1 0 15,0 5-10-15,0 0 10 0,11 0-10 0,-5-10 10 0,4 5 10 0,-4 5 1 16,-12-4 1-16,7-1 0 0,9 5-22 0,-4-10 0 16,-12 10 0-16,6 0 0 0,0-5 10 0,0 5-2 15,-5 0-8-15,5 0 12 0,6-4-4 0,-6 4-8 0,0-5 11 0,0 5-11 16,0-10 0-16,5 10 0 0,6 0 0 15,-6 0 0-15,1-5 0 0,-1 5 0 16,6 0 0-16,0 5 0 0,-6-5 0 0,6 10 0 0,5-20 0 16,6 10 0-16,0 10 10 15,-6-10-10-15,0 0 8 0,6 0-8 0,-6 0 12 0,0 0-2 16,0 5-1-16,-5-1 0 0,5-4-9 0,1 0 8 0,-1 5-8 0,0-5 8 16,0 10-8-16,-5-10 0 0,5 0 0 15,-5 0 8-15,0 5-8 0,0-1 0 0,0 1 0 0,-6 5 0 16,6-10 0-16,5 0 0 0,0 0 0 0,1 0 0 15,4 5 0-15,-5-1 0 0,-5-4 0 0,5 0 0 16,-5 0 0-16,6-4 0 0,-7 4 0 0,1 0 0 16,5 0 0-16,1 0 0 0,4 4 0 0,-10-4 0 15,0 0 8-15,0 0-8 0,0 0 8 0,-1 0-8 16,1 0 0-16,-5 5 8 0,-1-5-8 0,-5 10 0 16,6-10 0-16,-1 0 8 0,6 0-8 0,-6 0 0 15,11 0 0-15,-10 0 8 0,-1 0-8 0,6 0 0 0,-5 0 0 16,4 0 8-16,-4 0-8 0,-1 0 0 0,1 0 8 15,-1 0-8-15,1 0 0 0,4 0 8 0,1 0 7 16,-5 0 1-16,-1 0 0 0,6 5 0 0,0-5-16 0,-1 0-12 16,7 4 3-1,-6-4 0-15,-6 5 9 0,0-5 0 0,1 0 0 0,-1 0 0 16,1 10 11-16,4-10-3 0,-4 5 0 0,5-1 0 0,0 1-8 16,-1 5 0-16,1-10 0 0,0 9-11 0,0-4 11 15,-6 0 0-15,1 5 10 0,-1-6-10 0,-5 6 12 0,6-5-4 16,4 5-8-16,-4-10 12 0,-6 9 0 0,11 6 0 15,0-15 0-15,-1 4 0 0,-4 1-12 0,5 10 0 16,-6-15 0-16,0 9 0 0,-5-4 8 0,1 5-8 16,-1-6 0-16,5 6 0 0,0 0 0 0,1-1 8 15,5-4-8-15,-6 5 0 0,6-1 0 0,0-4 0 16,0 0 0-16,-6 0 0 0,0 4 0 0,1-4 0 16,-6 0 0-16,0 9 0 0,0-9 0 0,5 5 0 0,1-1 0 15,-1-4 0-15,-5 5 0 0,6-1 0 0,-1-4 0 16,6 0 0-16,-6 9 0 0,6-9 0 0,-5 0 0 15,-1 0 0-15,-5 4 0 0,0-9 0 0,5 10 0 16,-5-5 0-16,11 4 0 0,-5-9 9 0,-1 0-9 16,6 0 8-16,0 0-8 0,0 0 0 15,-6-9 0-15,0 9 0 0,1 0 0 0,-1 0 0 16,-5 0 0-16,6 0 0 0,-1 9 0 0,11-9 0 0,-5 0 0 0,0 0 0 16,0 0 0-16,-6 0 0 0,6 0 0 0,-5 0 0 15,-1 0 0-15,0 0 0 0,-5 0 0 0,0 0 8 16,0-9-8-16,6 4 0 0,-1 5 0 0,1 0 0 15,-1 0 0-15,1 0 0 0,-1 0 0 0,-5 0 0 16,16 0 0-16,-10-5 0 0,-1 5 0 0,-5-5 8 16,6 5-8-16,-6 0 0 0,0 0 0 0,0 0 0 0,5 0 0 15,0 0 0-15,1-9 0 0,-1 4 0 16,-5 5 0-16,6-5 0 0,-1 0 0 0,1-4 0 0,-1 4 0 16,0 0 0-16,-5 0 0 0,1 5 0 0,-1-9 0 15,5 4 0-15,-5 0 0 0,11 5 0 0,-6 0 0 0,-5 0 0 16,6-5 0-16,-6 5 0 0,11 0 0 0,-6 0 0 15,0 0 0-15,-5 0 0 0,0 0 0 0,0 0 0 16,-5 0 0-16,0 0 0 0,5-9 0 0,-6 18 0 16,1-9 0-16,5 0 0 0,5 0 0 15,-5 5 0-15,6 0 11 0,-6-5-11 0,5 0 0 16,-5 0 0-16,0 0 0 0,-5 0 0 0,5 5 0 0,-5-10 0 0,5 5 0 16,-6 5 0-16,1 4 0 0,-1-9 0 0,7 0 8 0,-1 0-8 15,0 0 0-15,0 5 8 0,-6-5-8 0,1 5 0 16,5 0 8-16,0 4-8 0,-11-9 0 0,6 0 0 15,-6 0 0-15,0 5 8 0,0-5-8 0,1 5 0 16,-7 0 0-16,1 4 0 0,5-9 0 0,1 10 0 16,-7-5 0-16,7 4 8 0,4-9-8 15,-4 5 0-15,-1 0 0 0,-5 4 0 0,-1-9 0 0,1 5 0 16,0 0 0-16,0-5 0 0,0 5 0 0,-1 0 0 16,-4-1 0-16,-1-4 0 0,1 0 0 0,-1 5 0 15,-5-5 0-15,6 10 0 0,-6-10 0 0,0 0 0 0,0 0 0 16,0 0 0-16,0 5 0 0,-6-1 0 0,6-4 8 0,0 5-8 15,-5 5 11-15,-1-10-11 0,1 0 17 0,5 5-3 16,0-1-1-16,-5-4 0 0,-1 5-24 0,1 5-5 16,-1-10 0-16,-4 5-1 15,-1 4 17-15,0 1 0 0,0-5 8 0,1-1-8 16,-1 1 16-16,0 5-4 0,0-1 0 0,0 6 0 0,-5-15-12 16,5 5-13-16,-5 4 2 0,5 1 1 0,-10 4 10 0,5-4 0 15,-6 4 0-15,6 6 0 0,-6-11 0 0,6 6 0 16,-11-15 0-16,5 9 8 0,1 10-8 0,-1-9 8 15,1 4-8-15,-1 6 8 0,-5-11-8 0,5 10 0 16,1 1 0-16,-6-1 0 0,0-5 0 16,0 10 0-16,5-14 0 0,-5 14 0 0,0-5 0 0,6 0 0 15,-6 5 0-15,0 0 0 0,0 0 0 0,0 0 0 16,0 10 0-16,0-10 0 0,0 5 0 0,-6 4 8 16,6 11-8-16,-5-16 0 0,5 16 0 0,0-11 9 15,-6 6-9-15,6-1 0 0,0 5 0 0,-5-4 0 0,5 4 0 16,-5 5 0-16,5-14 0 0,-6 4 0 0,1 5 0 0,5-4 0 15,-6 9 8-15,6-10-8 0,0 5 0 0,-5 5 0 16,0 5 0-16,-1 5 0 0,6-5 0 0,-5 9 0 16,-1-14 0-16,6 10 0 15,0-6 0-15,-5 6 0 0,0-5 0 0,5 0 0 16,0 4 0-16,0-4 0 0,0 5 0 0,0-1 0 0,-6 1 10 0,6 4-10 16,0-4 0-16,0 0 0 0,0 4 0 0,0 1 0 15,0-1 0-15,-5-4 0 0,5 4 0 0,0-4 0 0,0 4 0 16,0 0 0-16,0 1 0 0,-6 9 0 0,6-5 0 0,0 5 0 15,-5 0 0-15,0 0 0 0,5-5 0 0,0 5 0 16,0 1 0-16,0-6 0 0,0 5 0 0,0 0 0 16,0 0 8-16,0 9-8 15,0-8 0-15,0-1 0 0,5 4 0 0,0 1 0 0,-5-5 0 0,6 0 0 16,-6-5 0-16,5 6 0 0,-5-1 0 0,6 0 0 16,-6 0 0-16,5 0 0 0,-5 4 0 0,5-4 0 15,1 1 0-15,-1 3 0 0,-5-4 0 0,6 5 0 0,-6-5 0 16,0 0 0-16,0 5 0 0,0 0 0 0,0 5 0 0,5-6 0 15,-5 6 0-15,0-5 0 0,0 0 0 16,-5 0 8-16,5-5-8 0,0 4 10 0,-6 1-10 0,6 0 10 31,0 0-10-31,-5 5 0 0,-1-6 0 0,6 1 0 16,0 0 0-16,-5-5 0 0,5 0 0 0,-5 0 0 0,5 0 0 0,-6 5 0 16,1-5 0-16,5 5 0 0,-6 0 0 0,6 0 8 15,-10-1-8-15,10-4 0 0,-6 0 0 0,1 5 0 0,5-5 0 16,-11 10 0-16,6 4 0 0,-1-4 0 15,-5-5 0-15,1 0 0 0,4-1 9 0,1 1-9 0,-6-5 10 0,11 0-10 16,-5-4 8-16,-1 4-8 0,1-5 0 0,-1 5 0 16,1-10 8-16,0 10-8 0,-1-9 0 0,1-1 9 15,5 1-9-15,0-6 0 0,-6-4 0 0,1 0 0 16,5-5 0-16,0-5 0 0,-5 5 0 0,5-5 0 16,0 1 0-16,-6-6 0 0,6 0 0 0,0 6 0 15,-5-6-12-15,5 0 12 0,-6-4-10 0,1-5 10 16,-1 4-23-16,1-4 2 0,0-10 0 0,5 1-657 15,-6-6-131-15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35.8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18838 0 748 0,'0'0'33'0,"21"0"7"0,-4 0-32 0,-1 5-8 0,0-5 0 0,-16 0 0 16,16 5 88-16,-16-5 15 0,0 0 3 0,0 0 1 15,16 4-77-15,-16-4-15 0,0 0-3 0,6 15-1 16,-6-15 16-16,-6 9 3 0,1 1 1 0,-6 0 0 16,6-6-19-16,-11 6-3 0,5-5-1 0,-5 0 0 15,5-1-8-15,-11-4 0 0,6 0 0 0,-11 0 0 16,5 0 0-16,1-4 12 0,-6-1-12 0,0 5 12 15,0-5-4-15,0 0 0 0,-6 0 0 0,6 5 0 16,-5 0 12-16,-1 0 3 0,6-4 0 0,-5 4 0 0,0-5 8 16,-6 10 1-16,5-5 1 15,-4 0 0-15,-1 4-20 0,0-4-4 0,-5 0-1 0,-1 0 0 16,1 0-8-16,0 5 8 0,-6-5-8 0,1 5 8 16,-1 0-8-16,1 0 0 0,-6-1 0 0,5-4 0 0,0 5 8 15,-5 0 7-15,6 0 1 0,-1 4 0 0,0-4 16 0,-5 5 4 16,-5-1 1-16,0 1 0 0,4 0-21 0,-4-1-4 15,-6-4 0-15,6 5-1 0,-6-6-3 0,6 1 0 16,5 0 0-16,0 5 0 0,-1-10 0 0,7 9-8 16,-6-4 12-16,0 0-4 0,-6 0 1 0,1-1 0 15,0 6 0-15,-1-5 0 0,1 0 16 0,-1-5 3 16,-5 0 1-16,1 0 0 0,10 4-29 0,-6 1 0 16,6 0 0-16,0-5 0 0,0 0 0 0,0 0 0 15,-11 0 8-15,6 5-8 0,-6 0 9 0,6-1-9 16,-12 1 8-16,7 5-8 0,-1-10 8 0,5 5-8 0,-5-5 0 15,6 0 8-15,0 9-8 0,5-4 8 0,-6 0-8 0,6-5 8 16,-11 0-8-16,6 0 0 0,5 5 0 0,0 0 0 31,-6-1 0-31,6 1 0 0,-5 0 0 0,5 0 0 0,-5 0 9 0,5-1 0 16,-6 1 0-16,11 5 0 0,-5-1-1 0,0 1-8 0,-5-5 12 0,5 4-4 16,-5 1-8-16,-1 0 12 0,6-1-12 0,-5 1 12 15,-1-1-12-15,-5-4 8 0,11 5-8 0,-5-5 8 16,5-1-8-16,0 1 8 0,-5 0-8 0,4-5 8 15,-4 0 11-15,0-5 1 0,-1 0 1 0,1 5 0 16,-6 0-21-16,0 0 0 0,0 0 0 0,0-4 8 0,1-1-16 16,-1 5-4-16,5 0 0 0,1 0 0 0,0 0 20 15,-1 0 3-15,-5 0 1 0,0 5 0 0,1-5-12 0,-1 4 0 16,0-4 0-16,0 0 0 0,-5 5 0 0,11-5 0 16,4 0 0-16,1 0 0 0,0 0 0 15,0 0-12-15,0-5 2 0,0 5 1 0,-10 0 9 0,4 0 8 16,1 0-8-16,-1-4 11 0,-5-1-11 0,6 0 0 15,-6 5 9-15,6-5-9 0,-1 5 0 0,1-5 0 16,5 5 0-16,0 0 0 0,-6 5 10 0,1 0-2 16,-11 0-8-16,5 0 12 15,6-1-12-15,-6-4 9 0,-6 10-9 0,7-5 8 16,-1 4-8-16,0-4 0 0,11 0 0 0,-5 0 0 0,-1 0 0 16,6-1 0-16,-11-4 0 0,6 0 0 0,-1-4 0 0,-4 4 0 0,15 0 0 0,-16 0 0 15,6 0 0-15,-1-5 0 0,6 0 0 0,-5-5 0 16,5 10 0-16,5-4 0 0,-5-1 0 0,0 0 0 15,0-5 0-15,0 6 0 0,-11-1 0 0,6 0 0 16,-1-5 0-16,-4 10 0 0,-1-9 0 0,0 9 0 16,6-5 0-16,-1 5 0 0,6-5 0 0,-5 0 0 15,5 5 0-15,-6-4 0 0,6-1 0 0,-5 5 0 16,-1-5 0-16,1 5 0 0,5 0 0 0,-6 0 0 16,-4-5 0-16,4 5 0 0,6-5 8 0,0 5-8 15,0 0 0-15,0 0 0 0,6-4 0 0,-6 4 0 0,5-5 0 16,0 5 0-16,-5-5 0 0,-5 0 0 0,-6 5 0 15,11 0 0-15,0-5 0 0,0 10 0 0,-5-5 8 16,-1 0-8 0,6 0 12-16,-5 0-4 0,5 0-8 0,0-5 0 15,5 5-10-15,-5 0 10 0,-5 0 0 0,4 0 0 16,1-4 0-16,-5 4 0 0,5 0 0 0,-5 0 0 0,-1-5 0 0,1 5 0 0,-1-5 0 16,6 5 0-16,-5 0 0 0,5 0 0 0,5-5 0 15,-5 0 0-15,6 1 0 0,-6-1 0 0,5 10 0 16,-5-5 8-16,-5-5-8 0,4 5 0 15,-4 0 12-15,5 0-4 0,-5 0 0 0,5 0-8 0,0-5 11 0,5 5-11 16,0 0 10-16,1 0-10 0,-1 0 0 0,6 0 8 16,-6 5-8-16,1-5 0 0,-1 0 0 0,-5 0 9 15,5 0-9-15,-5 0 8 0,0 9-8 0,0-4-11 16,6 0 3-16,-6 0 0 0,0 4 22 0,5-4 5 16,-5 0 1-16,0 0 0 0,5 4-12 0,1-4-8 15,-6-5 9-15,5 10-9 0,-16-5 8 0,11-1-8 0,0 1 0 0,6-5 0 16,-6 10 8-16,0-10-8 0,0 5 0 0,5-1 9 15,11-4-9-15,-5 5 8 0,-6 0-8 0,1 0 8 16,10-5-8-16,0 5 0 0,-5-5 0 0,-6 4 0 16,6 1 0-16,-6 0 0 15,1 0-12-15,-1-5 12 0,-5 5 0 16,0-1 0-16,5 1 0 0,6 0 12 0,-16 0-12 0,10 0 0 16,6-1 0-16,5-4 0 0,-10 0 0 0,4 0 0 0,6 0 0 0,1 0 0 15,-1-4 0-15,-5 4 10 0,5-5-10 0,0 5 10 16,0 0-10-16,0-5-11 0,-16 5 3 0,11 0 0 15,11 0 8-15,-6 0 16 0,-11 0-4 0,1 0-1 16,4 0-11-16,1 0-11 0,5 5 3 0,1 0 0 16,-1-1 8-16,0-4 0 0,6 0 8 0,-6 0-8 0,5 10 11 15,1-10-3-15,-6 5 0 0,6 0 0 0,-1-1 0 16,-5 1 0-16,6 0 0 0,-11 0 0 0,5 0-8 16,0-1 0-16,6-4 0 0,-6 5 0 0,0-5 0 15,0 5 0-15,0-5 0 0,-5 0 0 0,5 0 0 0,6 0 0 16,-6 0 0-16,6-5 0 0,-1 5 0 0,1-5 0 15,5 5 0-15,0 0 0 0,-5-9 0 0,5 4 0 16,-6 0 0-16,1 0 0 16,5 1 0-16,0-1 0 0,-11 0 0 0,5 0 0 15,1 0 0-15,-6-4 0 0,6 4 0 0,-6 0 0 16,-5 0 0-16,0 5 0 0,5 0 0 0,-5 0 0 0,-6 5 0 0,17 0 0 16,-17-5 0-16,11 0 0 0,6 0 0 0,-6 0-9 15,0 5 9-15,6 0-13 16,-1-1-21-16,6 1-4 0,0 0-1 0,0 0 0 15,0 0-101-15,0-1-21 0,-5 1-4 0,10 0-733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46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28 935 518 0,'0'0'46'0,"0"0"-37"16,0 0-9-16,0 0 0 0,0 0 168 0,0 0 32 16,0 0 7-16,-5 10 1 0,5-10-115 0,0 14-22 15,-5 5-5-15,-1 0-1 16,6-4-8-16,-5-1-1 0,5-14-1 0,0 15 0 0,0 4-11 0,0 0-3 0,0 5 0 0,0 0 0 16,0-5-10-16,0 10-3 0,0 0 0 0,-6 5 0 15,6-6-20-15,0 6-8 0,6 4 0 0,-1 1 9 16,-5-6 24-16,0 1 5 0,0 4 1 0,0-4 0 15,6 0-17-15,-6-1-3 0,5 1-1 16,0-5 0-16,-5 4-2 0,6-4 0 0,-6 0 0 16,5 5 0-16,6-6-8 0,-6 1-8 0,-5-5 9 0,0 0-9 15,-5 0 0-15,0-9 0 0,5-1 0 0,0-14 0 16,-6 10 0-16,6-10 0 0,0 0 0 0,0 0 0 16,0 0 0-16,0 0-8 0,0 0 8 0,0 0-10 0,0 0 10 0,0 0-10 0,0 0 10 0,0 0-10 15,0 0 10-15,0 0 0 0,0 0 0 0,0 0-8 16,0 0 8-16,0 0 0 0,0-10 0 0,0 0-8 31,0 1 8-31,0-1 0 0,0 1 0 0,0-6 0 0,0 6 0 16,6-6 0-16,-6-4 0 0,0 5 0 0,5-1 0 15,0-4 0-15,6 9 0 0,-11-4 0 0,6 0 0 0,-6 4-8 16,0-4 8-16,5 4 0 0,-5-4 0 0,11 4 0 16,-6-4 0-16,6 4 8 0,0 0 9 0,0 1 3 15,-1-1 0-15,12 5 0 0,-17 5-20 0,6 0 0 16,5 0 0-16,-5 5 0 0,0 0 13 0,5 0-1 15,6 0 0-15,-11 9 0 0,-1 0 7 0,1 1 1 16,5 4 0-16,-5 0 0 0,0 0-6 0,0 1-1 16,0-1 0-16,0 10 0 0,-1-5 5 0,-4 4 1 15,5 1 0-15,-6-5 0 0,0-9-31 0,1 9-5 16,5-5-2-16,-6 0 0 0,-5-5 31 0,5 1 5 16,-5-1 2-16,0-14 0 15,6 10-108-15,-6 4-22 0,5-4-4 0,-5-10-874 0</inkml:trace>
  <inkml:trace contextRef="#ctx0" brushRef="#br0" timeOffset="615">563 1026 1267 0,'0'0'56'0,"0"0"12"0,0 0-55 0,0 0-13 16,6 15 0-16,-6-15 0 0,0 0 54 0,0 0 8 16,0 0 2-16,0 0 0 0,0 0 0 0,0 0 0 15,0 0 0-15,0 0 0 0,-11 4-52 0,11-4-12 16,-16 0 0-16,10-4 0 31,-5-6 54-31,1 0 8 0,-1 1 2 0,0-1 0 0,0-4-52 0,0 4-12 0,6-9 0 0,0 5 0 16,-6-1 0-16,5-4 0 0,-4 5 0 0,4-10 0 15,1 0 0-15,-6 0 0 0,6 0 0 0,5 4 0 16,-6 1 0-16,6 0 0 0,-5 0 0 0,5-5 0 16,5-10 54-16,-5 5 8 0,6 0 2 15,-6 5 0-15,5 5-52 0,0 0-12 0,1 9 0 0,-1-4 0 0,1-5 0 0,-1-10 0 16,0 5 0-16,1 0 0 0,5 5 0 0,-6 0 0 15,0-1 0-15,12 1 0 0,-12 5 0 0,6-1 0 16,-6 1 0-16,6-5 0 0,0 9 54 0,0 1 8 16,-1 4 2-16,-4 0 0 0,-6 5-52 0,11-5-12 15,-6 0 0-15,-5 5 0 0,0 0 0 0,0 0 0 16,11 0 0-16,-11 0 0 16,5 10-100-16,-5-10-22 0,0 0-5 0,0 0-513 15,0 0-102-15</inkml:trace>
  <inkml:trace contextRef="#ctx0" brushRef="#br0" timeOffset="1201">779 849 633 0,'0'0'28'15,"0"0"6"-15,0 0-34 0,0 0 0 0,0 0 0 0,0 0 0 16,11 14 199-16,-11-14 33 0,0 0 6 0,0 0 2 0,0 0-141 0,0 0-28 16,0 0-6-16,0 0-1 0,0 0-51 0,0 0-13 15,0 0 0-15,0 0 0 0,0 0 54 0,0 0 8 16,11 0 2-16,-11 0 0 0,0 0-48 0,11-10-16 15,-6 1 9-15,0-6-9 0,1 1 0 0,5 4 0 16,0-4 0-16,-6 4 0 0,6-9 36 0,5 10 16 16,6-1 2-16,-6 0 1 15,-16-9-37-15,-6 0-7 0,1 0-2 0,10 4 0 16,1-4 22-16,-1 0 4 0,1 0 1 0,4-5 0 0,-4 0-27 0,-1 0-9 0,1 0 0 0,-1 0 9 0,0 0 13 16,1 4 2-1,-6 11 1-15,0-10 0 0,5-1-25 0,-5 1 0 0,-5 5 0 0,5-1 0 0,-6 1-12 0,1 0-8 31,0 4-2-31,-1 5 0 0,1-4 22 0,5 9 0 16,-6-5 0-16,6 5 0 0,0 0 0 0,0 0 8 16,0 0-8-16,-16 19 0 0,5-5 19 0,6 6-2 15,10 8 0-15,-10-4 0 0,-6-4-17 0,-5 4 0 16,11 0 0-16,-1 0 0 0,1 4 0 0,5 1 0 16,0-5 0-16,5 5 0 0,17 5 0 0,-11-10 0 15,-11-5 0-15,5 0 0 0,0 0 0 0,1 1 0 0,5-1 0 16,-1 0 0-16,7-5 55 0,-7 1 7 0,1-6 2 0,5 6 0 15,-5-1-52-15,0 1-12 0,11-1 0 0,-12-4 0 16,1-6 0-16,0 1 0 0,0 0 0 16,0-5 0-1,-1 5-152-15,-4 0-32 0,10-5-8 0,-11 4-792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1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1036 0,'27'4'23'0,"-27"-4"5"0,0 0 0 0,0 0 1 0,0 0-29 0,0 0 0 15,0 0 0-15,0 0 0 0,0 0 57 0,0 0 6 16,0 0 1-16,0 0 0 0,0 0-5 0,0 0-1 0,0 0 0 16,0 0 0-16,0 0 6 0,0 0 2 0,0 0 0 0,0 0 0 15,6-4 2-15,-1-1 0 0,6 5 0 0,0 0 0 16,5 5-4-16,-5-5 0 0,-6-5 0 0,11 5 0 15,-5 0-51-15,5 0-13 16,0-5 0-16,1 10 0 0,-1-5 51 0,5 5 7 0,-4-5 2 0,4 0 0 16,6 0-35-16,0 4-6 0,0-4-2 0,0 0 0 15,0 5-7-15,-5-5-2 0,5 5 0 0,-5 0 0 16,-6-5-8-16,5 0 0 0,-4 0 0 0,-1 5 8 0,0-1-24 16,0 1-6-16,-10-5-1 0,-1 0 0 0,-5 0 23 15,0 0 0-15,0 0 0 0,0 0 0 0,5 0 0 0,-5 0 0 16,0 0 0-16,0 0 0 15,0 0-56-15,0 0-6 0,0 0-2 0,0 0 0 16,0 0-153-16,0 0-31 0,0 0-7 0,0 0-1 0</inkml:trace>
  <inkml:trace contextRef="#ctx0" brushRef="#br0" timeOffset="325">87 178 1036 0,'0'0'46'0,"0"0"10"0,0 0-45 0,0 0-11 0,0 0 0 0,0 0 0 16,10 14 87-16,1-4 15 0,-11-10 3 0,0 0 1 16,0 0 6-16,0 0 0 15,0 0 1-15,0 0 0 0,0 0-29 0,0 0-7 0,11 0-1 0,0 0 0 0,0 0-40 16,-1 0-9-16,7 0-2 0,-7 0 0 15,1 4 47-15,5-4 8 0,6 5 3 0,5-5 0 0,-5 0-41 0,-1 5-8 16,1 5-2-16,10-5 0 0,-5-1-13 0,0-4-3 16,-5 10-1-16,0-10 0 15,-6 0-15-15,0 0 9 0,-5 0-9 16,0 0 8-16,-11 0-8 0,0 0 0 0,0 0-12 0,16 0 12 16,5 5 0-16,-4-5 0 0,-17 0 0 0,16 5 0 15,-5-1-59-15,-11-4-4 0,0 0-1 0,0 0-682 16,0 0-137-16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3.2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1076 345 0,'0'0'31'0,"0"0"-31"16,0 0 0-16,0 0 0 0,0 0 136 0,0 0 22 0,0 0 4 15,0 0 1-15,0 0-56 0,0 0-11 0,0 0-3 0,0 0 0 16,0 0-23-16,0 0-5 15,0-9-1-15,0 9 0 0,0 0-42 0,-5-10-9 0,-1 0-1 0,1 6-1 16,-1-6 12-16,1 5 2 0,-6-4 1 0,11 9 0 16,0 0 1-16,-5 0 0 15,-6 0 0-15,-5-5 0 0,5-5-19 0,0 5-8 16,-5 5 8-16,5 0-8 0,0 0 12 0,-5 0-4 0,0 0 0 0,0 5 0 16,0 0 6-16,-1 9 1 0,7 6 0 0,-1-6 0 15,-5 1 1-15,-1-1 1 0,6 0 0 0,1 1 0 16,-1 4 0-16,5 0 0 0,-4 5 0 0,4-5 0 15,-5-4-6-15,6 4-2 0,5 0 0 16,0 5 0-16,0-5 0 0,-5 1 0 16,5 4 0-16,5-5 0 0,-5 0-1 0,0 0-8 0,5-4 12 15,6-1-4-15,-11 0 4 0,6 1 1 0,-1-6 0 0,-5 1 0 16,5 0-26-16,-5-10-6 0,11 4-1 0,0 6 0 16,5 0 44-16,1-6 8 0,-17-4 1 0,10 5 1 15,-10-5-15-15,17 5-3 0,-17-5-1 0,16 0 0 0,-16 0-15 16,0 0-18-16,16-5 4 0,-16 5 1 0,16-5 13 0,-5 1-9 15,0 4 9-15,0-5-8 0,-6-5 8 0,0 1 0 16,1-1 0-16,-1 0 0 0,-5 1 0 0,6-1 0 31,-6-4 0-31,0 4 0 0,5-4 12 0,-5-1 4 0,0 6 0 0,5-6 1 0,-5 6-25 16,0-10-6-16,0 4-1 0,-5-4 0 0,0 0 15 0,-1 0 0 16,-5-1 0-16,6 6 0 0,5 14 0 0,-5-10 0 0,-6 6 8 15,0-11-8-15,6 1 12 0,-6-1 0 16,5 6-1-16,6 9 0 0,0 0-11 0,0 0-9 0,-10-10 9 0,-1 1-13 15,0-1 13-15,0 0 0 0,11 10 0 0,0 0 0 16,0 0 0-16,0 0 0 0,-5-9 8 0,5 9-8 16,0 0 0-16,0 0 0 0,-11-10 0 0,11 10 0 15,0 0 0-15,0 0 8 0,0 0-8 0,0 0 0 16,0 0 0-16,0 0 0 0,0 0 0 0,0 0 0 16,0 0 10-16,0 0-10 0,0 0 8 0,0 0-8 15,0 0 9-15,0 0-9 0,0 0 10 0,0 0-10 16,0-5 16-16,0 5-2 0,0 0-1 0,0 0 0 15,5-9-3-15,1 4-1 0,-6 5 0 0,5-10 0 0,1 1 6 0,4 9 1 16,1 0 0-16,-11 0 0 0,6-5-3 16,4-5 0-16,1 10 0 15,-5-5 0-15,10 5 5 0,-5-4 1 0,-1 4 0 16,1 0 0-16,0-5 1 0,5 0 1 0,0 5 0 0,1 0 0 16,-1 0 2-16,0 0 0 0,0 5 0 0,6-5 0 15,-6 0-15-15,11 0-8 0,-5 0 10 0,5 0-10 0,0 0 34 0,0 0 1 16,0 0 0-16,5 0 0 0,-10 0-19 0,5 5-3 15,0-5-1-15,0 9 0 0,0-4-3 0,-6-5-1 16,1 0 0-16,5-5 0 0,-5 5 0 0,-1 0 0 16,1 0 0-16,-6 0 0 0,6 0-8 0,-6 0 0 15,5 5 0-15,-4-5 0 0,-1 0 0 0,0 0 0 0,0-5 8 16,0 5-8-16,1 5 0 16,-1-5 0-16,-5-5 0 0,5 5 0 0,-11 5 0 0,-5-5 0 0,0 0-9 0,0 0 9 15,0 0 0-15,0 0 0 0,6-5 0 16,-6 5 0-1,0 0-199-15,0 0-45 0,-11-9-10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10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2596 806 0,'0'0'17'0,"0"0"4"0,0 0 1 0,0 0 2 0,0 0-24 0,0 0 0 31,0 0 0-31,0 0 0 0,0 0 56 0,0 0 6 16,0 0 2-16,0 0 0 0,11 10 0 0,0-6 0 0,-11-4 0 0,0 0 0 0,0 0-52 0,0 0-12 16,0 0 0-16,0 0 0 0,0 0 0 0,0 0 0 0,16-4 0 0,-16 4 0 15,0 0 0-15,16-10 0 16,-16 10 0-16,11-5 0 0,0-4 54 0,-11 9 8 15,16-15 2-15,-5 6 0 0,-11 9 0 0,11-15 0 32,5 6 0-32,-5-1 0 0,-1-5 0 0,1 1 0 0,0 4 0 0,0 1 0 15,-6-1-20-15,6 1-4 0,0-1-1 0,0-4 0 16,-1 4-19-16,7-4-3 0,-7-1-1 0,12 1 0 0,-11-5-5 0,10 4-2 0,-4 1 0 16,4-5 0-16,-5 4-9 0,6-4 0 0,0 5 0 0,-1-6 0 15,1 6 0-15,0 0 0 0,-1-6 0 0,1 6 0 31,-1 0 41-31,1 4 7 0,10 0 0 0,1 1 1 0,-6-1-29 0,-11 1-7 0,-5-6-1 0,0 1 0 16,5-1-12-16,0 1 8 0,6 0-8 0,-6 4 0 16,0-5 0-16,6-4 0 0,-1 10 0 0,1-6 0 31,-1 6 24-31,-10-6 0 0,0 1-1 0,5-5 0 0,0 4-13 0,1 1-2 16,-1-1-8-16,0 6 12 0,6-6-3 15,-6 1-1-15,0-5 0 0,-5 4 0 0,5 1 1 16,0 0 0-16,1-1 0 0,-1 6 0 0,0-6-1 0,0 6-8 15,0-6 12-15,6 6-4 0,-6-6 2 0,0 6 0 16,1-6 0-16,-1 10 0 0,5 1-10 0,-4-6 0 16,-1 0 9-16,5-9-9 0,-4 5 0 0,-1 9 9 15,0 5-9-15,0 0 0 0,0 0 9 0,1-10-9 16,-1 6 0-16,6-6 9 0,-6-4-9 0,5-1 0 0,-4-4 9 0,4 0-9 0,1-1 0 0,-1 1-15 16,1 0 3-16,0 0 0 0,-1 0 12 0,-5-1 0 15,1 1 0-15,4 0 0 0,-5 0 0 0,1 0 0 16,-1-1 0-16,0 6 0 0,-5 0 0 0,0-6 0 15,-1 6 0-15,7 0 0 0,-7-1 48 0,1 1 13 32,0-1 3-32,5-4 0 0,0 10-52 0,1-6-12 15,-7 6 0-15,7-1 0 0,-6 5 0 0,5-9 0 0,-5-1 0 16,5 1 0-16,0-1 0 0,0 6 0 0,-5-6 0 0,5 6 0 16,0-10 0-16,-5 9 0 0,5-4 0 0,6 4 0 15,-6 0 0-15,-5 6 0 0,5-11 0 0,6 6 0 16,-6 9 0-16,0-10 0 0,0-9 0 0,1 0 0 15,-1 4 0-15,-5 1 0 0,5 4 0 0,0 1 0 16,-5-6 0-16,0 1 0 0,-6-1 0 0,6 1 0 16,0 0-17-16,-1 9-7 0,1 10 0 0,5-5-1 15,-5-5 25-15,0 0 0 0,5-5 0 0,1 6 0 16,-7-6 0-16,7-4 0 0,4-1 0 0,-5 1 8 0,-5-1-8 0,5 6 0 0,1-1 0 0,-1-4 8 0,-5-5-8 16,5 4 0-16,0 1 0 0,0-1 0 0,-5 1 16 15,0-5 3-15,0 4 0 0,-1 1 0 0,1-1-31 0,0 6-5 31,0-6-2-31,0 1 0 0,-1 4 19 0,1 1 0 0,0-1 0 0,5 1 0 0,-5-1 12 0,0 0 5 32,0-4 2-32,-1 4 0 0,7 6-19 0,-7-6 0 15,-4-4 0-15,10-1 0 0,-5 6 0 0,0-6 0 16,-1 6 0-16,7-1 0 0,-6 0 0 0,5 1 0 16,0 4 0-16,-5 0 0 0,5 0 0 0,-5 1-11 15,5-6 2-15,-5 0 0 0,5 6 9 0,0-6 0 16,-5 0 0-16,5 6 0 0,-5-1 0 0,0 5 0 0,0-5 0 15,-6-5 0-15,6 1 8 0,0-6 0 0,-6 11 0 16,6-11 0-16,-11 10-8 0,5 1 0 0,6-6 0 0,-11 10 0 16,0-5 0-16,0 5 0 0,0-9 0 0,0 9 0 15,0 0-8-15,0 0 0 0,-11 0 0 0,6-5 0 16,-11 0 8-16,-6 0 0 0,6 5 0 0,-6-5 0 0,1 5 0 0,-1 0 12 16,-5-9-2-16,0 4-1 0,5 5-9 0,1 0 0 0,-1 0 0 15,6 0 0-15,0 0 0 0,5 0 0 0,0 0 0 0,6 0 0 16,-6-5 0-16,11 5 0 0,0 0-12 0,0 0 12 15,-6 0 0-15,6 0 0 0,0 0 0 0,0 0 0 16,-10-5 0-16,10 5 0 0,0 0 0 0,0 0 0 16,0 0 0-16,0 0 0 15,0 0 0-15,0 0 0 16,0-14 0-16,0 14 0 0,0 0 0 0,0 0 0 0,5-10 0 16,-5 10 0-16,5-14 0 0,-5 14 0 0,6-5 0 15,-6 5 0-15,5-10 8 0,6 6-8 0,-11 4 0 16,11-5 0-16,5 5 0 0,0 0 0 0,1 0 0 0,-1 0 0 15,0 5 0-15,6-1 0 0,-1-4 0 0,1 10 0 16,5-5 0-16,-6 9 0 0,1-14 0 0,0 10 0 16,-1 4 0-16,1-9 0 0,-6 5 0 0,-5-1 0 15,5-4 0-15,-5 10 0 0,-6-6 0 0,6 6 0 16,-6-1 0-16,1 0 0 0,-6 1 0 0,5-1 0 0,-5 1 0 0,0-1 0 0,0 10 0 0,0-14 0 16,0-1 0-16,0 1 0 0,-5 9 0 0,5-9 0 15,-6-1 0-15,1 1 0 0,0 4 0 0,-1-4 0 31,6-10 0-31,0 9 0 0,0 6-74 0,0 4-20 0,0-5-4 0,0 6-696 32,0-20-139-32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32.4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1100 900 0,'0'0'40'16,"0"0"8"-16,0 0-39 0,0 0-9 0,0 0 0 0,0 0 0 16,0 0 82-16,0 0 14 0,6 14 4 0,-6-14 0 0,-6 10-53 0,6-10-11 15,0 0-1-15,0 0-1 0,0 0-24 0,0 0-10 16,-5-10 8-16,-1-4-8 0,12 4 12 0,-6 1-4 31,0 9 0-31,5-15 0 0,1 1 28 0,-1 0 4 16,0 4 2-16,6 0 0 0,-5-4 0 0,4 0 0 0,7 4 0 0,-7 0 0 15,1-4-26-15,-5 0-4 0,4-1-2 0,1 1 0 16,0-1 9-16,-6 6 1 0,6-6 1 0,0 1 0 16,0-1 10-16,0 11 1 0,-1-11 1 15,1 6 0 1,5 4-53-16,-5-5-10 0,-11 10-2 0,0 0-1 0,0 0 33 0,6-9 11 0,5-1 0 0,-11 10 0 0,10-14-11 0,-10 14 12 16,0 0-12-16,6-10 12 0,5-4-12 15,5 14 0-15,11 0 0 0,-11-5 0 0,-16 5 0 0,0 0 0 0,0 0 9 16,0 0-9-16,-5-10 15 0,5 10-2 0,0 0 0 0,0 0 0 15,0 0-13-15,0 0 0 0,0 0 0 0,0 0 0 16,0 0 0-16,0 0 9 0,0 0-9 0,0 0 8 16,0 0 3-16,0 0 0 0,10 5 0 0,-4 9 0 15,-6-14 4-15,0 10 1 0,-11 0 0 0,6 4 0 16,-1 0 13-16,6 6 3 0,0-6 1 0,0 5 0 0,0 1-33 31,6-1-12-31,-12 0 0 0,1 5 0 0,-1 0 12 16,6 0 0-16,-5 0 9 0,5-5-9 15,0 0 13-15,-5 5-3 0,-6-4-1 0,5-6 0 0,6-14-9 0,0 0 0 16,0 10 0-16,0 4 0 0,0 5 45 0,0-4 14 16,0-15 2-16,6 14 1 0,-6-14-48 0,0 19-14 15,5-9 0-15,-5-10 8 0,11 5-22 0,-6-1-4 16,-5-4-1-16,6 10 0 0,-1-5 19 0,-5-5 0 0,6 14 0 0,-6-14 0 0,0 0 16 0,0 0 1 16,0 0 0-16,16 5 0 0,11 0-27 0,-16 0-6 15,-11-5 0-15,0 0-1 0,0 0 17 0,0 0 0 16,0 0 0-16,0 0 0 0,16-10 0 0,-11 5 0 15,-5-9 0-15,0 14 0 0,16-5 8 0,-5-5-8 32,-11-4 0-32,0 0 9 0,0-1 2 0,6 6 0 15,-1-1 0-15,0 5 0 0,1 0-11 0,5-4 0 16,-6-1 0-16,0 5 0 0,1-4 0 0,-6 9 0 0,11-5 0 0,-1 0 0 16,-10 5 0-16,6-14 0 0,-1-1-12 0,6 6 12 15,-11 9 0-15,5-5 0 0,6-5 0 0,-5 1 0 16,-1-6 0-16,0 6 10 0,-5 9-10 0,6-10 10 15,-1 1-10-15,-5 9 10 0,0 0-10 0,6-5 10 16,-1-5-10-16,0 1 0 0,-5 9 0 0,6-5 8 0,-1-5-8 16,-5 10 0-16,0 0 0 0,6-5 0 0,-1-4 0 0,-5 9 8 15,0 0-8-15,5 0 0 16,1 5 0-16,-6-5-14 0,5-10 2 0,-5 10 0 0,0 0 12 16,0 0 0-16,0 0 0 0,0 0 0 0,6 0 26 15,-1 5 8-15,0 4 2 0,-5 6 0 0,6-6-13 0,-1 6-3 16,-5-6 0-16,0 11 0 0,6-1 0 0,-6 5 0 15,0 0 0-15,5-5 0 0,0-9-8 0,1-1-3 16,-6 10 0-16,11 5 0 0,-6 10 27 0,6-10 6 16,0 0 1-16,-1-5 0 0,1 0-35 0,0-4-8 15,0-6 0-15,0 1 0 0,0 0 0 0,-6 4-17 16,6-4 4-16,0 4 1 0,5-9 12 0,-5 5 0 16,-1-6 0-16,1 1 0 0,0 5 0 0,0-10 0 0,-11 0 0 15,5-5 0 1,-5 5-91-16,0 0-12 0,0 0-2 0,0 0-671 0,0 0-133 0</inkml:trace>
  <inkml:trace contextRef="#ctx0" brushRef="#br0" timeOffset="2200">1568 745 576 0,'0'4'51'0,"0"-4"-41"0,0 0-10 16,0 0 0-16,0 0 214 0,0 0 41 0,0 0 8 0,0 0 1 16,0 0-116-16,0 0-24 0,0 0-5 0,0 0-1 15,0 0-48-15,0 0-10 0,0 0-1 0,0 0-1 16,0-4-41-16,0 4-8 0,0 0-1 0,0 0-8 16,-10 0 39-16,4 0 1 0,-5 0 0 0,1 0 0 15,4 4-22-15,-5-4-4 0,1 5-1 0,-7 0 0 16,1 5 0-16,5-6 0 0,1 6 0 0,-1 0 0 15,-5-6-13-15,5 6 0 0,-5 0 0 0,-1-1 0 16,7 6 0-16,-1-1 0 0,-5-4 0 0,5 9 0 0,0-5 0 0,0 1 0 16,0 9 0-16,1 0 0 0,4-5 48 0,1 5 12 15,5-5 4-15,11 5 0 16,-1 5-64-16,-4-5 0 0,-6-5-12 0,0 0 2 0,5 1 30 0,6-11 7 16,-6 6 1-16,1-11 0 0,5 1 14 0,-1 0 3 0,1 0 1 0,0 0 0 15,0-1-37-15,5 1-9 0,0 0 0 0,-5 5 0 31,5-1 0-31,-5-9 0 0,-11 0 0 0,16 0 0 0,-5 5 8 0,5-5 0 16,-5-5 0-16,-11 5 0 0,5-9-8 0,6-1 0 16,-11 10 0-16,6-5 0 0,-1-9-9 0,-5 4 9 15,0 1-12-15,0-1 12 16,0-4-212-16,-5 4-35 0,5-9-7 0,-6-5-770 16</inkml:trace>
  <inkml:trace contextRef="#ctx0" brushRef="#br0" timeOffset="2452">1223 951 1036 0,'0'0'46'0,"5"5"10"0,1-10-45 0,-1 0-11 0,6 5 0 0,-6 0 0 0,6 0 129 0,-11-4 24 16,5 4 5-16,1 4 1 15,5-4 1-15,-1 0 1 0,7 5 0 0,-7-10 0 0,1 1-76 0,0-1-15 0,5 10-3 0,0-5-1 31,-5 0-17-31,5 0-3 0,-5 4-1 0,5-4 0 16,-16 0-28-16,11-9-5 0,0 4-2 0,5 0 0 16,-5 15-10-16,-11-10 0 0,0 0 0 0,11-10-11 15,-11 10-187-15,0 0-38 0,16 5-7 16</inkml:trace>
  <inkml:trace contextRef="#ctx0" brushRef="#br0" timeOffset="3387">2038 1148 842 0,'17'43'37'0,"-17"-43"8"0,0 0-36 0,0 0-9 16,0 0 0-16,0 0 0 0,0 0 96 0,0 0 18 0,0 0 3 0,0 0 1 16,0 0-43-16,5 19-9 0,11-4-2 0,-16-15 0 15,-5 0 0-15,-1-5 0 0,1 0 0 0,5 5 0 16,0 0-12-16,0 0-4 0,0-9 0 0,-5-1 0 15,-1 0 1-15,6 10 0 0,0 0 0 0,0-14 0 16,0-10-16-16,-5 0-3 0,-1 0-1 0,6 0 0 16,-5-10-21-16,0 10-8 0,5-4 0 0,0 4 0 15,10 0 21-15,-4-5-1 0,-12 0-1 0,12 0 0 16,-1 10-19-16,-5-5 8 0,-5-5-8 0,5 5 0 16,5 10 10-16,6-1-10 15,-6 6 8-15,1-1-8 0,-1-4 8 0,-5 4-8 0,-11 0 0 0,6 1 8 16,0 4-29-16,5-5-7 0,-6 1 0 15,12 4-1-15,-6 5 74 0,0 0 15 0,0 0 4 0,0 0 0 0,0 0-64 16,10-5-23-16,1 0 1 0,-11 5 0 0,0 0 22 0,0 0 0 16,0 0 12-16,22 10-4 0,-1-5 0 0,-10 4 0 15,-11-9 0-15,0 0 0 0,16 15 0 0,-5-1-8 16,6 1 12-16,-7 4-4 0,1 0 1 0,5 5 0 16,-5 0 0-16,5 0 0 0,-5 0-1 0,5 0-8 15,1-5 12-15,-7 5-4 0,1 0 0 0,0-4-8 0,0 4 12 16,5 0-4-16,-5 0 4 0,0-5 0 15,-1-5 0-15,-4 5 0 0,5-9 0 0,-1 4 0 0,-4 1 0 16,5-1 0-16,-6-4-12 0,0 4 8 0,6-4-8 0,-5 4 8 16,-1-4-8-16,-5-10 10 0,11 9-10 15,-6 1 10-15,-5-10-10 0,6 14 0 16,4 1 9-16,-4-6-9 0,-6-9 0 0,0 0 9 16,0 0-9-16,0 0 0 0,5-4 8 0,-5 4-8 0,6 9 0 0,-6-9 0 15,10-5 0-15,-10 1 0 0,0 4 0 0,0 0 0 16,11 0 11-16,-11 0-11 0,6-5 10 0,-1 0-10 15,0-5 12-15,1 6-4 0,-6 4-8 0,0-5 12 0,5-5-4 16,-5 1 0-16,6-1-8 0,-6 10 12 16,0 0-12-16,5-10 9 0,-5 1-9 0,5-1 8 0,1 1-8 0,-1-1 12 15,-5 0-12-15,6 1 12 0,-1-10-12 0,0 9 0 16,1 0 9-16,-1-4-9 0,-5-5 0 0,6-5 0 16,-6-5 0-16,0 0 8 0,0 0-8 0,0 1 0 15,0-1 0-15,5 0 8 0,-5 5 16 16,5-5 4-16,1 0 1 0,-1 5 0 0,-5 5-29 0,6-5 0 15,-1 0 0-15,0 5 0 0,1 9-12 0,5-4-9 16,-6-5-2-16,6-1 0 0,0-8 23 0,-6 8 0 16,6 6 0-16,-6 0 0 0,1-10 0 15,-1 4 0-15,1 6 8 0,-1 0-8 0,-5-6 0 0,11 11 0 0,-11-6 9 0,5 6-9 0,-5 9 0 32,0 0 8-32,0-10-8 0,0 10 0 0,0 0 0 0,0 0 0 15,-5-10-10-15,5 10 10 16,0 0-48-16,0 0-4 0,0 0 0 0,0 0 0 15,-11 5-148-15,11-5-31 0,0 0-5 0,0 0-2 0</inkml:trace>
  <inkml:trace contextRef="#ctx0" brushRef="#br0" timeOffset="3871">3249 1244 1267 0,'0'0'28'0,"0"0"5"0,0 0 2 0,0 0 1 0,0 0-36 0,0 0 0 0,0 0 0 0,0 0 0 16,0 0 109-16,0 0 15 0,0 0 4 0,0 0 0 0,0 0-52 0,0 0-9 15,0 0-3-15,0 0 0 0,-6-10 0 0,6 1 0 16,0 9 0-16,0 0 0 0,0 0-51 16,0 0-13-16,-11-15 0 0,1-4 0 0,-1 0 0 0,0 0 0 15,0-10 0-15,6 10 0 0,-6-5 0 0,6 0 0 16,-6 0 0-16,0 0 0 0,6 0 54 0,-6-5 8 16,5 0 2-16,-5 0 0 0,6 5-52 0,-6-9-12 15,6 4 0-15,-1 0 0 0,1 0 0 0,0-4 0 16,5 4 0-16,0 0 0 0,-6 0 0 0,6 0 0 15,6 5 0-15,-1-4 0 0,0-6 0 0,1 0 0 16,-1 1 0-16,6 9 0 0,-6-10 0 0,6 10 0 16,-5 0 0-16,5 0 0 0,-1 5 54 0,1 0 8 15,-5-1 2-15,4 6 0 0,1-5-52 0,0 4-12 16,-6 11 0-16,6-6 0 0,0 0 0 0,-6 6 0 0,-5 4 0 0,0 0 0 16,0 0-48-16,0 0-13 0,11 4-3 0,0 1 0 31,-11-5-153-31,0 0-31 0,0 0-7 0,0 0-1 0</inkml:trace>
  <inkml:trace contextRef="#ctx0" brushRef="#br0" timeOffset="4387">3475 615 1267 0,'0'0'28'0,"0"0"5"16,0 0 2-16,11 10 1 0,0-1-36 0,0 6 0 0,0-1 0 0,-1 0 0 0,-4-4 144 0,5 0 21 16,-6 4 5-16,6-4 1 0,0 9-55 0,-1 0-12 15,1 0-1-15,0-4-1 0,-6-1-44 0,1 0-9 16,-1 6-1-16,6 4-1 0,-5-5 5 0,4 5 0 16,1 0 1-16,0-5 0 0,-6 0-33 0,1 5-8 15,5-4 0-15,-1 4-1 0,1 0-11 0,0-10 0 16,-11-14 0-16,11 19 0 0,0 5 16 0,-1-9 2 15,-10-15 0-15,0 0 0 0,0 0-29 0,11 4-5 16,-11-4-2-16,0 0 0 0,11 5 18 0,-11-5 0 16,0 0 0-16,0 0 0 0,11-5 14 0,-11 5 6 15,0 0 2-15,0 0 0 0,0 0-35 0,0 0-7 16,16 5-2-16,-16-5 0 0,0 0 34 0,0 0 8 16,5-5 0-16,6-4 1 0,0-6-33 0,0-4-8 15,-11 0 0-15,11 5-1 0,-1-1 21 0,-4 1 0 0,-1-10 0 16,1 9 0-16,4-4 0 0,-4 5 0 15,-1-1 0-15,6 1 0 0,-6-5 20 0,6 0 8 0,-5-1 1 16,4-4 1-16,1 5-22 0,0 0-8 16,-6 0 0-16,6 4 9 0,-5-4-9 0,4 5 0 0,1-6 9 0,0 6-9 15,-6 4 27-15,6 1 1 16,-5 4 0-16,-1-5 0 0,0 1-28 0,6 4 0 0,-5-5 0 0,-1 6 0 0,0-6-13 0,1 5-8 0,-6 5-2 0,5-5 0 31,1 1 37-31,-6 4 7 0,0 0 2 0,0 0 0 16,0 0-79-16,0 0-15 0,0 0-3 0,0 0-1 15,0 0-151-15,0 0-30 0,0 0-7 16,0 0-1-16</inkml:trace>
  <inkml:trace contextRef="#ctx0" brushRef="#br0" timeOffset="4889">3654 437 403 0,'-27'-4'36'0,"27"4"-36"15,0 0 0-15,0 0 0 0,0 0 148 0,0 0 22 16,0 0 5-16,0 0 1 0,0-10-41 0,0 10-8 16,0 0-2-16,0 0 0 0,0 0-25 0,0 0-4 15,11-5-2-15,-6 0 0 0,-5 5-46 0,11 0-8 0,0-4-3 0,-1 4 0 16,1 0 22-16,0-5 4 0,0 5 1 0,5 5 0 15,-5-1-9-15,5 1-2 0,0-5 0 0,6 0 0 16,-6 5-23-16,6-5-5 0,-6 0-1 0,0 5 0 16,6 4 0-16,-6-4-1 0,0-5 0 0,-5 0 0 15,5 0 4-15,-5 0 1 0,0 0 0 0,-1 0 0 16,1-5-28-16,-5 5 0 0,4-4 0 0,1 4 0 16,-5-5 0-16,-1 0 0 0,6 0 0 0,-6 0 0 15,1-4 0-15,-1-1 0 0,-5 0 0 0,5 6 0 0,-5 4 0 16,0-10 0-16,0-4 0 0,0 4 0 0,-5-4 0 15,5 4 0-15,0 0 0 0,-5 1 0 0,5 9 0 16,-6-10 0-16,-5-4 0 0,1-1 0 0,4 1 0 0,-5 0 8 16,1 14-8-16,-1-10 0 15,0-4 0-15,0-1 0 0,6 6 8 0,-6-1-8 0,6 0 0 16,-6 1 0-16,11 9 0 0,-6-10 8 0,1 1-8 0,5 9 0 0,0 0 0 0,0 0 0 0,0-10 0 0,0 10 0 31,0 0 0-31,0 0-11 16,0 0-43-16,0 0-9 0,0 0-1 0,0 0-1 15,5 10-136-15,-5-10-27 0,0 0-6 0</inkml:trace>
  <inkml:trace contextRef="#ctx0" brushRef="#br0" timeOffset="5256">4475 1278 1267 0,'0'0'28'0,"0"0"5"0,0 0 2 0,0 0 1 0,0 0-36 0,0 0 0 0,0 0 0 0,0 0 0 16,0-10 109-16,0 10 15 0,11-14 4 0,-6-1 0 15,6 6-52-15,-6-6-9 0,1-4-3 0,4 5 0 0,1-1-7 16,0-4-1-16,5-10-1 0,-5 0 0 0,-6-4-37 0,6-1-7 15,0-4-2-15,-5-1 0 0,4-4-9 0,-4 5 0 16,-1-6 0-16,1 1 0 0,-6 5 23 0,0-5 2 16,0-5 1-16,0-5 0 0,-11 0-18 0,5 0-8 15,-4 5 0-15,-1 0 8 0,0 0-8 0,-5 5 0 16,-6 4 9-16,6 1-9 0,0 0 0 0,5-1 8 16,0 10-8-16,6 1 0 15,-12 4-23-15,7 4-9 0,-1 6-1 0,0 0-1 16,0 4-22-16,0 5-5 0,1 0-1 0,-1 5-849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17.9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0 229 1267 0,'0'0'28'0,"0"0"5"0,0 0 2 0,17 0 1 16,-1 0-36-16,5 0 0 0,1-4 0 0,0 4 0 15,-1-5 160-15,6 5 26 0,-5 0 5 0,16 0 1 16,-11-5-99-16,5 5-19 0,-5 0-4 0,11 5-1 15,-6-5-8-15,6 5-1 0,-11-1-1 0,11-4 0 16,-6 5-47-16,6 5-12 16,0-5 0-16,0-1 0 0,0-4 0 0,-6 5 0 0,6 0 0 0,0 0 0 0,-1 0 53 0,7-1 9 31,-7-4 2-31,-10 5 0 0,0-10-52 16,6 5-12-16,-1 0 0 0,1 0 0 0,-1 0 0 15,-5 0 0-15,6 0 0 0,-12-4 0 0,6 4 0 0,-5-5 0 16,-1 5 0-16,1-5 0 0,-6 0 0 0,6 0 0 0,-6 5 0 0,0-4 0 15,0 4-18-15,-5 0-6 0,5 0-2 0,-5-5 0 0,0 5 42 0,0 0 8 16,-6-5 1-16,6 0 1 0,-11 5-26 0,11-5 0 16,-11 5 0-16,0 0 0 15,0 0-16-15,0 0-8 0,0 0-1 0,0 0-1 0,0 0 42 0,-11-4 8 16,0-6 1-16,-5 5 1 0,-6-5-26 0,1 1 0 16,-1-6 0-16,1 11 0 0,-6-6 0 0,5 0 0 15,-5 1 0-15,-5 4 0 16,5-9 0-16,0 4 0 0,-6 0 0 0,1-4 0 0,5 4 0 0,5 1 0 15,6-1 0-15,5 1 0 0,-5-1 0 0,16 10 0 0,11 0 0 16,-11 0 0 15,-11-10-24-31,5 6-11 0,6 4-1 0,0 0-1 0,6-10 59 0,-1 0 12 0,6 10 2 0,5-4 1 16,1 4-29-16,-1-5-8 0,0 5 0 0,0 0 0 31,11 5-24-31,-5-1-5 0,-6 1-2 0,6 5 0 0,-1-1 31 0,1 6 0 0,-1-1 0 0,1 1 10 16,-6 9 13-16,0-5 2 0,1 0 1 0,-7 5 0 0,1-5-26 0,-5 5 0 0,-6 0 0 0,5 5 0 15,-10-10 0-15,-1 5 0 0,-5 0 0 0,1 0 0 32,-1-4 0-32,0-1 0 0,0 0 0 0,0 0 0 0,1 0 0 0,-1-9 0 0,-5 4 0 0,16-14 0 31,0 0 0-31,0 0 0 0,0 0 0 0,-6 10 0 0,-5 0 0 0,11-10 0 0,0 0 0 0,0 0 0 16,0 0-97-16,0 0-25 0,0 0-5 0,11 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05.8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239 2862 810 0,'0'0'36'0,"0"0"7"0,0 0-35 0,0 0-8 16,0 0 0-16,0 0 0 0,0 0 71 0,0 0 12 0,0 0 2 0,0 0 1 16,0 0-36-16,0 0-7 0,0 0-2 0,0 0 0 15,0 0 19-15,0 0 3 0,0 0 1 0,0 0 0 16,0 0-20-16,0 0-4 0,0 0-1 0,0 0 0 15,-11-5-11-15,6 1-3 16,-1-6 0-16,1 5 0 0,-1-4 3 0,6 4 1 0,-5-5 0 0,5 1 0 16,-5 4-6-16,-1-10-2 0,1 1 0 0,5 0 0 15,-6 4-5-15,1-4-2 0,0-1 0 0,-1-4 0 16,1 0-14-16,-1 0 0 0,1-1 0 0,-6-4 0 16,6 0 0-16,5 0 0 0,-6 0 0 0,1 5 0 0,5 5 39 15,-5-6 5-15,-1-4 0 0,1 5 1 16,5-10-21-16,-6 5-4 0,1 0 0 0,5 0-1 15,-5 0-19-15,5-4 0 0,-6-1 0 0,6-5 0 0,-5 5 55 16,5 5 7-16,-6 0 2 0,1-5 0 0,0 1-51 0,5 4-13 16,-6-5 0-16,1 5 0 15,-1 0 12-15,6-5-2 0,-5 5-1 0,0 0 0 16,-1 5-9-16,6 0 0 0,-5-5 9 0,-1 0-9 0,1 4 0 0,0-4-16 16,5 5 2-16,0 5 1 0,0-1 25 0,-6 6 4 15,6-10 2-15,0-1 0 0,0 6-29 0,0-1-5 16,0 1-2-16,0 14 0 0,0 0 38 0,6-19 8 15,-6-5 2-15,0 5 0 0,5-5-15 0,0 9-3 16,-5-4-1-16,6 5 0 0,-6-1 9 0,5-4 3 16,1 5 0-16,-1-6 0 0,-5 6-23 0,5 0 0 0,-5-1 0 15,0-4-12-15,6 0 12 0,-1 4 0 16,-5 1 8-16,6 0-8 0,-6-1 0 0,5 6 9 0,-5-1-9 0,5-4 0 16,1-1 8-16,-6-4-8 0,5 5 0 0,6-6 0 15,-11 6 0-15,5-5 0 0,-5 4 8 16,6-4-8-16,-1 5 0 0,-5-1 8 15,6 6-8-15,-1-6 0 0,-5 1 0 0,5-1 0 0,1 6-12 0,-6-6 3 16,5 1 20-16,1 0 4 0,-1-1 1 0,-5 1 0 0,5-1-16 16,1 1 8-16,-6 0-8 15,5 4 0-15,1 0 8 0,-1-4-8 0,0 4 0 0,1-4 0 16,-1 0 0-16,-5-1 8 0,6 1-8 0,-1-1 0 16,0 1 0-16,-5 4 0 0,6-4 0 0,-1 4 0 0,-5-4-12 15,0 4-9-15,6 1-2 0,-1 4 0 0,0-5 23 16,1 5 0-16,-6-4 0 0,5-1 0 0,-5-9 0 0,6 5 0 15,-6-1 0-15,5 1 0 0,-5-1 0 0,5 1 0 16,1 0 0-16,-1-1 0 0,1 1 0 0,-1 4 0 16,6 1 0-16,-6-1 0 0,1-4 0 0,-1-1 0 15,0-4 0-15,1 5 0 0,10-1 0 0,0 1 0 16,-10-5 0-16,-1 4 0 0,6 6 0 0,0-6 0 16,-6-4 0-16,6 0 0 0,0 0 0 0,-6-1 0 15,1 6 0-15,-1-5 0 0,6 4 47 0,0-4 13 16,-6 5 4-16,0-1 0 0,1 1-52 0,-1 4-12 15,1 1 0-15,-1-6 0 0,0 1 0 0,1 4 0 0,-1 1 0 16,1-1 0-16,-6 10 0 0,10-10 0 0,-4-9 0 16,-1 5 0-16,1-1 0 0,-1 6 0 15,0-1 0-15,1 1 0 0,-6-1 0 0,5 0 0 16,-5 6 0-16,0 4 0 0,0-5-17 0,6 0-7 0,-6 0 0 0,0 5-1 31,0 0-11-31,0 0-3 0,0 0 0 0,0 0 0 16,0 0-71-16,0 0-14 0,0 0-4 0,0 0-580 0,0 0-116 0</inkml:trace>
  <inkml:trace contextRef="#ctx0" brushRef="#br0" timeOffset="1896">3140 1835 230 0,'0'0'10'0,"0"0"2"0,0 0-12 0,0 0 0 0,0 0 0 0,0 0 0 16,0 0 184-16,0 0 35 0,0 0 6 0,0 0 2 16,0 0-118-16,0 0-23 15,0 0-5-15,0 0-1 0,0 0-6 0,0 0-2 16,0 0 0-16,0 0 0 0,0 0-9 0,0 0-3 0,0 0 0 0,0 0 0 16,0 0-15-16,0 0-3 0,0 0-1 0,0 0 0 15,0 0-17-15,0 0-3 0,0 0-1 0,0 0 0 16,0 0-5-16,0 0-2 0,0 0 0 0,-11 4 0 15,0-4-2-15,0 5-1 0,-5-5 0 0,0 5 0 16,0 0-10-16,0-5 12 0,-6-5-12 0,0-5 12 16,1 10-4-16,-6-4-8 0,5-1 12 0,-10 5-4 15,5 0-8-15,-6-5 10 0,1 0-10 0,5 0 10 0,-6 1-10 16,1-1 0-16,0 0 0 0,-1 5 0 0,1 0 10 16,-6 0-10-16,6-5 12 0,-1 0-12 0,1 1 0 0,-1-1 0 15,1 5 0-15,5-5 0 0,-5 5 13 16,10 0 9-16,-10 0 2 0,4 0 0 0,1 0-12 0,-5 0-1 15,5 0-1-15,-5 5 0 0,-1-5 16 0,1 5 3 16,-1-5 1-16,-4 4 0 0,4-4-30 0,6 0 0 16,-5 0 0-16,-1 5 0 15,6-5 0-15,0 0 0 0,0 0 0 0,0-5 0 16,0 5 0-16,0 0 0 0,0-4 0 0,6 4 0 0,-1-5 0 0,6 5 0 16,-6 0 0-16,6-5 0 0,0 5 0 0,-6-5 0 15,11 0 0-15,-5 1 0 0,5-1 0 0,1 0 0 16,-7 0 0-16,7 5 0 0,-1-5 0 0,-5 5 0 15,5 0 0-15,0 0 0 0,0 5 0 0,-5 0 0 16,5-10 0-16,0 0 0 0,1 5 0 0,4 0 0 0,-5 10 0 16,1-5 0-16,-1-15 0 0,0 5 0 0,6 5 0 0,-1-4 0 15,1 4 0-15,5 0 0 0,0 0 0 0,0-5 0 16,-6 0 57-16,6 5 6 16,0 0 1-16,0 0 0 0,-5-5-52 0,5 5-12 0,0 0 0 0,0 0 0 15,0 0 0-15,0 0 0 0,0 0 0 0,0 0 0 16,0 0 0-16,0 0 0 15,11-9 0-15,-6-1 0 0,-5 10 0 0,11-10 0 0,-11 10 0 0,11-9 0 16,0-1 0-16,5 5 0 0,-11-4 0 0,11-1 0 0,-10 0 0 16,10 1 0-1,0 4 0-15,0-5 0 0,-5 1 54 0,5-1 8 16,1 5 2-16,4-4 0 0,-5-6-52 0,6 1-12 0,0 0 0 0,-1-1 0 16,1-4 0-16,-6 5 0 0,6-6 0 0,-1 1 0 15,-5 5 0-15,6-1 0 0,0 1 0 0,-1 0 0 0,1 4-11 16,0 0-5-16,-6-9 0 0,0 0-1 0,-5 5 27 0,5-6 6 15,-5 11 0-15,0-6 1 0,-11 6-27 0,5-6-6 16,0 6 0-16,1 4-1 0,5-5 27 0,-6 1 6 16,-5-1 0-16,11 0 1 0,-11 1-17 0,0 9 0 15,0 0 0-15,0 0 0 0,0 0 0 0,0 0-12 16,5-10 1-16,-5 1 1 0,0-1 10 0,0 10 14 16,0-5-3-16,0 5-1 0,0 0-22 0,-5-9-4 15,-6-6 0-15,6 6-1 0,-1 4 27 0,1-5 6 16,-6 5 0-16,0-4 1 0,-5 4-17 0,0-5 0 15,0 1 0-15,-6 4 0 0,6-9 0 0,-6 9 0 0,6 0 0 16,-6 0 0-16,1-4 0 0,4-1 0 0,-4 0 0 16,-1 1 0-16,6-1 0 15,-6 1 0-15,6-1 0 0,0 0 0 0,0 6 0 16,5-6 0-16,-5 0 0 0,0 1 0 0,-1-1 0 0,7 5 0 0,-1 10 0 16,0-10 0-16,-5-4 0 0,5-6 0 0,0 1 0 0,-5-5 0 15,5 4 0-15,0 1 0 0,1 0 0 0,-1-1 0 16,-5 6 0-16,5-1 0 15,5 5 0-15,1 0 0 0,-6 1 0 0,6-1 0 0,5 0 0 0,-11 0 0 16,5 0 0-16,1 1 0 0,0-1 0 0,-1-5 0 16,1 5 0-16,5 0 0 0,-6 1 0 0,1-6 0 15,5 5 0-15,0-4 0 0,0-1 0 0,0 10 0 16,0-10 0-16,0 10 0 0,5-9 0 0,-5-1 0 0,6-9 0 16,-6 5 0-16,5 4 0 0,-5-4 0 0,6 4 0 15,-1 0 0-15,0 6 0 0,1-11 0 0,-1 6 0 16,6-1 0-16,0 5 0 0,5-4 0 15,-5-1 0-15,5 10 0 0,0 10 0 0,1-1 0 0,4-9 0 0,-5 0 0 16,11 0 0-16,0-9 0 0,-5-1 0 0,5 0 0 16,0 1 0-16,5 4 0 15,6-5 0-15,-11 10 0 0,11 10 0 0,0-10 0 16,0 0 0-16,-6 0 0 0,1-5 0 0,-1 0 0 0,6 1 0 0,-6 4 0 16,6 0 0-16,0 0 0 0,-6 0 0 0,1 0 0 15,4 9 0-15,1-4 0 0,-5-10 0 0,4 5 0 16,-4 0 0-16,5 0 0 0,-6-5 0 0,6 5 0 15,-6 0 0-15,6 5 0 0,-5-5 0 0,4 5 0 16,-4-5 0-16,-1 0 0 0,-5 0 8 0,0 5-8 0,6 4 9 0,-1 1-9 16,-5 4 0-16,6-9 0 0,-6-5 0 15,5-5 0-15,-5 1-8 0,-5-1 8 0,5-5 0 16,-6 1 0-16,-5-1-8 0,1 0 8 16,-1 6 0-16,0-1 0 0,-5-5-8 0,0 1 8 0,-1-1 0 0,-10 10 0 15,11 10-12-15,-11-10 4 0,11-10 8 0,0 10-13 16,-6 10-19-16,-5-10-4 15,0 0-1-15,0 0 0 0,0 0-117 0,0 0-23 0,0 0-5 0,0 0-837 16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1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16 154 288 0,'0'0'25'0,"0"0"-25"0,16 5 0 0,-16-5 0 16,0 0 108-16,0 0 16 0,0 0 3 0,0 0 1 0,0 0-32 0,0 0-5 15,0 0-2-15,0 0 0 0,0 0-27 0,0 0-6 16,0 0 0-16,0 0-1 0,0 0-19 0,0 0-3 15,0 0-1-15,0 0 0 0,0 0-8 0,0 0-1 16,0 0-1-16,0 0 0 0,0 0 14 0,0 0 2 16,0 0 1-16,0 0 0 15,0 0 13-15,0 0 2 0,0 0 1 0,-11-5 0 16,11 5-7-16,0 0-2 0,0 0 0 0,0 0 0 0,0 0-38 0,0 0-8 16,0 0 0-16,0 0 0 0,0 0 36 0,0 0 12 15,-5-15 1-15,5 15 1 0,0 0-34 0,0 0-8 16,-6-14 0-16,6 4-8 0,0 10 14 0,0 0-4 15,0 0-1-15,0 0 0 0,0 0 8 0,0 0 2 16,0 0 0-16,0 0 0 16,-10-9 4-16,10 9 1 0,0 0 0 0,0 0 0 0,0 0-1 0,10 5 0 15,1 9 0-15,0-4 0 0,-11-10-7 0,0 0 0 16,-5-10-1-16,5 10 0 0,0 0-3 0,0 0-1 16,0 0 0-16,0 0 0 0,0 0-3 0,0 0 0 0,0 0 0 0,0 0 0 15,0 0-8-15,0 0 8 0,0 0-8 16,0 0 8-16,0 0-8 0,0 0 12 0,0 0-12 15,0 0 12-15,5 10-3 0,6-6 0 0,-11-4 0 0,0 0 0 16,-6 10 3-16,6 5 1 0,-10-6 0 0,10-9 0 16,0 0 3-16,0 15 0 15,5-1 0-15,-5 0 0 0,0-4 0 0,0 4 1 16,0-14 0-16,5 10 0 0,1 4-6 0,-1-4-2 0,1 4 0 0,-6-4 0 0,5 4-9 0,0-4 12 16,1 4-12-16,-6-4 12 0,0-10-12 15,11 14 8-15,5 1-8 0,-5-1 8 0,-11-14-8 0,5 10 0 16,0-1 0-16,1 6 8 0,5-6-8 0,-6 1 8 15,0 0-8-15,1 4 8 0,-1-4-8 0,1-1 0 16,-1 1 0-16,6 4 0 0,0 1 0 0,-1-6 0 16,-10-9 0-16,0 0 0 0,0 10 0 0,6-1 8 15,-6 1-8-15,5 0 0 0,-5-10 0 0,6 9 0 16,-1 6 0-16,6-6 0 16,-11-9 0-16,0 10 0 0,5-1 0 0,1 1 0 15,-1 0 0-15,0-5 0 0,-5-5 0 0,6 9 0 0,5 1 0 0,-6 4 0 16,6 1 0-16,-6-6 0 0,-5-9 0 0,0 0 0 0,6 10 0 0,-6-10 0 15,0 0 0-15,0 0 0 16,0 0 0-16,0 9 0 0,10 6 0 0,-10-15 0 0,0 0 0 0,0 0 0 31,0 9 0-31,6 1 0 0,-6-10 0 0,0 0 0 0,0 0 0 16,0 0 0-16,5 10 0 0,-5-10 0 0,0 0 0 0,0 0 0 0,0 0 0 16,0 0 0-16,6-5 0 0,-6 0 0 15,5-5 0-15,0 6 0 0,-5-6 0 0,0 10 0 16,6-10 0-16,-1 6 0 0,-5-6-9 0,0 0 9 0,0 10 0 15,6-4 0-15,-1-11 0 0,0 1 0 0,-5-1 0 0,0 1 0 16,6-1 0-16,-6 1-8 16,5 0 8-16,1-1 0 0,-1 1 0 0,-5-5 0 0,5 4 0 15,-5 1 0-15,0-1 0 0,6 1 0 0,-6 0 0 0,5-1 9 16,-5 6-9-16,6-6 0 0,-6 6 0 0,5 4 0 16,1 0 0-16,-1 0 0 0,0-4 0 0,1 9 0 15,-1-5 0-15,1 0 0 0,-6 0 0 0,5 0 0 16,-5-4 0-16,0-1 0 0,0 1 0 0,0 9 0 15,0 0 0-15,0 0 0 0,5-10 0 0,-5 10 0 0,0 0 0 0,0 0 0 16,6-5 0-16,-6 5 8 0,0 0-8 0,11-5 0 16,-11 5 0-1,0 0 0-15,10 0 8 0,-10 0-8 0,0 0 0 0,11 0 8 16,-5 0-8-16,4 0 0 0,1 0 0 0,0 10 8 0,0 0-8 0,-6 4 0 16,-5-14 0-16,11 5 8 0,0 0-8 0,0 4-14 15,-1-4 3-15,1 5 1 0,0-6 18 0,0 6 4 16,0 0 1-16,-1 4 0 0,1-4-13 0,5 4 8 15,-5 0-8-15,5 1 0 0,-5-6 0 0,0 1 0 16,-11-10 0-16,11 10 0 0,0 4 0 0,5-4 0 16,-5-6 0-16,-1 11 0 0,7-1 0 0,-1 1 0 15,-5-11 0-15,-1 6 0 0,7 0 0 0,-7 4 0 16,-10-14 0-16,6 10 0 0,-1-1 8 0,6 1-8 16,-11-10 0-16,11 10 0 0,0-6-8 0,0 1-8 0,-11-5-2 15,10 10 0-15,-10-10 18 0,11 9 0 0,-5 1 0 16,-6-10 0-16,0 0 0 0,0 0 0 0,10 0 0 0,1 14 0 15,0-4 0-15,-11-10 0 0,0 0 0 0,0 0 0 16,11 14 0-16,-6-4 0 0,-5-10 0 0,0 0 0 16,11 14 0-16,-11-14 0 15,0 0 0-15,0 0 0 0,0 0 0 0,0 0 0 16,0 0 0-16,0 0 0 0,0 0 0 0,0 0 0 0,0 0 0 0,0 0 0 16,0 0 0-16,0 0 0 0,0 0 0 0,0 0 0 15,0 0 0-15,0 0 0 0,0 0 0 0,0 0 0 16,0 0 0-16,0 0 0 0,0 0 0 0,11-9 0 15,-6-1 0-15,-5 10 0 0,0 0 0 0,11-9 0 0,-6-1 0 16,6 0 0-16,-11-4 0 16,0 4 0-16,0 1 0 0,0-1 0 0,0 10 0 0,6-14 0 0,-6-1 0 0,5-4 0 15,-5 5 0-15,5-6 0 0,-5 1 0 16,6 5 0-16,-1-5 0 0,-5-1 0 0,6 6 0 0,-1-10 0 16,0 5 0-16,1 0 0 0,-1-5 0 0,1 9 0 15,-6-4 0-15,10 5 0 0,1-1 0 0,-5 6 0 16,-1-6 0-16,-5 1 0 0,5-1 0 0,1 1 0 15,-1 4 0-15,1 1 0 0,-6-1 0 0,5 1 0 16,0-1 0-16,1 0 0 0,-6 1 0 0,5-1 0 16,1 1 0-16,-1-1 0 15,0 0 0-15,1 1 0 0,5-1 0 0,-6 1 0 16,-5 9 0-16,0 0 0 0,0 0 0 0,5 0 0 0,6-15 0 0,-5 5 0 16,-1 1 0-16,0-1 0 0,1 1 0 0,-6-1 0 15,5 5 0-15,1-4 0 0,-1-1 0 0,-5 10 0 0,0-5 0 16,0 5 0-16,5-9 0 0,1 4 0 0,-1-5 0 15,-5 10 0-15,0-9 0 0,0 9 0 0,6 19 0 0,-6-19 0 16,0-15 0-16,5 1 0 0,-5 4 0 0,0 10 0 16,0 0 0-16,0 0 0 0,5-4 0 0,-5-6 0 15,0 10 0-15,0 0 0 0,0 0 0 0,0 0 0 16,0 0 0-16,0 0 0 0,0 0 0 16,0 0 0-16,0-5 0 0,0 5 0 0,0 0 0 0,0 0 0 15,0 0 0-15,0 0 0 0,0 0 0 0,0 0 0 16,0 0 0-16,0 0 0 0,0 0 0 0,0 0 0 0,0 0 0 15,0 0 0-15,0 0 0 0,0 0 0 16,0 0-157-16,0 0-28 0,0 0-6 0,0 0-547 16,0 0-110-1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57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141 187 914 0,'11'0'20'0,"-1"0"4"0,1 0 0 0,5 5 3 0,1-5-27 0,-17 0 0 15,-17-5 0-15,7 5 0 0,10 0 32 0,0 0 2 16,0 0 0-16,0 0 0 0,0 0-18 0,0 0-4 15,-17-9-1-15,17 9 0 0,17-5-11 0,-17 5 0 0,0 0 9 0,-6-5-9 16,-5-5 44-16,11 10 5 0,0 0 1 0,0 0 0 16,0 0 11-16,0 0 3 15,0 0 0-15,17-4 0 0,15-1 0 0,-32 5 0 16,-11 0 0-16,0-5 0 0,11 5-8 0,0 0 0 16,0 0-1-16,0 0 0 0,0 0-12 0,-10 0-3 15,-1 5 0-15,5 0 0 0,6-5-5 0,0 0-2 16,0 0 0-16,0 0 0 15,0 0-21-15,0 4-4 0,0-4 0 0,0 15-8 0,0-6 52 0,0 1 4 0,0 4 1 16,0 1 0-16,6-1-40 0,-6 6-8 0,5 8-1 0,-5-4-8 16,6 5 30-16,-6-5-1 0,5 0 0 15,0 5 0-15,-5 0-1 0,6 4 0 0,-6-9 0 0,5 5 0 16,1 0-28-16,-6 0 0 0,0 0 0 0,5-5 0 16,-5 0 0-16,0-5 0 0,0-10 0 0,0 6 0 15,0-15 0-15,0 0-10 0,-5 10 0 0,5-1 0 16,0-9-182-16,0 0-37 0,0 0-7 0</inkml:trace>
  <inkml:trace contextRef="#ctx0" brushRef="#br0" timeOffset="455">0 149 867 0,'22'9'38'0,"-22"-9"9"0,0 0-38 0,0 0-9 16,11 0 0-16,0-4 0 0,-1-6 96 0,-10 10 16 0,17 0 4 0,-7-5 1 15,1-4 4-15,0 4 1 0,0 0 0 0,-11 5 0 16,16-10-98-16,0 6-24 0,-16 4 0 0,16-5 0 15,6 0 56-15,-6 0 7 0,-5 0 1 0,11 5 0 16,-6 5 0-16,5 0 0 0,1 0 0 0,-6 4 0 16,11 6-3-16,-5-6 0 0,0 1 0 0,-1-5 0 15,-5 4 5-15,6 6 1 0,5 4 0 0,-5-5 0 16,-1 11-39-16,1-11-7 16,-1 5-1-16,6 5-1 0,-5 0 21 0,-6 5 4 0,0 5 0 0,-10-10 1 15,5 0-35-15,-6 0-10 0,-5-5 0 0,-5 5 0 16,5-5 0-16,-11 5 8 0,0-5-8 0,0 5 0 15,-5 0 0-15,5-5 0 0,-5-4 0 16,0-1-8-16,-6-4-1 0,1-1 0 0,-1 1 0 0,6-5 0 16,0 0-36-16,-1-5-7 0,1 0-2 15,5 4 0-15,1-4-10 0,-1 0-3 0,11 0 0 0,0 0 0 16,-6-9-197-16,6 9-39 0,0 0-8 0,0 0-1 0</inkml:trace>
  <inkml:trace contextRef="#ctx0" brushRef="#br0" timeOffset="983">1102 586 1321 0,'0'0'28'0,"0"0"7"0,6 14 1 16,-6-14 2-16,-11 0-30 0,11 0-8 0,0 0 0 0,0 0 0 0,0 0 92 0,0 0 16 16,0 0 4-16,0 0 1 0,0 0-61 0,0 0-12 15,0 0-2-15,0 0-1 16,0 0 13-16,0 0 2 0,0 0 1 0,0 0 0 16,0 0-1-16,11-5 0 0,-11-4 0 0,5-1 0 0,1 1-1 15,-6 9-1-15,16 0 0 0,0-5 0 0,0-5-22 16,-10-4-4-16,-1 4 0 0,0-4-1 0,-5-1-6 0,11 6-1 15,-5-6 0-15,-1-4 0 0,0 10-6 0,1-1-2 16,-1 0 0-16,6 1 0 16,-6-1-8-16,6 1 0 0,-5-6 0 0,-1 6 0 0,0-1 0 0,1 0 0 15,-6 1 0-15,5-1 0 0,1 1 0 0,-1-1 0 16,-5 10 0-16,0 0 0 0,0-5-12 0,0 5-7 16,0 0-1-16,0 0-1 15,0 0-134-15,0 0-26 0,0 0-6 0,0 0-743 0</inkml:trace>
  <inkml:trace contextRef="#ctx0" brushRef="#br0" timeOffset="1250">1048 283 1501 0,'0'0'32'0,"0"0"8"0,17 5 0 0,-17-5 4 0,0 0-36 0,0 0-8 15,0 0 0-15,0 0 0 0,0 0 79 0,5 15 13 0,6-6 4 0,-6 6 0 16,1-6-1-16,4 6 0 0,-4-1 0 0,5 0 0 16,5-4-76-16,0 9-19 0,11 0 0 0,-11-4 0 15,0-6 55-15,-5 6 7 0,-5-6 2 0,4 1 0 0,1 4-55 0,0-4-9 16,-6 0 0-16,12 4 0 0,-7 0-13 0,1 1 5 16,5-1 8-16,1-4-13 15,-6-5-83-15,-1-1-17 0,7-4-3 0,-1 5-825 16</inkml:trace>
  <inkml:trace contextRef="#ctx0" brushRef="#br0" timeOffset="2323">1918 624 460 0,'0'0'20'0,"0"0"5"0,0 0-25 0,0 0 0 16,0 0 0-16,0 0 0 0,0 0 164 0,0 0 28 0,0 0 6 0,0 0 1 15,0 0-88-15,0 0-18 0,0 0-3 0,0 0-1 16,0 0-20-16,0 0-4 0,6-9-1 0,-6 9 0 16,0 0 0-16,0 0-1 0,-6-15 0 0,6 6 0 15,0 9-50-15,6-10-13 16,-12-9 0-16,6 4 0 0,6-4 56 0,-6 5 7 16,0 4 1-16,0-4 0 0,0 4-52 0,-6-4-12 0,6-5 0 0,0-1 0 15,-5 1 0-15,-1 5 0 0,6-5-9 0,0 4 9 16,0-9 0-16,-5 5 0 0,5 0 0 0,-5 0 10 15,5-1-10-15,0 6 0 0,0 0 0 0,5 4 0 16,-5 0 0-16,0 1 0 0,0-1 0 0,0 0 0 16,0 10 0-16,0 0 0 0,0 0 0 0,0 0 0 15,5-9 0-15,-5 9 0 0,0 0 0 0,0 0 0 16,11 0 0-16,0 0 0 0,0 5 0 0,0-1 0 0,-11-4 0 16,10 0 0-16,7 15 0 0,-7-6 0 0,1 1 0 15,5 5 0-15,-5-6 0 0,0 1 0 0,0 4 53 16,5 1 9-16,-5-6 2 0,0 6 0 0,5-1-52 0,-5 0-12 15,5 1 0-15,0-1 0 0,0 10 0 0,-5-5 0 16,5-4 0-16,0 4 0 0,-5 0 0 0,5-4 0 16,-5-11 0-16,5 1 0 0,-5 0 0 0,5 5 0 15,-5-6 0-15,0 6 0 0,5 0 0 0,-5-1 0 16,0-4 0-16,0 0 0 0,0-5 0 0,-6 5 0 0,6-1 0 0,-11-4 0 0,0 0 0 0,0 0 0 16,11 0 0-16,-11 0 0 0,0 0 0 0,10-4 0 15,-4 4 0-15,-6 0 0 0,0 0 0 0,11 0 0 31,-6-5 0-31,6-5 0 0,-11 1 0 0,5 4 0 16,1-5 0-16,-1-4 0 0,-5 4 0 0,0-4 0 16,0 14 0-16,5-10 0 0,-5-9 0 0,0 5 0 0,0 4 0 15,0-9 0-15,0 0 0 0,-5-5 0 16,10 0 0-16,-10 0 0 0,5 0 0 0,-5 0 0 0,5 0 0 16,-6 4 0-16,6-4 0 0,0 5 0 0,0 0 0 15,0 4 0-15,0-4 0 0,0 5 0 0,0-5 0 0,6 4 0 16,-6 1 0-16,0-1 0 0,5 6 0 0,-5 9 0 15,0-10 0-15,0 1 0 0,0 9 0 0,0 0 0 16,0 0 54-16,0 0 8 0,5-10 2 0,-5 10 0 16,0 0-103-16,0 0-20 0,0 0-4 15,0 0-1-15,0 0-51 0,0 0-10 16,0 0-3-16,0 0-819 0</inkml:trace>
  <inkml:trace contextRef="#ctx0" brushRef="#br0" timeOffset="160775">740 1095 3628 0,'-37'5'323'0,"37"-5"-259"16,0 0-51-16,0 0-13 0,0 0-624 0,0 0-128 0,0 0-26 0,0 0-5 0,0 0 691 0,0 0 137 16,0 0 28-16,10 0 6 0,7 0-7 0,-17 0 0 15,0 0-1-15,0 0 0 0,0 0 1 0,0 0 0 16,0 0 0-16,0 0 0 0,0 0-32 0,0 0-5 15,0 0-2-15,0 0 0 0,0 0 50 0,0 0 9 16,0 0 3-16,0 0 0 0,0 0-73 0,0 0-14 16,0 0-8-16,0-5 8 0,0-5 3 0,0 5 1 15,0-4 0-15,5-1 0 0,-5 5 4 0,5-4 0 16,-5 4 1-16,0-5 0 0,6 1-17 0,-6-1 0 16,0 5 0-16,0 5 0 15,0 0 0-15,5-9-16 0,1 4 4 0,-6 0 0 0,0 5 12 0,0 0 0 16,5-14 0-16,0 4-9 15,-5 10-28-15,6 0-6 0,-1-9-1 0,-5 9-563 0,0 0-113 0</inkml:trace>
  <inkml:trace contextRef="#ctx0" brushRef="#br0" timeOffset="161226">843 999 824 0,'0'0'36'0,"0"0"8"0,0 0-35 0,0 0-9 0,0 0 0 0,-5 19 0 0,5-19 49 15,0 0 8 1,-6 19 2-16,6-19 0 0,0 0 4 0,0 0 1 0,0 15 0 0,0-15 0 16,0 0-18-16,0 0-3 0,-5 14-1 0,-1 0 0 0,1 1-6 0,5-15 0 15,0 0-1-15,0 0 0 0,0 0-3 0,0 0 0 16,0 0 0-16,0 0 0 0,0 0-10 0,0 0-2 15,0 0-1-15,0 0 0 0,0 0-19 0,0 0 0 16,0 0 0-16,0 0 0 0,0 0 15 0,0 0-1 16,0 0 0-16,5-5 0 15,1-5-6-15,-1 6 0 0,1-1-8 0,-1-5 12 16,0 5-26-16,1 1-6 0,-1-6 0 0,1 0-1 0,-1 1 21 0,1-1 0 16,-6 5 0-16,10 1 0 0,-10-1 47 0,6 5 13 15,-12-5 4-15,6 0 0 0,0 5-52 0,0 0-12 16,0 0 0-16,0 0 0 0,0 0 22 0,11 0 2 15,11 5 0-15,-6 0 0 0,6 4-11 0,-22-9-1 16,0 0-1-16,0 0 0 0,0 0 14 0,0 0 3 16,0 0 1-16,0 0 0 0,-6 20-29 0,12-1 0 0,-6-5 0 15,0 1 0-15,5-6-12 0,-5 6-8 16,5-11-1-16,1 11-1 16,-1-6-32-16,-5 1-6 0,0-10-2 0,0 0-814 0</inkml:trace>
  <inkml:trace contextRef="#ctx0" brushRef="#br0" timeOffset="161509">730 744 1303 0,'0'0'57'0,"0"0"13"15,0 0-56-15,0 0-14 0,0 0 0 0,0 0 0 16,0 0 110-16,0 0 19 0,0 0 4 0,0 0 1 0,0 0-69 0,0 0-13 0,0 0-4 0,0 0 0 16,0 0-38-16,0 0-10 15,0 0 0-15,0 0 0 0,0 0 0 0,0 0 0 0,10 5 0 0,-10-5-578 16,17 0-118-16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11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0 523 892 0,'0'0'20'0,"0"0"4"0,0 0 0 0,0 0 1 0,0 0-25 0,0 0 0 16,0 0 0-16,0 0 0 0,0 0 88 0,0 0 13 15,0 0 3-15,0 0 0 0,0 0-32 0,0 0-7 16,0 0-1-16,0 0 0 0,5 10-51 0,-5-10-13 15,0 0 0-15,0 0 0 0,0 0 54 0,0 0 8 0,0 0 2 0,0 0 0 32,0 0-28-32,0 0-6 0,0 0-1 0,0 0 0 15,0 0-4-15,0 0-1 0,0 0 0 0,0 0 0 16,0 0-10-16,0 0-2 0,0 0-1 0,0 0 0 0,0 0-11 0,0 0 0 0,0 0 0 0,0 0 0 16,0 0 0-16,0 0 0 0,0-10 0 0,0 5 0 15,6-4 30-15,-6-1 4 0,0 10 1 0,5-5 0 16,1-4-23-16,-1 4-4 0,-5 5 0 0,5-5-8 31,-5 5 24-31,6-10-1 0,-1 6-1 0,1-1 0 0,-1 0-22 16,-5 5 0-16,5-10 0 0,6 6 0 0,-5-6 0 15,-6 5 0-15,5 0 0 0,0-4 0 0,1 4 0 0,-1-5-18 16,1 6 3-16,-1-1 1 0,0 0 14 0,-5 5 0 16,11 0 0-16,-11 0 0 0,6-10 13 0,-1 1-1 15,6 4 0-15,-11 5 0 0,5 5-12 0,-5-5 0 16,11-10 0-16,-5 1 0 0,-6 9 0 0,0 0 0 15,0 0 0-15,10 0 0 0,-10 0 0 0,11-5-8 16,-11 5 8-16,0 0-13 0,0 0 13 0,0 0 0 16,0 0 0-16,0 0 0 0,0 0 8 0,0 0-8 15,0 0 9-15,0 0-9 0,0 9 0 0,0 1 0 16,0 4 0-16,0-4 0 0,0 0 0 0,0 4 0 0,0 5 0 0,0-4 0 0,-5-1 0 16,-1 5 0-16,1 5 0 0,5-5 0 0,-5 1 0 0,5-1 0 15,0-5 0-15,0 1 0 16,0-6 0-16,0 1 0 0,0-10 0 0,0 9 0 0,0-9 0 0,0 0 0 15,0 0 0-15,0 10 0 0,0-10 0 0,0 0 0 0,5 14 0 0,-5-14 0 32,0 0 0-32,0 0 0 0,0 0 0 0,0 0-10 0,0 0 10 0,0 0 0 0,16 5 0 0,-16-5-8 31,11 0 8-31,-11 0 9 0,0 0-1 0,0 0-8 16,0 0 0-16,16-9 0 0,-5 4 0 0,5 0 0 15,-16 5 0-15,6-5 0 0,4 0 0 0,-10 5 0 16,11-4 0-16,-11 4-12 0,6-10 0 0,4 0 0 15,-10 10 12-15,11-9 0 0,-5-1 0 0,4 1 0 16,-4-6 0-16,-1 6 16 0,-5-6-3 0,6 6-1 16,-1-1-12-16,-5 10 0 0,5-10 0 0,-5 10 0 0,0 0 0 0,0 0 0 15,0 0 0-15,0 0 0 0,0 0 0 0,0 0-13 16,0 0 2-16,0 0 1 0,0 0 10 0,0 0 0 0,0 0 0 0,0 0 8 0,0 0-8 0,0 0 9 16,0 0-9-16,0 10 10 0,6 0-10 0,-1-1 0 15,1-4 0-15,-1 5 8 0,6 4-8 0,0-4 0 16,-1 9 0-16,-4-5 0 15,-6-14 0-15,0 0 0 0,5 10 0 0,6-1 0 0,0 6 0 0,-6-6 0 16,6 1 0-16,-11-10 0 0,0 0 0 0,0 0 0 31,0 0 0-31,11 5 0 16,0-5-49-16,-6 5-12 0,0 4-3 0,-5-9 0 0</inkml:trace>
  <inkml:trace contextRef="#ctx0" brushRef="#br0" timeOffset="545">65 264 460 0,'0'0'20'0,"0"0"5"0,0 0-25 0,0 0 0 16,0 0 0-16,0 0 0 0,0 0 184 0,0 0 32 15,0 0 7-15,0 0 1 0,0 0-128 0,0 0-26 16,0 0-5-16,11-5-1 0,-11 5 0 0,5-5 0 15,0 0 0-15,1 1 0 0,-1 4-28 0,6-5-5 16,-6 5-2-16,6 0 0 16,0 0 8-16,0 5 2 0,0-1 0 0,0-4 0 0,5 0 0 0,-5-4 0 15,-1 4 0-15,7 0 0 0,-7 0-15 0,7 0-2 0,-1-5-1 0,-5 5 0 0,-1 0-21 0,1 5 0 16,0-1 0-16,0-4 0 0,-6-9 26 0,1 4 1 16,-6 5 0-16,0 0 0 0,10 0-27 0,-10-5 8 15,0 5-8-15,0 0 0 0,0 0 0 0,11-5 0 16,-11 0 0-16,0 1 0 15,0-1-18-15,-5-5-9 0,-1 5-1 0,1 1-1 0,-6-1 29 0,0-5 0 16,1 5 0-16,4-4 0 0,-10-1 0 0,5 1 0 0,0-1 0 16,6 5 0-1,-6 0 16-15,11 5 8 0,0 0 3 0,-11-4 0 0,6-1-27 0,0-5 0 0,5 5 0 0,-6 1 0 32,1-1-19-32,5 5-5 0,0 0-2 0,0 0 0 15,0 0-30-15,0 0-7 0,0 0-1 0,0 0-844 16</inkml:trace>
  <inkml:trace contextRef="#ctx0" brushRef="#br0" timeOffset="935">551 509 1036 0,'0'0'46'0,"0"0"10"0,0 0-45 0,0 0-11 16,0 0 0-16,0 0 0 0,11 9 104 0,-11-9 20 15,5-9 3-15,-5 9 1 0,11-10-52 0,-11 10-9 0,11 0-3 0,0-5 0 0,5 5 28 0,-5 0 6 0,0 5 1 0,5 0 0 16,-5-10-56-16,-6 5-11 0,-5 0-3 0,11 0 0 16,-11 0-29-16,11 0 0 0,5 0 0 0,-16 0 0 15,0 0 0-15,0 0 0 0,11 10 0 0,-6-6 0 16,-5-4 0-16,0 0 0 0,0 0 0 0,0 0-643 15,0 0-134-15</inkml:trace>
  <inkml:trace contextRef="#ctx0" brushRef="#br0" timeOffset="1485">875 369 1267 0,'0'0'28'0,"0"0"5"0,0 0 2 0,0 0 1 0,0 0-36 0,0 0 0 0,11 10 0 0,-11-10 0 16,5 14 58-16,-5-14 5 0,6 15 1 0,-1-1 0 0,1 1 0 0,-6-1 0 15,5 0 0-15,6-4 0 0,-11 4-1 0,5 1 0 16,1-1 0-16,-1-4 0 0,0-1-50 0,-5-9-13 15,6 15 0-15,-1-1 0 0,1-4 0 0,-1-1 0 0,6 1 0 16,-6 0 0-16,-5-1 56 0,6-4 7 16,-6-5 1-16,0 0 0 0,5 10-52 0,-5-10-12 0,5 4 0 0,-5-4 0 15,0 0 0-15,0 0 0 0,6 10 0 0,-6-10 0 16,0 0 0-16,0 0 0 0,0 0 0 0,0 0 0 16,0 0 0-16,0 0 0 0,0 0 0 0,0 0 0 15,11-5 0-15,-11 5 0 0,0 0 0 0,5-5 0 16,0 1 54-16,1-6 8 0,-1 5 2 0,-5 0 0 15,6-4-52-15,-6 9-12 0,5-10 0 0,0 1 0 16,-5-1 0-16,6-4 0 16,-6-1 0-16,5-4 0 15,1 5 0-15,-1-1 0 0,0 1 0 0,1-1 0 16,-1 1 0-16,1 4 0 0,-6 10 0 0,11-4 0 16,-6-20 0-16,0 4 0 0,1 6 0 0,-1 4 0 0,1-4 0 15,-1 9 0-15,-5 5 0 0,0 0 0 0,0 0 0 16,0 0 0-16,5-9 0 0,-5 9 0 0,0 0 0 0,0 0 0 15,0 0 0-15,0 0 0 16,0 0-100-16,0 0-22 0,0 0-5 0,0 0-513 16,0 0-102-16</inkml:trace>
  <inkml:trace contextRef="#ctx0" brushRef="#br0" timeOffset="1970">848 153 806 0,'0'0'36'0,"0"0"7"0,0 0-35 0,0 0-8 0,0 0 0 0,0 0 0 16,0 0 104-16,0 0 20 0,0 0 3 0,0 0 1 15,0 0 0-15,0 0 0 0,0 0 0 0,0 0 0 16,0 0-103-16,0 0-25 16,0 0 0-16,0 0 0 0,0 0 56 0,0 0 7 0,0 0 1 0,11 10 0 0,5-5 0 15,-5-1 0-15,5-4 0 0,-5 0 0 16,0 0 0-16,0 5 0 0,-1-5 0 0,7 0 0 0,-7 15-52 0,1-15-12 16,0 0 0-16,0 0 0 0,0 0 0 0,-1 0 0 15,1 0 0-15,0 0 0 0,0 0 0 0,-11 0 0 16,5-5 0-16,-5 5 0 0,11 5 0 0,-11-5 0 15,11-10 0-15,-6 5 0 0,1-4 0 0,-6 9 0 16,0 0 0-16,0 0 0 0,11-10 0 0,-6 5 0 16,-5 5 0-16,0 0 0 0,0 0 0 0,0 0 0 15,0-14 0-15,0 4 0 0,0 10 0 0,0 0 0 16,0-19 0-16,-5 9 0 0,-6-4 0 0,5 4 0 16,1 1 0-16,-6-1 0 0,6 1 0 0,-6-1 0 15,11 10 0-15,-6-5 0 0,-4-4 0 0,4-1 0 16,1 5 0-16,5 5 0 0,0 0 0 0,-11-5 0 15,6 1 0-15,5 4 0 0,0 0 0 0,0 0 0 0,0 0 0 16,0 0 0-16,0 0 0 0,0 0 0 0,0 0 0 0,0 0 0 31,0 0-100-31,0 0-22 0,0 0-5 0,0 0-820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11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2501 11813 691 0,'-22'-5'30'0,"22"5"7"0,-11 0-29 0,6 0-8 16,-11 0 0-16,5 0 0 0,-5 0 183 0,-6 0 35 0,6 0 7 0,-6 5 2 0,1 0-142 0,-1 0-28 16,1 0-5-16,4-1-2 0,-4 11 10 0,5-5 1 15,-6-1 1-15,6 6 0 0,5 4-14 0,0 5-4 16,0-10 0-16,1 10 0 15,4 15-11-15,1-11-2 0,-1-8-1 0,6 4 0 16,0-5-22-16,6 0-8 0,-6 5 0 0,5-5 9 16,1 0 44-16,4 1 9 0,-4-1 2 0,10-5 0 15,-5 1-6-15,0-1-1 0,5-4 0 0,0 4 0 16,0-4-14-16,0-6-3 16,-5 6-1-16,5-5 0 0,1 0-14 0,4-5-2 0,-5 0-1 0,1 0 0 15,4-5-14-15,1 5-8 0,-1-5 10 0,1 0-10 16,-6-4 0-16,-5 4 0 0,5 0 0 0,-10-5 0 15,-1 6-104-15,-5 4-24 16,6-10-5-16,-6 10-1003 0</inkml:trace>
  <inkml:trace contextRef="#ctx0" brushRef="#br0" timeOffset="191">2150 12034 691 0,'0'0'61'0,"0"0"-49"15,0 0-12-15,11 15 0 0,-11-15 233 0,10 4 44 0,1 1 9 0,5 5 2 16,-5-5-124-16,5-1-25 0,1 1-5 0,-1-5-1 16,0 0-66-16,0 0-14 0,0-5-2 0,6 5-1 15,0 5-32-15,-1 0-6 0,1-10-2 0,5-4 0 16,-6 4-10-16,6 0 0 0,-5 5 0 0,-6 0-717 16,6-5-143-16</inkml:trace>
  <inkml:trace contextRef="#ctx0" brushRef="#br0" timeOffset="577">3025 11487 1267 0,'0'0'56'0,"0"0"12"0,0 0-55 0,11 14-13 16,-6 1 0-16,1-1 0 0,-6-14 105 0,0 10 19 15,0-10 3-15,5 14 1 0,0 0-17 0,1 6-3 0,-6-1-1 0,11 0 0 16,-11-5-18-16,5 10-3 0,-5 0-1 0,0 5 0 15,0 0-68-15,0 9-17 0,5 1 0 0,-5-1 0 16,6 1 0-16,-6-10 0 16,0-1 0-16,0 11 0 0,0-1 0 0,0-4 0 15,0 4 0-15,0-9 0 0,0 0 0 0,-6 4 0 16,6-9 0-16,0 0 0 0,-5-4 0 0,5-1 0 16,0-19 0-16,0 9 0 15,0-9-201-15,0 0-44 0,0 0-9 0,0 0-2 0</inkml:trace>
  <inkml:trace contextRef="#ctx0" brushRef="#br0" timeOffset="938">3165 11487 806 0,'0'0'36'0,"0"0"7"0,0 0-35 0,0 0-8 16,0 0 0-16,0 0 0 0,0 0 53 0,11 5 9 0,0 4 2 0,-11-9 0 31,0 0 51-31,5 0 10 0,-5 0 3 0,11 5 0 0,0 0-20 0,0 0-4 16,-11-5-1-16,11 14 0 0,-6-4-11 16,6 9-3-16,0-5 0 0,-1 1 0 0,-4 4-20 0,-1 0-4 15,6 5-1-15,-6 5 0 0,6-5-51 0,-11 5-13 16,6-1 0-16,-6 6 0 0,0-5 54 0,0 0 8 15,-6 4 2-15,1 6 0 0,-1-1-52 0,1 5-12 0,5-9 0 16,0 0 0-16,-11-15 0 0,6 5 0 0,-1 5 0 0,6-5 0 31,-5 0-48-31,0-5-13 0,5 0-3 0,0-5 0 0,-6 1-51 16,6-15-10-16,0 0-3 0,0 0 0 0,0 0-51 0,0 0-10 16,0 0-3-16,0 0 0 0</inkml:trace>
  <inkml:trace contextRef="#ctx0" brushRef="#br0" timeOffset="1538">2922 11492 1036 0,'0'0'23'0,"0"0"5"0,6-15 0 0,4 6 1 16,-4-1-29-16,-1 0 0 0,1 6 0 0,-1-6 0 0,0 0 57 0,6 6 6 16,-5-6 1-16,4 5 0 0,1-4 51 0,0 4 10 15,0 0 3-15,5 0 0 0,0 0-52 0,1 1-9 16,4 8-3-16,1 1 0 0,5-10 0 0,0 1 0 16,0 4 0-16,11 0 0 0,-11 0 0 0,5 4 0 15,-10 1 0-15,5 5 0 0,0-5-51 0,0-5-13 16,0 4 0-16,0 1 0 0,0 5 24 0,-6-1 3 15,-4-4 0-15,-1 5 0 0,0-1-11 0,-11 1-1 16,-5-10-1-16,6 14 0 0,-6-4 7 0,0 4 2 16,-6 6 0-16,1-6 0 0,-6 0-13 0,-5 6-2 15,-6-1-8-15,6 5 12 0,0 0-12 0,0 0-8 16,5 5 8-16,-5-1-13 0,-1-4 13 0,-4-4 0 16,10-1 0-16,-5 0 0 0,0 0 0 0,-1 0 0 15,12-4 0-15,-6-1 0 0,6-4 0 0,5-10 0 0,0 0 0 16,0 0 0-16,0 10 0 0,0-1 0 0,5-4 0 15,1 5 0-15,4 9 0 0,-4-10 0 0,5-4 0 16,-1-5 0-16,1 10 0 0,0-5 0 0,0-5 0 0,-6 9 0 16,-5-9 0-16,0 0 0 0,16 10 0 0,1 4 0 15,-1-4 48-15,5 4 13 0,-4 1 3 16,4-1 0-16,1 5-44 0,5-4-8 0,0 4-1 0,0 0-1 16,5 0 15-16,-5 5 3 0,6-5 1 0,-6 1 0 15,5-1-3-15,1 0-1 0,-6-5 0 0,5 6 0 0,-5-1-25 16,-5-10 0-16,5 6 0 0,-6-1 0 0,1-4 0 15,-6 0 0-15,0-6 0 0,6 6 0 0,-11-5 0 0,5 0 0 16,-5-1 0-16,0 1 0 16,-1-5-46-16,1 0-14 0,-5 0-4 15,-6 0 0-15,0 0-122 0,0 0-25 0,5-9-5 16,0-6 0-16</inkml:trace>
  <inkml:trace contextRef="#ctx0" brushRef="#br0" timeOffset="-1861">0 11468 748 0,'5'19'33'0,"0"-10"7"16,-5 6-32-16,6-1-8 0,-6 5 0 0,0 5 0 0,0 0 182 0,5 5 34 15,-5 0 8-15,0 5 0 0,6 4-116 0,4 0-24 16,-4 10-5-16,-1-9-1 0,6 4-22 0,-6-4-5 15,6 4-1-15,-11-5 0 0,0-4-14 0,0-5-4 0,-5 4 0 0,5 1 0 16,0-5-16-16,5-1-3 0,1 1-1 0,-1-10 0 16,-5 5-12-16,-5-4 11 0,5-1-11 0,-6 0 10 15,6-9-10-15,0 4 0 0,0-14 0 0,-5 10 0 16,5-10 0-16,0 0-9 0,-11 9 9 0,11-9 0 16,-5 10-11-16,5-10 11 0,0 0-10 0,0 0 10 15,0 0-9-15,0 0 9 0,0 0-8 0,0 0 8 16,0 0 0-16,0 0-10 0,0 0 10 0,0 0 0 0,10-10 0 15,-10 1 0-15,0-6 0 0,6 6 0 16,-1-6-8-16,1 1 8 0,-1-1 0 0,6 6 0 0,0-6 0 0,0 1 0 16,-1 0 0-16,7-1 0 15,-7-4 0-15,1 0 0 0,5 9 0 0,1-4 0 0,-7-1 0 0,7 6 20 16,-1-1-2-16,-5 1-1 0,-1 4-17 0,7 5 0 0,-7 0 0 0,1 0 0 16,5 5 22-16,-5-5 1 0,-5 0 0 0,4 9 0 15,-4-4 14-15,-1 9 3 0,6-4 1 0,-6 9 0 16,6 5-33-16,-5 0-8 0,-1-9 0 0,6 4 0 0,0 5 0 15,-6 0 0-15,-5-5 0 0,5 0 0 0,-5-4 0 32,6-6 0-32,-12 6 0 0,6-15-715 15,0 0-145-15</inkml:trace>
  <inkml:trace contextRef="#ctx0" brushRef="#br0" timeOffset="-1419">664 11804 1728 0,'0'0'38'0,"0"0"8"0,0 14 2 0,0-14 0 0,0 0-39 0,0 0-9 0,-11 10 0 0,11-10 0 15,-5 4 53-15,-6-4 9 16,6 0 2-16,-6-4 0 0,6-1-24 0,-6-10-4 0,0 1 0 0,6-5-1 0,-6 0-12 16,5-1-3-16,-5-4 0 0,6 0 0 15,5-4-8-15,-5-1-3 0,-6 0 0 0,5 0 0 0,1 0-9 0,5 1 0 16,-5 4 0-16,-1 0 0 0,6-10 0 0,0 0 0 15,0 10 0-15,0 0 0 0,0 10 0 0,0-10 0 16,6-5 0-16,-6 5 0 0,5-5 0 16,0 5 0-16,-5 0 0 0,6 10 0 0,5 4 0 0,-11 10 0 15,0 0 0-15,5-14 0 0,0-1 0 0,6 1 0 16,-11 14 0-16,0 0 0 0,0 0 0 16,0 0 0-16,11-5 0 0,-11 5 0 15,11 5-254-15,-11-5-53 0,27-5-10 0,-27 5-3 0</inkml:trace>
  <inkml:trace contextRef="#ctx0" brushRef="#br0" timeOffset="-963">864 11640 1267 0,'0'0'28'0,"0"0"5"0,0 0 2 0,0 0 1 16,0 0-36-16,0 0 0 0,0 0 0 0,0 0 0 0,0 0 109 0,0 0 15 15,0 0 4-15,0 0 0 16,0 0-52-16,0 0-9 0,0 0-3 0,0 0 0 0,5-9-5 0,6 4-2 16,-5-5 0-16,-1 1 0 15,6-6-10-15,0 6-3 0,-1-6 0 0,1-4 0 0,-5 0-18 0,4 0-4 0,1 0-1 0,-5-5 0 16,-6 4-12-16,0-4-9 0,0 0 12 0,10 0-12 16,-4-5 0-16,-1 5 0 0,1 0 0 0,-1-4 0 15,-5-6 0-15,0 5 0 16,0 15 0-16,0 4 0 0,0-9 0 0,-5 5 0 0,-6-1 8 0,5 1-8 15,1 9 0-15,-6 0 0 0,6-4 0 0,-1 9 0 16,1 4-33-16,0 1-7 0,-6 0-2 16,0 9 0-16,0 6 16 0,6 4 3 0,-6 4 1 0,6-4 0 0,-6 10 22 15,5-5 0-15,6-5 0 0,0 5 0 0,0 0 0 32,6-5 0-32,5 0 0 0,-6 0 0 0,6-5 47 0,-6 0 13 15,6-5 4-15,-6 6 0 0,6-11-26 0,0 1-5 16,5-1-1-16,-5 1 0 0,5 0 0 0,0-1 0 15,1 1 0-15,-1-5 0 0,0-5-32 0,0 0 0 16,1 4 0-16,-1-4 0 16,-16 0-44-16,11-4-16 0,5 4-4 0,-5 0 0 15,-11 0-153-15,10 0-31 0,17-5-7 0,-27 5-1 0</inkml:trace>
  <inkml:trace contextRef="#ctx0" brushRef="#br0" timeOffset="-720">1437 11693 288 0,'0'0'12'0,"0"0"4"0,0 0-16 16,0 0 0-16,0 0 0 0,0 0 0 15,0 0 220-15,0 0 42 0,0 0 8 0,5-9 2 0,0-6-116 0,1 1-22 16,-6-5-5-16,5-1-1 0,-5 1-51 0,0-5-10 16,-5-5-3-16,-1 1 0 0,1-1 0 0,0-5 0 15,-6-9 0-15,5 0 0 0,-4-5-51 0,-1 0-13 16,-5 4 0-16,-1-4 0 0,1 0 0 0,5 10 0 15,1 0 0-15,4-1 0 16,-5 6 0-16,6-1 0 0,-6 5 0 0,0 5 0 0,1 0 34 0,4-5 4 16,-5 10 1-16,1 5 0 15,4 4-165-15,-5 5-33 0,1 0-6 0,4 5-703 16</inkml:trace>
  <inkml:trace contextRef="#ctx0" brushRef="#br0" timeOffset="209290">8751 11372 460 0,'-5'-15'20'0,"5"15"5"0,0 0-25 0,0 0 0 16,0 0 0-16,0 0 0 0,0 0 133 0,0 0 22 16,0 0 4-16,0 0 1 0,-6-10-65 0,6 10-13 15,0 0-2-15,0 0-1 16,0 0-7-16,0 0-2 0,0 0 0 0,0 0 0 0,0 10-6 0,0 5 0 16,0 4-1-16,0-5 0 0,0 1-15 0,0 4-4 15,-5 0 0-15,5 0 0 0,0 5-6 0,0 5-2 16,0-5 0-16,0 5 0 0,5 4-13 0,-5 1-3 15,-5 0-1-15,5 4 0 0,5 5-4 0,-5-4-1 0,0 4 0 16,6-14 0 0,-6 0-14-16,0 4 0 15,0 1-9-15,-6-5 9 0,1-5 0 0,5 4 0 0,0-4 0 0,-5 5 0 16,-1-10 0-16,6 1 0 0,0-6 0 0,0-14 0 0,-5 14 0 0,5-14 0 16,0 0 0-16,0 0 0 0,5 15 9 0,-5-15 8 0,0 0 2 0,0 0 0 15,0 0-19-15,0 0 0 0,0 0 0 0,0 0-9 16,0 0-5-16,0 0-1 0,0 0 0 0,0 0 0 15,0 0 15-15,0 0 0 16,6 0 9-16,4 0-9 0,-10 0 0 0,6-10 0 0,-1 1 0 0,6-1-10 16,0 0 10-16,0-4 0 0,0-5-9 0,-1 4 9 15,1 1 0-15,5 4 0 0,1-4 0 0,-1 0 0 16,-11-1 0-16,11 6 0 0,-10-1 0 0,10 0 0 0,-5 1 0 16,0 4 0-16,5 5 0 15,0 0 0-15,-5 0 0 0,5 5 0 0,0 0 0 0,0 4 0 16,-5 1 0-16,5 4 0 0,1 1 0 0,-7 4 0 0,1 0 0 0,0 0 0 15,0 5 0-15,-6-5 0 0,6 1 0 0,-6-1 0 16,1-5 0-16,-1 5 0 0,1-4 0 16,-6-6 0-1,5 6 0-15,0-6 0 16,-5-9-148-16,0 0-36 0,0 0-6 0,0 0-2 0</inkml:trace>
  <inkml:trace contextRef="#ctx0" brushRef="#br0" timeOffset="209716">9248 11472 518 0,'0'0'23'0,"0"0"5"0,0 0-28 0,16 10 0 15,6 4 0-15,-22-14 0 0,0 0 249 0,-11 0 45 16,11 0 9-16,0 0 1 0,0 0-190 0,0 0-38 0,-11 0-8 0,-5-4-2 0,5-1-30 16,-5 0-5-16,5-5-2 0,6 6 0 0,5-6-29 0,-5 0 0 15,-12-4 0-15,12 0 0 0,21-1 35 0,-16 1 1 16,-11-5 0-16,-5-6 0 0,16-3-22 0,-5-1-4 31,5-5-1-31,5 5 0 0,11 5-1 0,-16 0-8 0,-10-9 12 0,-1-1-4 0,5 10 0 0,6-5-8 31,0 1 12-31,0 4-4 0,11-5-8 0,0 5 10 0,0 5-10 0,5-1 10 0,0 6-2 0,-5 0-8 16,-11-1 12-16,0 5-4 0,5 1-8 0,-5 9 0 16,11-5 9-16,-11 5-9 15,0 0-26-15,0 0-10 0,0 0-1 0,0 0-1 16,0 0-203-16,11 10-41 0</inkml:trace>
  <inkml:trace contextRef="#ctx0" brushRef="#br0" timeOffset="210151">9416 11323 864 0,'0'0'76'0,"0"0"-60"0,0 0-16 0,5 10 0 15,11-5 144-15,-16-5 27 0,0 0 5 0,0 0 0 16,0 0-67-16,0 0-13 0,0 0-4 0,0 0 0 15,0 0-33-15,0 0-7 0,6-10-2 0,-1 1 0 16,1-6-1-16,-1 6 0 0,0-6 0 0,1 1 0 16,-1-1-39-16,1 1-10 0,-1 0 0 0,6-1 0 15,-6 1 24-15,1-5 2 16,-1 4 1-16,0 1 0 0,1-5-16 0,-1-1-3 0,1 1-8 0,4 5 12 16,-4-5-36-16,-1-1-8 0,1 1-2 0,-1 0 0 0,0 0 58 15,-5 4 12-15,6-4 3 0,-1 10 0 0,6-6-31 16,-6 6-8-16,-10-1 0 0,5 10 0 0,0 0 0 0,0 0 0 15,0 0 0-15,0 0 0 0,0 0 8 0,-5-5-8 16,-12 0 10-16,12 10-10 0,-6 0 9 16,0 5-9-1,1 4 8-15,-1 5-8 0,5 10 0 0,1-5 0 16,0 0 0-16,5-5 0 0,-6 5 0 0,1-5 0 0,5 1 8 0,0 4-8 0,0 4 0 0,0 1 10 16,0-5-10-16,5 0 10 0,-5 0 10 0,6 0 1 15,-1-9 1-15,0 4 0 0,1-10 7 0,5 6 2 16,-6-1 0-16,6 1 0 0,0-10-17 0,-6 4-3 15,0 1-1-15,6-5 0 16,0-1-10-16,-6-4 0 0,-5 0 0 0,11 5 0 16,-5-5-68-16,-6 0-15 0,10 0-3 0,-4 0-636 0,-6 0-127 15</inkml:trace>
  <inkml:trace contextRef="#ctx0" brushRef="#br0" timeOffset="210385">9799 11160 1166 0,'0'0'52'16,"0"0"10"-16,0 0-50 0,0 0-12 15,11 5 0-15,5 0 0 0,-5-5 123 0,0 5 21 16,0 4 5-16,5 1 1 0,-5-5-42 0,5-1-9 0,6-4-2 0,-6 5 0 16,-16-5-48-16,0 0-9 0,0 0-3 0,11 5 0 15,5 0-12-15,-5-5-2 0,5 9-1 0,-16-9 0 0,16 0-22 16,-5 5 0-16,5 0 0 0,-16-5 8 15,0 0-128-15,0 0-24 0,0 0-6 0,0 0-709 16</inkml:trace>
  <inkml:trace contextRef="#ctx0" brushRef="#br0" timeOffset="210605">9956 11323 1260 0,'0'0'56'0,"0"0"11"0,0 0-54 0,0 0-13 0,0 0 0 16,0-14 0-16,0-5 87 0,0 4 14 16,0 1 3-16,0-5 1 15,-5-5-37-15,-6 5-8 0,5 4-2 0,1-4 0 16,-6-5-30-16,6 0-7 0,-1 0-1 0,1 5 0 0,0-5-9 0,5 9-3 0,-6-4 0 0,6 5 0 16,-5 4 1-16,5 10 0 0,0 0 0 0,5-9 0 15,-5-6-101 1,0 15-20-16,0 0-4 0</inkml:trace>
  <inkml:trace contextRef="#ctx0" brushRef="#br0" timeOffset="210855">10231 11391 1267 0,'0'0'56'0,"0"0"12"0,0 0-55 0,0-10-13 16,0-9 0-16,-5 4 0 0,0 1 54 0,-1-5 8 16,6-5 2-16,-5 0 0 0,-1-5 51 0,1-5 10 15,-6 1 3-15,0 4 0 0,6 0-103 0,0 0-25 16,-1-4 0-16,1 9 0 0,-1-5 0 0,1 10 0 0,5-5 0 0,0 5 0 0,0 4 0 0,0 6 0 16,-5-6 0-16,5 6 0 0,0 9 0 0,0 0 0 15,0 0 0-15,0 0 0 16,0 0-148-16,0 0-36 0,0 0-6 0,0 0-2 0</inkml:trace>
  <inkml:trace contextRef="#ctx0" brushRef="#br0" timeOffset="211120">10550 11448 1497 0,'0'0'32'0,"11"-4"8"0,0-1 0 0,0 0 4 0,-1-5-36 0,1 6-8 0,0-6 0 0,0-4 0 16,-6-10 53-16,1-1 9 15,-6 1 2-15,5-9 0 0,-5-10 0 0,0 4 0 16,0 6 0-16,-5-11 0 0,-1 1-52 0,-5-5-12 0,1-5 0 0,-7 5 0 16,1 5 0-16,0 0 0 0,0 4 0 0,0-4 0 15,-6 10 0-15,6-1 0 0,0 5 0 0,5 5 0 16,-5 5-100-16,5 5-22 0,-16-10-5 0,11 9-1 0</inkml:trace>
  <inkml:trace contextRef="#ctx0" brushRef="#br0" timeOffset="212020">11085 11535 1432 0,'0'0'64'0,"0"0"12"0,0 0-60 0,0 0-16 15,11 5 0-15,-11-5 0 0,0 0 120 0,0 0 20 0,0 0 5 0,0 0 1 0,0 0-66 0,0 0-12 16,-11 0-4-16,0 4 0 0,0 6-51 0,-5-5-13 15,0-5 0-15,0 5 0 0,-6 4 31 0,6 1 3 16,-11 4 1-16,5 1 0 0,1 4-12 0,5 5-3 16,-1 9 0-16,1-4 0 0,0-5-4 0,11 5-2 15,-6 9 0-15,5-4 0 16,6-5-14-16,6 0 0 0,-1 9-9 0,6-9 9 0,-6-10 45 0,6 10 15 16,5 0 4-16,1-10 0 0,-7-5-64 0,7 1 0 15,-1-6 0-15,0 1-13 0,0 0 21 0,0-1 5 16,1-9 1-16,-1 5 0 0,-5-5-14 0,-1 0 0 15,1 0 8-15,0-5-8 0,0 5 0 0,0-5-10 16,-1 1 2-16,-4-1 0 31,-1 0-148-31,1 0-28 0,-6-4-7 0</inkml:trace>
  <inkml:trace contextRef="#ctx0" brushRef="#br0" timeOffset="212231">10912 11832 864 0,'-27'-4'76'0,"11"-1"-60"0,16 5-16 0,0 0 0 16,0 0 201-16,0 0 38 0,0 0 7 0,16 0 2 15,0 5-103-15,1-5-20 0,4 0-4 0,-5 4-1 16,1 6-74-16,-1-5-15 0,0 0-3 0,0-5-1 16,0 0-27-16,-5 0 8 0,5 0-8 0,-5 0 0 15,0 0-172-15,0 0-40 0,10-5-8 16,-21 5-2-16</inkml:trace>
  <inkml:trace contextRef="#ctx0" brushRef="#br0" timeOffset="212559">11501 11213 403 0,'0'0'17'0,"0"0"5"0,0 0-22 0,0 0 0 16,11 10 0-16,-11-10 0 0,0 0 266 0,0 0 49 0,5 14 9 0,1 0 3 16,-1 6-167-16,0-1-34 0,-5 0-6 0,0-5-2 15,6 10-54-15,-1-4-10 0,6 4-2 0,-6 0-1 16,1 0 17-16,-1 5 4 0,1 4 1 0,-1 10 0 15,0 1-45-15,1-1-8 0,-6 5-3 0,5-5 0 32,1 5-17-32,-6-10 8 0,0 1-8 0,0-5 0 15,0-1-16-15,0 1-11 0,0-5-1 16,0-10-1-16,-6-5-80 0,6 1-16 0,0-15-3 0,0 0-819 0</inkml:trace>
  <inkml:trace contextRef="#ctx0" brushRef="#br0" timeOffset="212856">11663 11223 1292 0,'-5'33'57'0,"5"-33"12"0,0 0-55 0,0 0-14 31,5 24 0-31,-5-5 0 0,0-19 129 0,0 15 23 0,5 9 5 0,1 0 1 16,-1 5-54-16,1 0-10 0,5 4-2 0,-6 6-1 16,0-6-22-16,1 6-4 0,-1 4-1 0,1 0 0 15,-1 0-51-15,-5 0-13 0,0 1 0 16,5-1 0-16,-5-5 0 0,0-9 0 0,0 10 0 0,-5-11 0 0,0 1-11 0,5-5-1 16,-6-5-1-16,1 1 0 15,-1-11-30-15,6-9-5 0,0 0-2 0,0 0-622 0,0 0-124 0</inkml:trace>
  <inkml:trace contextRef="#ctx0" brushRef="#br0" timeOffset="213292">11431 11275 1195 0,'0'0'52'0,"0"0"12"0,0 0-51 0,11-9-13 15,-6-6 0-15,6 6 0 16,0-1 70-16,-1 1 11 0,7-1 3 0,-1 0 0 0,0 1 5 0,0 4 2 16,6 5 0-16,-1-5 0 0,1-4-19 0,0-1-3 15,5 0-1-15,0 10 0 0,-6 10-28 0,6-5-5 16,0 4-2-16,0-4 0 0,-5-5 25 0,5 5 5 16,-5 5 1-16,-1 4 0 0,1-4 0 0,-6 4 0 15,0 0 0-15,-5 1 0 0,5 4-52 0,-5-5-12 16,-6 1 0-16,1-6 0 0,-1 6 0 0,-5-1 0 0,0-4 0 15,-5 4 0-15,5 1 0 0,-11 4 0 16,0-5 0-16,-10 10 0 0,-6-4 0 0,0-1 0 0,-6 0 0 16,6 0 0-16,-5-4 0 0,5-1 0 0,5 5 0 15,1-9 0-15,-1 4 0 0,11-4 0 0,0 4 0 0,6-4 0 16,-1-1 0-16,6 1 0 0,0-10 0 0,11 14 0 16,11 1 0-16,0-1 0 0,-1 5 0 0,6 1 0 15,-5-6 0-15,5 5 0 0,0 5 0 0,5-5 0 16,1 1 54-16,-1 4 8 0,0 5 2 0,6-5 0 15,0 4-52-15,0-4-12 0,0 5 0 16,5-5 0-16,0 0 18 0,-5 0 1 0,0-9 0 0,-6-1 0 0,-5 0-19 0,6-4 0 16,-1 4 0-16,-10 1 0 0,-6-10 0 0,0 4 0 15,-5-4 0-15,0 0 0 16,-1-5-116-16,-10 0-24 0,0 0-5 0,0 0-1018 0</inkml:trace>
  <inkml:trace contextRef="#ctx0" brushRef="#br0" timeOffset="213732">12376 10565 691 0,'0'0'61'0,"0"0"-49"0,0 0-12 0,0 0 0 16,0 0 194-16,6 14 36 0,-6-14 7 0,10 10 2 15,1-1-94-15,0 6-18 16,-6-1-4-16,6 1-1 0,-5-6-29 0,-1 6-5 0,0 4-2 0,6-5 0 16,11 10-19-16,-17 0-4 0,-10-5-1 0,5 5 0 15,0 0-22-15,0 0-4 0,0 5 0 0,0 0-1 16,0-5-35-16,0 5 0 0,5-10 0 0,1 10 0 16,-12 0 0-16,6-10 0 0,6-5 0 0,-6-14 0 15,-11 10-131-15,11-10-33 0,0 0-6 0,0 0-511 16,0 0-103-16</inkml:trace>
  <inkml:trace contextRef="#ctx0" brushRef="#br0" timeOffset="214025">12209 10435 1126 0,'0'0'50'0,"5"-5"10"0,11 1-48 0,-10-6-12 16,5 5 0-16,-11 5 0 0,10 0 89 0,1-5 15 15,5 5 4-15,1 0 0 0,-1 0 4 0,5 5 2 16,1 0 0-16,0 5 0 0,-1-1-33 0,6 6-6 31,0 4-2-31,11 0 0 0,-6 10 44 0,1-5 9 0,-6 0 2 0,5 0 0 16,-10 0-103-16,0 0-25 0,-6 5 0 0,0-1 0 16,-5 1 0-16,-6 0 0 0,1 5 0 0,-6-1 0 15,-6 1 0-15,-5 0 0 0,1-1 0 0,-7-4 0 16,1-5 0-16,-11 0 0 0,0-5 0 15,5 0 0-15,1-4 0 0,5-1-16 0,5 1 3 0,-5-1 0 16,-11-9 21-16,5 0 4 0,6-5 0 0,16 0 1 16,0 0-157-16,0 0-31 15,0 0-6-15,0 0-814 0</inkml:trace>
  <inkml:trace contextRef="#ctx0" brushRef="#br0" timeOffset="214324">13127 11179 1638 0,'0'0'36'0,"0"0"7"0,0 0 1 0,11-9 3 0,0 4-38 0,-6-5-9 15,1 1 0-15,-6-1 0 0,5-4 63 0,-10 4 10 16,5-4 3-16,-6-1 0 0,1 1-51 0,-12-5-9 16,7 9-3-16,-1-4 0 0,-5 4 41 0,-1 1 8 15,1-1 2-15,0 5 0 0,-6 10-52 0,6 0-12 31,-5 0 0-31,4 4 0 0,-4 6 0 0,5-6 0 16,-1 6 0-16,1-1 0 0,0 5 37 0,5-4 5 16,0-1 1-16,6 5 0 0,0-9-18 0,5 4-3 0,0-4-1 15,5 4 0-15,0 1-21 0,6-6 0 0,0 1 0 16,0-5 0-16,-11-5-32 0,16 9-10 0,0-4-2 0,0-5-1 16,1 5-111-16,-1-10-23 15,5-5-4-15,1 6-1 0</inkml:trace>
  <inkml:trace contextRef="#ctx0" brushRef="#br0" timeOffset="214591">13354 11088 1652 0,'0'0'36'0,"0"10"8"0,0 4 2 0,11-4 0 0,0-1-37 0,-1 1-9 16,1 0 0-16,0-1 0 0,0 1 70 0,0-1 12 0,-11-9 2 0,0 0 1 16,0 0-13-16,10 5-4 0,7 5 0 0,-17-10 0 15,10 9-38-15,-10-9-8 0,17 0-2 0,-1 0 0 16,0-4-8-16,-16 4-1 0,0 0-1 0,0 0 0 15,5-5-35-15,1-5-7 0,-1 5-2 0,1-4 0 16,-1-1 50-16,-5 1 11 0,5-1 1 0,-5 0 1 16,6 1-29-1,-6-1 0-15,0-4 0 0,0 4 0 0,0 10 0 0,0-9 0 16,0 4 0-16,0-5-10 0,0-4-32 0,0 4-6 0,5 1-2 0,-5 9 0 16,0 0-144-16,0 0-29 0</inkml:trace>
  <inkml:trace contextRef="#ctx0" brushRef="#br0" timeOffset="-214708.73">13754 11189 1440 0,'0'0'32'0,"0"-10"6"0,0-4 2 0,-6 0 0 0,6-6-32 16,0 1-8-16,0-5 0 0,-5 0 0 0,5-14 65 0,-5 4 12 0,-1-9 3 0,1 0 0 15,-1-1-64-15,1 1-16 0,0 5 0 0,-6-1 0 16,5 6 28-16,1-1 2 0,0 10 1 0,-6-5 0 16,5 5-50-16,-4 0-9 0,10 5-3 0,-6 5 0 15</inkml:trace>
  <inkml:trace contextRef="#ctx0" brushRef="#br0" timeOffset="-214545.73">13592 10722 1958 0,'10'0'43'0,"1"5"9"0,6-10 1 0,4 5 3 0,-5 0-45 0,6 0-11 16,-6-5 0-16,6 5 0 0,-1-4 70 0,-4 4 12 15,4 0 2-15,6 4 1 16,-5 1-33-16,-1 0-8 16,-4 0 0-16,-1-5-1 15,0 0-134-15,-5 5-26 0,0-1-6 0,-11-4-1 0</inkml:trace>
  <inkml:trace contextRef="#ctx0" brushRef="#br0" timeOffset="-213842.73">14397 10987 748 0,'0'0'67'0,"0"0"-54"0,0 0-13 0,0 0 0 0,0 0 169 0,0 0 31 0,0 0 7 0,0 0 1 16,5-4-64-16,0-1-13 0,6-5-3 0,-5 5 0 15,10 1-56-15,-11-11-12 16,6 6-3-16,-6-1 0 0,6-9-23 0,-5 0-5 15,10 4-1-15,-5-4 0 0,-1 4-14 0,1 1-3 0,-5-5-1 0,4 4 0 16,-4 1-33-16,5 4-6 0,-6 1-2 0,6-1 0 16,-6 1-26-16</inkml:trace>
  <inkml:trace contextRef="#ctx0" brushRef="#br0" timeOffset="-213656.73">14370 10728 748 0,'0'0'67'0,"0"0"-54"15,5 10-13-15,0-1 0 0,1 6 272 0,-1-11 51 16,1 6 10-16,4 0 3 0,7 4-167 0,-7-4-33 0,1 4-6 0,0 0-2 0,5-4-102 0,-5 0-26 16,0-1 0-16,0 6 0 15,-1-6 20-15,7 6 0 0,-1-1-1 0,5 1 0 16,-10-6-124-16,6 1-25 0,-1-5-5 0,-5 4-1 0</inkml:trace>
  <inkml:trace contextRef="#ctx0" brushRef="#br0" timeOffset="-213024.73">15023 11093 1958 0,'0'0'43'0,"0"0"9"0,0 0 1 0,0 0 3 0,0 0-45 0,0 0-11 0,0 0 0 0,0 0 0 0,0 0 53 0,0 0 9 16,11-5 2-16,-11 5 0 0,0 0-52 0,0-14-12 15,5 4 0-15,-10-9 0 0,5 0 0 0,-5 0 0 31,10-5 0-31,-5 0 0 0,-5-5 0 0,-1 0 0 16,1 0 0-16,-1 0 0 0,12 5 0 0,-6-5 0 16,-6 1 0-16,6-1 0 0,11 5 0 0,-11-5 0 15,-5 5 0-15,5-5 0 0,5 10 0 0,1 0 0 16,-6 4 0-16,0 6 0 0,5-1 0 0,6 5 0 16,-11 5 0-16,0 0 0 0,0 0 0 0,11 5 0 0,10 5 0 15,-4 4 0-15,-17-14 54 0,10 19 8 0,7-4 2 16,-1 9 0-16,0 0-52 0,-5 0-12 0,0 0 0 15,5 5 0-15,-5-5 0 0,-1 4 0 0,7 6 0 0,-7-5 0 16,7 0 0-16,-1 0 0 0,-5-5 0 0,-1 0 0 16,7 0 0-16,-1 0 0 0,-5-10 0 0,-1 0 0 15,7 1 0-15,-7-1 0 0,1-4 0 0,0-5 0 16,0 4 0-16,-6-9 0 0,6 0 0 0,-11 0 0 16,5 0 0-16,6-9 0 0,0-1 0 0,0 5 0 15,-6-9 0-15,1 4 0 0,-1-4 0 0,0-5 0 0,1-5 54 16,-6 0 8-16,5 0 2 0,-5-5 0 0,11-5-52 0,-11 5-12 15,-5-4 0-15,5-6 0 0,0 1 0 16,0 4 0-16,0-4 0 0,0-1 0 0,0 6 0 0,0-6 0 16,0 1 0-16,0 4 0 0,0 10 0 0,0-4 0 15,0-1 0-15,0 0 0 0,0 5 0 0,0 5 0 16,5-1 0-16,0 6 0 0,-5 0 0 0,6 4 0 16,-6 10 0-16,0 0 0 0,0 0 0 0,0 0 0 15,11 10 0-15,5-1 0 16,-5 6-253-16,-6-6-54 0,-5-9-10 0,11 53-3 0</inkml:trace>
  <inkml:trace contextRef="#ctx0" brushRef="#br0" timeOffset="-212822.73">15947 10954 1728 0,'0'0'38'0,"0"0"8"16,0 0 2-16,0 0 0 0,0 0-39 0,0 0-9 0,16-5 0 0,-10 0 0 15,-6 5 53-15,0 0 9 0,0 0 2 0,0 0 0 16,5-9-103-16,-5 9-20 0,0 0-4 0,22 0-1 0</inkml:trace>
  <inkml:trace contextRef="#ctx0" brushRef="#br0" timeOffset="-169249.73">1874 620 939 0,'0'0'41'0,"6"9"10"0,10 1-41 0,-16-10-10 0,-6 10 0 0,-4-10 0 16,4 4 64-16,6 6 12 0,0-5 1 0,6 4 1 16,-6-9-1-16,0 0 0 0,0 0 0 0,0 0 0 15,-17 5-32-15,17-5-6 0,0 0-2 0,0 0 0 31,0 0 3-31,0 0 1 0,11 10 0 0,-11-10 0 0,0 0-14 0,0 0-3 16,-5-15-1-16,5 15 0 0,0 0-15 0,5-9-8 16,1-6 10-16,-1-4-10 0,-5 0 8 0,0 0-8 15,5 4 0-15,-5 6 0 0,6-6 0 0,-1 1 0 16,1 0 0-16,4 4 0 0,-10 10 9 0,0 0-9 0,11 0 8 0,5 5-8 16,-16-5 0-16,11-10 8 0,-11 1-8 0,6-1 0 15,-6 10 0-15,0 0 0 0,0 0 8 0,5-5-8 16,0-4 0-16,1 4 8 15,-1 0-8-15,6-9 8 0,-11 14 1 0,0 0 0 0,0 0 0 0,5 4 0 0,-5-4-9 16,0 0 0-16,0 0 0 0,0 0 0 0,0 0 0 16,0 0 0-16,0 0-10 0,6 10 10 0,-1 4 0 0,-5-4 0 15,0-10 0-15,0 10 0 0,0 4 0 0,0 5 0 16,-5-4 0-16,5 4 0 0,0 10 9 0,0-1-9 16,0-8 0-16,-6-1 9 0,6 5-9 0,-5 5 8 15,5 0-8-15,0-5 8 0,0 0-8 0,5-5 0 0,-5-5 0 0,6 1 0 16,-6-6 0-16,0 1 0 0,0-10 0 0,0 0 8 31,0 0-8-31,0 0-11 0,11-5 3 0,-11 5 0 0,5 0 24 0,6 0 4 0,0 0 2 16,0 0 0-1,-11 0-22-15,5-5 0 0,0-4 0 0,1-6-8 16,-1 1 8-16,1-1 0 0,-1 1 0 0,6 0 0 0,-6 4 0 0,-5-4 0 0,6-6 0 16,-1 6 0-16,-5-5 0 0,5-1 0 0,1 11 0 0,-6-6 0 15,0 15 0-15,11-4 0 16,-11-16 0-16,5 11 0 0,-5 9-19 0,0-10 2 0,0 10 0 0,5-5 0 15,1 1 32-15,-1-6 6 0,-5 0 2 0,0 10 0 16,0 0-15-16,0 0-8 0,0 0 8 0,0 0-8 16,0 0 8-16,0 0-8 0,0 0 8 0,0 0-8 15,0 0 11-15,6 10-3 0,4-5 0 0,-4 14 0 0,5 5 0 16,-6-5 0-16,-5 0 0 0,5 1 0 0,1-1-8 16,5 5 10-16,-6 0-10 0,0 0 10 15,1-5-10-15,5 0 10 0,-6-9-10 0,0 4 10 16,1 6-10-16,-1-6 0 0,1-4 0 0,-1-1 0 0,0 1 0 0,1-1-11 15,-6-9 3-15,0 0 0 16,0 0-133-16,5 5-27 0</inkml:trace>
  <inkml:trace contextRef="#ctx0" brushRef="#br0" timeOffset="-168688.73">1971 313 403 0,'0'0'36'15,"0"0"-36"-15,0 0 0 0,0 0 0 0,0 0 214 0,0 0 36 0,0 0 7 0,0 0 2 0,0 0-120 0,0 0-24 16,0 0-5-16,0 0-1 0,0 0-61 0,0 0-12 0,0 0-2 0,0 0-1 0,0 0-13 0,0 0-2 16,0 0-1-16,0 0 0 0,6 9-1 0,-6-9 0 15,0 0 0-15,0 0 0 16,0 0 7-16,16 0 1 0,-16 0 0 0,11-5 0 0,-6 5 4 0,11 0 0 15,-5 5 1-15,-11-5 0 0,0 0-4 0,11 0-1 32,5-5 0-32,-5 5 0 0,0 5 0 0,0-5 0 15,0-9 0-15,-1 4 0 0,1 0-11 0,-11 5-2 16,11 0-1-16,0 0 0 0,0 0-10 0,-1 0 0 16,-4-5 9-16,-1 0-9 0,-5 5 14 0,0 0-2 0,11 0 0 15,-11 0 0-15,0 0-12 0,0 0-16 0,0 0 3 0,0-14 1 16,0 9 12-16,0 5 0 0,0 0 0 0,0 0 0 15,-16-14 0-15,10 4 0 0,6 10 0 0,-16-5 0 16,5-9 0-16,1 4 0 0,-1 1 0 0,11 9 0 16,0 0 0-16,0 0 16 0,0 0-3 0,0 0-1 15,-6-5-12-15,-4 0-16 0,10 5 3 0,0 0 1 16,0 0-5-16,0 0-1 0,0 0 0 0,0 0 0 16,0 0-106-16,0 0-20 0,0 0-5 0,0 0-728 0</inkml:trace>
  <inkml:trace contextRef="#ctx0" brushRef="#br0" timeOffset="-168263.73">2414 548 1141 0,'0'0'50'0,"0"0"11"0,0 0-49 0,0 0-12 0,0 0 0 0,0 0 0 15,0 0 104-15,0 0 17 0,6 5 4 0,-6-5 1 16,0 0-27-16,0 0-6 0,0 0-1 0,0 0 0 16,0 0-15-16,11 4-3 0,-1 1-1 0,1 0 0 15,0 9-41-15,0-4-8 0,0 4-1 0,-1-9-1 16,1-5-3-16,-5 0-1 0,5 0 0 0,-1 0 0 31,1 0-10-31,-11 0-8 0,0 0 9 0,11-5-9 16,0 10 8-16,-6-5-8 0,-5 0 0 0,0 0 0 15,11 0-83-15,0 0-22 0,-6 10-5 0</inkml:trace>
  <inkml:trace contextRef="#ctx0" brushRef="#br0" timeOffset="-167763.74">2776 461 1036 0,'-10'-24'46'0,"10"24"10"0,0 0-45 16,0 0-11-16,0 0 0 0,0 0 0 0,0 0 73 0,0 15 13 0,5 4 2 16,-5-19 1-16,0 0-40 0,0 0-8 0,0 0-1 0,5 14-1 15,1 6 20-15,-1-6 4 0,1 0 1 0,-1 1 0 16,6-1 0-16,-6 10 0 0,1 0 0 0,4-5 0 15,-4 1-52-15,-1-1-12 0,1-5 0 0,-1 1 0 16,0-1 0-16,6 0 0 0,-5 1 0 0,-1-5 0 16,6 4 40-16,-6 0 6 0,-5-14 1 0,0 0 0 15,0 0-35-15,0 0-12 0,0 0 0 0,0 0 9 16,6 10-1-16,-6-10-8 0,10 14 12 0,-10-14-4 16,0 0-8-16,0 0 0 0,0 0 0 0,0 0 8 0,0 0-8 0,0 0 0 0,0 0 0 0,6-4 8 15,-1-6-8-15,-5 10 12 16,0 0-12-16,0-10 12 0,6 1 0 0,-6-1 0 0,0 1 0 0,5-1 0 15,-5-5 5-15,5 1 2 0,1 4 0 0,-1 1 0 16,-5 9-1-16,6-10 0 0,-1-9 0 0,0 5 0 16,1-6-4-16,-6 11-1 0,11-1 0 0,-11 10 0 15,0 0-13-15,5-14 9 0,0-10-9 0,1 5 8 0,-1 4-8 0,1 1 0 16,-6-1-10-16,5 1 10 0,1 4 0 16,-1 1 8-16,-5 9 1 0,0 0 0 0,0 0-19 0,0 0-4 15,0 0-1-15,0 0 0 31,5 5-112-31,-5-5-22 0,6-10-5 0,-6 10-463 16,0 0-93-16</inkml:trace>
  <inkml:trace contextRef="#ctx0" brushRef="#br0" timeOffset="-167203.74">2625 236 864 0,'0'0'76'0,"0"0"-60"16,0 0-16-16,0 0 0 0,0 0 92 0,0 0 16 15,0 0 4-15,16 4 0 0,-5 11-39 0,0-15-7 16,-11 0-2-16,0 0 0 0,11 0 0 0,0 0 0 0,-11 0 0 0,10 0 0 0,1 10-51 0,0-6-13 31,5 1 0-31,-5 0 0 0,-11-5 0 0,11 5 0 0,0 4 0 0,5-9 0 16,-16-9 54-16,11 9 8 15,-1 9 2-15,1-9 0 0,-5-9-64 0,-1-1-8 16,0 1-4-16,1-1-1 0,-1 5 21 0,-5 5 4 16,0-10 0-16,11 6 1 0,-6-1-4 0,-5 5-1 15,6-10 0-15,-6 10 0 0,11 5 1 0,-11-5 0 16,0 0 0-16,0 0 0 0,0 0-1 0,0-10-8 16,0 1 12-16,0 9-4 0,0 0-8 0,0 0 0 15,0 0 9-15,0 0-9 0,-6-15 0 0,6 15 0 16,0 0 0-16,0 0 0 15,-5-9-17-15,-6-6-8 0,0 6-2 0,11 9 0 0,0 0 27 0,-11-5 0 0,-5-9 0 0,5 14 0 16,6-15 16-16,5 15 9 0,0 0 2 16,0 0 0-16,-11 0-27 0,6-9 0 0,-1 9 0 0,6 0 0 31,0 0-16-31,0 0-9 0,0 0-2 0,0 0-860 0</inkml:trace>
  <inkml:trace contextRef="#ctx0" brushRef="#br0" timeOffset="-166778.74">3225 418 1036 0,'0'0'46'0,"0"0"10"0,16 15-45 0,-16-15-11 31,0 0 0-31,0 0 0 0,0 0 76 0,0 0 14 15,0 0 2-15,16-5 1 0,-5 10 5 0,5-5 1 0,0 0 0 16,1 4 0-16,-1 6-70 0,-16-10-13 0,0 0-4 0,0 0 0 16,21 5 12-16,-4-5 1 0,-17 0 1 0,0 0 0 15,0 0 0-15,0 0 0 0,0 0 0 0,10-5 0 16,-10 5-26-16,0 0-16 0,11 0 3 0,-11 0 0 16,11-5-31-1,-11 5-5-15,0 0-2 0,0 0 0 0,0 0-113 0,0 0-22 16,0 0-5-16,11 19-1 0</inkml:trace>
  <inkml:trace contextRef="#ctx0" brushRef="#br0" timeOffset="-166607.74">3295 605 1087 0,'0'0'48'0,"0"0"10"0,0 0-46 0,0 0-12 0,0 0 0 0,0 0 0 0,16 5 93 0,0-5 17 15,1 0 3-15,-17 0 1 0,0 0-45 0,21 0-9 31,1 10-1-31,-22-10-1 0,0 0-29 0,0 0-5 16,0 0-2-16,0 0 0 0,0 0-30 0,0 0-7 16,16 0-1-16,-5 0-761 0</inkml:trace>
  <inkml:trace contextRef="#ctx0" brushRef="#br0" timeOffset="-166199.74">3738 725 1267 0,'0'0'28'0,"0"0"5"0,0 0 2 0,0 0 1 0,0 0-36 0,0 0 0 0,0 0 0 0,-5-9 0 16,5-6 0-16,-6 6 0 0,1-1 0 0,-1 1 0 16,1-6 58-16,0 6 5 0,5-15 1 0,-6 4 0 15,1 6-52-15,-1-5-12 0,1-5 0 0,0 5 0 0,5-1 54 16,-6 1 8-16,1 0 2 0,5 5 0 0,0-10-52 0,0 0-12 31,-6 4 0-31,6 1 0 0,0 0 0 0,0 5 0 16,0-6 0-16,6 6 0 0,-6-5 0 0,5 4 0 15,1 6 0-15,-6-6 0 0,5 1 0 0,-5-1 0 16,5 6 0-16,1-1 0 0,-6 5 0 0,0 5 0 16,0 0 0-16,0 0 0 0,5-9 0 0,-5 9 0 15,6-5 0-15,-6 5 0 16,0 0-48-16,10 10-13 0,-10-10-3 0,11 4 0 0</inkml:trace>
  <inkml:trace contextRef="#ctx0" brushRef="#br0" timeOffset="-165857.74">3954 591 1036 0,'0'0'23'0,"0"0"5"0,0 0 0 0,0 0 1 0,0 0-29 0,0 0 0 0,0 14 0 0,0-14 0 0,0 0 57 0,0 0 6 0,0 0 1 0,0 0 0 16,5-9 0-16,-5-1 0 0,0-4 0 0,0 4 0 16,0 1-52-16,0-1-12 0,0-9 0 0,-5 9 0 15,5 1 0-15,0-6 0 0,-5 6 0 0,5-11 0 16,0 1 0-16,0 5 0 0,0-1 0 0,0 1 0 0,-6 0 54 15,6-1 8-15,0 10 2 0,6-4-547 16,-1-1-109-16</inkml:trace>
  <inkml:trace contextRef="#ctx0" brushRef="#br0" timeOffset="-165654.74">4143 538 1267 0,'0'0'28'0,"0"0"5"0,0 0 2 0,0 0 1 0,0 0-36 0,0 0 0 0,0 19 0 0,0-4 0 16,0-15 58-16,-5 14 5 0,-1-4 1 16,1 4 0-16,-6 1 0 0,6-6 0 0,-1 6 0 0,1-6 0 15,5 1-52-15,0-10-12 0,-11 14 0 0,11-14 0 16,-5 10-151-1,5-10-33-15,0 0-6 0,-11 14-2 0</inkml:trace>
  <inkml:trace contextRef="#ctx0" brushRef="#br0" timeOffset="-165260.74">4305 596 806 0,'0'0'36'0,"0"0"7"0,0 0-35 0,0 0-8 15,0 9 0-15,0-9 0 0,0 0 104 0,0 0 20 16,0 0 3-16,0 0 1 0,0-19-52 0,0 5-9 15,-5-1-3-15,5 1 0 0,0 0-51 0,-6 4-13 16,6 10 0-16,-5-10 0 0,5-9 34 0,-5 5 4 16,5-5 1-16,0-1 0 0,-6 1-28 0,1 0-11 0,-1 0 8 0,6 4-8 15,-5 1 0-15,0 0 8 0,5-1-8 0,0-4 0 16,0 0 13-16,0 0-2 0,0-1-1 0,0 11 0 16,0-1-1-16,0 0 0 0,0 1 0 0,-6 4 0 15,6 5-58-15,0 0-12 16,0 0-3-16,0 0-640 0</inkml:trace>
  <inkml:trace contextRef="#ctx0" brushRef="#br0" timeOffset="-164997.74">4511 601 918 0,'0'0'40'0,"0"0"9"0,0 0-39 0,0 0-10 15,0 0 0-15,0 0 0 0,0 0 80 0,0 0 13 16,5-5 3-16,6-10 1 0,-6-4-77 0,1-5-20 31,-1 5 0-31,-5 0 0 0,5-5 56 0,-5 5 7 16,0-5 1-16,0 0 1 0,-5-5-34 0,5 5-7 16,-11-5-2-16,6 0 0 0,-6 0-11 0,6 0-3 15,-6 5 0-15,0 0 0 0,0 0 0 0,0 5 0 16,1-5 0-16,-1 15 0 0,0-11 14 0,-5 6 2 15,10-10 1-15,-5 5 0 0,1 19-25 0,-1-10 0 16,5-9 0-16,1 9-763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51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607 1625 460 0,'0'0'20'0,"-5"0"5"0,10 5-25 0,-5-5 0 16,0 5 0-16,6-5 0 0,-1 0 133 0,-5-5 22 0,5 5 4 0,-5 0 1 16,0 0-128-16,0 0-32 0,0 0 0 0,6 0 0 15,-6 0 57-15,0 0 6 0,0 0 1 0,0 0 0 0,0 0-13 0,0 0-3 16,0 0 0-16,0 0 0 0,0 0-2 0,0 0-1 15,0 0 0-15,0 0 0 16,-16 9-8-16,5 1-1 0,11-10-1 0,-16 10 0 0,5-1-12 0,0 6-3 16,0-6 0-16,0-4 0 0,1 0-32 0,-7 0-6 15,7-5-2-15,4 9 0 0,-10-4 40 0,5 0 7 16,0 4 1-16,6-4 1 16,-6 5-21-16,0 4-8 0,0 1 0 0,1-6 0 15,-7-4-19-15,7 0-9 0,-1 4-3 0,-5 1 0 0,5 4 31 0,0 1 0 16,0 4 0-16,0-4 0 0,1-11 45 0,-1 6 15 15,0 0 4-15,6 4 0 0,-6-4-64 0,5-6 0 0,1 6-9 16,-6 0 0-16,6-1 9 0,-6 1 16 0,6-5-4 0,5-5-1 31,-6 9 1-31,-5-4 1 0,11-5 0 0,-5 10 0 16,-6-1-5-16,6 1 0 0,-1-1-8 0,6-9 12 0,-10 10-12 0,10-10 11 0,-6 10-11 0,1-1 10 16,-1 1-10-16,1-1 0 0,5 6 0 0,0-15 8 15,-11 9-8-15,11 1 0 0,-5 0 0 0,5-10 8 16,0 0-31-16,0 0-6 15,-6 9-2-15,6-9 0 0,0 0 31 0,-5 10 0 0,0 4 0 0,5-14 0 16,0 0 19-16,0 0 9 0,-11 5 3 0,11-5 0 16,-6 10-31-16,1-1 0 0,0 1 0 0,-1-1 0 15,6-9 8-15,-11 5-8 0,6 5 0 16,5-10 0-16,0 0-20 0,-5 9-11 0,-1 1-1 0,6-10-1 16,0 0 55-16,-11 10 11 0,11-10 3 0,0 0 0 0,0 0-7 0,-5 9-1 15,5-9 0-15,0 0 0 16,0 0-45-16,0 0-10 0,0 0-1 0,0 0-1 0,0 0 29 0,-5 5-9 15,-1 5 9-15,6-10 0 0,0 0 0 0,-5-5-8 16,5 5 8-16,0 0 0 31,-6-15-30-31,1 6-1 0,5 9 0 0,-5-10 0 0,5 1 31 0,0-6 0 0,0 6 0 16,0-1 0-16,0 0 16 0,0 10 8 0,0 0 3 0,0 0 0 0,0-14-27 0,0 4 8 0,0 10-8 16,0-9 0-16,0-6 0 0,5 6 0 0,-5 9 0 15,0 0 0 1,0-10-18-16,0 10-9 0,0-9-1 0,0 9-1 0,0 0 52 0,0 0 10 0,0 0 3 0,0 0 0 31,0 0-26-31,0 0-10 0,0 0 8 0,0 0-8 0,0 0 11 0,0 0-3 0,0 0-8 0,0 0 12 16,0 0-4-16,0 0 0 0,0 0-8 0,-5 9 12 15,5-9-1-15,0 15-1 0,0-1 0 0,-6 0 0 16,6-14-10-16,0 10 0 0,0 4 0 0,0-4 0 16,0-10 0-16,0 14-9 0,0-4 9 0,0-10-13 15,0 0 13-15,0 14 0 0,6-4 0 0,-6-10 0 16,0 0 0-16,0 0 0 0,0 0 0 15,0 0 0-15,5 10 0 0,-5-10 8 0,0 0 0 0,0 0-8 0,11 4 26 0,5 1-2 16,-5 0 0-16,-11-5 0 0,0 0 10 0,16-5 2 31,-5 5 0-31,5 0 0 0,-5 0-7 0,0 0-1 16,5-5 0-16,-5 5 0 0,-1 5-6 0,7-5-2 0,-17 0 0 0,10 0 0 16,-10 0-10-16,11 0-2 0,5 5-8 0,-16-5 12 0,0 0 1 0,11-5 0 15,0 10 0-15,-11-5 0 16,16 5-136-16,-16-5-27 0,0 0-6 0,11-5 0 0</inkml:trace>
  <inkml:trace contextRef="#ctx0" brushRef="#br0" timeOffset="864">1050 1515 403 0,'0'0'17'0,"0"0"5"0,0 0-22 0,0 0 0 0,0 0 0 0,0 0 0 16,0 0 126-16,0 0 21 0,0 0 4 0,0 0 1 15,0 0-62-15,0 0-12 0,0 9-2 0,0-9-1 16,0 0-8-16,0 10-2 0,0-10 0 0,0 0 0 15,0 0 3-15,0 0 0 0,0 0 0 0,0 14 0 16,0 1-1-16,0-15 0 0,0 0 0 0,0 0 0 16,0 0-19-16,0 0-4 15,0 0-1-15,0 0 0 0,0 0-7 0,0 0 0 16,0 0-1-16,0 0 0 0,0-10-7 0,0 0-2 0,0 1 0 0,0-1 0 0,0-4-7 0,-5-1-2 16,5 1 0-16,0 4 0 0,0-9-4 0,0 5-1 15,0-1 0-15,5 1 0 16,-5-5-12-16,0 4 0 0,0 1 0 0,0-5 0 0,6 4 0 0,-6-4 0 15,0 5 0-15,0-10-10 16,5 0 10-16,-5 0 0 0,0 4 0 0,5-4 0 0,-5 5 0 0,0 0 0 16,0 0 8-16,0 4-8 0,6 1 0 0,-6-5 8 15,0 4-8-15,0 6 0 0,5-6 0 0,1 6 0 16,-6-10 0-16,0 4 0 0,0 6 0 16,0-6 12-16,0 10-2 0,0 1-1 0,0 4-21 0,0 0-5 0,0 0-1 0,0 0 0 31,0 0-98-31,0 0-20 0,0 0-4 0,0 0-780 0</inkml:trace>
  <inkml:trace contextRef="#ctx0" brushRef="#br0" timeOffset="1802">1234 1539 288 0,'0'0'12'0,"0"0"4"0,-6-5-16 0,6 5 0 0,0 0 0 0,0 0 0 16,0 0 225-16,-5-5 43 0,0 0 8 0,5 5 1 0,-6-9-150 0,6 9-31 16,0 0-5-16,0 0-2 0,0-5-11 0,0-5-2 15,-5-4-1-15,-1-1 0 0,6 1-22 0,0 4-4 16,6-4-1-16,-6 4 0 0,5-4-16 15,-5 4-3-15,0-4-1 0,6-1 0 0,-6 1-12 0,0-5-4 16,5-5 0-16,0 14 0 0,-5 10-12 0,0-9 0 31,0-15 8-31,6 0-8 0,-12 9 0 0,6-9 8 16,6 10-8-16,-6-5 0 0,0 4 8 0,-6 1-8 0,6-1 0 0,0 1 9 0,0 4-9 0,0 6 0 16,-5-6 0-16,0 0 0 15,5 1-50-15,-6 4-12 0,-5-9-2 0,11 4-1 16,-5 5-44-16,0-4-9 0,-1-1-2 0,1 0 0 15,-1 6 18-15,6-6 3 0,-10 0 1 16,10 1 0-16,-6-1 41 0,6 10 8 0,0 0 1 0,0 0 1 0,0-5 58 0,-5-4 11 16,5-6 2-16,0 15 1 0,-6-4-17 0,6 4-8 0,0 0 8 15,0 0-8-15,0 0 32 0,0 0 0 0,-5-10 1 0,0 0 0 16,5 10 27-16,0 0 4 0,0 0 2 0,0-4 0 16,0 4-2-16,0 0 0 0,0-10 0 0,0 10 0 15,0 0 6-15,0 0 1 0,0 0 0 0,0 0 0 16,0 0-15-16,5-10-4 0,0-4 0 0,1 4 0 15,-1 5-24-15,1-4-4 0,4-1-2 0,-10 10 0 16,11 0-10-16,0 0-1 0,0-9-1 0,0 4 0 31,-1 0-30-31,1 0-5 0,0 5-2 16,5 0 0-16,6 5 58 0,-11 0 11 0,5-5 2 0,0 0 1 0,6 9-20 0,-6-4-4 0,0-5-1 0,0 0 0 16,0 5 0-16,-5 0 0 15,6 4 0-15,-7-4 0 0,1 5-2 0,-5-5-1 0,4 4 0 0,-10-9 0 16,-5 10 7-16,5-10 2 0,5 10 0 0,1 4 0 0,-6 10-26 15,0-10 0-15,0-14 0 0,-11 10 0 0,6 4 0 0,-6 1-20 16,-5-10 3-16,-1 9 1 0,1-4 16 0,0-1 0 16,0 6 0-16,-1-1 0 0,1-4 0 0,5 4 20 15,1-4-2-15,4-1-1 16,-5 1-17-16,6-5 0 0,5-5 0 0,0 0 0 0,0 0 0 0,0 0-17 16,5 14 3-16,-5-14 1 0,0 0 13 0,0 0 0 15,0 0 0-15,11 14 0 0,5 1 8 0,1-6-8 16,-7-4 0-16,7 0 0 0,-1 0 13 0,5 0-4 0,-4 4-1 15,-1 1 0-15,-16-10-8 0,11 9 0 0,5 1 0 0,0 4 0 16,0-4 0-16,6 4 0 0,0-4 0 16,-1 4 0-1,6 1 53-15,-5 4 9 0,-1-5 2 0,6 6 0 16,0 4-52-16,-5-5-12 0,0-5 0 0,-1 6 0 0,1-1 0 0,-6 0 0 16,6-9 0-16,-6 4 0 0,0-9 0 0,-5 4 0 0,5 1 0 15,-5-5 0-15,0 9 0 0,0-9 0 0,-6 5 0 0,6-6 0 16,-11-4 0-16,0 0 0 0,5 5 0 0,-5-5 0 15,0 0 0-15,0 0 0 16,6-9 0-16,-6 9 0 0,0 0-100 16,0 0-22-16,0-5-5 0,5-5-649 0,-5 10-131 0</inkml:trace>
  <inkml:trace contextRef="#ctx0" brushRef="#br0" timeOffset="3396">2012 247 799 0,'0'0'35'0,"0"0"8"0,0 0-35 0,0 0-8 0,0 0 0 0,0 0 0 16,0 0 64-16,0 0 10 0,0 0 2 0,0 0 1 15,0 0-5-15,0 0-2 0,0 0 0 0,0 0 0 16,0 0-18-16,0 0-4 0,0 0-1 0,0 0 0 15,0 0 26-15,0 0 6 16,0 0 1-16,0 0 0 0,0 0-24 0,0 0-5 0,0 9-1 0,-6 1 0 16,6 4-4-16,0 6-1 0,6-1 0 0,-6 0 0 0,0-5-22 15,-6 1-5-15,6-1-1 0,0 5 0 0,0-4 38 0,0-1 7 16,0-4 2-16,6 4 0 0,-6 1-54 16,0-1-10-16,5-4 0 0,-5 4 0 0,0-4 0 0,6-1 0 15,-6 1 0-15,5 0 11 0,-5-10-11 16,0 0 0-16,0 0 0 0,0 9 0 31,0-9-38-31,0 0-3 0,0 0-1 0,0 0 0 16,0 0-160-16,0 0-32 0,0 0-6 0</inkml:trace>
  <inkml:trace contextRef="#ctx0" brushRef="#br0" timeOffset="3934">1925 223 460 0,'-5'-19'20'0,"5"19"5"0,0 0-25 0,5-10 0 16,-5 10 0-16,6-5 0 0,-6 5 121 0,0 0 19 0,0 0 4 0,5-5 1 16,1-9-53-16,-1 4-10 0,-5 6-2 0,5-11-1 15,1 6-36-15,-1 4-7 0,-5 5-2 0,0 0 0 16,0 0-3-16,0 0-1 0,16 5 0 0,-5-5 0 15,-5-5 34-15,4-5 6 0,-10 10 2 0,11 0 0 16,0 0-24-16,0 5-5 0,5 5-1 0,-5-6 0 16,0-8 2-16,5 4 1 15,-5 0 0-15,-1 4 0 0,7 6-2 0,-1-5-1 16,-5-5 0-16,5 0 0 0,-5 5-9 0,5-1-1 0,0 6-1 0,-5 4 0 16,5-4-6-16,-5 4-1 0,0 1 0 0,5-1 0 15,-16-14 1-15,11 0 0 0,-11 0 0 0,10 15 0 16,1 4 11-16,0 5 3 0,0-10 0 0,-6 5 0 0,6-4-39 15,-11-15-18-15,-11 14 2 0,11-4 0 16,-5 4 25-16,5-4 6 0,0-10 1 0,0 19 0 0,-6-4-16 0,1-1-18 16,5 0 4-16,-5 1 1 0,-6-6 13 0,0 6 0 15,0-1 0-15,0 1 0 0,-10-6-10 0,10-4 10 16,-5 5-10-16,0-6 10 0,-1 6-11 0,7-5 11 16,-7 0-12-16,1 4 12 0,0-4-19 0,0 0 3 15,0 0 1-15,5-1 0 16,11-4-14-16,0 0-3 0,-11 0-1 0,11 0 0 15,0 0-11-15,0 0-1 0,0 0-1 0,0 0 0 16,0 0-6-16,0 0 0 0,0-9-1 0,5 4 0 31,1-5-25-31,-1 1-5 0,1-1-1 0,-1 1-734 0</inkml:trace>
  <inkml:trace contextRef="#ctx0" brushRef="#br0" timeOffset="4379">2579 564 576 0,'0'0'25'0,"0"0"6"16,0 0-31-16,0 0 0 0,0 0 0 0,0 0 0 0,0 0 181 0,0 0 31 15,0 0 5-15,0 0 2 0,0 0-119 0,0 0-24 16,0 0-5-16,5-5-1 0,-5 5-31 0,0-10-7 15,-5 1 0-15,5 4-1 0,-5-5-8 0,-1 6-2 16,1-6 0-16,-1 5 0 0,1-4-12 0,5 9-9 31,0 0 12-31,-5 0-12 0,-6 0 13 0,0 0-4 16,11 0-1-16,-11 4 0 0,0 6 4 0,6-5 1 0,-11 0 0 0,5-1 0 0,0 6 3 0,0 0 0 16,6-1 0-16,5 6 0 0,0-1-16 0,0 0 0 15,-11-4 0-15,6 0 0 0,5 4 10 0,5-4-1 16,-5-10 0-16,0 0 0 15,0 9 2-15,0-9 0 0,11 15 0 0,-11-15 0 0,5 4 0 0,-5-4 0 16,11 10 0-16,-11-10 0 0,11 5-11 0,0 0 8 16,5 4-8-16,-16-9 8 0,0 0-8 0,11-9 0 15,0 4 0-15,-11 5 0 0,5-5 0 0,6 5-11 16,0 0 11-16,-1-5-8 0,1-4 8 0,-5-6 0 0,-1 6-9 0,6 4 9 16,-6-10-68-16,-5 6-10 15,6-6-2-15,-6 6 0 0,0-1-62 0,5 1-13 16,-5-1-2-16,0 10-271 0,0 0-53 0</inkml:trace>
  <inkml:trace contextRef="#ctx0" brushRef="#br0" timeOffset="4670">2595 506 345 0,'0'0'31'0,"0"0"-31"0,0 0 0 0,0 0 0 16,0 0 107-16,0 0 15 15,0 0 3-15,0 0 1 0,0 0-23 16,0 0-5-16,0 0-1 0,0 0 0 0,0 0-51 0,0 0-10 0,0 0-3 0,11 5 0 16,-6 5 55-16,1-1 10 15,-6-9 2-15,0 0 1 0,5 10-43 0,1-1-9 0,-1 6-1 0,0 4-1 16,1-5 2-16,-1 6 1 0,1-1 0 0,4-5 0 15,-10 1-5-15,6-6-1 0,-6 6 0 0,5-6 0 0,6 6-18 0,-11-6-4 16,0-9-1-16,0 0 0 0,0 0-10 0,5 0-3 16,6 0 0-16,-5 0 0 0,4 0-8 0,-4-5 0 15,-1 1 0-15,1-6 0 0,-1 0 0 0,0 1 0 16,1-6 0-16,-1 1 8 0,-5 0-8 0,6-1 0 16,-6-4 0-16,0 5 8 0,0 4-8 0,5 0 0 15,0 1 0-15,-5 9 0 0,0 0 0 0,0 0 10 16,0-10-10-16,6 1 10 0,-6 9-27 0,0 0-6 15,0 0-1-15,0 0 0 16,0 0-64-16,0 0-14 0,0 0-2 0,0 0-482 16,0 0-96-1</inkml:trace>
  <inkml:trace contextRef="#ctx0" brushRef="#br0" timeOffset="4880">3017 756 576 0,'16'9'51'0,"-16"-9"-41"0,0 0-10 0,0 0 0 16,0 0 104-16,0 0 20 15,0 0 3-15,0 0 1 0,0 0-35 0,0 0-6 16,0 0-2-16,0 0 0 0,5-9-9 0,-5 9-1 0,11-10-1 0,-11 1 0 16,0-6-13-16,-5 1-2 0,-1-1-1 0,1-4 0 15,-6 0-31-15,0-5-7 0,0 5 0 0,1 0-1 16,4-5-11-16,1 9-8 0,-6-9 12 0,6 5-12 0,-1 0 14 0,6 4-4 16,0 1-1-16,0 4 0 15,0 1-28-15,0 9-5 0,0-5-2 0,0 5-810 16</inkml:trace>
  <inkml:trace contextRef="#ctx0" brushRef="#br0" timeOffset="5051">2871 540 1566 0,'0'0'34'0,"11"5"7"0,-1-5 2 0,1 0 1 0,0 0-35 0,11 0-9 0,-1 4 0 0,1 1 0 0,-17-10 145 16,11 5 27-16,1 0 6 0,4 0 1 0,-10-4-154 0,5 4-25 15,-5 4-16-15,5 1 3 16,-16-5 21-16,11 0 5 0,0-5 1 0,-11 5 0 0,0 0-14 0,0 0-10 16,11 0 2-16,-11 0-644 0,0 0-128 0</inkml:trace>
  <inkml:trace contextRef="#ctx0" brushRef="#br0" timeOffset="5395">3449 602 1497 0,'0'0'32'0,"0"0"8"0,0 0 0 0,0 0 4 0,0 0-36 0,5-9-8 0,1-1 0 0,-1-4 0 0,-5 14 53 0,5-10 9 16,1-4 2-16,-1 4 0 0,1-4 0 0,-1-1 0 15,6 1 0-15,-6 4 0 0,6-4-8 0,-6-1 0 16,1-4-1-16,-1 5 0 0,6 4-37 0,-6-4-7 16,1-1-2-16,-1 1 0 0,1-1-9 0,-1 6 0 15,0-6 0-15,1 6 0 0,-1-1 0 0,-5 5 0 16,0 5 0-16,6-9 0 15,-6 4-100-15,0 5-23 0,0 0-4 0,0 0-1 0</inkml:trace>
  <inkml:trace contextRef="#ctx0" brushRef="#br0" timeOffset="5614">3470 252 1497 0,'0'0'32'0,"0"0"8"0,0 0 0 0,0 0 4 0,6 9-36 0,-1 1-8 0,-5-10 0 0,11 14 0 16,-6 10 53-16,1-14 9 0,5 4 2 0,-1-4 0 16,1 4 0-16,0 1 0 0,0-6 0 0,0 6 0 15,5 4 0-15,-5-5 0 0,-1 6 0 0,7-6 0 16,-1 0-52-16,-5 1-12 0,5-1 0 0,0-4 0 16,0 4-100-16,-5-9-22 0,0 5-5 15,5-10-1-15</inkml:trace>
  <inkml:trace contextRef="#ctx0" brushRef="#br0" timeOffset="5941">3881 84 403 0,'0'0'36'0,"0"0"-36"0,0 0 0 0,0 0 0 16,0 0 148-16,0 0 22 0,0 0 5 0,16 4 1 15,-16-4-90-15,0 0-18 0,0 0-3 0,6 0-1 16,-6 0 0-16,10 10 0 0,1-10 0 0,0 10 0 16,0-1-51-16,-11-9-13 0,5 5 0 0,6 5 0 15,0-1 54-15,-6 10 8 0,1 1 2 0,-1-1 0 16,0 0 0-16,6 0 0 0,-11 5 0 15,6 0 0-15,-1 0-64 0,0 0-13 0,-5-5-3 0,6 1 0 16,-6 4 26-16,0 0 5 0,-6-5 1 0,1-5 0 16,5 1-64-16,-5-6-13 0,-1 1-3 15,6 0 0-15,0-10-51 16,0 0-10-16,-5 4-3 0,-1-4 0 0</inkml:trace>
  <inkml:trace contextRef="#ctx0" brushRef="#br0" timeOffset="6269">3827 16 806 0,'0'0'17'0,"0"0"4"0,5-4 1 0,12-1 2 0,-7 0-24 0,7 5 0 16,-1 0 0-16,5-5 0 0,-4 5 107 0,4 5 17 15,-5-5 3-15,11 10 1 0,-5-1 0 0,5 6 0 31,0-6 0-31,5 6 0 0,-5 4-52 0,0 0-9 16,0-5-3-16,-5 6 0 0,0 8-13 0,-1-4-3 0,-5-9-1 16,1 4 0-16,-7 0-32 0,-4 0-7 0,-1 1 0 0,-5-1-8 15,0 0 8-15,0 0-8 0,-11-4 0 0,6 4 0 16,-6 0 13-16,0 0-4 0,-5-4-1 0,0 4 0 0,-6-5-8 0,1 1 0 16,-6-1 0-16,0 1 0 0,5-1-13 0,6-9-5 15,0 0-1-15,0-5 0 0,5-5 7 0,0 5 2 0,11 0 0 16,0 0 0-1,0 0-71-15,0 0-15 0,0 0-2 0,11-10-460 16,5 1-92-16</inkml:trace>
  <inkml:trace contextRef="#ctx0" brushRef="#br0" timeOffset="6535">4464 607 1076 0,'0'0'48'0,"0"0"9"0,0 0-45 0,0 0-12 16,0 0 0-16,0-10 0 0,-5-4 96 0,5 4 16 0,0 10 4 0,0-9 1 0,0-10-34 0,0 9-7 16,0-9-2-16,0 9 0 15,0-4-30-15,0-1-7 0,0 6-1 0,0-1 0 0,5-4-21 0,1 9-5 16,-6-5-1-16,5 1 0 0,-5 9-9 0,6-10 0 15,-6 10 0-15,5-5-568 16,-5 5-116-16</inkml:trace>
  <inkml:trace contextRef="#ctx0" brushRef="#br0" timeOffset="6881">4616 573 1267 0,'0'0'56'0,"0"0"12"0,5 10-55 0,-5-10-13 0,0 0 0 0,0 14 0 15,5 1 105-15,-5-15 19 0,0 0 3 0,0 0 1 16,0 0-52-16,0 0-9 16,0 0-3-16,0 0 0 15,0 0-51-15,0 0-13 0,0 0 0 0,0 0 0 0,0 0 40 16,0 0 6-16,0 0 1 0,11-5 0 0,-11 5-24 0,6-14-5 0,-1-1-1 0,0 1 0 16,1-1-17-16,-1 1 0 0,-5 0 0 0,6 4 0 15,-1-4-10-15,0-1-6 0,1 1 0 0,-6 9-1 16,11-5 27-16,-6 6 6 0,0-6 0 0,6 10 1 15,0-5-17-15,0 5 0 0,-11 0 0 0,16-5 0 16,-5 5 0-16,5 0-9 0,-16 0 1 0,0 0 0 0,0 0 8 16,16 5 9-16,-5 5-1 0,5-1-8 0,-16-9 8 15,11 15-8-15,-5-1 0 0,4 1 0 0,-10-1 0 0,6-4 0 16,-6-10 0-16,0 14 0 0,0 0 34 0,-6 1 3 16,1-1 1-16,0-4 0 15,5-5-61-15,0-5-12 0,0 0-2 0,0 0-1 31,0 0-118-31,-6 9-23 0,-5-9-5 0,6 0 0 0</inkml:trace>
  <inkml:trace contextRef="#ctx0" brushRef="#br0" timeOffset="7037">4470 160 1497 0,'0'0'32'0,"0"0"8"0,0 0 0 0,0 0 4 0,0 0-36 0,16 5-8 0,-11-10 0 0,-5 5 0 16,0 0 53-16,11 0 9 0,-11 0 2 0,0 0 0 16,0 0-52-16,11 0-12 0,-11 0 0 0,11 5 0 15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03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61 18 630 0,'-11'20'28'0,"11"-20"5"0,0 0-33 0,0 0 0 16,0 0 0-16,0 0 0 0,0 0 97 0,0 0 13 15,-10 0 2-15,10 0 1 0,0 0-31 0,0 0-6 16,0 0-2-16,0 0 0 0,0 0-16 0,0 0-3 16,0 0-1-16,0 0 0 0,0 0-22 0,0 0-4 15,0 0 0-15,0 0-1 0,0 0-6 0,0 0-1 0,0 0 0 0,0 0 0 16,0 0-7-16,0 0-1 0,0 0-1 0,0 0 0 15,0 0 4-15,0 0 1 0,0 0 0 0,0 0 0 16,0 0 2-16,0 0 1 16,0 0 0-16,0 0 0 0,0 0-2 0,0 0 0 15,16 4 0-15,-16-4 0 0,0 0-6 0,0 0-2 0,-11 0 0 16,11 0 0-16,0 0-9 0,0 0 0 0,22 0 0 0,-22 0 8 16,-6-9-8-16,1 4 12 0,5 5-12 0,-11-5 12 15,6 0-12-15,5 5 0 0,0 0 0 0,-6-9 0 16,6 9 10-16,-5-5-10 0,-6 5 12 0,0 0-12 15,11 0 11-15,0 0-11 0,0 0 10 0,0 0-10 16,0 0 12-16,0 0-4 0,0 0-8 0,0 0 12 0,0 0-24 16,0 0-4-16,0 10-2 0,0-6 0 15,-5 6 39-15,5 0 8 0,-6-1 2 0,12 1 0 16,10-1-50-16,-11 1-9 0,-10 0-3 0,5-10 0 0,0 0 59 0,0 0 12 16,0 0 3-16,0 0 0 0,0 0-28 0,11 9-6 15,16-4-1-15,-16-5 0 0,-11 0 4 0,0 0 1 16,0 0 0-16,0 0 0 0,0 0-13 0,0 0 0 15,0 0 0-15,0 0 0 0,0-5 0 0,0 5 0 16,0-9-9-16,0 9 9 0,5-10 0 0,-5 10-9 16,-5-5 9-16,5 5 0 0,10-9 0 0,-10 9 0 15,0 0 12-15,0 0-4 0,0 0-8 0,0 0 0 16,17 0 0-16,-17 0 0 16,-11 0-95-16,-5 4-20 0,5-4-4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14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115 807 741 0,'0'0'16'0,"0"0"3"0,0 0 1 0,0 0 2 0,0 0-22 0,0 0 0 16,0 0 0-16,0 0 0 16,0 0 47-16,0 0 5 0,0 0 0 0,0 0 1 0,0 0-5 0,0 0 0 15,0 0-1-15,0 0 0 0,0 0-5 0,0 0-1 16,0 0 0-16,0-10 0 0,0 10-29 0,0 0-12 15,0 0 11-15,0 0-11 0,0 0 38 0,0 0 2 16,0 0 0-16,0 0 0 0,0-14-11 0,0 14-1 0,0 0-1 0,0 0 0 31,0 0 13-31,0 0 4 0,0 0 0 0,0 0 0 16,0 0-22-16,0 0-4 0,0 0-1 0,0 0 0 0,0 0 39 0,0 0 8 16,0 0 2-16,0 0 0 0,0 0-54 0,0 0-12 15,0 9 0-15,0-9 0 0,0 0 20 0,0 0 8 0,0 0 0 16,0 0 1-16,-5 10-20 0,5-10-9 0,-6 0 8 15,6 0-8-15,-5 5 0 0,5-5 8 0,-6 9-8 0,1-4 0 16,5 5 28-16,0-1 1 0,-5 1 0 0,5-1 0 16,0 6-29-16,0-6-8 0,-6 1-1 0,6 0 0 15,-5 4 24-15,-1 5 5 0,6 5 0 0,0 0 1 16,-5-9 5-16,5-1 1 0,0 5 0 0,-5 5 0 16,5-5-2-16,-6 6 0 15,6-6 0-15,0 5 0 0,0 0-25 0,-5 0 0 0,5 0 0 0,0 0 0 16,0 0 56-16,0-5 7 0,0 5 1 0,-6 0 0 15,6-5-72-15,0 0-15 0,0 1-2 0,0-1-1 0,0 0 26 16,-5 5 0-16,5-5 0 0,0 5 0 0,0-9 8 0,-5-1-8 16,5 0 8-1,0 1-8-15,-6-1 0 0,6 1 8 0,0-1-8 16,0 1 0-16,-5-1 0 0,5 0 9 0,-6-9-9 0,6 5 0 0,0-1 9 0,0-9-9 16,0 10 0-16,0-10 9 0,-5 14-9 0,5-14 0 15,0 0 0-15,0 10 0 0,0-10 0 0,-6 14 0 16,6 6 0-16,0-11 0 0,0-9 0 0,0 0 0 15,0 0 0-15,0 0 0 0,0 0 0 0,0 0 15 16,0 0-1-16,0 0 0 0,0-14-27 0,0-1-6 16,0 6-1-16,0 9 0 0,0 0 20 0,0-10 0 0,0 10-8 15,6-14 8-15,-6-5 14 0,5 4 6 0,-5-4 2 0,6 5 0 16,-1-1-35-16,-5 1-7 0,6-1-2 16,-1 6 0-16,-5-6 22 0,5 6 0 0,1-11 0 0,5 6 0 15,-6 4 0-15,0-4 0 0,1 4 0 0,5 6 0 16,-11 4 0-16,5-5 0 0,6-5 0 0,-6 1 0 15,1-1 0-15,4 5 8 16,-4 0-8-16,5 1 0 0,-1-1 8 0,1 0-8 0,-5 5 0 0,10-5 8 0,-5 5-8 16,-6 0 0-1,11 5 0-15,-5-5 0 0,-6-5 0 0,6 5 0 16,5 5 0-16,-5-5 0 0,-5 0 0 0,4 0 8 0,-10 0-8 0,11 0 0 16,0 5 14-16,0 0-2 0,0-1-1 0,-1 1 0 15,-4 0-11-15,5 5 0 0,-6 4-10 0,6-4 10 16,-11-10 0-16,0 9 0 0,5 6 0 0,-5-1 10 15,6 0-10-15,4 6 0 0,1 4 0 0,-11-5 0 0,6-5 0 16,-6 1 0-16,0-1 0 0,5 5 0 0,-5-4 0 16,5 4 0-16,6 5 0 0,-5 0 0 0,-6-10 0 15,5 1 0-15,-5 4 0 0,0-5 0 0,0-14 0 0,0 0 0 16,0 0 0-16,5 10 0 0,-5-10 0 0,0 0 0 16,0 0 0-16,6 19 0 15,-6-4 0-15,0-15 0 0,0 0 0 0,0 0 0 0,0 0 0 0,0 0 0 16,0 0 0-16,0 0-783 15,0 0-158-15</inkml:trace>
  <inkml:trace contextRef="#ctx0" brushRef="#br0" timeOffset="1205">747 778 1036 0,'0'0'23'0,"0"0"5"0,0 0 0 0,0 0 1 0,0 0-29 0,0 0 0 0,0 0 0 0,0 0 0 16,0 0 57-16,0 0 6 0,0 0 1 0,0 0 0 15,0 0 0-15,0 0 0 0,0 0 0 0,0 0 0 0,0 0 0 16,0 0 0-16,0 0 0 0,0 0 0 0,0 0-52 0,0 0-12 31,0 0 0-31,0 0 0 0,-5-10 54 0,5 10 8 0,0 0 2 0,0 0 0 0,-6-14-52 0,1 4-12 16,-1-4 0-16,-4 4 0 0,4-4 54 0,6 4 8 15,0 10 2-15,-5-5 0 0,-1-9-52 0,1 4-12 32,5-9 0-32,-5 5 0 0,5-5 0 0,-6 4 0 15,6 15 0-15,0-14 0 0,0-6 0 0,-5 1 0 16,5 0 0-16,0 5 0 0,5-6 0 0,-5 6 0 0,6-5 0 0,-6 4 0 0,0 1 0 0,5 4 0 16,-5-4 0-16,0 4 0 0,5-4 0 0,-5 9 0 15,0 5 0-15,6-9 0 0,-1-1 0 0,-5 5 0 16,0-4 0-16,6-1 0 0,-6 10 0 0,0 0 0 15,0 0 0-15,5-10 0 0,0 6 0 0,-5 4 0 16,6-10 0-16,-6 10 0 0,0 0 0 0,0 0 0 0,0 0 0 16,11-5 0-16,-11 5 0 0,0 0 0 15,5-9 0-15,-5 9 0 16,0 0-48-16,0 0-13 0,0 0-3 0,0 0-546 0,0 0-110 0</inkml:trace>
  <inkml:trace contextRef="#ctx0" brushRef="#br0" timeOffset="1862">952 643 1267 0,'0'0'28'0,"0"0"5"0,0 0 2 0,0 0 1 0,0 0-36 0,0 0 0 16,0 0 0-16,0 0 0 0,0 0 0 0,0 0 0 16,0 0 0-16,0 0 0 15,0 0 58-15,0 0 5 0,0 0 1 0,0 0 0 16,0 0 0-16,0 0 0 0,0 0 0 0,0 0 0 0,0 0 0 0,0 0 0 15,0 0 0-15,0 0 0 0,0 0-52 0,0 0-12 16,11-9 0-16,-6 4 0 0,1-5 60 0,-1 1 8 16,1-1 3-16,-1 0 0 15,6 6-63-15,-6-6-8 0,6 0-9 0,-5 1 9 16,-1-6 44-16,0 6 16 0,1-1 3 0,-1 1 1 0,6 4-52 0,-6-5-12 0,6-9 0 0,-5 5 0 16,-1-1 0-16,0 1 0 0,1-1 0 0,-1 1 0 15,1 0 0-15,-1-1 0 0,6 1 0 0,0-5 0 16,-11 4 0-16,5 6 0 0,6-1 0 0,-6 0 0 15,-5 10 0-15,6-9 0 0,-6-15 8 0,0 9-8 16,0 11 0-16,0 4 0 0,0 0 0 0,0 0 0 16,-6-10 0-16,6 10 0 15,-11 0 11-15,6 0-11 16,-6 5 0-16,0 0 0 0,6 9 0 0,-6-4-12 0,6-1 12 0,-6 6 0 0,6-6 0 0,-1 6 0 0,-5-1 0 0,6 0 0 16,0 1 0-16,-1-1 0 0,1 1 0 0,5-1 0 15,0 0 0-15,0 6 0 0,5-6 0 0,1 0 0 16,-1 1 0-16,6-1 0 0,0-4 48 0,-6-1 13 15,6 1 3-15,5 0 0 16,-5-1-52-16,0 6-12 16,-1-6 0-16,7 1 0 0,-7-1 0 0,7-4 0 15,-17-5 0-15,10 5 0 0,1 0 0 0,5-5 0 16,-16 0 0-16,0 0 0 0,0 0 0 0,0 0 0 0,0 0 0 0,0 0 0 16,0 0-100-16,0 0-22 0,0 0-5 0,11 5-581 15,0 4-116-15</inkml:trace>
  <inkml:trace contextRef="#ctx0" brushRef="#br0" timeOffset="2220">1417 682 1173 0,'0'0'52'0,"0"0"11"0,0 0-51 0,0 0-12 0,0 0 0 0,0 0 0 16,0 0 98-16,0 0 17 15,0 0 3-15,0 0 1 0,11-5-16 0,-1-5-3 16,-10 10-1-16,11-9 0 0,-5-6-51 0,4 11-11 0,1-6-1 0,-11 10-1 16,6-14-5-16,-1-1-1 0,6-4 0 0,-6-5 0 15,1 5-29-15,-1-1 0 0,-5 1 0 0,0-5 0 16,6 0 0-16,-6 5 0 0,0 5 0 0,0-6 0 15,0-8 0-15,-6-1 0 0,6 5 0 0,-5-5 0 0,-1 0 0 16,1 0 0-16,0 5 0 0,-1 0 0 0,1 0 33 16,-1 0 1-1,-5 10 0-15,6-1 0 0,-6-4-3 0,6 5-1 0,-6-1 0 0,6 6 0 16,-1-6-75-16,1 1-15 0,-1 4-4 16,1 6 0-16,0-1-102 0,5 5-21 0,-6 0-4 0,6 0-1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29.5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21 2608 230 0,'0'0'20'0,"0"0"-20"15,0 0 0-15,0 0 0 0,0 0 60 0,0 0 8 16,0 0 2-16,0 0 0 0,0 0-50 0,0 0-11 16,-5 0-1-16,5 0-8 0,0 0 51 0,0 0 3 15,0 0 1-15,0 0 0 0,0 0 19 0,0 0 4 16,0 0 1-16,0 0 0 0,0 0 3 0,0 0 1 16,-5 5 0-16,5-5 0 0,0 0-5 0,-6 10-1 15,6-10 0-15,0 0 0 0,0 0-25 0,0 0-6 16,-5 4-1-16,5-4 0 0,-6 10-4 0,6-10-1 15,0 0 0-15,0 0 0 0,6 10-15 0,-6-10-3 16,0 0-1-16,0 0 0 0,0 0-21 0,0 0 9 16,0 0-9-16,0 0 0 0,0 0 0 0,0 0 0 15,0 0 0-15,0 0 0 0,0 0 41 0,0 0 2 0,0 0 0 16,0 0 0-16,0 0-10 0,0 0-1 0,0 0-1 16,5-5 0-16,-5 5 3 0,0 0 1 0,11-10 0 0,-11 10 0 15,0 0-11-15,5-9-3 0,-5 9 0 0,17-5 0 16,-17 5 0-16,0 0 0 0,0 0 0 0,10-10 0 15,-10 10-6-15,0 0-2 0,11-9 0 0,-11 9 0 16,16-10-1-16,-10 0 0 0,5 1 0 0,-6 4 0 16,-5 5 4-16,0 0 0 0,0 0 0 0,16-10 0 15,-10-4-16-15,10-1 0 0,-5 1 0 0,-11 14 0 16,0 0 0-16,0 0 0 0,10-14 0 0,1-1 0 16,0 6 0-16,0-1 0 0,-11 10 0 0,0 0 0 0,0 0 0 0,0 0 0 15,11-19 0-15,-1 4 0 0,1 6 54 0,-11 9 8 16,0 0 2-16,0 0 0 0,16-10-52 0,-5 1-12 15,0-6 0-15,-11 15 0 0,0 0 0 0,11-5 0 16,0-9 0-16,-1 0 0 0,1 4 0 0,0 0 0 16,-6-4 0-16,6 9 0 0,0-4 0 0,-11 9 0 0,0 0 0 15,16 0 0-15,-5-10 0 0,0 5 0 0,-11 5 0 16,11-5 0-16,0-9 0 0,-1 9 0 0,-10 5 0 0,17-5 0 16,-7 1 0-16,1-6 0 0,0-4 0 0,0-1 0 15,-6 6 0-15,6 4 0 0,-11 5 0 0,11-5 0 16,0-9 0-16,-1 9 0 0,-4 0 0 0,5 0 0 15,-1-4 0-15,1-1 0 0,0 15 0 0,-11-5 0 16,5-10 0-16,6 1 0 0,-5-1 0 16,-6 10 0-16,10-10 54 0,-10 10 8 15,0 0 2-15,11-4 0 0,0-6-52 0,0 0-12 16,5 6 0-16,-5-1 0 0,0-5 0 0,-1 5 0 16,1 5 0-16,0 0 0 15,-11 0-19-15,5-5-6 0,6-4-2 0,0-1 0 0,0 5 27 0,-6 1 0 16,1-6 0-16,4 5 0 0,1-4 0 0,-5 4 0 0,-1-5 8 0,0 5-8 15,6-4 0-15,-5 4 9 0,4 0-9 0,-4 0 0 16,-6 5 10-16,11-4-10 0,-6-6 8 0,0 5-8 16,1 0 8-16,-1-4-8 0,6 4 0 0,-5 0 8 15,-6 5-8-15,10-5 0 0,1-4 9 0,0 4-9 16,-6 0 0-16,-5 5 0 0,11-9 0 0,-5 4 8 16,4-5-8-16,1 10 0 0,-11 0 0 0,6-9 0 0,4-1 0 15,-10 10 0-15,0 0 0 0,6 0 8 0,5-10-8 16,-6 6 11-16,-5 4-11 0,11-5 12 0,-11 5-12 0,5-10 0 15,1 1 0-15,-1 4-11 0,-5 5 11 0,5-5 0 16,1 0 8-16,-6 5-8 0,0 0 0 0,11-5 0 16,-1 1 0-16,1-1 0 0,-5 0 0 0,-1 0 0 15,-5 5 0-15,11-5 0 0,-6 1 0 0,-5 4 0 16,11 4 0-16,-6-4 0 0,6-4 0 0,-5 4 0 16,4 0 0-16,-4-10 0 0,5-4 0 0,-6 4 0 15,0 5 0-15,1 0 0 0,-1 1 0 0,1-6 0 16,-1 5 0-16,0-4 0 0,1 4 0 0,5 0 0 15,-11 5 0-15,5 0 0 16,0 0 0-16,6-5 0 0,-5 0 0 0,4 5 0 0,-4-9 0 0,5 4 0 0,-6 5 0 0,6 0 0 16,0-14 0-16,-6 4 0 0,0 5 0 15,6-4 0-15,-5 4 0 0,4 0 0 0,-4-5 0 0,-1 15 0 16,1 5 16-16,-1 4 0 0,0-9-1 0,1 0 0 16,-1-5-24-16,6 5-5 0,-5-5-1 0,4 0 0 15,-4 0 27-15,5-5 6 0,-6 0 1 0,6 0 0 16,0 0-19-16,-6 1 0 0,6-6 8 0,0 5-8 15,-1-4-13-15,1 4-7 0,-5 0 0 0,4-5-1 0,1 5 35 16,0-4 7-16,-6 4 2 0,6-5 0 0,0 1-23 0,-6 4 0 16,-5 5 0-16,0-10 8 15,6 6-8-15,-1-6 0 0,1 0 0 0,-1 6 0 16,0-20 0-16,6 4 9 0,0 1-9 0,0 5 0 0,-6 4 8 16,1 1-8-16,4-1 0 0,1 5 0 0,-5-9 9 15,4 4-9-15,7 1 0 0,-7 4 9 0,-10 5-9 0,6 0 0 16,5-15 0-16,-1 6 8 15,1 4-8-15,-5-9 0 0,4 9 0 0,1 0 0 0,-5 0 0 0,4-4 0 16,-4 4 0-16,-1-5 0 0,6 5 0 0,-6-4 8 16,1-1-8-16,5 1 0 0,-6 9 0 0,0-5 0 15,1-5 8-15,-1 5-8 0,1-4 0 0,-1 4 0 16,1 0 0-16,-1-4 0 0,0 4 0 0,1-5 0 16,-1 10 8-16,6-9-8 0,-6-1 0 0,1 5 0 15,-1 0 0-15,6-9 0 0,-6 9 0 0,1-4 0 16,-1 9 0-16,6-10 8 0,-6 5-8 0,6-5 0 15,-5 1 0-15,-1 4 0 0,6 5 0 0,0 0 0 0,-11 0 0 16,5-10 0-16,6-4 0 0,-6 0 0 0,1 4 0 16,-1 0 0-16,0 1 0 0,6-1 0 15,-5 5 0-15,-1 1 0 0,6-11 0 0,-6 6 8 16,6-1-8-16,0 0 0 0,0 1 0 0,-1-1 0 0,1-4 0 0,0 4 0 16,0 5 0-16,-6 1 0 0,6-6 8 0,0 0-8 15,0 10 0-15,-1-9 0 0,1-1 0 0,0 5 0 16,5 5 0-16,-5-4 0 0,0-11 0 0,0 1 0 15,-1-1 18-15,1 1-2 0,0 4 0 0,-6 6 0 16,1 4-16-16,5 4 0 0,-6 6 0 0,0-10 0 16,1 0 0-16,5 0-16 0,-6 0 4 0,6-10 0 15,0 6 12-15,0-6 0 0,-1 0 0 0,1 1 0 16,0-1 0-16,5 1 0 0,-5-1 0 0,5 0 0 0,0 1 0 16,-5-6 0-16,0 6 0 0,0-1 0 0,5-4 0 15,-5 4 0-15,-6-4 0 0,6 4 0 0,0-4 0 16,0-1 0-16,-1 6 0 0,-4-1 0 15,5 0 0-15,-6 6 0 0,6-1 0 0,-6-5 0 0,1 1 8 0,4-1-8 16,-4 0 0-16,5 1 0 0,-6 4 0 0,0-5 0 16,1 1 0-16,5 4 0 0,-6-5 0 15,-5 10 0-15,5-4 0 0,6-6 0 0,-11 10 0 16,6-5 0-16,4-4 0 0,-4 9 0 0,5-15 0 0,-11 15 0 16,5 0 0-16,0-9 0 0,6 4 0 0,-5 0 0 15,-1-5 0-15,0 1 0 0,6-1 0 0,-5 1 0 16,4-1 0-16,-4 5 0 0,-1-4 8 0,6 4-8 15,-5-5 0-15,-1 5 0 16,0 1 0-16,1-1 0 0,-1-5 0 0,-5 10 0 0,0 0 0 0,0 0 0 16,11 0 0-16,-6-9 0 0,6 4 0 0,-5 0 0 15,4-9 0-15,-4 9 0 0,5 0 0 0,-6 5 0 16,6-14 0-16,-6 9 0 0,6-5 0 0,0 5 0 0,-6 1 0 16,1-6 0-16,4 5 0 0,-4 0 0 0,5 1 0 0,-1-1 0 15,-4-5 0-15,-6 10 0 0,5 0 0 16,6-5 0-16,-6 1 0 0,6-1 0 0,-5-5 0 0,-6 10 0 15,5-5 11-15,6 1-11 0,-6-1 10 0,1-5-10 16,-6 10 0-16,5-5 0 0,0 5-8 0,1 0 8 16,5-14 0-16,-11 14 0 15,5-5 0-15,-5 5 0 0,11 0 0 0,-11 0 0 0,5-5 0 16,1 5 0-16,-1-14 0 0,-5 14 0 0,0 0 0 0,0 0 0 16,0 0 0-16,5-10 0 0,-5 10 0 0,0 0 0 15,-5 0 0-15,5 0-8 0,0-14 8 0,0 14 0 16,-11-5 0-16,6 0 0 0,-6 0 0 0,-5-4 0 0,5-1-8 15,-11 1 8-15,1-1 0 16,-1 0 0-16,-5 6-8 0,0 4 8 0,0 4 0 0,6-4 0 0,-6 5 0 0,5-5 0 16,0 5 0-16,1-10 0 0,-6 5 0 15,5 5 0-15,6 0 0 0,0 0 0 16,5-5 0-16,-5 0 0 0,-1 4 0 0,1-4 0 0,0 0 0 0,11 0 0 16,-6 5 0-16,11-5 0 0,-6-5 8 0,1 5-8 15,5 0 0-15,0 0 9 0,0 0-9 0,0 0 0 16,0 0 9-16,0 0-9 0,0 0 0 0,0 0 8 15,0 0-8-15,0 0 0 0,16 10 0 0,-16-10 8 0,16 0-8 16,-16 0 0-16,22 0 0 0,0 0 8 0,-6 0-8 16,5-5 0-16,-4 5 0 0,4 0 8 15,-5-5-8-15,1 5 0 0,-1 0 0 0,6 0 0 16,-6 0 0-16,5 0 8 0,1 0-8 0,-6 0 0 16,6 0 0-16,5 0 0 0,-6 0 0 0,-4 0 0 0,-1-9 0 15,0-1 0-15,0 5 0 0,0 1 0 0,1 4 0 16,-1 0 8-16,0 4-8 0,-5-4 0 0,5 0 0 0,-16 0 0 15,11 5 0-15,-6 5 0 0,6-1 0 0,-6 1 0 16,-5-10 0-16,6 10 0 0,-6-10 0 0,5 9 0 16,-5-9 0-16,0 0 0 0,6 10 0 0,-1 4 0 15,-5-14 0-15,5 10 0 0,-5 4 0 0,0-9-8 16,-5 5 8-16,0-1 0 0,-1 1 0 0,1 4 0 16,-6-4 0-16,0 4 0 0,0 6 0 0,1-6 0 0,-1-4 0 15,5 4 0-15,-4 0 0 0,-1 1 0 16,0 4 0-16,6-14 0 0,-6 9 0 0,5 1 8 0,1-6-8 15,0 1 0-15,5-10 0 0,-6 14 0 0,6-4 0 0,0-10 0 16,0 0 0-16,0 0 8 0,0 0-8 0,0 0 0 16,0 0 0-16,0 0 0 15,0 0 0-15,0 0 0 0,0 0 0 0,0 0 0 0,0 0 0 0,0 0 0 16,0 0 0-16,0 0 0 0,0 0 0 0,0 0 0 16,0 0 0-16,0 0 0 0,0 0-23 0,0 0 1 15,0 0 0-15,0 0 0 16,0 0-126-16,0 0-24 0,0 0-6 0,0 0-690 15,-5-10-139-15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3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11 135 288 0,'0'0'12'0,"0"0"4"0,0 0-16 0,0 0 0 15,0 0 0-15,0 0 0 0,0 0 169 0,0 0 31 16,0 0 7-16,0 0 1 0,0 0-130 0,0 0-26 15,0 0-4-15,0 0-2 0,0 0 2 0,0 0 1 0,0 0 0 0,0 0 0 16,0 0-1-16,0 0 0 0,-6 5 0 16,6-5 0-1,0 0-2-15,-5 4-1 0,5-4 0 0,0 0 0 16,0 0-33-16,0 0-12 0,0 0 9 0,0 0-9 0,0 0 46 0,0 0 4 0,0 0 1 0,0 0 0 16,0 0-33-16,0 0-6 0,0 0-2 0,0 0 0 15,0 0-1-15,0 0 0 16,0 0 0-16,0 0 0 0,0 0 0 0,0 0 0 0,0 0 0 0,0 0 0 15,0 0-19-15,0 0-4 0,0 0-1 0,0 0 0 0,0 0 34 16,0 0 6-16,0 0 2 0,11-4 0 0,-6-6-15 0,-5 10-4 31,0 0 0-31,11-10 0 0,-11 10-8 0,5-9 12 0,1-1-12 0,-6 10 12 0,0 0-12 0,0 0 0 16,0 0 0-16,10 0 8 16,7-5-40-16,-17 5-9 0,5-9-2 0,-5 9 0 0,11-5 71 0,-6 0 13 31,6-4 3-31,-6 4 1 0,-5 5-34 0,0 0-11 15,0 0 0-15,11-5 0 0,0 0 0 0,-6-4 0 16,-5 9 0-16,11-5 0 0,-5 0 20 0,-6 5-2 16,5-5-1-16,-5 5 0 0,0 0-27 0,0 0-6 0,0 0 0 15,11-5-1-15,-11 5 17 0,0 0 0 16,5-4 0-16,-5 4 0 0,0 0 0 0,0 0 0 0,11-5 0 0,-11 5 0 0,0 0 0 0,0 0 0 16,0 0 0-16,0 0 0 0,0 0 0 0,0 0 0 15,0 0 0-15,0 0 0 0,0 0 10 0,0 0 6 16,0 0 0-16,0 0 1 0,0 0-25 0,11-5-6 0,-6-5-1 15,-5 10 0-15,0 0 15 0,0 0 0 0,11 0 0 16,-11 0 0 0,0 0 0-16,0 0 0 0,0 0 0 0,0 0 0 0,0 0 0 0,0 0 0 0,5 0 0 0,-5 0 0 31,0 0 0-31,0 0 0 0,11 5 0 0,-5 0 0 0,-1 5 0 0,-5-10 0 0,0 0 0 0,0 0 0 16,0 0 0-16,0 0 0 0,0 0 0 0,0 0 0 15,0 0 0-15,0 0 0 0,0 0 0 0,0 0 0 0,0 0 14 0,0 0-1 16,0 0 0-16,0 0 0 15,0 0-13-15,0 0 0 16,0 0 0-16,0 0 0 0,0 0 0 0,0 0-18 16,0 0 4-16,0 0 1 0,0 0 13 0,0 0 0 15,0 0 0-15,0 0 0 0,0 0 0 0,0 0 0 16,0 0 0-16,0 0 0 0,0 0 0 0,0 0 0 0,0 0 0 0,0 0 0 0,0 0 0 16,0 0 0-16,-5-5 0 0,5 5 0 0,0 0 0 15,0 0 0 1,0 0 0-16,0 0 0 0,0 0 0 0,0 0 0 0,0 0 0 0,0 0 0 0,0 0 0 0,0 0 0 15,0 0 0-15,0 0 0 0,0 0 0 0,0 0 0 32,-11-5-8-32,11 5 8 0,0 0-16 0,0 0 0 0,0 0 0 0,0 0 0 15,0 0-12-15,0 0-2 0,0 0-1 0,0 0 0 0,0 0 7 0,0 0 2 16,0 0 0-16,0 0 0 0,-6-5 22 0,6 5-11 16,0 0 11-1,0 0-8-15,0 0 8 0,0 0 0 0,0 0 0 0,0 0 0 0,0 0 0 0,0 0 0 16,0 0 0-16,0 0-8 15,0 0-120-15,0 0-24 0,0 0-5 0,0 0-1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18.4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162 303 1267 0,'0'0'28'0,"0"0"5"0,0 0 2 0,0 0 1 0,0 0-36 0,0 0 0 16,0 0 0-16,0 0 0 0,0 0 109 0,10 9 15 15,-4 1 4-15,-1 9 0 16,1 0 0-16,-1 29 0 15,0 29 0-15,-5 0 0 0,6-14 0 0,-1-11 0 16,-5-13 0-16,0-1 0 0,6-4-103 0,-6-5-25 16,5-1 0-16,0-8 0 0,-5-6 0 0,0-14 0 31,6 10-12-31,-6 4 12 0,0-14-91 0,0 0-10 0,0 0-3 0,0 0-958 0</inkml:trace>
  <inkml:trace contextRef="#ctx0" brushRef="#br0" timeOffset="248">356 332 806 0,'0'0'72'0,"5"9"-58"0,1 1-14 0,-1 4 0 16,6 1 156-16,-11 4 29 0,6 0 6 0,-1 5 1 0,6-5-65 0,-6 0-13 0,1 5-2 0,-1 0-1 15,0 5-24-15,1 0-5 0,-1 0-1 0,6 0 0 16,-6 4-65-16,1-4-16 0,-6 0 0 0,5 0 0 16,-5 0 0-16,6-5 0 0,-1 0 0 0,0-10 0 15,-10 0 13-15,5-14-1 0,0 0 0 0,0 0 0 16,0 0-135-16,0 0-27 0,0 0-6 0,0 0 0 16</inkml:trace>
  <inkml:trace contextRef="#ctx0" brushRef="#br0" timeOffset="718">0 264 748 0,'21'-9'67'0,"-15"9"-54"16,-1-5-13-16,6 0 0 0,5 5 118 0,-5-5 21 15,5 1 4-15,0-1 1 0,0 0-13 0,6 5-3 0,0-5 0 16,5 5 0-16,5 0-52 0,-5 0-10 0,0 0-2 0,5 5-1 16,1 0 1-16,-6 0 1 0,5 4 0 0,1 1 0 15,-1-1-52-15,-5 1-13 0,0 0 0 0,-5-1 0 16,-1 1 54-16,-4-1 8 0,-1 6 2 0,-5-6 0 16,5 6-52-16,-16-6-12 0,0 1 0 0,-6 4 0 15,1 1 0-15,0-1 0 0,-12-4 0 0,1 4 0 16,0 1 15-16,5-1 0 0,0-4 0 0,6-1 0 15,0 1-24-15,-6-5-5 0,0 4-1 0,6 1 0 16,-6-5 15-16,5 4 0 0,6-9 0 0,0 0 0 0,0 0 0 16,0 0 0-16,0 0 0 0,0 0 0 0,0 0 0 0,6 5 0 15,5 5 0-15,5-6 0 0,-5 6 0 0,5-5 0 16,0 0 0-16,0 4 0 0,0 1 0 0,1-1 0 16,-1 6 0-16,0-1 0 0,0 1 0 0,0-1 0 15,-5 1 0-15,5 4 0 0,-5-5 48 16,5 1 13-16,-5 4 3 0,5-5 0 0,1 1-52 0,-7-1-12 0,1 0 0 0,5 6 0 0,1-6 0 15,-1 0 0-15,0 6 0 0,0-1 0 0,1 0 0 0,10 0 0 16,-6-4 0-16,1-1 0 0,-6-4 0 0,0-6-18 16,0-4 4-16,1 5-763 15,-1 0-153-15</inkml:trace>
  <inkml:trace contextRef="#ctx0" brushRef="#br0" timeOffset="1079">1296 279 903 0,'-11'0'20'0,"-5"0"4"0,-11 5 0 0,0-1 2 0,-5-4-26 0,-1 5 0 0,6 0 0 0,0 0 0 15,6-5 35-15,-1 0 1 0,11 5 1 0,0-5 0 16,-5 0 22-16,5-5 4 0,11 5 1 0,0 0 0 16,0 0-52-16,0-5-12 0,0-5 0 0,6 1 0 15,-1-1 0-15,1 1 0 0,-1-1 0 0,6 0 0 16,-6 1 41-16,1-6 6 0,-1 1 1 0,6 0 0 16,-6-1 25-16,6 1 6 0,-6-1 1 0,1 1 0 15,-1-1-64-15,1 1-16 0,-6 4 0 0,-6-4 0 0,1 0 0 0,-1-1 0 16,1 1 0-16,-6-1 0 0,6 1 0 0,-6 14 0 15,0 0 0-15,0 0 0 0,1-5 0 0,-1 5 0 16,0 5 0-16,0 5 0 16,0-1-48-16,6-4-13 0,-6 5-3 0,11-10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9.4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0 466 831 0,'0'0'36'0,"0"0"9"0,0 0-36 0,0 0-9 16,0 0 0-16,0 0 0 0,0 0 99 0,0 0 17 15,0 0 4-15,0 0 1 0,0 0-58 0,11-5-12 16,-6 0-3-16,0 0 0 0,6 5 11 0,-5-5 1 0,4 5 1 0,-4-9 0 0,-1-1-13 0,1 1-4 16,-6-1 0-16,5 0 0 15,-5 5-4-15,5 1 0 0,1-6-1 0,-1 5 0 0,1-4-39 0,-1 4-10 16,0-5-1-16,1 5 0 0,-1 1 11 0,-5 4 0 15,0 0 0-15,6-5 0 0,-1-5 8 0,0 10-8 16,6-9 8-16,-11 9-8 0,6-5 8 0,-1 0-8 31,-5 5 10-31,5-5-10 0,6 0 0 0,-11 5 0 16,6-4 0-16,-1 4 0 0,0-10 0 0,6 10 0 16,-5 0 0-16,4-5 0 0,-4 0 0 0,-1 1 0 0,6 4 0 0,-6-5 0 15,1 5 8-15,-1-5-8 0,6 5 0 0,-6 0 0 16,1-5 8-16,-6 5-8 0,0 0 0 0,0 0 0 15,5 0 0-15,-5 0 0 0,0 0 0 0,0 0 0 16,0 0 0-16,0 0 0 0,0 0 0 0,0 0 0 16,0 0 16-16,0 0 11 0,0 0 1 0,0 0 1 15,0 0-12-15,0 0-2 0,0 0-1 0,0 0 0 16,0 10 2-16,0-1 0 0,0 6 0 0,0-1 0 16,0 1-1-16,0-1 0 0,0-4 0 0,-5 4 0 0,5 5-15 15,5-4-13-15,-5-1 2 0,0 1 1 0,6-1 10 0,-6 0 0 16,5 1 0-16,-5-1 0 0,0 1 19 0,5-1 5 15,-5-14 2-15,6 10 0 0,-6-10-18 0,5 9-8 16,-5 1 0-16,0-10 8 16,0 0-29-16,6 9-7 0,-1-4 0 0,6 0-1 0,-11-5 29 0,5 5 0 15,-5-5 0-15,6 5 0 0,5-1 0 0,-11-4 0 16,0 0 0-16,0-4 0 0,5-1 20 0,-5 5 9 16,5-5 3-16,1 0 0 0,5 5-32 0,-1-5 0 15,-4-9 0-15,-1 4 0 0,-5-4 0 0,6 4 0 0,-1 6 0 16,0-1 0-1,1-10-22-15,-1 11-7 0,6-6-2 0,-11 0 0 0,5 6 50 0,-5 4 9 0,0 0 3 0,0 0 0 16,0-10-31-16,6 0 0 0,-6 10 0 0,5-4 0 16,-5 4 0-16,0 0 8 15,0 0-8-15,0 0 0 0,0 0 0 0,0 0 8 0,11-5-8 0,-11 5 0 16,0 0 10-16,0 0-10 0,0 0 10 0,0 0-10 0,11 5 25 0,-6-1-1 16,-5-4 0-16,0 0 0 0,11 5-24 0,-6 5-19 0,6-1 3 15,0 6 1-15,-6-6 24 0,1 6 5 16,-1-10 1-16,6-1 0 0,-11-4-15 0,11 10 0 0,0 4 0 0,5-4 0 15,-5 0 0-15,-1-6 0 0,-10-4 0 0,6 5 0 16,10 0 0-16,-11 0 0 0,-5-5 0 0,0 0 0 31,17 9 0-31,-17-9 0 0,0 0 0 0,10-4 0 16,-4 4-172-16,-6 0-38 0,5-10-7 16,-5 0-2-16</inkml:trace>
  <inkml:trace contextRef="#ctx0" brushRef="#br0" timeOffset="563">286 115 1076 0,'0'0'24'0,"0"0"4"0,0 0 2 0,0 0 0 0,0 0-30 0,0 0 0 0,0 0 0 0,0 0 0 16,0 0 76-16,0 0 8 0,0 0 3 0,0 0 0 15,0 0 5-15,0 0 2 0,0 0 0 0,0 0 0 16,0 0-49-16,0 0-9 0,0 0-3 0,11 0 0 16,0-5-1-16,0 5-1 0,-1-5 0 0,7 10 0 0,-17-5 24 0,0 0 5 31,16 10 0-31,0-5 1 0,0-1-19 0,-16-4-4 0,22 10-1 0,-6-5 0 16,0-10-9-16,0-5-1 0,6 6-1 0,-6-1 0 0,0 0-8 0,-16 5-2 0,17 0 0 0,-1 0 0 15,0-5-16-15,-16 5-16 0,11-5 4 0,-11 5 0 16,0 0 12-16,0 0 0 0,0 0 0 0,0 0 0 15,0 0 0-15,0 0 0 0,0 0 0 0,0-4 0 0,0-6 0 32,-6 0 0-32,1 6 0 0,0-6 0 0,-1 5 0 15,1 0 0-15,-6-4 0 0,6 4 0 0,-1-5 0 16,1 10 0-16,-6 5 0 0,6 0 0 0,-6-5 20 16,11 0 8-16,0 0 0 0,-11-10 1 0,0-4-29 0,6 9 8 15,5 5-8-15,0 0 0 16,-6-9-21-16,1 4-7 0,5 5-2 0,0 0 0 15,0 0-27-15,0 0-6 0,0 0-1 0,0 0 0 16,0 0-153-16,0 0-31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2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3145 633 0,'0'0'56'0,"0"0"-44"0,0 0-12 0,0 0 0 0,0 0 81 0,0 0 15 15,0 0 2-15,0 0 1 0,0 0 4 0,0 0 1 16,0 0 0-16,0 0 0 0,0 0-39 0,0 0-7 15,0 0-2-15,0 0 0 0,0 0-24 0,0 0-4 16,11-5-2-16,0-4 0 0,-6 4 9 0,-5 5 1 16,6-10 1-16,-1 1 0 15,-5-1-13-15,0 10-2 0,6-14-1 0,-1 4 0 0,0 1 19 16,1-6 3-16,-1 1 1 0,1 4 0 0,-1-4-44 0,0 4-22 16,1-4 2-16,5-1 1 0,-6 1 56 0,1-1 11 15,4 1 3-15,-4 0 0 0,5-1-9 0,-6 1-2 16,0-1 0-16,6 1 0 0,-5 0-22 15,4-6-5-15,-4 6-1 0,-1 0 0 0,1-6 11 0,4 6 1 16,-4-5 1-16,-1 4 0 0,1 1-5 0,4-5 0 16,-4 4-1-16,-1-4 0 0,11 5-19 0,-10-5 0 15,-1-1 0-15,6-4 0 0,-6 5 10 0,1 0-2 16,-1 0 0-16,6-1 0 0,-6 6-8 0,1-5 8 16,5 0-8-16,-6-1 8 0,6 1 20 0,-6 0 4 0,1 5 1 15,4-10 0-15,-4 4-33 0,-1 1 0 0,6 0 0 0,-6 5 0 16,1-6 0-16,-1 6 0 0,1-5 0 0,-1 0 0 15,0-1 0-15,1 6 0 0,-1 0 0 16,1-1 0-16,-1 1 0 0,0-1 0 0,1 1 0 0,-1 0 0 16,-5-1 0-16,6 1 0 0,-6-1 0 15,10 6 0-15,-10-6 0 0,6 1 0 0,-6-1 0 16,0 1 0-16,5 0 0 0,1-1 0 0,-1 1 0 0,0 4 0 16,-5-4 0-16,6-1 0 0,-1 6 0 0,-5-10 0 15,0-1 0-15,0 1 0 0,0 0 0 0,0 0 0 16,6 4 0-16,-6-9 0 0,0 10 0 0,0 0 0 15,10-6 0-15,-10 6 0 0,6 0 0 0,-6 4 0 0,0 10 58 16,11-10 5-16,-11-9 1 0,0 0 0 0,0 5-52 0,0-1-12 16,0 1 0-16,5-1 0 0,0 6 0 0,1-6 0 15,-6 6 0-15,0-11 0 0,0 1 0 0,-6 5 0 16,6-1 0-16,0 1 0 0,0 0 0 0,0-1-12 16,0 1 3-16,0-1 0 0,0 1 9 0,0 0 12 15,0-1-2-15,0 6-1 0,0-6-9 0,0 1 0 16,0 4 0-16,6-4 0 0,-1 4 0 0,-5 1 0 15,0-1 0-15,0 0 0 0,0-4 0 0,0 4 0 16,0 1 0-16,0-1 0 0,0 1 0 0,0-1 0 16,6 0 0-16,-6-4 0 0,-6 4 0 0,6 1 0 15,0-1 0-15,0 1 0 0,-5-1 0 0,-1 0 0 16,6-4 0-16,0 4 0 0,0 1 0 0,0 9 0 16,0-5 0-16,6-5 0 0,-12-4 0 0,6-5 0 15,-5 9 0-15,5-4 0 0,0-1 0 0,-5 6 0 16,5-6 0-16,0 6 0 0,0-6 0 0,0-4 0 15,-6 5 9-15,1 4-9 0,5-4 0 0,-6-1 0 0,6 15 0 0,0-9 0 16,-5-11 0-16,0 6 0 0,10 0 0 0,-5-6 0 16,0 6 0-16,0 4 0 0,0-4 0 0,0 4 0 15,-5-4 0-15,5 0 0 0,5 4 0 0,-5-4 0 16,0 4 0-16,-5-4 0 0,5-1 0 0,0 1 0 16,0 4 0-16,0 10 0 0,0-14 0 0,-6 4 0 15,6 10 0-15,0-14 0 0,-5-1 0 0,-1 1 0 16,1-1 0-16,0 1 0 0,5 4 0 0,-6-4 0 15,1 4 0-15,-6 1 0 0,6-1 0 0,-6 1 0 0,5-1 0 16,1 0 12-16,5 10 0 0,-5-4-1 0,-6-11-11 16,5 6-16-16,-4-6 4 0,4 1 1 0,1-1 11 0,-6 6 0 15,0 4 0-15,6-5 0 16,-1-4 0-16,1 0 0 0,-6-1 0 0,6 1 0 0,-6 4 0 16,6-4 0-16,-1 4 0 0,1-4 0 0,-1 4 0 0,-4 1 0 15,4-1 0-15,-5 0 0 0,1-4 0 0,4 14 0 16,-5 14 0-16,6-14 0 0,-6-24 0 0,0 10 0 15,6 4 0-15,0 6 0 0,-6-16 0 0,5 6 0 16,1 4 0-16,0-4 0 0,-1-1 0 0,1 6 0 16,-1-1 0-16,1 1 0 0,0 4 0 0,5 5 0 0,0 0 0 15,0 0 0-15,-6-10 0 0,1 1 0 0,-1 4 0 16,6 0 0-16,0 5 0 0,0 0 0 0,-5-5 0 0,5 0 0 16,0 5 0-16,0 0 0 0,0 0 0 0,-5-9 0 15,5 9 0-15,0 0 0 0,0 0 0 0,0 0 0 16,0 0-53-1,0 0-9-15,0 0-2 0,0 0-751 0,0 0-150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9.7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22 620 806 0,'0'0'36'0,"0"0"7"0,-6 9-35 0,6-9-8 0,0 0 0 16,0 0 0-16,0 0 53 0,0 0 9 0,0 0 2 0,0 0 0 31,0 0 51-31,0 0 10 0,0 0 3 0,0 0 0 0,-5 0-52 0,5 0-9 16,0 0-3-16,0 0 0 0,0 0 0 0,0 0 0 0,-11 10 0 0,11-10 0 16,0 0 0-16,0 0 0 0,0 0 0 0,0 0 0 15,0 0 0-15,0 0 0 0,0 0 0 0,0 0 0 16,0 0 0-16,0 0 0 0,16-5 0 0,1 0 0 15,-6 5-51-15,5-5-13 0,0 5 0 0,11 0 0 16,-5 5 54-16,-1-5 8 0,1-5 2 0,5 1 0 16,0 4-52-16,-6 0-12 0,12 4 0 0,-6 1 0 15,0-14 0-15,-6 9 0 0,1 4 0 0,0-8 0 16,-12-1 15-16,7 5 0 0,-12 5 0 0,-5-5 0 0,16 9-15 16,-16-9 0-16,0 0-9 0,0 0 9 0,6-9-14 0,-6 9 3 15,0 0 1-15,5-5 0 16,-5 5-197-16,0 0-39 0,0 0-8 0,0 0-2 15</inkml:trace>
  <inkml:trace contextRef="#ctx0" brushRef="#br0" timeOffset="343">260 807 1267 0,'0'0'28'0,"0"0"5"0,0 0 2 0,0 0 1 0,0 0-36 0,0 0 0 15,0 0 0-15,0 0 0 0,0 0 109 0,0 0 15 16,0 0 4-16,0 0 0 0,5-10-52 0,-5 6-9 0,0-6-3 0,-5 5 0 16,5-4-13-16,0-1-3 0,-6 0-1 0,6-4 0 15,-5 4 27-15,5-4 6 0,-6 4 0 0,6-4 1 16,0-1-65-16,-5 1-16 0,5 0 0 0,0-6 0 0,0 6 0 15,-5 0 0-15,5-1 0 0,0 1 0 0,0-1 55 0,-6 6 7 16,6-6 2-16,0 6 0 16,0-6-52-16,-5 1-12 15,5 4 0-15,0 1 0 16,0 4-48-16,0 5-13 0,0 0-3 0,-6-10 0 0,6 1-51 0,0 9-10 16,0 0-3-16,0 0-819 0</inkml:trace>
  <inkml:trace contextRef="#ctx0" brushRef="#br0" timeOffset="687">686 917 1148 0,'0'0'51'0,"0"0"10"0,0 0-49 0,0 0-12 0,0 0 0 0,0 0 0 16,0 0 91-16,0 0 15 15,0 0 3-15,-5-4 1 0,0-16-47 0,-1 6-10 16,6 4-1-16,0-4-1 0,0 4 10 0,-5-4 3 0,5 0 0 0,-6-6 0 16,1 6 0-16,0-5 0 0,-1 0 0 0,1-10 0 15,5 5-52-15,0-5-12 0,-6 0 0 0,6 5 0 16,0-5 0-16,-5 5 0 0,5 0 0 0,0 0 0 15,-5 0 0-15,5 5 0 0,0-5 0 0,-6 10 0 16,6-1 0-16,0 6 0 0,6-1 0 0,-6 0 0 16,-6 6-48-16,1-1-13 15,5 5-3-15,0 0-546 0,0 0-110 0</inkml:trace>
  <inkml:trace contextRef="#ctx0" brushRef="#br0" timeOffset="1001">913 956 1267 0,'0'0'56'0,"0"0"12"0,11 14-55 0,-6-4-13 15,-5-10 0-15,0 0 0 0,0 0 105 0,0 0 19 16,11-5 3-16,-5-5 1 0,-1 1-52 0,0-1-9 15,1-4-3-15,-6 14 0 0,0 0 0 0,5-19 0 0,1-5 0 16,-1-10 0-16,-5 10-51 0,0-5-13 0,0-4 0 0,-5-1 0 16,-1-4 0-16,1-6 0 0,-1 1 0 15,-4 5 0-15,-1-6 0 0,0 1 0 0,0-14 0 0,-5 4 0 16,0 0 0-16,5 0 0 0,-5 5 0 16,5 5 0-16,-5 4 34 0,0 1 4 0,5 4 1 15,0 15 0 1,-5 0-63-16,5 5-12 0,0 4-2 0,-5 5-958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6:06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38 230 0,'0'0'20'0,"0"0"-20"0,0 0 0 0,0 0 0 0,10 9 156 16,-10-9 26-16,0 0 6 0,0 0 0 0,11-4-122 0,0-1-25 16,-11 5-5-16,0 0 0 0,0 0 25 0,11-5 6 15,-11 5 1-15,11 0 0 0,-11 0-32 0,16 0-7 16,0 0-1-16,6-5 0 0,-6 0 16 0,0 1 2 16,16-1 1-16,-10 5 0 0,10-5 14 0,6 0 3 15,6 0 1-15,4 5 0 0,1 0-13 0,5 5-4 16,0-5 0-16,5 5 0 15,6 5-12-15,-6-6-2 0,-4-4-1 0,-1 5 0 0,-6 0-19 0,1 5-4 16,-6-10-1-16,0 0 0 0,0 4-9 0,-5 1 0 16,0 0 0-1,0-5 0-15,-6-5-75 16,1 0-17-16,-6-4-3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00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559 131 1267 0,'0'0'28'0,"0"0"5"0,0 0 2 0,0 0 1 0,0 0-36 0,0 0 0 0,0 0 0 0,0 0 0 16,0 0 58-16,0 0 5 0,0 0 1 0,0 0 0 15,0-10 0-15,0 1 0 0,0-1 0 0,-4 5 0 0,1-9 0 0,-6 4 0 16,5 1 0-16,-4 4 0 0,0-5 0 0,0 10 0 16,-4-14 0-16,3 9 0 0,-3 0-52 0,-1-4-12 15,-3-1 0-15,4 5 0 0,-4 5 0 0,-5 0 0 16,5 0 0-16,0 15 0 0,-5-6 54 0,1-4 8 15,-9 14 2-15,5 5 0 0,-5-14-52 0,4 14-12 16,-3 5 0-16,4 4 0 0,-1 1 33 0,0 14 4 16,5-9 1-1,0 9 0-15,4 4-10 0,3-4-1 16,1 0-1-16,8 0 0 0,-1 0-26 0,5 0 0 0,9 0 0 0,3-4 0 0,5-1 0 0,3 0 0 16,-3-9 0-16,3 4 0 15,4-4 56-15,1-1 7 0,-1-4 1 0,5-5 0 0,0 0-52 0,-1-5-12 16,-3 5 0-16,-1-9 0 0,1-1 54 0,-1 5 8 15,-4-14 2-15,9 0 0 0,-5 9-52 0,1-9-12 0,-4 0 0 16,3 0 0-16,1 4 0 0,-5-9 0 0,0 0-9 0,1 0 9 31,-1 0-53-31,1 0-5 0,-5-14-1 0,0 9-821 0,-4 0-165 0</inkml:trace>
  <inkml:trace contextRef="#ctx0" brushRef="#br0" timeOffset="374">1053 1058 1958 0,'0'0'43'0,"0"0"9"0,9 9 1 0,-9-9 3 0,8-9-45 0,0-1-11 15,-8 10 0-15,4-5 0 0,0-14 38 0,0 5 6 16,-4-1 0-16,0 6 1 0,0-10-22 0,-4-1-5 15,0-4-1-15,-4 0 0 0,0 5-17 0,-5 5 0 16,1-10 8-16,-4 0-8 0,0 0 0 0,-5 14 0 16,5-9 0-16,-8 14 0 0,-5 5 55 0,4 0 7 15,5 0 2-15,4 10 0 0,-1 9-52 0,5 0-12 0,4 5 0 16,-1-9 0-16,1 9 39 0,4 4 5 0,0 1 0 0,12 5 1 16,12-5-24-16,-11-1-5 0,-13-4 0 15,-1 5-1-15,14 0-15 0,-1-5 9 0,0-10-9 31,4 1 8-31,5-1-8 0,-5-4 0 0,0-1 0 0,0-9 0 0,1 10 0 0,-1-10 0 0,0 0 0 0,-3 0 0 16,3 5 0-16,-4 4 0 0,0-9 0 0,5 0 0 31,-5-14-152-15,-4 4-32-16,12-14-6 0,0 0-2 0</inkml:trace>
  <inkml:trace contextRef="#ctx0" brushRef="#br0" timeOffset="766">1294 866 1958 0,'0'0'43'0,"0"0"9"16,9 14 1-16,-5-4 3 0,4 4-45 0,-4 1-11 0,-4 4 0 0,4-5 0 0,0 1 104 0,-4 4 20 15,0 5 3-15,0 0 1 0,0 0-103 0,0-15-25 16,0 15 0-16,0-9 0 0,0 4 56 0,0-5 7 16,0 1 1-16,4 4 0 0,-4-5-52 0,4 1-12 31,0 4 0-31,-4-14 0 0,0 5 0 0,0-10 0 0,5 9 0 0,-5-9 0 0,0 10 0 0,0-10 0 15,0 0 0-15,0 0 0 0,0 0 0 0,0 0 0 16,3-10 0-16,1 1 0 0,-4 9 0 0,5-15 0 31,-5-9 0-31,3 14 0 0,2-14 0 0,-1 5 0 16,0-5 0-16,0 5 0 0,0 0 0 0,0 4 0 0,0-9 0 0,5 5 0 0,-9 5 0 0,0-5 0 16,8 4 0-16,-1 6 0 0,-2 4 8 0,-5 5-8 15,12-10 11-15,0 10-11 0,0 10 0 0,1-10 0 16,-5 5 0-16,8 4-12 0,-4 1 58 0,0 4 12 15,-3 5 2-15,3 5 1 0,-4 5-32 0,4 0-6 16,-3-5-2-16,-1 5 0 0,0 14-21 0,0-14 9 0,1 0-9 0,-2 9 0 31,-2-14-24-31,3 5-11 0,-4 0-2 0,4-5-1 16,-4 0-210 0,1-10-43-16</inkml:trace>
  <inkml:trace contextRef="#ctx0" brushRef="#br0" timeOffset="1139">1772 880 1497 0,'0'0'66'0,"0"0"14"0,0 0-64 0,4 15-16 16,0 4 0-16,0-10 0 0,0 6 144 0,-4-1 24 0,4 1 6 0,0 4 1 0,1 5-24 0,-1 0-5 16,-1 0-1-16,6-5 0 15,-5 5-116-15,4 0-29 0,0 0 0 0,4 0 0 0,5 14 47 0,-5-4 3 16,0-10 1-16,1 10 0 0,3-5-31 0,4 4-5 15,-12-9-2-15,4 0 0 0,1-5-13 0,-1-4 0 16,-3 9 0-16,-2-15 0 0,-7-9 0 0,9 15 0 16,3-10 0-16,-4-1 0 0,-8-4 0 0,8 0 0 15,-8 0 0-15,12 0 0 0,-7-4 0 0,-5 4 8 16,12-5-8-16,-4-5 0 0,0-4 0 0,-4-10 0 16,5 0 0-16,-5 0 0 0,4-10 0 0,-4-4-8 0,0 4 8 15,0-9 0-15,0 4 0 0,0 1-8 0,0-5 8 0,1 4 0 31,-2-4 0-31,1 5 0 0,1-1 0 0,-2 6 0 0,6 9 0 0,-5 0 8 0,0-10-8 32,4 20 0-32,-4-15 0 0,4 24 11 0,-8 5-11 0,4-14 10 15,5 4-10-15,-6-4 0 0,-3 14-12 0,0 0 12 16,0 0-139-16,0 0-20 0,0 0-4 0,0 0-951 0</inkml:trace>
  <inkml:trace contextRef="#ctx0" brushRef="#br0" timeOffset="2251">4148 1346 1148 0,'0'0'25'0,"0"0"6"0,0 0 1 0,0 0 0 0,0 0-32 0,0 0 0 0,4 10 0 0,-4-10 0 31,0 0 73-31,0 0 9 0,0 0 2 0,0 0 0 0,0 0 9 0,0 0 3 0,0 0 0 0,0 0 0 16,0 0-26-16,0 0-5 0,0 0-1 0,0 0 0 31,0 0-25-31,0 0-6 0,-8 9-1 0,4 1 0 16,-5-10-32-16,1 0 0 0,0-10 0 0,0 10 0 0,-4-14 32 0,-5 4 0 0,5-14 0 0,-8 5 0 31,0 0-32-31,-5-5 0 0,4 5 0 0,-3-6 0 0,-5 11 0 0,1-5-20 0,-5 4 2 0,9 15 1 16,-1-14 17-16,1 9 12 15,0 0-1-15,-1 5-1 0,4 5 8 0,1 5 2 0,-1-1 0 0,1 1 0 16,0 4-2-16,8 1 0 0,-5 4 0 0,9-4 0 16,0 4-3-16,0 0-1 0,3 0 0 0,1-4 0 15,4 4-14-15,0-5 0 0,0-9 0 0,0 5 0 0,4-1 54 16,-4 1 8-16,0-5 2 0,5 4 0 0,-5-9-52 0,0 0-12 16,8 10 0-16,-8-10 0 0,8-10 0 0,4 10 0 15,4-14 0-15,1 4 0 0,3-4 0 16,1 4 0-16,-5-14 0 0,-4 0 0 15,1 0 54-15,2-9 8 0,2-6 2 0,3-4 0 16,-3 4-76-16,-1 1-16 0,1-5-2 0,-1-5-1 31,-4 0 31-31,-3-10 0 0,-2 10-8 0,2-14 8 0,-5 9 0 0,-4 0 0 16,0-5 0-16,-4 1 0 0,-5 9 0 0,2-15 0 0,-6 11 0 0,-3-1 0 0,-4 10 0 0,-1 4 0 16,-8 1 0-16,1 4 0 0,-1 0 15 0,0 1-4 15,5 18-1-15,4 1 0 16,-5 4-2-16,5 10 0 0,-5 0 0 0,5 0 0 0,4 10-8 0,-5 4 0 15,9 10 0-15,0 10 0 0,3 4 0 16,-7-4-17-16,0-10 4 0,0 10 1 16,3 4-94-16,9-4-18 0,0 4-4 0,8 1-1 15,0 4-111-15,4-10-21 0</inkml:trace>
  <inkml:trace contextRef="#ctx0" brushRef="#br0" timeOffset="2802">4683 823 691 0,'0'0'61'0,"0"0"-49"15,-5 9-12-15,-7-9 0 0,4 10 129 0,-4-10 23 16,-5 5 5-16,5 4 1 0,-4-9-74 0,0 10-14 16,4 4-3-16,-5-4-1 0,5-1 50 0,0 6 9 15,-5 9 3-15,5-15 0 0,-4 15-72 0,3 0-13 16,1 0-3-16,4 0-1 0,0 5-11 0,4-5-3 16,-4-5 0-16,8 5 0 0,3 0-25 0,2 10 0 15,-1-10 0-15,4 0 0 0,-4-9 56 0,0 4 7 16,5 0 1-16,3 0 0 0,-8-4-52 0,4-6-12 15,-8-9 0-15,0 0 0 0,12 0 0 0,-12 0 0 0,4-14 0 16,9 4 0-16,-5-14 0 0,4 0 0 0,-4 0 0 16,1 0 0-1,-2 0 0-15,1-10 0 0,1 1 0 0,-1-6 0 16,-4-9 0-16,-4 5 0 0,4-10 0 0,0 1 0 0,-4-1 0 0,0-5 0 0,0-14 0 16,-4 14 0-16,4 10 0 0,-4-9 0 0,0-15 0 0,4 5 0 15,-8 14 0-15,4-5 0 0,4 10 0 0,-5 0 0 16,2 24 0-16,3 0 0 0,-5 5 0 15,1 14 0-15,4 5 32 0,0 0 4 0,-3 14 1 0,3 10 0 16,0 15-8-16,0 4-1 0,7 5-1 0,-2 0 0 16,3 15-27-16,4 4 0 0,0-10 0 0,9 15 0 15,-5-14 29-15,5 4 1 0,-1-4 0 0,0-10 0 0,-4 10-22 16,5-10-8-16,-5 0 0 0,0-15 0 0,5 6 0 0,-5-1 0 16,1-4-8-16,-1-1 8 15,0-18-122-15,1 9-18 0,-1-5-3 16</inkml:trace>
  <inkml:trace contextRef="#ctx0" brushRef="#br0" timeOffset="3831">0 2042 806 0,'0'0'36'0,"8"0"7"0,4 10-35 0,0-10-8 15,5 5 0-15,0 4 0 0,3 1 156 0,1-10 28 16,-1 9 7-16,4-9 1 0,1 0-103 0,-1 5-20 16,5 5-4-16,-5-10-1 0,5 0 0 0,0 0 0 15,3 0 0-15,1 9 0 0,-1-9 0 0,5 0 0 0,4 0 0 0,4 0 0 31,4 0 0-31,4 0 0 0,0 0 0 0,4-9 0 0,-8 9 0 0,0 0 0 0,-4 0 0 16,0 0 0-16,-4-15 0 0,0 15 0 0,-1 0 0 31,1-9 0-31,4 9-51 0,4 0-13 0,0-10 0 0,0 5 0 16,4 5 0-16,-4 0 0 0,0-4 0 0,0-1 0 0,-4 5 54 0,-4-10 8 0,0 5 2 0,4 1 0 16,0-1-52-16,-1-5-12 15,5 1 0-15,4 4 0 0,1-5 0 0,-1 5 0 0,0 1 0 0,-4-1 0 16,0 5 8-16,-8-10 0 0,-1 5-8 0,-3 5 12 15,4-4-4-15,-4-1-8 0,-5 5 11 0,-3 0-11 16,8-10 0-16,-1 5-14 0,5-4 1 0,4 9 0 16,0 0 13-16,4-10 0 0,-4 10 0 0,0-9 0 15,-4 9 29-15,-1 0 9 0,-2-5 2 0,-2 5 0 16,1 0-27 0,4-10-5-16,-5 10 0 0,5 0-8 0,0-9 12 0,4 4-12 0,-1 0 12 0,2 0-12 0,-2-4 0 15,-3 4 0-15,0 0 0 0,0 0 0 0,-9 5 0 16,2 0 0-16,-2-9 0 0,1 9 0 0,-1 0 26 0,1 0 5 15,4 0 1-15,0 0 0 0,3 9-41 0,5-9-8 16,0 0-2-16,8 5 0 0,0 0 27 0,-4 0 6 31,-4 4 1-31,-4-9 0 0,-1 0-15 0,-3 0 0 16,-4 5 0-16,4 0 0 0,-5-5 9 0,-7 5-1 0,8 4 0 0,-1-9 0 0,1 0-8 0,4 10 0 16,-5-10 0-16,9 0 0 0,4 0 0 0,12 5 0 15,-4 4 0-15,5 1 0 0,-6-1 0 0,-6-4 0 16,7 5 0-16,0-5 0 0,-4-5 0 0,4 4 8 15,0-4-8-15,-4 0 0 0,0 5 0 0,0 5 0 16,0-10 0-16,0 5 0 0,-4-1 0 0,-4-4 0 0,3 5 0 16,-7 5 0-1,-4-10 0-15,-5 0 0 0,1 0 0 0,0 0 0 0,-5-10 0 0,5 10 0 0,-5 0 0 0,-4 0 0 16,1 0 0-16,-1 0 0 0,-3 0 0 0,3 10 0 16,0-10 0-16,-3 0 0 0,-5 9-12 0,0 6 12 15,-3-10-25-15,-1-1 2 0,-1 1 1 0,-7-5 0 31,0 0-42-15,0 0-8-16,0 0-1 0,0 0-1 0,-3 15-131 0,-6-6-27 0,-3 1-4 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15.6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592 797 1497 0,'0'0'66'0,"0"0"14"0,0 0-64 16,0 0-16-16,0 0 0 0,0 0 0 0,0 0 106 0,0 0 18 15,0 0 3-15,-4-15 1 0,0 6-56 0,-4-10-10 16,3-1-2-16,5 1-1 0,5 0-19 0,-5-10-3 0,-13 0-1 0,5-4 0 16,4-1-2-16,0 1-1 0,0-6 0 0,0 5 0 0,0-4-33 15,4 0 0-15,0 9 0 0,4-5 0 16,-4 5 14-16,8 5-4 0,-4 5-1 0,-4-5 0 0,-4 0-9 0,-4 0 0 15,8 10 0-15,-12-1 0 16,0 6-228-16</inkml:trace>
  <inkml:trace contextRef="#ctx0" brushRef="#br0" timeOffset="299">0 249 345 0,'0'0'31'0,"0"0"-31"0,0 0 0 0,4 0 0 15,0 0 217-15,0 0 38 16,-4 0 7-16,0 0 2 0,5-4-167 0,-5 4-33 0,3-5-6 0,6 0-2 0,-9 0-45 0,8-4-11 0,0 9 0 0,0-5 0 16,-4-5 0-16,4 1 0 0,5 4 0 0,-6-5 0 15,6-4 76-15,-1 4 12 0,9 10 2 0,-1-9 1 16,-4-1-3-16,4 0 0 0,1 1 0 0,8 4 0 31,-5 0-8-31,5 10-3 0,7 5 0 0,1-6 0 0,0-4-61 0,0 0-16 0,-5-4 0 0,5 4 0 16,-4 4 0-16,-4 1 0 0,-1 0 0 0,-4-5 0 15,-7-5-28-15,3 5-8 16,1 0-1-16,-9 0-1 0,0 0-116 0,0 0-23 16,1 10-5-16,-5-5-1 0</inkml:trace>
  <inkml:trace contextRef="#ctx0" brushRef="#br0" timeOffset="563">187 893 1497 0,'0'0'66'0,"0"0"14"15,9 5-64-15,3-1-16 0,1 1 0 0,3-5 0 0,-8-5 157 0,8 5 28 0,-3 0 6 0,7 0 1 16,4-4-103-16,1 4-20 0,8 0-4 0,-1 0-1 16,-3 0 0-16,3 0 0 0,1 0 0 0,-5-5 0 31,1 5-64-31,0 0-19 0,-5 0-1 0,-3 0 0 16,-1-5-19-16,-3 0-4 0,-1 0-1 0,0 1-693 0,1-6-139 0</inkml:trace>
  <inkml:trace contextRef="#ctx0" brushRef="#br0" timeOffset="906">886 725 1483 0,'0'0'65'0,"0"14"15"0,4 1-64 0,-4-1-16 0,0 0 0 0,0 6 0 16,0-1 108-16,0 5 20 0,0-5 3 0,0 0 1 15,-4 0-4-15,4 1 0 0,-4-1 0 0,4 0 0 0,0-5-102 16,-5 6-26-16,5-20 0 0,0 14 0 0,0 1 31 0,0-15 1 31,0 0 0-31,0 0 0 0,-3 9-32 0,3-9 0 0,0 0 0 0,0 0 0 31,0-14-20-31,3-1-9 0,2-4-3 0,-1 5 0 0,0-6 32 0,0 1 0 0,4 0 0 0,1-10 0 0,3 5 0 0,-9-5 0 16,6 5 0-16,-1 0 0 16,0 5 16-16,5 0 8 0,-5 0 3 0,4 4 0 0,0-4-18 0,0 10-9 15,1-1 10-15,3 0-10 16,-4 6 32-16,1 4 0 0,-6 0 0 0,6 4 0 0,-5 1-32 0,0 5 0 15,-3 4 0-15,2 1 0 0,-2-1 0 0,-2 5 0 16,-3 5 0-16,0-5 0 31,5 10-19-31,-5-5-9 0,0 0-3 0,0-5 0 16,4 1-142-16,-4-1-29 0,4 24-6 0,0-5 0 0</inkml:trace>
  <inkml:trace contextRef="#ctx0" brushRef="#br0" timeOffset="1486">1257 465 1497 0,'0'0'66'0,"4"15"14"0,5-1-64 0,-6 1-16 15,2-1 0-15,-1 5 0 0,0 1 157 0,0 4 28 16,4 0 6-16,1 0 1 16,-9 4-103-16,8-4-20 15,-8 5-4-15,4 0-1 0,-1 0-51 0,2 0-13 16,-5-1 0-16,4 6 0 0,-4 4 0 0,-4-4 0 0,4 0 0 0,0-1 0 0,0-4 54 0,0 0 8 16,-5-10 2-16,5 0 0 15,-3 1-103-15,3-1-20 0,0-19-4 0,0 0-1 0,-4 9 52 0,4-9 12 16,0 0 0-16,0 0 0 0,0 0 0 0,0 0 0 15,0 0 0 1,0 0 0-16,0 0 0 0,0 0 0 0,0 0 0 0,-5-9 0 0,2-1 0 0,3-4 0 31,-9-5 0-31,5 4 0 0,0-9 0 0,4 5 0 0,0-5 0 0,0 0 0 16,-4-5 0-16,0-5 0 0,8 1 0 0,-4-6 0 16,0 6 0-16,4-6 0 0,0 11 0 0,0-1 0 15,5 0 0-15,-9 0 0 0,8 5 0 0,-4-5 0 16,4 10 0-16,-4-5 0 0,4 0 0 0,0 10 0 15,1 4 0-15,-2 0 0 0,2-4 0 0,-1 9 0 16,0 0 0-16,1 5 0 0,-2 0 0 0,1 10 0 0,1 0 48 16,-6 4 13-16,2-4 3 0,3-1 0 0,-8 6-52 0,0 4-12 15,0 0 0-15,0 10 0 0,-4 5 0 0,-5-6 0 16,2 1 0-16,2 0 0 0,-7 5 0 0,4-6 0 0,0 6 0 0,0-5 0 16,0-10 0-16,-4-5-18 0,3 1 4 0,5-6 1 15,-4 1-31-15,8-10-5 0,-8 5-2 0,8-5 0 16,0 0-10-16,0 0-3 0,0-10 0 0,0 1-614 15,4-1-123-15</inkml:trace>
  <inkml:trace contextRef="#ctx0" brushRef="#br0" timeOffset="1771">1567 586 1324 0,'17'24'118'0,"-9"-15"-94"0,-4 6-24 15,8-1 0-15,-4 0 145 0,1 1 25 0,3-1 5 0,-4 1 1 16,0 4-90-16,1-5-18 0,3 1-3 0,-4-1-1 16,-4-4-51-16,-4-10-13 0,4 14 0 0,4 0 0 15,0-9 0-15,-8-5 0 0,0 0 0 0,9 5 0 16,-1-5 40-16,0 0 4 0,-8 0 2 0,4-10 0 0,4 1-22 0,1-6-5 16,-2 6-1-16,2-6 0 0,-5 1-18 0,4-5 0 0,0 4 0 0,-4-4 0 15,0 0 0-15,0 0 0 0,-4 0 0 0,5 4 0 16,-2-9 0-16,-3 10 0 0,5-5 0 15,-5 4 0 1,0 1 0-16,0-1 0 0,0 1 0 0,0 9 0 0,0 5-48 0,0 0-12 16,0 0-4-16,0 0 0 0,4-5-51 0,-4 5-10 15,0 0-3-15,8 0 0 16</inkml:trace>
  <inkml:trace contextRef="#ctx0" brushRef="#br0" timeOffset="2003">2041 912 1335 0,'0'0'59'0,"0"0"13"0,0 0-58 0,0 0-14 16,0 0 0-16,0 0 0 0,0 0 80 0,0 0 12 15,0 0 4-15,0 0 0 0,0-10-16 0,0-4-2 16,-4-5-1-16,4-5 0 0,-4-5-10 0,0-5-3 0,-1 1 0 0,2-1 0 0,-6-4-51 0,6-1-13 16,-2 1 0-16,-2-5 0 0,-2-1 0 0,5 6 0 15,0-5 0-15,-4 4 0 0,4 1 0 0,-1 4 0 16,1 6 0-16,1-11 0 0,3-4 0 0,-5 0 0 31,5 9 0-31,-4 1 0 16,0 4-151-16,0 10-33 0,-4-15-6 0,4 15-2 15</inkml:trace>
  <inkml:trace contextRef="#ctx0" brushRef="#br0" timeOffset="2158">1922 379 2188 0,'0'0'48'0,"9"0"11"15,3 5 1-15,1-5 1 0,-1 5-49 0,4-1-12 0,-3-4 0 0,2 0 0 16,2 5 105-16,7-5 19 0,-3 5 3 0,-1-5 1 0,-3 0-103 0,-1 0-25 16,5 0 0-16,-5 0 0 0,0 0 0 0,-4 0 0 15,0 0 0-15,0 0 0 16,1 5-148-16,-5-5-36 0,8 0-6 0,-16 0-2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21.7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0,'0'0'31'0,"0"0"-31"0,8 5 0 0,-4 0 0 0,-4-5 148 0,0 0 23 16,0 0 5-16,0 0 0 0,0 0-77 0,0 0-16 16,0 0-3-16,0 0-1 0,0 0-19 0,0 0-3 15,0 0-1-15,0 0 0 0,0 0-2 0,0 0-1 0,0 0 0 0,0 0 0 0,0 0 1 0,-4 14 0 16,4-4 0-16,0 4 0 0,0-4-8 0,0 4-2 31,0-4 0-31,0 4 0 0,0 5 4 0,0 1 1 0,4 4 0 0,-4 4 0 0,4 6 12 0,-4-5 3 16,4 0 0-16,5-1 0 0,-9 6-40 15,3 4-7-15,1-4-1 0,1 5-1 16,-1-1-1-16,0 10 0 0,0 0 0 0,0-5 0 0,0 0-6 0,0-9-8 16,1-5 11-16,-5 4-11 0,0-9 0 0,0 5 0 31,0-10 0-31,0 5 0 0,0 1 0 0,3-11 0 16,-6 5 0-16,3-4 0 0,0-6 0 0,0 1 0 15,0-1 0-15,0 1-9 0,3 4 9 0,-3-14 0 16,0 0-9-16,-3 10 9 0,3-10 0 0,0 0 0 0,0 0 0 15,0 0 0-15,0 0-9 0,0 0 9 16,0 0 0-16,0 0 0 0,0 0-26 0,0 0 2 0,0 0 0 0,0 0 0 16,0 0 32-16,0 0 6 0,0 0 2 0,0 0 0 15,0-5-16-15,3-4 0 0,-3-1 0 0,4-4 0 16,-4-1 0-16,8 6 0 0,-3-6 0 0,-1 1-10 16,-1-5-2-16,6-6 0 0,-1 6 0 0,0 0 0 15,1 5 12-15,3-6 0 0,-4-4 0 0,0 5 0 16,0 0 0-16,0 5 0 0,-3-1 0 0,2 6 0 15,6 4 0-15,-1 0 0 0,-8-5 0 0,4 1 0 0,1 4 0 0,3 0 0 16,0 5 0-16,-4-5 0 0,-8 5 49 0,0 0 12 16,17 0 3-16,-10 5 0 0,-7-5-52 0,13 5-12 15,-1 9 0-15,-3 1 0 0,-2-1 0 0,-2 1 0 16,3-1 0-16,-4 5 0 0,0 0 0 16,0 1 0-16,4 4 0 0,-4 0 0 0,0 4 13 0,1 1 0 15,-2-5 0-15,-3 5 0 0,5-5-13 0,-5 0 0 16,0 5 0-16,4-10 0 0,-4 5 0 0,3-5-10 15,2-4 10-15,-1 4-12 16,-4-5-17-16,4-9-4 0,-4-5-1 0,4 10-737 16,-4-10-147-16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02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492 1758 518 0,'0'0'46'15,"0"0"-37"-15,0 0-9 0,0 0 0 16,0 0 66-16,0 0 11 0,4-10 3 0,-4 10 0 0,0 0-13 0,4-10-3 15,0 1 0-15,-4-1 0 0,0 10-13 0,4-9-3 16,-4-1-1-16,0-4 0 0,4 4-24 0,-4 0-5 16,0 1-1-16,0-1 0 0,0 10-17 0,0-9 0 15,0-6 0-15,0 1 0 0,0 4 55 0,0-4 7 16,0-1 2-16,0 1 0 16,0-1-52-16,0 1-12 0,0 0 0 0,0-1 0 0,-4 1 0 0,4 4 0 15,4-4 0-15,-4-5 0 0,-4 4 54 0,4-4 8 16,0 0 2-16,-4 0 0 0,4 4-52 0,0-4-12 15,4 5 0-15,-4-1 0 0,0 1 0 0,0-5 0 16,0-1 0-16,0 1 0 0,4 0 0 0,-4 0 0 16,0 0 0-16,0 4 0 0,0-4 0 0,0 0 0 15,0-1 0-15,4 1 0 0,1 5 0 0,-5-1 0 16,3 1 0-16,-3 0 0 0,4-1 0 0,-4-4 0 16,0 0 0-16,0-5 0 0,0 5 0 0,0 4 0 0,5 1 0 15,-1-1 0-15,-4-4 0 0,0 5 0 0,0-1 0 16,-4 1 0-16,4 0 0 0,0-1 0 0,4 6 0 0,-4-1 0 15,-4-4 0-15,-1-1 0 0,5 6 0 0,-4-6 0 16,1 6 0-16,-2-6 0 0,1 6 8 0,0-1-8 16,4-4 0-16,-4 4 0 0,0-4 8 15,0-1-8-15,0 1 0 0,4-1 0 0,-5 6 0 16,2-1 0-16,3 0 0 0,0-4 0 0,0 0 0 0,0-1 0 16,3 6 0-16,-3-6 0 0,-3 6 0 0,3-6-10 15,-4 1 10-15,4 4 0 0,0-4 8 0,-5-1-8 16,5 1 0-16,-3 0 0 0,3 4 0 0,-5-9 0 0,5 4 0 15,-4 1 0-15,0-5 0 0,0 4-8 0,4 6 8 0,0-1 0 16,-4 1 0-16,4 4 0 0,-4-5 0 0,4 10 0 16,0 0 0-16,0-9 0 0,-4 4 0 15,4-5 14-15,-4 1-3 0,4 4-1 0,0-5-10 0,0 10 0 16,-4 0 0-16,-5-5 0 0,9-4 0 0,-4-1 8 16,4 5-8-16,0 1 8 0,0 4 1 0,0 0 0 15,0 0 0-15,0 0 0 0,-8 0 26 0,8 0 5 0,-8 4 0 16,8-4 1-16,-8 15-31 0,0-6-10 0,0-4 0 15,-1 10 0-15,1-11 16 0,8-4-4 0,-4 20-1 0,-4-11 0 16,8-9-19-16,-4 15-4 0,0 4-1 0,4-19 0 16,0 0 13-16,0 0 0 0,0 0 0 0,0 0 0 15,0 0 24-15,0 0 7 0,0 0 1 0,0 0 1 16,0 0-22-16,0 0-11 0,4 0 10 0,4-10-10 16,-4 1 9-16,0 4-9 0,1 0 8 0,2-5-8 15,-2-9 23-15,-2 0-1 0,2 0 0 0,3 0 0 16,-4-1-22-16,0 6 0 0,0-5 0 15,0-1 0-15,1 1 0 0,-2 5 0 0,1-1 0 16,5 1 0-16,-5 4-9 0,-4 1-7 0,4-1 0 16,0 1-1-16,0 4 17 0,-4 5 0 0,0 0 0 0,0 0 9 15,4-5 4-15,-4 5 1 0,0 0 0 0,0 0 0 16,0 0 13-16,8 10 2 0,1-1 1 0,-1 1 0 16,-4 9 2-16,4-5 1 0,0 10 0 0,0-4 0 0,0 4-33 0,0 0 0 15,1-5 0-15,3 0 0 0,-4 0-16 0,4 1-6 16,-3-6-2-16,-1 0-677 15,-1-4-136-15</inkml:trace>
  <inkml:trace contextRef="#ctx0" brushRef="#br0" timeOffset="1179">202 2247 576 0,'0'0'51'0,"0"0"-41"0,0 0-10 0,0 0 0 16,-4-4 157-16,4 4 30 0,-5 0 5 0,-2-5 2 15,2 5-106-15,-3 0-20 0,0 5-5 0,0-5-1 16,0 9 4-16,-4 1 1 0,-5-1 0 0,1 1 0 0,3 9-15 0,-2-4-4 16,2 4 0-16,1 0 0 0,0 0-28 0,8 5-5 15,-9-5-2-15,5 1 0 0,0 4 41 0,4 0 8 16,4 0 2-16,0 0 0 0,0 5-35 0,4-5-6 16,4 4-2-16,0-8 0 0,-4-6 18 0,5 5 3 15,-1-4 1-15,0-1 0 16,4-4-35-16,1 4-8 0,-1-9 0 0,0 0 0 0,4-1 53 0,0 1 9 15,-3-5 2-15,3 0 0 0,1 0-64 0,-5-5-28 16,4 1 3-16,-4-1 0 16,0-5-63-16,1 1-12 0,-1-1-2 15,1-4-933-15</inkml:trace>
  <inkml:trace contextRef="#ctx0" brushRef="#br0" timeOffset="1845">398 2118 1234 0,'0'0'55'0,"0"0"11"0,0 0-53 0,0 9-13 0,0 6 0 0,0-1 0 15,-4 1 112-15,0 4 20 16,-1 0 4-16,5 5 1 0,-3 0-7 0,3 0-2 0,-5 0 0 0,1 10 0 16,1-6-51-16,3 1-10 0,-5 10-3 0,5-6 0 15,-4-4-51-15,4 0-13 0,-4 0 0 0,4-5 0 16,0-5 0-16,4-5 0 0,0 1 0 0,1-1 0 15,2-4 54-15,-7-10 8 0,0 0 2 0,0 0 0 0,0 0-52 16,0 0-12-16,0 0 0 0,0 0 0 31,0 0-48-31,5-10-13 0,3-4-3 0,-4 4 0 0,0-4 64 0,4-1 21 0,-4 1 0 0,0 4 0 16,1-9-33-16,-2 0-8 0,1 0 0 0,5 4-1 0,-9 1 21 0,4-1 0 16,-4 15 0-16,4-9 0 15,-4 9 14-15,0 0 7 0,0 0 2 0,0 0 0 0,0 0-15 0,0 0-8 16,0 0 8-16,0 0-8 0,0 0 0 0,0 0 9 15,8 9-9-15,0 6 0 0,-4-6 34 0,0 6 0 16,4-1 0-16,-3 1 0 16,-5-1-78-16,4 5-16 0,4-9-4 0,-4 4 0 15,0-4-33-15,0 4-7 0,4-4-2 0,1 0 0 16,-9-10-100-16,7 4-20 0,6 1-4 0,-1 0-1 16,-12-5 78-16,8-5 15 0,5 5 3 0,-1 0 1 0,-12 0 126 31,20-19-11-31,-3 9 33 0,-17 10 6 0,0 0 2 0,0 0 2 0,7-4-24 0,-7 4 0 0,0 0 0 0,9-10 0 15,-9 10 122-15,8-5 20 0,4 0 4 0,-12 5 1 16,0 0-47-16,4-14-10 0,-4 4-2 16,0 10 0-16,0-14-28 0,0-1-7 15,0 1-1-15,0 0 0 0,-4-1-15 0,0 1-3 16,0-1-1-16,-4 6 0 0,4-1-33 0,0 5 0 16,4 5 0-16,-9-4 0 0,1 4 43 0,4 0 1 15,-4 4 1-15,4 6 0 0,0 0-15 0,0 4-3 0,4 0-1 0,-5 1 0 16,2-1-17-16,-1 1-9 0,-1-1 10 0,5 1-10 15,0-1 0-15,0-4-13 0,5 4 1 0,-5 0 0 16,4-9 12-16,4 5 16 0,0 4-3 0,-4-9-1 16,4 5-12-16,1-6-8 0,3 1 8 0,-12-5-13 15,0 0 13-15,8 0 0 0,4-5-10 0,0 5 10 16,0-4-36 0,-3-1-4-16,3 5 0 0,0-5-896 0</inkml:trace>
  <inkml:trace contextRef="#ctx0" brushRef="#br0" timeOffset="2195">855 2454 1267 0,'4'14'56'0,"-4"-14"12"15,4 10-55-15,1-1-13 0,7 6 0 0,-4-1 0 16,-13-4 136-16,10 4 25 0,-1 1 5 0,-4-1 1 0,-9-4-71 0,2-1-13 16,-1 1-3-16,-1 4-1 0,5-4-55 0,4-10-12 15,-4 10-1-15,4-10-1 0,0 0-10 0,0 0 0 16,0 0 0-16,0 0 0 0,0 0 0 0,0 0 0 15,0 0 0-15,0 0 0 0,0 0 0 0,0 0 0 16,0 0 0-16,0 0 0 0,0-10 16 0,8 0 0 16,1-4 1-16,3 4 0 0,-4-4-17 0,-4 4 0 15,-4-4 0-15,4-1 0 0,0 1-10 0,4 4-6 16,-8-4 0-16,4 4-1 0,-4 1 17 0,8-6 0 0,-4 6 0 16,9 4 0-16,-1 5 16 0,-12 0 6 0,0 0 2 15,0 0 0-15,0 0-9 0,0 0-2 0,8 5 0 0,5 0 0 16,-1 4 7-16,-4 1 0 0,-8-10 1 0,4 14 0 15,-4-4-12-15,4 4-9 0,-4 1 12 0,0-1-12 16,4 1 0-16,0-1 0 0,0 0 0 16,-4 1 0-16,0-6-13 0,4 1-10 0,1 0-1 15,-5 4-1 1,0-14-216-16,0 0-43 0,0 0-9 0,0 0-2 0</inkml:trace>
  <inkml:trace contextRef="#ctx0" brushRef="#br0" timeOffset="2855">1084 2435 1587 0,'0'0'35'0,"0"0"7"0,0 0 2 0,0 0 0 15,3 14-35-15,-3 0-9 0,5 1 0 0,-5-1 0 0,0 1 84 0,4 4 16 16,-4-5 2-16,0 6 1 0,0-6-31 0,-4 5-7 15,4 0-1-15,0-4 0 0,0-1-51 0,0 1-13 0,-5-1 0 0,5-14 0 16,0 0 0-16,0 10 0 0,0-10 0 0,0 0 0 16,0 0 0-16,0 0 0 15,0 0 0-15,0 0 0 0,0 0 0 0,0 0 0 16,0 0 0-16,0-10 0 0,-3 0 16 0,3-4 1 0,0 0 0 0,3 4 0 16,-3-9-27-16,0 4-6 0,5 1 0 0,-5-5-1 15,4 4 25-15,0 1 6 0,0-1 1 0,0 1 0 16,-4 0-15-16,4-1 0 0,0 1 0 0,1 4 0 15,-2 1-9-15,2-1-5 0,-1 0-1 0,-4 10 0 16,8-4 15-16,-8 4 0 0,8 0 0 0,-8 0 0 16,12-5 19-16,-12 5 6 0,9 5 2 0,-2-1 0 0,2 1-16 15,-9-5-3-15,4 10-8 0,-4-1 12 0,4 1-12 0,0 4 0 16,0-4 0-16,-4 4 0 16,0-4-22-16,4 0-10 0,-4 4-3 15,5 0 0-15,-2-4 35 0,-3-10 0 0,4 15 10 0,-4-15-2 16,0 0-8-16,0 0-10 0,8 4 10 0,1 6-13 15,-9-10-12-15,8 0-3 0,0-10 0 0,0 10 0 0,0 0 28 0,1-4 0 16,-6-1 0-16,6 0-8 0,-1 0 8 0,0 0 11 16,1-4-3-16,-6 4 0 15,-3 5 11-15,9-5 1 0,-6 0 1 0,6-4 0 16,-1 4-21-16,-8 5 0 0,0-10 0 0,0-4 0 0,0 4 28 0,0 10 0 16,-4-9 1-16,0-1 0 0,0 0-21 0,-4 6-8 15,8 4 0-15,0 0 9 0,-9-5 19 0,9 5 3 16,0 0 1-16,-3 5 0 0,-6-1-41 0,1 1-8 15,0 5-2-15,4-5 0 0,-1 4 31 0,2 6 5 16,6 4 2-16,-3-5 0 0,0 1-19 0,5 4 0 0,3-5-13 16,0 6 5-16,-4-6 8 0,5 0 12 15,-2-4-2-15,1 0-1 0,1 4-9 0,-1-4 0 16,4 4 0-16,0 0 0 0,9-4 0 0,-9 0 0 0,-12-10 0 0,8 4 0 16,-3 1-56-1,-5-5-6-15,12 0-2 0,-4 0-614 0,0-5-123 0</inkml:trace>
  <inkml:trace contextRef="#ctx0" brushRef="#br0" timeOffset="3120">1602 2588 1497 0,'0'0'32'16,"0"0"8"-16,0 0 0 0,0 0 4 0,0-14-36 0,0 4-8 0,-4-4 0 0,0-10 0 0,4 0 53 0,-4 0 9 15,0 0 2-15,0 0 0 0,0 0 0 0,-1-5 0 16,2 0 0-16,-6-4 0 0,1-1 0 0,4 5 0 16,-4-4 0-16,4 4 0 0,-4 0-52 0,4 5-12 15,-1-5 0-15,2 10 0 0,-2-5 0 0,1 9 0 16,4 1 0-16,0 4 0 16,0 1 0-16,0-1 0 0,0 1 0 0,0 9 9 0,4-10-9 0,-4 10 0 15,0 0 0-15,0 0 0 0,0 0-18 0,0 0 1 16,0 0 0-16,8 5-622 15,-8-5-124-15</inkml:trace>
  <inkml:trace contextRef="#ctx0" brushRef="#br0" timeOffset="3544">1733 2531 1497 0,'0'0'32'0,"0"0"8"0,0 0 0 0,0 0 4 0,8 0-36 0,-8 0-8 0,0 0 0 0,8 0 0 0,0-5 104 0,-3 5 20 16,-2-10 3-16,2 10 1 0,-1-9-52 0,4 4-9 15,-4-5-3-15,0 1 0 0,-4 9-51 0,4-10-13 16,0 0 0-16,-4 1 0 0,0-1 0 0,0-4 0 15,0 4 0-15,-4-4 0 0,0 4 0 0,-4 1 0 16,0-6 0-16,-1 1 0 0,1 4 0 0,0-4 0 16,0-1 0-16,-4 1 0 15,4 4 0-15,3-4 0 0,-2 4 0 0,2 6 0 16,-3-6 0-16,4 5 0 0,4 5 0 0,0 0 0 0,0 0 0 0,0 0 0 16,8-9 0-16,-8 9 0 0,4-10 54 0,-4 10 8 15,8-5 2-15,4 0 0 0,1 5-52 0,-5 0-12 16,4-4 0-16,-4 4 0 0,-8 0 0 0,12-5 0 15,-3 5 0-15,-1 0 0 0,-8 0 0 0,0 0 0 16,0 0 0-16,8 5 0 16,-8-5-100-16,12 0-22 0,-12 0-5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17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7478 7031 403 0,'-40'19'36'0,"32"-9"-36"0,8-10 0 0,0 0 0 16,16 10 97-16,0-1 13 0,-7-4 2 0,-9-5 1 16,0 0-40-16,0 0-8 0,-5 10-1 0,5-10-1 0,0 0 13 0,0 0 2 15,0 0 1-15,0 0 0 0,9 9 2 16,-9-9 1-16,-4 5 0 0,4-5 0 0,0 0-10 0,0 0-3 16,0 10 0-16,0-1 0 0,0-9-9 0,0 0-3 15,0 0 0-15,0 0 0 0,0 0-15 0,0 0-3 16,0 0-1-16,0 0 0 0,0 0-7 0,0 0-2 15,0 0 0-15,0 0 0 16,0 0 3-16,0 0 0 0,0 0 0 0,0 0 0 0,0 0 24 0,0 0 4 16,0-19 2-16,0 5 0 15,-5 4-38-15,5-4-8 0,0-1-2 0,0 1 0 16,0 4 29-16,5 1 5 0,-5-6 2 0,4 1 0 0,-4-5-39 0,0-1-11 16,-4 6 0-16,-1 0 0 0,5-1 10 0,0 1-2 0,0 4-8 15,-4-4 12-15,0-1-12 0,4 6-10 16,0-6 2-16,0 15 0 0,0 0 8 0,0 0 0 0,0-9 0 0,0-6 0 15,0 15-126 1,0 0-23-16,0-9-5 0</inkml:trace>
  <inkml:trace contextRef="#ctx0" brushRef="#br0" timeOffset="249">7462 6676 2012 0,'0'0'44'0,"0"0"10"0,0 0 2 0,0 0 0 0,0 0-45 0,0 0-11 0,0 0 0 16,0-10 0-16,0 1 68 0,0 9 12 0,0 0 3 0,0-10 0 0,0-4-43 0,0 14-8 16,0 0-1-16,0 0-1 0,4-10 5 0,-4 10 1 15,0 0 0-15,0 0 0 0,0 0-36 0,0 0 0 16,0 0 0-16,0 0 0 15,0 0-192-15,0 0-41 0</inkml:trace>
  <inkml:trace contextRef="#ctx0" brushRef="#br0" timeOffset="748">7614 7401 1350 0,'0'0'60'0,"0"0"12"0,0 0-58 0,0 0-14 16,0 0 0-16,0 0 0 15,0 0 118-15,0 0 21 0,0 0 4 0,0 0 1 0,0 0-43 0,0 0-8 16,0 0-1-16,0 0-1 0,0 0-19 0,0 0-4 16,0 0-1-16,0-5 0 15,3 0-20-15,1-4-4 0,1-1-1 0,-5 0 0 16,3 1-14-16,2-6-4 0,-1 1 0 0,-4 0 0 0,4-6-12 0,-4 1-4 16,4 5 0-16,-4-5 0 0,4-1-8 0,0 6 0 15,0 0 0-15,-4-1 0 16,0-4-60-16,5 5-13 0,-1 4-3 0,-4-4-679 15,3 4-135-15</inkml:trace>
  <inkml:trace contextRef="#ctx0" brushRef="#br0" timeOffset="1216">7883 7338 964 0,'0'0'43'0,"0"0"9"0,0 0-42 0,8 15-10 15,4-1 0-15,-4-4 0 0,-8-10 104 0,0 0 20 16,0 0 3-16,0 0 1 0,0 0-36 0,0 0-6 16,0 0-2-16,0 0 0 0,0 14-10 0,0-14-2 15,0 0-1-15,0 0 0 0,9 0-11 0,-1 5-3 16,0-5 0-16,0 0 0 0,-8 0 6 0,4 0 1 16,4-5 0-16,0 5 0 15,1-9-52-15,-6 4-12 0,2 0 0 0,-5 5 0 0,4 0 54 0,-4 0 8 16,4-5 2-16,-4 0 0 0,8-4-52 0,0-6-12 15,-8 1 0-15,5-5 0 0,-2 0 0 0,-3-1 0 0,5-4 0 16,-5 0 0-16,-5-4 0 0,5-1 0 0,5 0 0 16,-5-5 0-16,-5 6 54 15,5-6 8-15,-3 10 2 0,-2-5 0 0,1 10-64 0,4 0-28 16,-4 4 3-16,0 1 0 16,4 4-11-16,-4 5-3 0,4 5 0 0,0 0 0 15,-4-9-122-15,4 4-25 0,-4 0-5 0,4 5-1 0</inkml:trace>
  <inkml:trace contextRef="#ctx0" brushRef="#br0" timeOffset="1704">7960 6618 1267 0,'0'0'56'0,"0"0"12"0,0 0-55 0,0 0-13 16,0 0 0-16,0 0 0 15,0 0 105-15,0 0 19 0,-4 0 3 0,4 0 1 16,0 0-52-16,0 0-9 0,-4 5-3 0,0-5 0 0,4 0 0 0,0 0 0 16,0 0 0-16,0 0 0 0,0 0 0 0,0 0 0 15,-4 5 0-15,4-5 0 0,0 0-51 0,0 0-13 16,0 0 0-16,0 0 0 0,0 5 54 0,-4 4 8 15,4-9 2-15,0 0 0 0,0 0-52 0,0 0-12 16,0 0 0-16,0 0 0 0,0 0 0 0,0 0 0 0,0 0 0 0,0 0 0 16,12 5 0-16,-12-5 0 0,0 0 0 0,0 0 0 15,0 0 54-15,0 0 8 0,0 0 2 0,0 0 0 16,0 0-52-16,0 0-12 0,8-10 0 0,-8 10 0 16,0 0 0-16,0 0 0 15,0 0 0-15,0 0 0 0,4-9 0 0,-4 9 0 0,-4-5 0 0,4 0 0 16,-8 0 0-16,4 5 0 0,0 0 0 0,0 5 0 15,0-5 0-15,-4 5 0 0,3-5 0 0,-3 5 0 16,4-5 0-16,1 5 0 0,3-5 0 0,0 0 0 16,0 0 0-16,0 0 0 15,3 9 0-15,-3-9 0 0,0 0 0 0,4 10 0 16,-4-10 0-16,8 9 0 0,-8-9-193 0,0 0-42 0,0 0-8 0,13 10-1 16</inkml:trace>
  <inkml:trace contextRef="#ctx0" brushRef="#br0" timeOffset="-11223">7797 5470 288 0,'0'0'12'0,"0"0"4"0,4 0-16 0,-4 0 0 0,0 0 0 0,8-4 0 16,-4 4 220-16,-4 0 42 0,5-5 8 0,-5 5 2 31,0 0-167-31,0 0-33 0,0 0-6 0,0 0-2 16,3-10 0-16,-6-4 0 0,3 4 0 0,-5 5 0 0,5-4-51 0,-4-1-13 0,1-4 0 0,-6 4 0 16,1 5 34-16,0-4 4 0,-4 4 1 0,-1 0 0 15,5-4-11-15,-4 4-3 16,0 5 0-16,-5 0 0 0,5 0-25 0,-4 5 0 0,4 4 0 0,-1 1 0 15,-3-1 0-15,4 6 0 0,0 4 0 0,3 0 0 0,1 0 56 16,-4 1 7-16,0 4 1 0,-1 0 0 0,9 0-52 16,-4 0-12-16,0 5 0 0,4-5 0 0,0 4 0 15,4-4 0-15,0 0 0 0,4 5 0 0,0-5 61 16,0-5 10 0,0 1 1-16,4-1 1 0,0 0-14 0,1 0-3 0,3-4-1 0,0 4 0 0,-4-5-44 0,4 5-11 15,5 1 0-15,-5-6 0 0,5 0 53 0,-5-4 9 16,0 0 2-16,0-1 0 0,0-9-52 0,5 5-12 15,-5-5 0-15,0-5 0 0,-4 5 0 0,4-9 0 16,1 4 0-16,-1-5 0 0,-3 1 0 0,-2-1 0 16,1 0 0-16,1-4 0 15,-1 0 0-15,-4-1 0 16,0-4 0-16,0-5 0 0,0 5 0 0,0 0 0 16,-4 4 0-16,0 1 0 0,-4-5 0 0,4 4 0 0,-4-9 0 0,-4 0 0 15,4 0 0-15,-4 0 0 0,-4-5 0 0,0 5 0 0,3 5 0 16,1 0 0-16,-4 5 0 0,4-1 0 0,-1 6 0 0,1 4 0 15,4 0 0-15,4 5 0 16,-8 0-48-16,8 0-13 0,-4 5-3 0,-1 0 0 16,5-5-102-16,0 0-21 0,0 0-4 0,0 0-1 0</inkml:trace>
  <inkml:trace contextRef="#ctx0" brushRef="#br0" timeOffset="-8664">5102 2320 1267 0,'0'0'28'0,"0"0"5"0,0 0 2 0,0 0 1 0,0 0-36 0,0 0 0 0,0 0 0 0,0 0 0 16,0 0 109-16,0 0 15 0,5-9 4 0,-1 4 0 16,-4-5-52-16,0 1-9 0,0-1-3 0,0 5 0 15,0 1-51-15,0 4-13 0,0 0 0 0,0 0 0 16,-9-5 0-16,9 5 0 0,0 0 0 0,-3 0 0 16,-6 0 0-16,1 0 0 0,0 0 0 0,0 0 0 0,0 14 0 15,0-4 0-15,-1 4 0 0,1-14 0 0,-4-5 36 0,4 10 5 16,-5 0 1-16,1 9 0 0,4 6-16 0,-4-11-3 15,0 10-1-15,0 5 0 0,3 0-22 0,-3 5 0 16,4 0 0-16,0 0 0 16,-1 0 56-16,6-5 6 0,-2 0 2 0,5 0 0 0,0 0-52 15,5-5-12-15,3 0 0 0,4-4 0 0,-4-1 54 16,0 0 8-16,5-4 2 0,3 4 0 0,-4-9-52 0,4 5-12 16,-4-5 0-16,5-1 0 0,-1 1 54 15,-3 0 8-15,3 0 2 0,0-5 0 0,-4 0-52 0,0-10-12 16,5 1 0-16,-5-6 0 0,0 1 0 0,1-1 0 15,-1 6 0-15,-3-10 0 0,-2 4 0 0,1-4 0 16,-8 0 0-16,5 0 0 0,-5-1 0 0,0 1 0 16,-5 5 0-16,-3-1 0 0,4-9 0 0,-4 0 0 15,-4 0 0-15,4 10 0 16,-1-1-48-16,2 1-13 0,-6-5-3 0,5 0 0 0,0 4 52 0,0 6 12 0,-1-1 0 16,6 5 0-1,-2 0-105-15,-3 1-19 0,8 4-3 0,0 0-1 16,0 0-51-16,0 0-10 0,0 0-3 0,0 0 0 0</inkml:trace>
  <inkml:trace contextRef="#ctx0" brushRef="#br0" timeOffset="-7610">8038 2162 403 0,'0'0'36'0,"0"0"-36"0,0 0 0 0,-8 0 0 16,0-10 153-16,4 6 24 0,4 4 5 0,-5-5 1 16,-7 0-89-16,0-9-18 0,4 9-3 0,0-5-1 15,-1 5-18-15,1-4-4 0,0 4-1 0,-4 5 0 16,4-5 63-16,3 5 116 15,5 0-80-15,0 0-77 0,-3-5-15 0,3 5-4 0,0 0 0 16,0 0 8-16,-9 0 2 0,9 0 0 0,-8 5 0 16,0 0-15-16,0 5-3 0,0-1-1 0,3 1 0 15,-2-1-17-15,-2 11-3 0,1-6-1 0,0 10 0 16,4-10-6-16,0 6-2 0,0-1 0 0,0-5 0 16,4-14 2-16,4 15 1 0,-4 4 0 0,4-5 0 15,-4 5-4-15,4 1-1 0,0 4 0 0,4 0 0 16,-4-15-2-16,9 10-1 0,-6 1 0 0,2-6 0 15,3-4 13-15,-4-6 2 0,4 1 1 0,-4-5 0 16,5 0-13-16,-1-5-4 0,0 5 0 0,1-4 0 16,-5-1 2-16,4 5 0 0,-4-10 0 0,4 5 0 0,-7-4-10 15,2-1 8-15,2-4-8 0,-5-5 8 0,0-5-8 0,-4 4 0 16,0-4 0-16,-8 10 0 0,-1-5 0 0,2-5 0 16,-6 0 0-16,1 5 0 0,4-5-9 0,-4 4 9 15,3 6 0-15,-7-10 0 0,4 5-21 0,8 4 2 16,12 11 1-16,-8-6 0 15,-12 0-12-15,4 5-2 0,8 5-1 0,0 0 0 16,-5 0-75-16,5 0-16 0,0 0-2 0,0 0-614 0,0 0-124 16</inkml:trace>
  <inkml:trace contextRef="#ctx0" brushRef="#br0" timeOffset="-6492">11398 2075 1036 0,'0'0'23'0,"0"0"5"0,0 0 0 0,0 0 1 0,0 0-29 0,0 0 0 15,8-9 0-15,-4 4 0 0,-4 5 108 0,0 0 16 0,0 0 4 16,8-10 0-16,-8 10-52 0,0 0-9 0,0-9-3 0,0 9 0 15,4-10-4-15,-4 10 0 0,0-14-1 0,0 14 0 16,0-5-27-16,-4 0-6 0,-4 5-1 0,-4-14 0 16,4 9-11-16,-4 0-2 0,-1-4-1 0,1 9 0 15,-4 9-11-15,3-9 0 0,-7 0 0 0,4 0 8 16,-1 5 19-16,1 14 3 0,3-14 1 0,-2 14 0 16,2-4-22-16,1 4-9 0,3 5 8 0,2 10-8 15,2 4 46-15,5-4 4 0,0-1 1 0,0 1 0 0,5-10-11 16,2 0-1-16,2 14-1 0,3-9 0 0,1-10-2 15,-1 0-1-15,0 1 0 0,0-11 0 0,1 1-2 16,-6-5 0-16,6-1 0 0,-1-4 0 0,0-4-9 0,-3-1-3 16,3 0 0-16,0 0 0 15,-4 0-13-15,0 1-8 0,-4-16 10 0,4 6-10 16,-4 0 0-16,5-10 0 0,-9 4 0 0,4 1 0 0,-4 0 8 16,0 0-8-16,-4-5 11 0,4 5-11 0,-9-5 0 0,5 4 0 15,1 6 0-15,3-10 0 0,-5 10 0 16,1 4 0-16,0-4 0 0,0-1 0 15,4 15-44-15,0 0-16 0,-4-9-4 0,0-6 0 16,4 10-125-16,0 5-26 0,0 0-5 0,0 0 0 0</inkml:trace>
  <inkml:trace contextRef="#ctx0" brushRef="#br0" timeOffset="-5646">11398 5605 1497 0,'0'0'32'0,"0"0"8"0,0 0 0 16,0 0 4-16,0 0-36 0,0 0-8 0,0 0 0 0,0-10 0 0,-4 1 53 0,4-6 9 15,0 1 2-15,-9 0 0 0,5-1 0 0,-4 6 0 16,0 4 0-16,-4 5 0 0,3-5-52 0,2 0-12 16,-6 5 0-16,1 5 0 15,4 5 35-15,-4-1 4 0,-1 1 1 0,5-1 0 16,-4 11-13-16,8-1-3 0,-4 10 0 0,3-5 0 0,2 0 32 16,3 0 7-16,-5 0 1 0,10 4 0 0,-2-4-52 0,2 5-12 15,3-10 0-15,0 5 0 0,5-9 54 16,-6 4 8-16,6-5 2 0,-1 1 0 0,0-10-52 0,0 4-12 15,-3-9 0-15,3 0 0 0,0 0 54 0,1-5 8 16,-1-4 2-16,-4 4 0 0,0 0-52 0,0-9-12 16,0 4 0-16,4 1 0 0,-7-6 0 0,2 1 0 15,2-1 0-15,-5-9 0 0,4 0 0 0,-8 5 0 16,4 0 0-16,-4 0 0 0,0 4 0 0,-4-4 0 16,4 5 0-16,-4-5 0 0,0-1 0 0,0 1 0 0,0 5 0 0,4 14 0 31,-5-15-100-31,5 15-22 0,0 0-5 0,0 0-649 0,0 0-131 0</inkml:trace>
  <inkml:trace contextRef="#ctx0" brushRef="#br0" timeOffset="-4569">5050 5768 1728 0,'0'0'38'0,"0"0"8"16,0 0 2-16,0 0 0 0,8-9-39 0,0 4-9 16,-4 0 0-16,4 0 0 0,-4 0 51 0,-4 5 8 0,5-4 1 0,-2-1 1 15,2-5 4-15,-1 1 1 0,-4-6 0 0,0 6 0 16,0-6-52-16,0 1-14 0,0-1 0 0,-4 1 0 16,-1 0 56-16,2 4 7 0,-6 0 1 0,1 6 0 15,0-1-52-15,-1 5-12 0,2 5 0 0,-6-1 0 16,1 6 0-16,0 9 0 0,0 0 0 0,0 1 0 15,-1 4 54-15,5 0 8 0,0-5 2 0,3 5 0 0,2 0-52 16,3 0-12-16,3 0 0 0,2 0 0 0,3 5 0 16,4-1 0-16,0-8 0 0,0 4 0 0,1-5 54 15,-1 5 8-15,0-10 2 0,1 1 0 0,-1-6-52 16,-4 1-12-16,0-5 0 0,1-5 0 0,3 0 0 0,0-5 0 16,-4 5 0-16,4-5 0 0,0 0 0 0,1-9 0 15,-1 0 0-15,4-10 0 0,-3-1 0 0,-1 1 0 16,0 0 0-16,-4-4 0 0,1 4 0 0,-2 0 0 15,2 0 0-15,-5-5 0 0,0 0 0 0,-4 5 0 16,0 10 0-16,0-6 0 0,0 6 0 0,-4 0 0 0,0-1 0 16,4 1 0-16,-4 4 0 15,-5 1 0-15,6-1 0 0,3 10 0 16,-9 0-151-16,9 0-33 0,-8 10-6 0,0-1-2 0</inkml:trace>
  <inkml:trace contextRef="#ctx0" brushRef="#br0" timeOffset="-3792">5160 9264 460 0,'0'0'41'0,"0"0"-33"16,0 0-8-16,0 0 0 0,0 0 204 0,0 0 40 0,0-14 7 0,0 4 1 16,-4 5-129-16,4 5-27 0,0 0-4 0,0 0-2 15,0-9-30-15,-8-6-5 0,3 6-2 0,-2-1 0 16,-2 0-17-16,1 6-4 0,-4 4-1 0,0 0 0 15,-1-10-12-15,-3-4-3 0,0 4 0 0,-1 5 0 16,-3 10 8-16,4 5 0 0,-5 4 1 0,1 0 0 16,-1-4 18-16,-7 9 3 0,7 5 1 0,-3 5 0 15,11 0-11-15,1 4-3 0,0 11 0 0,4-1 0 16,8-14-17-16,-4 4-4 0,-1 11-1 0,5-1 0 0,13-5 1 16,3 1 0-16,9-6 0 0,-9 1 0 0,-8-10 20 15,4 0 4-15,5-5 0 0,3-5 1 0,-4 1-17 0,5-10-4 16,-5 4-1-16,1-9 0 0,3 5 7 0,-4-10 2 15,-4-4 0-15,5-1 0 0,-5 0-13 0,1 1-3 16,-1-10 0-16,-4 4 0 0,0-9-8 0,0 5 0 16,0-5 0-16,-4 0 0 0,1 0 0 15,-5 0 0-15,-5 0 0 0,5 0 0 0,0-10 0 16,0 1 0-16,0 14 0 0,0-1 0 16,0 1-36-16,-4 5-8 0,4 4-3 0,0 10 0 0,0 0-170 15,0 0-35-15</inkml:trace>
  <inkml:trace contextRef="#ctx0" brushRef="#br0" timeOffset="-3160">8140 9274 1267 0,'0'0'56'0,"0"0"12"0,-8-10-55 16,3 0-13-16,-2 6 0 0,2-1 0 0,2 0 54 0,-9 0 8 0,-5-4 2 0,5 4 0 15,-5 0 0-15,-3 5 0 0,4-5 0 0,-9 0 0 16,5 15 0-16,-1-5 0 0,9 4 0 0,0 1 0 16,-5 4 0-16,1 1 0 15,0 4 0-15,4 5 0 0,7 5 24 0,1 0 4 16,-4-5 2-16,4 0 0 0,8 0-46 0,-4 0-10 0,4 9-2 0,-4-9 0 16,8-4-4-16,4 4 0 0,1-5-1 0,3-5 0 15,-4 1-8-15,5-1-2 0,-5 0 0 0,4 1 0 16,0-1-9-16,-3-9-1 0,-1-10-1 0,5-4 0 15,-5 4-10-15,0-5 0 0,0-9 0 0,0 5 0 16,-3 4 0-16,3-4 0 0,-4-15 0 0,0-5 0 16,1 5 0-16,-6 1 0 0,-3 4 0 0,-3-5 0 15,3 0 0-15,0 0 0 0,0 0 0 0,-5 5 0 0,1-5 0 16,4 1 0-16,-3 8 0 0,3 6 0 16,0 0-93-16,0 14-21 0,0 0-4 0,-9-10-664 15,9 10-133-15</inkml:trace>
  <inkml:trace contextRef="#ctx0" brushRef="#br0" timeOffset="-2441">11553 9110 806 0,'0'0'36'0,"0"0"7"0,0 0-35 0,0 0-8 16,0 0 0-16,0 0 0 0,0 0 207 0,0 0 39 16,0 0 8-16,0 0 2 0,0 0-154 0,0 0-30 0,-5-4-7 15,-2 4-1-15,-1-5-51 0,-4 0-13 0,-1 5 0 0,1 0 0 16,-4 0 50-16,-5 5 7 0,1 0 2 0,-1 4 0 15,5 6-8-15,-1-1-2 0,5 5 0 0,-4 0 0 16,8 1-23-16,-4 4-5 0,4 0-1 0,3 0 0 16,-3 0 25-16,8 4 5 15,0 1 1-15,4 5 0 0,0-10-31 0,1-5-5 16,3 0-2-16,4 5 0 0,-4 0 37 0,4-9 7 0,-3-1 2 16,7-4 0-16,0-15-29 0,0 0-6 0,1 0 0 15,-1-4-1-15,0-1-11 0,1 1-1 0,-1-6-1 0,0 1 0 16,1-1-30-16,-1-4-7 15,-8-5-1-15,4-5 0 0,-4 5 48 0,-4-5 8 0,1 1 3 0,-5-1 0 16,0-5-31-16,-5 5 0 0,1 1 0 0,-4 4 0 16,-4 0 0-16,4 4 0 0,-1 1 0 0,-3 0 0 15,-3 0-28-15,2 4-4 0,1 1-2 0,-4 9 0 16,3 0-225-16,-3 1-45 0</inkml:trace>
  <inkml:trace contextRef="#ctx0" brushRef="#br0" timeOffset="54958">12872 3857 1728 0,'0'-5'38'0,"0"5"8"0,0 0 2 0,0 0 0 0,0-14-39 0,0 4-9 0,0 1 0 0,0-6 0 15,0 1 104-15,0-5 20 16,-5 9 3-16,1-19 1 0,4 0-52 0,-3 1-9 15,-2 4-3-15,1-10 0 0,0 0-51 0,0 1-13 0,-4 4 0 0,4-5 0 0,-4-4 0 0,4 9 0 16,-1 0 0-16,1 5 0 0,0-5 0 0,0 10 0 31,0 0 0-31,0 9 0 0,0 6 0 0,0-6 0 16,4 5 0-16,0-4 0 0,0-1 0 0,0 10 0 16,0-14 0-16,0 9 0 0,0 5-100 0,0 0-22 0,0 0-5 0,0 0-1 0</inkml:trace>
  <inkml:trace contextRef="#ctx0" brushRef="#br0" timeOffset="51749">10822 3732 691 0,'0'0'61'0,"0"0"-49"15,-4 10-12-15,0-1 0 0,4 1 132 0,-4-5 24 16,4 4 5-16,0-9 1 0,-4 10-55 0,4-10-11 16,0 10-3-16,0 4 0 0,-4-4 10 0,4-10 1 15,0 0 1-15,0 9 0 0,4 6-37 0,0-6-7 16,-4-9-1-16,0 0-1 0,0 0 1 0,0 0 0 15,0 0 0-15,0 0 0 0,0 0-17 0,0 0-3 16,-4-5-1-16,4 5 0 16,0 0-11-16,0 0-3 0,-9-4 0 0,9 4 0 15,13-5-1-15,-13 5 0 0,-4-10 0 0,0-4 0 16,-1-1 4-16,2 1 0 0,3 0 0 0,3 4 0 0,2-9-8 0,-5 4-2 16,8 1 0-16,-8 0 0 0,0-6-10 0,4 1-8 15,-4 5 9-15,0-5-9 0,-4-1 0 0,4 1-10 16,0 0 0-16,0 0 0 0,-4-1 10 0,0 1 0 15,4 5 0-15,-5-1-856 0,5 1-168 16</inkml:trace>
  <inkml:trace contextRef="#ctx0" brushRef="#br0" timeOffset="52015">10675 3190 288 0,'0'0'25'0,"0"0"-25"15,0 0 0-15,0 0 0 0,0 0 302 0,4-15 55 16,-4 10 11-16,0 5 3 0,0 0-196 0,0 0-39 0,0 0-8 0,0-9-2 16,-4-6-25-16,0 6-5 0,4-1 0 0,-4 1-1 15,4-1-76-15,0 10-19 0,0 0 0 0,0 0 0 0,0 0 19 0,0 0 0 16,-4-10 0-16,4 6 0 0,0 4-19 0,0 0 0 15,0 0 8-15,0 0-8 16,0 0-133-16,0 0-31 0,0 0-5 0</inkml:trace>
  <inkml:trace contextRef="#ctx0" brushRef="#br0" timeOffset="52361">10936 3434 1623 0,'0'0'36'0,"0"0"7"0,0 0 1 0,0 0 2 0,9 5-37 0,-9-5-9 0,0 0 0 0,12 0 0 0,4 0 98 16,-4 0 18-16,-12 0 3 0,0 0 1 15,0 0-32-15,13 10-5 0,3-5-2 0,8-1 0 0,13 1-27 0,-16-5-6 16,-21 0 0-16,0 0-1 0,12 5-28 0,5-5-6 16,-2 0-1-16,2 0 0 15,-1 0 11-15,-3 0 1 0,-1 0 1 0,-4 0 0 16,0 5-122-16,0-5-25 0,0 0-5 0,1 5-581 15,-1-5-116-15</inkml:trace>
  <inkml:trace contextRef="#ctx0" brushRef="#br0" timeOffset="52652">11157 3708 288 0,'-17'-5'12'0,"17"5"4"0,0 0-16 0,0 0 0 0,0 0 0 0,5-4 0 16,-10-11 361-16,5 6 70 0,0-6 13 15,5 6 4-15,-5-1-270 0,4 0-54 0,-4-4-10 0,0 0-2 16,0-1-64-16,0 1-12 0,0-5-2 0,0-1-1 16,0 1-33-16,0 0 0 0,0 4 0 0,0 1 0 15,0-5 26-15,0 4-2 0,0-9 0 0,0 5 0 16,0 5-37-16,0-5-8 0,0 4-2 0,0 1 0 15,0 4-205-15,0 1-40 16,-4-11-9-16,4 20-2 0</inkml:trace>
  <inkml:trace contextRef="#ctx0" brushRef="#br0" timeOffset="52937">11402 3804 864 0,'0'0'76'0,"0"0"-60"16,0 0-16-16,0 0 0 0,0 0 201 0,0 0 38 16,0-9 7-16,-4-1 2 0,4-4-99 0,0 4-19 15,0-4-4-15,0-1-1 0,-4-4-61 0,0-5-13 16,-1-5-3-16,1-4 0 0,1-1-29 0,-2 0-7 0,1 1 0 0,0-1-1 15,-4 0-11-15,8 6 0 0,-4-11 0 16,0 6 0-16,4-1 0 0,0 5 0 0,-5-4 0 0,5 4 0 31,5-5-12-31,-5 15-2 0,0 9 0 0,4-4 0 16,-4 9-137-16,4-4-27 0,-4-6-6 0,4 10 0 0</inkml:trace>
  <inkml:trace contextRef="#ctx0" brushRef="#br0" timeOffset="53420">11618 4164 1267 0,'0'0'56'0,"0"0"12"16,0 0-55-16,0 0-13 0,0 0 0 0,0 0 0 0,0 0 105 0,0 0 19 0,0 0 3 0,0 0 1 16,0-4-21-16,5-11-4 0,-2 6-1 0,1-1 0 15,1 5-10-15,-2 0-1 16,2-19-1-16,-1 10 0 0,0-10-43 0,0 10-9 0,0-6-2 0,0 6 0 0,0-1-16 0,1-4-4 15,-2-10-1-15,1 5 0 0,1 5-2 0,-5 0 0 16,4 5 0-16,-4 4 0 31,0 10-113-31,0-10-22 0,0 10-5 0,4-9-922 0</inkml:trace>
  <inkml:trace contextRef="#ctx0" brushRef="#br0" timeOffset="53877">11937 4006 1267 0,'0'0'56'0,"0"0"12"0,7 14-55 0,-2 1-13 0,-5-15 0 0,0 0 0 16,0 0 105-16,8 14 19 0,-8-14 3 0,8 10 1 15,-8-10-52-15,4 9-9 0,5 1-3 0,-9-10 0 16,0 0 0-16,0 0 0 0,7 0 0 0,2-5 0 16,-9 5-37-16,8-9-8 0,-4-1-2 0,0 0 0 15,5 1 19-15,-6-6 4 0,2 6 1 0,-1-6 0 0,-1 1-6 16,-3-5-2-16,5-1 0 0,-5-4 0 0,4 5-11 0,-4-5-2 16,0 0-1-16,4 0 0 0,-8 0-19 0,4-9 0 31,0-1 0-31,-4 5 0 0,4 0 0 0,0 5 0 0,0 5 0 0,0 5 0 0,0 4 0 0,0 1-11 15,0 9 0-15,0-15-749 16,-5 1-151-16</inkml:trace>
  <inkml:trace contextRef="#ctx0" brushRef="#br0" timeOffset="54113">11981 3257 1386 0,'0'0'61'0,"4"-5"13"0,-4-5-59 0,0 6-15 0,5-6 0 0,-5 10 0 15,0 0 128-15,0-10 22 0,0-4 5 0,-5 0 1 16,5-1-62-16,0 10-12 0,0-4-2 0,0 9-1 16,0 0-79-16,0 0 0 0,0-15-13 0,0 11 1 15,0 4 12-15,0 0 0 0,0 0 0 0,0 0-652 16,0 0-127-16</inkml:trace>
  <inkml:trace contextRef="#ctx0" brushRef="#br0" timeOffset="54422">12218 3497 1728 0,'0'0'76'0,"0"0"16"0,13 0-73 0,-13 0-19 16,0 0 0-16,7 0 0 0,2 5 106 0,-1-5 18 16,-4-5 3-16,4 5 1 0,4-5-52 0,-3 10-11 15,-1 0-1-15,4-5-1 16,-4-5-23-16,9 0-5 0,-5 0-1 0,4 5 0 0,0-5-16 0,1 5-3 0,-5 0-1 15,0 0 0-15,0 0-14 0,1 0 0 0,-5 0 0 0,5 0 0 16,-6 0-35 0,6 5-9-16,-5-5-3 0,-4 5 0 15,4 5-167-15,0-6-34 0,-8-4-6 0,13 10-2 16</inkml:trace>
  <inkml:trace contextRef="#ctx0" brushRef="#br0" timeOffset="54671">12410 3761 1958 0,'0'0'43'0,"0"0"9"0,0 0 1 0,0-14 3 0,0-1-45 0,0 1-11 16,-4-5 0-16,4-1 0 0,0 1 53 0,0 5 9 31,-4-1 2-31,0-9 0 0,0 0 0 0,0-9 0 0,0 4 0 0,0 0 0 0,4 0-52 0,-5 0-12 16,2 5 0-16,-2-4 0 0,5 4 0 0,0 0 0 15,-4 0 0-15,4 9 0 0,0 6 0 0,4-1 0 16,-4-4 0-16,-4 4 0 31,4 10-202-31,0 0-43 0,0 0-9 0,21 5-2 0</inkml:trace>
  <inkml:trace contextRef="#ctx0" brushRef="#br0" timeOffset="70121">7021 12842 723 0,'8'0'16'0,"-8"0"3"0,0 0 1 0,0 0 0 0,0 0-20 0,0 0 0 16,5 9 0-16,-1-9 0 0,0 0 31 0,0 5 1 16,-4-5 1-16,0 0 0 0,0 0 3 0,0 0 0 15,0 0 0-15,0 0 0 0,0 0-15 0,0 0-2 0,0 0-1 16,0 0 0-16,0 0 37 0,0 0 7 16,0 0 2-16,0 0 0 0,-4-10-26 0,4 10-5 0,0 0-1 0,0 0 0 15,0 0 1-15,0 0 0 16,0 0 0-16,0 0 0 0,0 0-2 0,0 0-1 0,0 0 0 0,0 0 0 15,0 0-5-15,0 0-1 0,0 0 0 0,0 0 0 16,0 0-12-16,0 0-2 0,0 0-1 0,8 0 0 31,4 0 23-31,-4 0 5 0,4 0 1 0,-12 0 0 0,0 0-8 0,9 5-2 16,3-5 0-16,-4 5 0 0,0 0-2 0,1-5-1 0,-1-5 0 16,0 5 0-16,0-5 9 0,0 5 2 0,4 0 0 0,0 0 0 15,1 5-24-15,3 0-12 0,-4-5 12 0,5-5-12 16,-5 5 24-16,5 0-3 0,-5 5 0 0,4-5 0 15,-4 5-6-15,0-5-2 0,1-5 0 0,3 5 0 16,-4 0 1-16,0 0 0 0,1 0 0 0,-1 5 0 16,0 4-3-16,0-4-1 0,1-10 0 0,-5 5 0 0,4 0 1 15,-4 0 0-15,4 5 0 0,1-5 0 0,-5 0-2 0,0 0 0 16,4 5 0-16,-4-5 0 0,1 5-1 0,-1 4 0 16,4-4 0-16,0 0 0 0,-3-5 1 0,-1 0 0 15,0-10 0-15,0 10 0 0,5-5 15 0,-6 5 4 16,1 0 0-16,5 0 0 0,-5 5-28 0,0-5-17 15,4 0 2-15,-7 5 1 0,7-5 14 0,-4 5 0 16,4-5 0-16,-3 9 0 0,3-4 12 0,0 0-12 16,-4-5 12-16,9 5-12 0,-5-5 9 15,4 5-9-15,-3-10 0 0,-6 5 9 0,10 0-9 16,-5 5 8-16,4-1-8 0,-7-4 8 0,-5-4-8 0,4-1 0 16,4 5 0-16,-4 5 0 0,1-5 0 0,3 4 0 15,-4 1 0-15,4 0 0 0,0 0 0 0,0-5 0 16,0 5 0-16,1-10 0 0,-1-5 0 0,-3 5 0 15,3 1 0-15,-4-1 0 0,0-5 0 0,0 10 0 16,5-5 0-16,-6 5 0 0,2-4 0 0,3-1 0 0,-4 0 0 16,0 0 0-16,4 5 0 0,-3 5 0 0,3 0 0 15,-4-5 0-15,4-10 0 0,-4 10 0 0,1 0 0 16,-1-5 0-16,0 1 0 0,0 4 0 16,0 0 0-16,1 0 0 0,-1-5 0 0,-1 5 0 0,2 0 0 0,-1 0 0 15,0 0 0-15,-4 0 0 0,8-5 0 0,-3 10 0 16,-1-5 0-16,0 9 0 0,1-4 0 0,-2 0 0 0,1-10 0 0,1-4 0 15,3 4 0-15,-4 5 0 0,0-5 0 16,1 5 0-16,3 5 0 0,-4-5 0 0,-4-5 0 16,4 5 0-16,1 5 0 15,3-5 0-15,-4-5 0 0,0 5 0 0,0 5 0 0,0-5 0 16,0 5 0-16,-4-1 0 0,1-8 0 0,-5 4 0 16,0 0 0-16,8 0 0 0,-4 4 0 0,-4-4 0 0,8-4 0 0,-8 4 0 15,4-5 0-15,-4 5 0 0,0 0 0 0,0 0 0 16,0 0 0-16,0 0 0 0,0 0 0 0,0 0 0 15,-4-10 0-15,-8 5 0 0,-1 1 0 0,1-1 0 16,0 0 0-16,-5 0 0 16,5-4 0-16,-4-6 0 0,0 1 0 0,-1 4 0 15,5-4 0-15,-4 9 0 0,3 0 0 0,1 0 0 0,0 1 0 0,0-1 0 16,4-5 0-16,0 1 0 0,-1-1 0 0,1 5 0 16,4-4 0-16,4 9 0 0,-4-5 0 0,4 5 0 15,0 0 0-15,0 0 0 0,-4-10 0 0,4 10 0 16,0 0 0-16,0 0 0 0,0 0 0 0,0 0 0 15,0 0 0-15,0 0 0 0,0 0 0 0,8-10 0 0,0 6 0 0,-8 4 0 16,9-10 0-16,-9 10 0 0,12 10 0 0,0-6 0 16,0-4 0-16,0 0 0 15,1 5 0-15,3 0 0 0,-4 0 0 0,1 9 0 16,-1 6 0-16,0-11 0 0,-4 1 47 0,4-1 13 0,-3 6 4 16,-1-1 0-16,0-4-52 0,-4 4-12 0,4-4 0 15,-4 9 0-15,-4-5 0 0,5 6 0 0,-2-6 0 0,-3 5 0 16,0 0 0-16,-3 5 0 0,3 0 0 0,-5-9 0 15,1-1 0-15,0 1 0 0,-4-6 0 0,4 1 0 16,0 4 0-16,-4-4 0 0,4 4 0 0,-4-4 0 16,3-1 0-16,-3 1 0 0,4 0 0 0,-4-1 0 0,8-9 0 15,-4 10 0-15,4-10 0 0,0 0 0 0,-8 9 0 0,8-9 0 16,0 0 0-16,-4 10 0 16,4-10 0-16,0 0 0 0,0 0 0 0,0 0 0 0,0 0 0 0,0 0 0 15,0 0 0-15,0 0 0 16,0 0-48-16,0 0-13 0,0 0-3 0,0 0 0 15,0 0-102-15,0 0-21 0,0 0-4 0,0 0-794 0</inkml:trace>
  <inkml:trace contextRef="#ctx0" brushRef="#br0" timeOffset="72529">9417 12188 806 0,'0'0'17'0,"0"0"4"0,0 0 1 0,0 0 2 0,0 0-24 0,0 0 0 0,0 0 0 0,0 0 0 16,0 0 56-16,0 0 6 0,0 0 2 0,0 0 0 15,0-9-52-15,0 9-12 0,0 0 0 0,0 0 0 16,5-10 54-16,-5 10 8 0,0-9 2 0,0 9 0 15,0 0-52-15,0 0-12 0,-5-10 0 16,5 10 0-16,0 0 24 0,0 0 3 0,0 0 0 0,0 0 0 0,0 0 9 0,0 0 1 31,0 0 1-31,0 0 0 0,0 0 10 0,0 0 1 16,0-10 1-16,0 10 0 0,0 0 22 0,0 0 4 0,0 0 0 0,0 0 1 0,0 10-61 0,0-10-16 16,0 0 0-16,0 0 0 0,-3 0 54 0,3 10 8 15,3 4 2-15,-6-4 0 0,-1-6-44 0,4 6-9 16,0 4-2-16,0-4 0 0,4 5-9 0,-4-1-12 15,-4 5 2-15,4 0 1 0,0 5 58 0,4 0 12 16,-4 0 3-16,3 5 0 0,-3 5-52 0,0-5-12 16,5 9 0-16,-5-4 0 0,0 4 54 0,0-4 8 15,4 4 2-15,-4 0 0 0,0 1-52 0,0-1-12 16,4-4 0-16,-8 4 0 0,4-4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0,8-10-2 0,-8 10 0 0,0 0 26 0,4-9 9 0,0-11 0 0,0 6-9 16,1 0 9-16,3-1 0 0,-4 1 0 0,0-1-8 15,0 6-13-15,0-6-3 0,0 1 0 0,0 0 0 16,0-1 39-16,0 1 7 16,0 4 2-16,5 1 0 0,-6-1-24 0,-3 10 8 0,0 0-8 0,0 0 0 0,0 0 0 15,9-10 0-15,-5 6 0 0,-4 4 8 0,0 0-8 0,8-10 0 16,-8 10 8-16,0 0-8 0,0 0 0 0,8 0 8 16,-8 0-8-16,8 0 0 0,1 10 0 15,-1-6 9-15,-8-4-9 0,8 0 0 0,0 15 9 0,-4-6-9 16,0 1 0-16,5 0 9 0,-9-10-9 0,8 14 8 15,-4 0-8-15,4 1 8 0,0-1-8 0,4 1 12 16,-3-1-12-16,-2 0 12 0,1 1 3 0,1 4 1 16,-1 0 0-16,0 1 0 15,5-1-16-15,-1 0 0 0,-4 0-9 0,4-4 9 16,-4-1 0-16,-4-4 0 0,1-1 13 0,2 1-4 0,-2-5-9 0,3 4 10 16,0 1-10-16,-8-10 10 0,0 0-10 0,0 0-11 15,0 0 3-15,0 0 0 0,12 0 8 0,-12 0 0 16,0 0 0-16,8 0 0 0,0 0 0 0,1 0 0 15,-9 0 0-15,0 0 0 0,8-5 0 0,-8 5 0 16,0 0 0-16,8-5 0 16,-8 5-161-16,12-5-31 0,-8-4-5 0,4-1-2 0</inkml:trace>
  <inkml:trace contextRef="#ctx0" brushRef="#br0" timeOffset="81569">8307 6839 633 0,'0'0'56'0,"0"0"-44"0,0 0-12 15,0 0 0-15,0 0 40 0,0 0 7 0,0 0 1 0,0 0 0 16,0 0 12-16,0 0 4 0,0 0 0 0,0 0 0 15,0 0-52-15,0 0-12 0,0 0 0 0,0 0 0 16,-8 5 0-16,8-5 0 0,0 0 0 0,0 0 0 16,-4 0 54-16,4 0 8 0,0 0 2 0,-4 9 0 15,-4 6 0-15,8-6 0 16,0-9 0-16,0 0 0 0,0 0 51 0,0 0 10 0,0 0 3 0,-4-4 0 16,4 4-103-16,0 0-25 0,0 0 0 0,0 0 0 0,0 0 56 0,0 0 5 15,0 0 2-15,0 0 0 0,0 0-50 16,0 0-13-16,0 0 0 0,0 0 0 31,0 0 56-31,0 0 7 0,0 0 1 0,0 0 0 0,0 0-52 0,0 0-12 16,0 0 0-16,0 0 0 0,0 0 0 0,0 0 0 15,8-5 0-15,0 0 0 0,-4 0 21 0,4 0 2 16,1 1 0-16,-1 4 0 0,0 0 14 0,0 0 3 0,4 0 1 0,5 0 0 0,-5-5-33 0,0 5-8 16,1-5 0-16,2 10 0 0,-2 0 0 0,-1-5 0 15,0 0 0-15,-3 0 0 16,-1 0 0-16,4 0 0 0,4 0 0 15,-8 0 0-15,1-5 0 0,-1 0 0 0,0 5 0 0,-8 0 0 0,0 0 0 0,12 0 0 0,-3 0 0 16,-9 0 0-16,0 0 0 0,0 0 0 0,0 0 0 0,3 10 0 47,-3-10-101-47,0 0-23 0,0 0-4 0,0 0 0 16,0 0-51-16,0 0-9 0,0 9-3 0,0-4-341 0,0-5-69 0</inkml:trace>
  <inkml:trace contextRef="#ctx0" brushRef="#br0" timeOffset="81848">8304 6988 633 0,'0'14'56'0,"0"-14"-44"0,0 0-12 0,0 0 0 16,0 0 143-16,0 0 26 0,0 0 6 0,0 0 1 15,0 0-39-15,0 0-7 0,7-4-2 0,-7 4 0 16,8 0 0-16,5-5 0 0,-5 5 0 0,0-5 0 15,4 5-51-15,-3 0-10 0,-1 5-3 0,8 4 0 0,-3 1-51 16,-1-5-13-16,-4-10 0 0,8 0 0 0,0 0 40 0,-3 10 6 16,3 5 1-16,-4-5 0 0,-3-5-24 0,-1 0-5 15,4-5-1-15,-4 5 0 0,-8 0-17 0,8 0-17 16,0-5 3-16,-8 5 1 0,0 0 21 0,5 10 4 16,2-1 0-16,-7-9 1 15,0 0-266-15,0 0-54 0,0 0-10 0,21-5-540 0</inkml:trace>
  <inkml:trace contextRef="#ctx0" brushRef="#br0" timeOffset="82903">8814 6719 460 0,'0'0'41'0,"0"0"-33"16,0 0-8-16,0 0 0 0,0 0 105 0,0 0 19 16,3-5 4-16,-3 5 1 0,0 0-78 0,0 0-16 15,0 0-3-15,0 0-1 0,0 0 37 0,0 0 7 0,0 0 1 0,0 0 1 16,0 0-29-16,0 0-5 0,0 0-2 0,0 0 0 15,5 15-25-15,-5-15-4 16,0-10-2-16,4 5 0 0,-4 5 43 0,0 0 9 0,0 0 2 16,0 0 0-1,0 0-1-15,0 0 0 0,0 0 0 0,0 0 0 16,0 0-18-16,0 0-3 0,8 0-1 0,-8 0 0 0,4 10-6 0,4-5-2 0,0 4 0 0,-8-9 0 16,0 10-6-16,4 4-2 0,1 1 0 0,3-1 0 15,-8-14-7-15,4 5-2 0,0 4 0 0,0 1 0 16,4 0 0-16,-4-1-1 0,0 6 0 0,4-6 0 15,-3 6-3-15,2-1 0 0,-2 0 0 0,3 1 0 16,-4 4-12-16,0-4-18 0,0 4 4 0,0 5 1 16,1 5 29-16,-2-5 7 0,1-15 1 0,1 6 0 0,-1 9-24 15,0-10 9-15,-4-14-9 0,0 0 0 0,0 0 8 0,8 10-8 16,-4-6 0-16,0 1 0 0,0 5 0 0,4-5 0 16,-8-5 0-1,0 0 0-15,5 4 0 0,-2 11 0 0,2 9 0 0,-5 0 0 0,4-10 0 0,-4-14 0 16,0 0 0-16,0 0 0 0,0 0 0 0,3 10 0 15,-3-10 0-15,0 0 0 0,0 0 0 0,0 0 0 16,0 0 0-16,0 0 0 0,0 0 0 0,0 0 0 31,0 0 0-31,0 0-9 0,0 0 9 0,0 0 0 0,5-5 0 0,-5 5 0 16,0 0 0-16,0 0-8 0,8-10 8 0,-8 10 0 0,0 0 0 0,0 0-8 0,4-9 8 16,4-1 0-16,-4 1 0 0,1-1 0 0,-2-9 0 15,1 4 0-15,5 6 0 0,-5-1 0 0,0-4 0 0,4-1 11 16,-4 1 2-16,4 0 1 0,-3 4 0 0,2 0 0 15,-2 1-1-15,-1-6 0 0,4-4 0 16,0 0 0-16,1 5-1 0,-2-1 0 0,1 1 0 0,5-1 0 31,-5-9-12-31,0 5 0 0,1 0 0 0,3 0 0 0,-9 4 11 0,6 1-11 0,-5-1 12 0,4 6-12 16,0-1 12-16,-3 1-4 0,2-6 0 0,-2 6-8 31,3-6 0-31,-4 10 0 0,-4 5 0 0,0 0 0 0,4-4-8 0,0-6-3 16,0 5 0-16,0-4 0 0,-4 9 11 0,0 0 0 15,0 0 0-15,0 0 0 0,0 0-16 0,0 0 0 16,0 0-1-16,0 0 0 16,0 0-167-16,0 0-32 0,0 0-8 0,0 0 0 0</inkml:trace>
  <inkml:trace contextRef="#ctx0" brushRef="#br0" timeOffset="83757">8851 6503 230 0,'0'0'20'0,"0"0"-20"16,0-5 0-16,0-4 0 0,0 9 88 0,0 0 12 15,0 0 4-15,0 0 0 0,0-10-28 0,0 10-4 16,0 0-2-16,0 0 0 0,0 19-16 0,-5-4-3 31,5-15-1-31,0 0 0 0,0 0 19 0,0 0 4 16,0-20 1-16,0 11 0 0,0 9-15 0,-4-10-3 16,4 10-1-16,0 0 0 0,0 0-7 0,0 0-2 15,0 0 0-15,0 0 0 0,0 0-23 0,0 0-5 16,9-5-1-16,-9 5 0 0,7 10 35 0,2-5 8 15,3-10 0-15,-8 5 1 16,4 0-21-16,0 0-5 0,0 0-1 0,4 5 0 0,-7 0-2 0,7-1-1 16,0-4 0-16,5 0 0 0,-1 0-7 0,0 5 0 0,5 0-1 15,-5 0 0-15,-4-5-7 0,4 0-2 16,1 0 0-16,0 5 0 0,-5-5 1 0,0 4 0 0,0-4 0 0,4 0 0 0,-7 5-2 0,3-5 0 16,0 5 0-16,-12-5 0 0,0 0-13 0,0 0 0 15,0 0 0-15,8 0 0 0,1 0 0 0,3 0 0 0,-12 0 0 16,8 0 0-16,-8 0 0 0,8-5 0 0,4 5 0 0,-12 0 0 15,0 0 0-15,0 0 0 0,0 0 0 0,9-5 0 16,-6-4 0-16,6 4 0 0,-9 5 8 0,0 0-8 16,0 0 0-16,0 0 8 0,4-10-8 0,0 1 0 15,-4 9 0-15,0 0 8 0,0 0-8 0,0 0 0 16,0 0 0-16,0 0 0 0,0 0 0 0,0 0 0 31,0 0 0-31,0 0 0 0,0 0-10 0,0 0 10 16,0 0 0-16,0 0 0 0,-4 0 0 0,-5-5 0 0,5 5 0 0,-4-10 0 0,0 6 0 0,0-6 0 0,4 0 0 15,0 1 0-15,-4-6 0 0,-1 1 0 0,1 4 0 32,0-4 0-32,4 4 0 0,-4 1 0 0,4-6 0 0,-5 6 0 15,6-1 0-15,-6 0 0 0,6 1 0 0,3 9 0 16,-5-15 0-16,5 15 0 0,-4-9 0 0,0-1 0 16,4-4 0-16,-4-1 0 0,4 6 0 0,-4-1 0 15,4 10 0-15,0 0 0 0,0 0 0 0,0 0 0 16,0 0 0-16,0 0 0 15,0 0 0-15,0 0 0 0,0 0 0 0,0 0 0 16,0 0-56-16,0 0-7 0,0 0-1 0,0 0-614 0,8 0-123 16</inkml:trace>
  <inkml:trace contextRef="#ctx0" brushRef="#br0" timeOffset="86788">10741 3977 1267 0,'0'0'56'0,"-9"5"12"0,-3 4-55 0,0 1-13 0,-1 0 0 0,1-6 0 15,4-4 54-15,0 5 8 0,0 0 2 0,0 0 0 16,8-5 60-16,0 0 12 0,-12-5 2 0,0 5 1 0,3-10-67 0,1 6-14 15,0-1-2-15,-1 0-1 0,-7-5-21 0,4 6-4 16,-1-11-1-16,1 1 0 16,-4-1-48-16,4-4-9 0,0 5-3 0,-1-1 0 0,-3 6 53 0,0-1 10 15,-1-9 3-15,1 5 0 16,0 4-56-16,4-4-11 0,-1-1-3 0,1 6 0 0,4-6 35 0,0 1 0 0,3-1 0 0,2-4 0 0,3 0 44 0,3-5 16 16,-3 5 4-16,5 0 0 0,-1-10-52 31,4 5-12-31,4 0 0 0,-4-5 0 0,5-5 54 0,7-4 8 15,-3 4 2-15,3 5 0 0,0 1-52 0,1-1-12 16,-5-5 0-16,-4 10 0 0,4-5 0 0,1 1 0 16,-1-1 0-16,-3 10 0 0,-6-1 0 0,6 1 0 15,-1 5 0-15,-3-1-784 16,3 11-156-16</inkml:trace>
  <inkml:trace contextRef="#ctx0" brushRef="#br0" timeOffset="85473">13423 3362 806 0,'0'0'36'0,"0"0"7"0,0 0-35 0,0 0-8 0,0 0 0 0,0 0 0 0,0 0 53 0,0 0 9 16,0 0 2-16,0 0 0 0,0 0 51 0,0 0 10 16,0 0 3-16,8 0 0 0,-8 0-103 0,8 5-25 15,-8-5 0-15,12 0 0 0,-3 5 108 0,-1-5 16 0,4-5 3 0,0 5 1 16,5-5-80-16,-5 5-15 0,-4 0-3 15,8 0-1-15,1 0 22 0,-2 0 4 16,2-4 1 0,4 4 0-16,-5 4-11 0,0 1-1 0,1 5-1 0,-1-5 0 15,-4-5-35-15,0 0-8 0,1-5 0 0,-1 0 0 16,-8 0 0-16,4 5-12 0,-8 0 2 0,0 0 1 0,0 0 9 0,4 0-10 0,-4 0 10 0,0 0-10 16,0 0-32-1,0 0-6-15,0 0-2 0,0 0 0 0,0 0-165 0,0 0-33 16,0 0-6-16,-12 10-2 0</inkml:trace>
  <inkml:trace contextRef="#ctx0" brushRef="#br0" timeOffset="85692">13431 3559 1728 0,'0'0'38'0,"8"0"8"0,4 0 2 0,0 0 0 0,0 0-39 15,5 0-9-15,-5 0 0 0,5-4 0 0,-5 4 104 0,5 0 20 16,-5 4 3-16,8-4 1 0,-4-4-64 0,4-1-12 16,-3 5-2-16,0 0-1 0,-5 0-28 0,4 0-5 15,-4-5-2-15,0 5 0 0,1 0-14 0,-5 0 0 16,0 0-12-16,-8 0-701 0,0 0-141 0</inkml:trace>
  <inkml:trace contextRef="#ctx0" brushRef="#br0" timeOffset="86102">13129 3982 1267 0,'0'0'56'0,"0"0"12"0,0 0-55 0,0 0-13 16,0 0 0-16,0 0 0 0,0 0 85 0,0 0 15 15,4-5 2-15,0-5 1 0,0 1-11 0,0 4-3 16,0-5 0-16,-4 10 0 0,5-4-20 0,-2-11-4 15,1 6-1-15,1-6 0 0,-5 1-51 0,3-1-13 32,2 1 0-32,-1-5 0 0,-4-5 54 0,0-5 8 15,0 5 2-15,0-14 0 0,0 4-52 0,0 0-12 16,0 1 0-16,-4-1 0 0,-1-4 0 0,2-1 0 16,-6 6 0-16,1-6 0 0,0 6 0 0,0-11 0 15,-5 6 0-15,1 0 0 0,0 9 0 0,-8 5 0 0,-1 5 0 16,1-10 0-1,-5 5-112-15</inkml:trace>
  <inkml:trace contextRef="#ctx0" brushRef="#br0" timeOffset="87920">14162 3506 518 0,'0'0'46'0,"0"0"-37"0,0 0-9 0,0 0 0 15,0 0 168-15,0 0 32 0,0 0 7 0,0 0 1 16,0 0-64-16,0 0-13 0,0 0-3 0,0 0 0 0,0 0-51 0,0 0-10 16,0 0-3-16,0 0 0 0,0 0 0 0,0 0 0 15,3-9 0-15,2 4 0 0,3-5-51 0,0 1-13 16,-4-1 0-16,5 1 0 0,-2 4 0 0,2-5 0 0,-9 1 0 0,0-11 0 16,4 1 0-16,4 10 0 0,-4-1 0 0,4 0 0 0,-4-4 30 0,5 9 3 15,-6-4 1-15,6-1 0 31,-6-4-54-31,6 4-12 0,-5 5-1 0,0-9-1 0,4 4 57 0,-4 1 11 0,4 4 2 0,-8 5 1 0,0 0-28 0,0 0-9 32,0 0 0-32,0 0 0 0,0 0 27 0,0 0-2 15,0 0 0-15,0 0 0 0,0 0-36 0,0 14-7 16,0-14-2-16,0 15 0 0,0 4 20 0,-3-5 0 16,-2 1 0-16,1 4 0 0,-4 0 0 0,4 5 0 15,0 0 0-15,0 0 0 0,-1 0 8 0,-2 0-8 16,7 0 0-16,-5 0 9 0,5 0-9 0,0 0 0 15,0-5 0-15,0 5 0 0,5 5 0 0,-5-10 0 16,7-9 9-16,2 0-9 0,-1 4 12 0,-4 0-1 0,4-4-1 16,0 0 0-16,1-10-10 0,-1 0 0 0,0 0 0 0,0 0 0 15,-8 0 0-15,8 0 0 0,1 0 0 16,-9 0 0-16,8-10 0 0,-1 5 0 0,2-9 0 0,-1-5 0 16,0 4 0-16,1-4 0 0,-2 5 0 0,2-6 0 15,-1 6 17-15,0 0-1 0,-4-6-1 0,4-8 0 16,-4 8-15-16,4 6 0 0,1-5 0 0,-1-1 0 15,-4 11 0-15,0-6 0 0,0 1 0 0,0 0 0 16,4 4 0-16,-8 10 0 0,0 0 0 0,0 0 0 16,5-5 8-16,2 0-8 0,-7 5 0 0,0 0 9 15,0 0-9-15,0 0 10 0,0 0-10 0,0 0 10 0,5 5-2 16,3 10 0-16,-4-11 0 0,4 6 0 0,-4 4-8 16,4 1 12-16,1 4-12 0,-1 0 12 0,0 5 7 0,0-4 1 15,5 8 1-15,-1-8 0 0,0 8-1 0,-4-4 0 16,0-9 0-16,0-1 0 0,5 1-12 0,-6 4-8 15,6-5 8-15,-5-4-8 0,-4-5 0 0,-4-5 0 16,0 0 0-16,0 0 0 16,0 0-87-16,0 0-12 0,0 0-2 0,0 0-640 15,0-15-128-15</inkml:trace>
  <inkml:trace contextRef="#ctx0" brushRef="#br0" timeOffset="88428">14202 2925 1328 0,'0'0'29'0,"0"0"7"0,0 0 0 0,0 0 1 0,0 0-29 0,0 0-8 15,0 0 0-15,0 0 0 0,0 0 90 0,0 0 17 16,0 0 3-16,0 0 1 0,0 0-38 0,0 0-7 16,0 0-2-16,13 0 0 15,-5-4 0-15,4-1 0 0,0 10 0 0,8-1 0 0,-3-8 0 0,3-1 0 0,1 5 0 0,-1 0 0 16,4 0 0-16,-7 0 0 0,3 0 0 0,1 0 0 0,-4 5-20 31,-2-5-4-31,2 0 0 0,-1 4-1 0,-3-4-11 0,-6 0-3 16,6 0 0-16,-1 0 0 15,-3 0-25-15,-2 0 0 0,1 0 0 0,-3-4 0 0,3-1 0 0,-4 0 0 16,-4 5 0-16,4-5 0 0,0-4 0 0,0-1 0 16,-4 10 0-16,0 0 0 0,0-10 0 0,-4 6 0 15,0-11 0-15,0 6 0 0,0 4 0 0,-4-5 0 16,-5-4 0-16,6 9 0 0,-6-5 0 0,1 6 0 16,-1-1 0-16,5-5 0 0,-4-4 0 0,4-1 0 15,-4 1 0-15,0 0 0 0,0 4 0 0,3 0 0 16,1 6 0-16,0-6 0 0,-1 10 0 0,5-10 0 0,4 10 0 0,0 0 0 15,-8-4-13-15,8 4-8 0,0 0-2 16,0 0 0-16,0 0 37 0,0 0 7 0,0 0 2 16,0 0 0-1,0 0-70-15,0-10-13 0,0 10-4 0,0 0 0 16,0 0-153-16,0 0-31 0,0 0-7 0,0 0-1 0</inkml:trace>
  <inkml:trace contextRef="#ctx0" brushRef="#br0" timeOffset="88694">15011 3161 1386 0,'0'0'61'0,"0"0"13"0,0 0-59 0,0 0-15 16,0 0 0-16,0 0 0 0,0 0 110 0,0 0 19 16,0 0 4-16,0 0 1 0,8-15-36 0,-4 6-7 15,0-1-2-15,-4 5 0 0,4-4-72 0,-4 9-17 16,0 0 0-16,0 0 0 0,0-10 0 0,0 10 0 16,0 0 0-16,0 0-644 15,0 0-133-15</inkml:trace>
  <inkml:trace contextRef="#ctx0" brushRef="#br0" timeOffset="105581">6050 12424 1288 0,'0'0'28'0,"0"0"7"0,0 0 1 0,0 0 0 0,0 0-36 0,0 0 0 0,0 0 0 0,0 0 0 16,0 0 68-16,-4 9 8 0,0-4 0 0,4-5 1 31,-9 0-25-31,1 5-6 0,0-5-1 0,0-5 0 16,0 5 10-16,-4-5 1 0,-1 1 1 0,1-1 0 0,0-5-18 0,0 1-4 0,3-6-1 0,-3 6 0 16,4-6-8-16,0 1-2 0,-4 4 0 0,3-4 0 15,6-1-8-15,-6-4-3 0,5-5 0 0,-4 10 0 16,4-10-13-16,0 4 0 0,0-4 0 0,4-4 0 15,-4-1 0-15,4 0 0 0,0-5 0 0,0-4 0 16,0 4 20-16,0 1 0 16,4 4 1-16,-4 5 0 0,0 0-21 0,4 0 0 15,-4 0 0-15,4 5 8 0,-4 0-8 0,4 4 9 0,0 1-9 0,0 4 10 16,-4-4-30-16,0 4-5 0,4 5-2 16,0-4 0-16,-4 9-117 0,5 0-23 0,3 0-5 0</inkml:trace>
  <inkml:trace contextRef="#ctx0" brushRef="#br0" timeOffset="106270">6070 12212 806 0,'0'0'36'0,"0"0"7"0,0 0-35 0,0 0-8 15,0 0 0-15,0 0 0 0,0 0 104 0,0 0 20 16,0 0 3-16,-4 15 1 0,4-15-52 0,0 0-9 0,0 0-3 0,0 0 0 0,0 0 0 0,0 0 0 16,4 10 0-16,0-6 0 0,5 1 0 0,-6 0 0 15,2 0 0-15,-5-5 0 0,0 0-51 0,7-5-13 16,-2 0 0-16,3-4 0 0,0-1 54 0,0 0 8 15,0-4 2-15,1-1 0 0,-5 1-52 0,4-5-12 16,-4 4 0-16,4-9 0 16,-3 0 0-16,-2 0 0 0,6 0 0 0,-1 0 0 0,-4-4 0 0,0-1 0 15,0 5 0-15,0 0 0 0,0 5 0 0,-4-1 0 16,4 1 0-16,1 5 0 0,-5-5 0 0,0 4 0 16,0 1 0-16,0-5 0 0,0 14 0 0,-5-5 0 15,-3 1 0-15,0 4 0 0,8 5 0 0,-8 0 0 0,0 0 0 16,-1 5 0-16,1 4 0 0,0 1 0 15,4 4 0-15,-4 5 0 0,-1 1-48 32,2 4-13-32,2-5-3 0,5 10 0 0,0 4 52 0,0-4 12 0,5-5 0 0,-2 0 0 15,1 10 0-15,1-6 0 0,7 1 0 0,-4-10 0 16,1-4 48-16,-1-6 13 0,-1 6 3 0,2-1 0 0,3 1-52 0,-4-6-12 0,0 1 0 0,4-1 0 16,1-4 54-16,-5 0 8 0,0 5 2 0,1-5 0 31,-1-1-52-31,-1 1-12 0,2 5 0 0,3-5 0 0,-4-1 0 0,0-4 0 0,1 0 0 0,-9 0 0 15,0 0-202-15,8 0-43 0,8-4-9 16,-16 4-2-16</inkml:trace>
  <inkml:trace contextRef="#ctx0" brushRef="#br0" timeOffset="106552">6458 12400 1497 0,'0'0'32'0,"0"0"8"0,0 0 0 0,0 0 4 0,0 0-36 0,4-5-8 0,0-5 0 0,0 1 0 16,0-1 104-16,-4 1 20 0,5-1 3 0,3-4 1 16,-4-1-52-16,-1-4-9 0,2-5-3 0,-1 0 0 0,-4-5-51 0,0-9-13 15,0-1 0-15,0-4 0 0,0 5 0 0,-4-10 0 16,-4 0 0-16,4 0 0 0,-4-5 0 0,3 5 0 15,-3 0 0-15,0 9 0 0,4 6 0 0,-4-1 0 16,4 0 0 0,-5 1 0-16,5-1 0 0,1 1 0 0,-2 9 0 0,1 4 0 15,-4 11-100-15,4-6-22 0,0 1-5 0,0 4-717 0</inkml:trace>
  <inkml:trace contextRef="#ctx0" brushRef="#br0" timeOffset="107461">10026 12169 1180 0,'0'0'52'0,"0"0"12"0,-4 10-52 0,4-1-12 0,0 1 0 0,0-10 0 15,0 0 96-15,0 0 17 0,-4 0 3 0,4 0 1 16,-8 10-65-16,3-15-14 16,2-5-2-16,-6 1-1 0,5-6-35 0,0 10 0 0,0-4 0 0,0 4 0 15,0-5 57-15,0-9 5 0,-4-10 1 0,4-4 0 31,-1-1-27-31,2 5-4 0,3 5-2 0,-5-9 0 0,1-6-6 16,4 1 0-16,-3 4-1 0,3 1 0 0,0 4-7 16,0 0-2-16,3 5 0 0,-3 0 0 0,0 0-14 15,4 0 0-15,1 0 0 0,-5 10 0 0,0-6 8 0,3 6 6 16,2-5 1 0,-5 4 0-16,4 6-15 0,0-6 0 0,-4 6 0 0,4-1 0 15,0 5-153-15,-4-4-24 0,0-1-5 0,0 10-1 0</inkml:trace>
  <inkml:trace contextRef="#ctx0" brushRef="#br0" timeOffset="108007">10169 12049 230 0,'0'0'10'0,"0"0"2"0,4 15-12 0,-4-15 0 0,0 0 0 0,0 0 0 0,0 0 244 0,0 0 45 0,0 0 10 0,0 0 1 16,0 0-171-16,0 0-34 0,0 0-7 0,0 0-2 16,0 0-24-16,0 0-5 0,4-15-1 0,0 6 0 15,0-1-15-15,-4 10-3 16,5-10-1-16,2 1 0 0,-2-6 4 0,3 1 1 0,-4 0 0 0,4-1 0 15,-4-9-13-15,4 5-2 0,1 0-1 0,-1-5 0 16,0 0-26-16,0 0 0 0,-4-5 0 0,4 5 0 16,0 0 9-16,-3 0 10 0,2 0 1 0,2 5 1 0,-5-1-21 15,4 6 0 1,-8-5 0-16,4 4 8 0,-4-4-8 0,0 5 8 16,0 4-8-16,0 1 8 0,-4-1-8 0,-4 0 0 15,4 6 8-15,-5-1-8 0,2 5 0 0,-2 0 8 16,1 0-8-16,0 5 0 0,0-1-8 0,0 11-7 15,0-6-1-15,3 11 0 0,-2 4-1 0,2-5-1 16,-3-5 0-16,4 5 0 0,0 5 18 0,-4 10-10 16,3 0 10-16,10-1-8 0,-1-4 8 0,4 0 9 15,-4-10-1-15,4 5-8 0,0-5 30 0,1 1-1 16,-1-1 0-16,-4-5 0 0,8 5 5 0,-4 1 1 0,4 4 0 0,0-5 0 0,1-14 23 0,-1-1 5 16,0 1 1-16,5 5 0 0,-1-1-64 0,-8 1-18 15,-8-10-1-15,0 0 0 0,8 14 31 0,-4-4 5 16,5-5 2-16,-1-5 0 15,-4-5-169-15,4 0-34 0,-4 0-6 0,0-4-795 0</inkml:trace>
  <inkml:trace contextRef="#ctx0" brushRef="#br0" timeOffset="108411">10586 11761 1267 0,'0'0'56'0,"0"0"12"0,0 0-55 0,0 0-13 16,7 5 0-16,-7-5 0 0,0 0 105 0,9 0 19 31,3 0 3-31,-4 0 1 0,-8 0-14 0,8 0-2 16,4 0-1-16,0 0 0 0,-12 0-75 0,9 0-16 15,-1 5-2-15,4 0-1 0,0-1-17 0,-7 1 0 0,3 0 0 16,-8-5 0-16,8-5 0 0,-8 5 0 0,0 0 0 0,4-5 0 15,5 1 0-15,-9 4 0 0,0 0 0 0,0 0 0 32,0 0-252-32,0 0-55 0,0 0-10 0,0 0-3 0</inkml:trace>
  <inkml:trace contextRef="#ctx0" brushRef="#br0" timeOffset="108616">10675 11939 1036 0,'0'0'46'0,"0"0"10"0,0 0-45 0,0 0-11 16,0 0 0-16,0 0 0 0,-4-15 104 0,0 6 20 16,4 9 3-16,0-10 1 0,-4-9-52 0,0 0-9 0,-1-10-3 0,5 5 0 0,-7 0-51 15,2-5-13-15,2 0 0 0,-2 0 0 0,5 5 36 0,-4 5 5 16,1-10 1-16,-6 5 0 0,9 10-30 0,-4 0-12 16,4 4 8-16,-4-4-8 0,4-1 12 0,-4 1-4 31,4 4 0-31,0 10 0 15,0 0-152-15,0 0-30 0,0 0-6 0,0 0-2 0</inkml:trace>
  <inkml:trace contextRef="#ctx0" brushRef="#br0" timeOffset="108914">10916 11977 1267 0,'0'0'28'0,"0"0"5"0,0 0 2 0,0 0 1 0,-4-9-36 0,0 4 0 0,0-10 0 0,-1 6 0 16,-2-10 96-16,2-5 12 0,-3 4 2 0,4-4 1 16,-4-4-75-16,0-1-16 0,4 5-2 0,-5 0-1 15,6-5 38-15,-2 5 7 0,1 0 2 0,-4 0 0 0,8 5-52 0,-4 4-12 16,4 6 0-16,0-6 0 0,0 1 0 0,0 4 0 15,-4 1 0-15,4 9 0 0,0 0-17 0,0 0-7 16,0 0 0-16,0 0-541 16,0 0-108-16</inkml:trace>
  <inkml:trace contextRef="#ctx0" brushRef="#br0" timeOffset="109160">11169 12088 806 0,'0'0'36'0,"0"0"7"0,0 0-35 0,0 0-8 16,0 0 0-16,8-5 0 0,1 0 156 0,-2 0 28 15,-7 5 7-15,9-9 1 0,-1-11-64 0,-4 1-13 16,0 5-3-16,-4-10 0 0,4 0-25 0,-4 0-6 0,0-5-1 16,-4-5 0-16,4-4-65 0,-4 0-15 0,0-1 0 0,0-4 0 15,-4 4 0-15,3 6 8 16,-2-1-8-16,-2 5 11 0,-3 1-11 0,4-1 0 0,-4-5 9 0,-1 5-9 15,-3 5 8-15,4-9-8 0,-5-1 10 0,5 10-10 16,0 0 0-16,4 0-13 0,0 5 1 0,-1 0 0 31,-3 9-93-31,4 0-19 0,0 1-3 0,0 4-1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46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21 935 518 0,'0'0'46'0,"0"0"-37"16,0 0-9-16,0 0 0 0,0 0 168 0,0 0 32 16,0 0 7-16,-4 10 1 0,4-10-115 0,0 14-22 15,-3 5-5-15,-2 0-1 16,5-4-8-16,-4-1-1 0,4-14-1 0,0 15 0 0,0 4-11 0,0 0-3 0,0 5 0 0,0 0 0 16,0-5-10-16,0 10-3 0,0 0 0 0,-4 5 0 15,4-6-20-15,0 6-8 0,4 4 0 0,0 1 9 16,-4-6 24-16,0 1 5 0,0 4 1 0,0-4 0 15,5 0-17-15,-5-1-3 0,3 1-1 16,1-5 0-16,-4 4-2 0,5-4 0 0,-5 0 0 16,3 5 0-16,6-6-8 0,-5 1-8 0,-4-5 9 0,0 0-9 15,-4 0 0-15,0-9 0 0,4-1 0 0,0-14 0 16,-5 10 0-16,5-10 0 0,0 0 0 0,0 0 0 16,0 0 0-16,0 0-8 0,0 0 8 0,0 0-10 0,0 0 10 0,0 0-10 0,0 0 10 0,0 0-10 15,0 0 10-15,0 0 0 0,0 0 0 0,0 0-8 16,0 0 8-16,0 0 0 0,0-10 0 0,0 0-8 31,0 1 8-31,0-1 0 0,0 1 0 0,0-6 0 0,0 6 0 16,5-6 0-16,-5-4 0 0,0 5 0 0,4-1 0 15,0-4 0-15,4 9 0 0,-8-4 0 0,4 0 0 0,-4 4-8 16,0-4 8-16,4 4 0 0,-4-4 0 0,9 4 0 16,-6-4 0-16,6 4 8 0,-1 0 9 0,0 1 3 15,0-1 0-15,8 5 0 0,-12 5-20 0,4 0 0 16,5 0 0-16,-5 5 0 0,0 0 13 0,4 0-1 15,5 0 0-15,-9 9 0 0,0 0 7 0,0 1 1 16,4 4 0-16,-3 0 0 0,-1 0-6 0,0 1-1 16,0-1 0-16,1 10 0 0,-2-5 5 0,-2 4 1 15,3 1 0-15,-4-5 0 0,0-9-31 0,0 9-5 16,5-5-2-16,-6 0 0 0,-3-5 31 0,4 1 5 16,-4-1 2-16,0-14 0 15,5 10-108-15,-5 4-22 0,3-4-4 0,-3-10-874 0</inkml:trace>
  <inkml:trace contextRef="#ctx0" brushRef="#br0" timeOffset="615">425 1026 1267 0,'0'0'56'0,"0"0"12"0,0 0-55 0,0 0-13 16,5 15 0-16,-5-15 0 0,0 0 54 0,0 0 8 16,0 0 2-16,0 0 0 0,0 0 0 0,0 0 0 15,0 0 0-15,0 0 0 0,-8 4-52 0,8-4-12 16,-12 0 0-16,7-4 0 31,-3-6 54-31,0 0 8 0,0 1 2 0,0-1 0 0,-1-4-52 0,1 4-12 0,4-9 0 0,0 5 0 16,-4-1 0-16,4-4 0 0,-4 5 0 0,3-10 0 15,2 0 0-15,-6 0 0 0,6 0 0 0,3 4 0 16,-5 1 0-16,5 0 0 0,-4 0 0 0,4-5 0 16,4-10 54-16,-4 5 8 0,5 0 2 15,-5 5 0-15,3 5-52 0,1 0-12 0,1 9 0 0,-2-4 0 0,2-5 0 0,-1-10 0 16,0 5 0-16,0 0 0 0,4 5 0 0,-4 0 0 15,0-1 0-15,9 1 0 0,-9 5 0 0,4-1 0 16,-4 1 0-16,4-5 0 0,0 9 54 0,1 1 8 16,-2 4 2-16,-2 0 0 0,-5 5-52 0,8-5-12 15,-4 0 0-15,-4 5 0 0,0 0 0 0,0 0 0 16,8 0 0-16,-8 0 0 16,4 10-100-16,-4-10-22 0,0 0-5 0,0 0-513 15,0 0-102-15</inkml:trace>
  <inkml:trace contextRef="#ctx0" brushRef="#br0" timeOffset="1201">589 849 633 0,'0'0'28'15,"0"0"6"-15,0 0-34 0,0 0 0 0,0 0 0 0,0 0 0 16,8 14 199-16,-8-14 33 0,0 0 6 0,0 0 2 0,0 0-141 0,0 0-28 16,0 0-6-16,0 0-1 0,0 0-51 0,0 0-13 15,0 0 0-15,0 0 0 0,0 0 54 0,0 0 8 16,8 0 2-16,-8 0 0 0,0 0-48 0,9-10-16 15,-6 1 9-15,1-6-9 0,1 1 0 0,3 4 0 16,0-4 0-16,-4 4 0 0,4-9 36 0,5 10 16 16,3-1 2-16,-4 0 1 15,-12-9-37-15,-4 0-7 0,0 0-2 0,8 4 0 16,0-4 22-16,0 0 4 0,1 0 1 0,2-5 0 0,-2 0-27 0,-2 0-9 0,2 0 0 0,-1 0 9 0,0 0 13 16,0 4 2-1,-4 11 1-15,0-10 0 0,4-1-25 0,-4 1 0 0,-4 5 0 0,4-1 0 0,-4 1-12 0,0 0-8 31,0 4-2-31,-1 5 0 0,2-4 22 0,3 9 0 16,-5-5 0-16,5 5 0 0,0 0 0 0,0 0 8 16,0 0-8-16,-12 19 0 0,4-5 19 0,4 6-2 15,8 8 0-15,-8-4 0 0,-4-4-17 0,-4 4 0 16,8 0 0-16,-1 0 0 0,1 4 0 0,4 1 0 16,0-5 0-16,4 5 0 0,13 5 0 0,-9-10 0 15,-8-5 0-15,4 0 0 0,0 0 0 0,0 1 0 0,5-1 0 16,-2 0 0-16,6-5 55 0,-5 1 7 0,0-6 2 0,4 6 0 15,-4-1-52-15,1 1-12 0,7-1 0 0,-8-4 0 16,0-6 0-16,0 1 0 0,1 0 0 16,-1-5 0-1,0 5-152-15,-4 0-32 0,8-5-8 0,-8 4-792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22.0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0 365 1728 0,'0'0'38'0,"16"0"8"16,6 4 2-16,-6-4 0 0,-10-4-39 0,10 8-9 0,5-4 0 0,6 0 0 15,1 5 104-15,-1 0 20 0,0-5 3 0,-6 5 1 0,6 0-116 16,-5-5-24-16,5 0-4 0,0 4 0 16,0-4-76-16,0 5-16 0,-6-5-2 0,1 0-1 0</inkml:trace>
  <inkml:trace contextRef="#ctx0" brushRef="#br0" timeOffset="335">870 773 1728 0,'0'0'38'0,"0"0"8"0,0 0 2 0,0 0 0 0,0 0-39 0,0 0-9 16,0 0 0-16,11-5 0 0,0-5 53 0,-6 1 9 16,-5-6 2-16,-5 1 0 0,-1-5-52 0,1 4-12 0,-6 1 0 15,6-5 0-15,-1-5 0 0,1 5 0 0,-1-5 0 0,-4 4 0 16,4 1 0-16,1 0 0 0,-6 0 0 0,6 4 0 16,5 1 0-16,0-1 0 0,-6 1 0 0,6 4 0 15,-5 1 21-15,5 4 2 16,5-5 0-16,1 6 0 0,-6-6-37 0,5 5-7 0,6 0-2 0,0 1 0 15,-1-1 23-15,-4 0 0 0,5 0 0 0,-6 0 0 16,0 1 0-16,6-1 0 0,0 0 0 0,0 5 0 16,-11 0 20-16,11-5 9 0,-1 5 2 0,1-5 0 15,5 5-101-15,1 5-20 0,-1 0-4 0,0 0-1 16</inkml:trace>
  <inkml:trace contextRef="#ctx0" brushRef="#br0" timeOffset="536">1194 677 806 0,'0'0'72'0,"0"0"-58"16,0 0-14-16,0 0 0 0,0-5 105 0,6-5 19 16,4 1 3-16,-10-6 1 0,-5 1-52 0,0 4-9 15,5-4-3-15,0 4 0 0,10-4 0 0,-4-1 0 16,-1 1 0-16,-5 4 0 0,6-4-51 0,4 4-13 15,7-4 0-15,-7 4-765 0</inkml:trace>
  <inkml:trace contextRef="#ctx0" brushRef="#br0" timeOffset="836">1372 504 1497 0,'-10'19'32'0,"10"-5"8"0,5 1 0 0,-5 4 4 0,0-4-36 0,0-1-8 0,0 0 0 0,0 1 0 16,0-15 97-16,0 9 18 0,0-9 3 0,0 0 1 15,0 0-88-15,0 0-18 0,0 0-3 0,0 0-1 16,0 0-9-16,0 0 0 0,0 0 0 0,5-4 0 16,1-6 0-16,-1-4 0 0,1-1 0 0,4 1 0 15,-4-1 20-15,-1 1 1 0,6-1 1 0,-6 6 0 16,1-6-35-16,5 6-7 0,-1-1-2 0,1 1 0 0,-5 4 22 16,-1 0 0-16,6 5 0 0,0-5 0 0,-11 5 24 15,10 0 8-15,-4-5 3 0,10 5 0 16,-11 0-16-16,6 5-3 0,5 0-1 0,-10 5 0 15,-6-10 25-15,11 9 6 0,-1 6 1 0,1-1 0 0,-11 5-13 16,6-4-2-16,-1-1-1 0,-5 1 0 0,6 4-31 16,-6-10-8-16,0 6-1 0,-6-6 0 15,1 6-58-15,5-15-11 0,0 9-2 0,0-9-579 16,0 0-115-16</inkml:trace>
  <inkml:trace contextRef="#ctx0" brushRef="#br0" timeOffset="1289">1940 691 925 0,'0'0'40'0,"0"0"10"0,0 0-40 0,10 0-10 0,-10 0 0 0,0 0 0 15,0 0 27-15,0 0 3 0,0-9 1 0,-5-1 0 16,5 0 26-16,-11 1 6 0,6-6 1 0,-6 1 0 16,6 0-52-16,-1 4-12 0,1-9 0 0,5 9 0 15,0 10 0-15,0 0 0 0,-6-10 0 0,1 1 0 0,5 9 54 0,0 0 8 16,5-5 2-16,-5 5 0 0,0 0-52 0,0 0-12 15,0 0 0-15,0 0 0 0,-10 10 54 0,-1-1 8 16,0 6 2-16,6 4 0 0,-6 5-52 0,0 0-12 16,11 0 0-16,-11 0 0 0,6 5 29 0,-6-5 3 15,-11 0 1-15,6 5 0 16,0-5-14-16,0 0-3 0,5 0-1 0,0-5 0 0,0 0-15 0,1-5 11 16,4-4-11-16,1 4 10 0,5-14-10 15,0 0 0-15,0 0 0 0,0 0 8 0,0 0-8 0,0 0 0 16,0 0 0-16,0 0 0 15,5-9-51-15,6-6-12 0,0 1-2 0,5-5-1 0</inkml:trace>
  <inkml:trace contextRef="#ctx0" brushRef="#br0" timeOffset="1504">2285 0 1267 0,'0'28'56'0,"0"-13"12"15,-5 4-55-15,0 0-13 0,-1 5 0 0,-5 5 0 16,1 0 156-16,-1 0 29 0,0 4 6 0,0 6 1 16,0 4-103-16,6-9-20 0,-6 4-4 0,6-4-1 0,-6-1-51 0,6 1-13 15,5-5 0-15,0 4 0 0,0-4 54 0,0-10 8 16,5-4 2-16,0-1 0 0,-5 1-64 0,11-6-21 16,0 1 0-16,0-10 0 15,0 5-18-15,-1-5-3 0,1-5-1 16</inkml:trace>
  <inkml:trace contextRef="#ctx0" brushRef="#br0" timeOffset="1802">2453 624 1497 0,'0'0'32'0,"16"5"8"0,0-5 0 0,6 0 4 0,-6 0-36 15,0-5-8-15,6 0 0 0,-6 0 0 0,0 1 104 0,1-1 20 16,-1-5 3-16,0 1 1 0,-5-6-89 0,5 5-18 15,-11-4-3-15,1 0-1 0,-1-1-27 0,-5 1-6 16,0-1 0-16,0 1-1 0,-5 0 17 0,-1 4 0 16,-4 0 0-16,-7 6 0 0,7-1 48 0,-1 5 12 0,0-5 4 0,-5 10 0 15,0 4-52-15,5 1-12 0,5 0 0 0,-5 4 0 16,1-4 0-16,4 9 0 0,6-5 0 0,-5 5 0 16,5 1 24-16,5-1 3 15,1 0 0-15,4 5 0 16,7-5-43-16,-6 1-9 0,10-1-2 0,1 0 0 0,-6-5 73 0,0-4 14 15,0 0 4-15,1-1 0 16,-1 1-103-16,-5-10-20 0,-11 0-4 0,16 5-1 0,-5-5 32 0,-11 0 5 0,10-10 2 0,-4 0-923 16</inkml:trace>
  <inkml:trace contextRef="#ctx0" brushRef="#br0" timeOffset="2262">611 754 864 0,'0'0'76'0,"10"4"-60"0,1 1-16 0,-11-5 0 16,0 0 200-16,11-5 36 0,5 1 8 0,1 4 2 15,4 0-92-15,-5-5-18 0,1 5-4 0,-1 0-1 16,0 0-61-16,0-5-12 0,6 0-2 0,-6 5-1 16,0-5-44-16,0 5-11 0,6 5 0 0,-6-5 0 31,-16 0-108-31,0 0-23 0</inkml:trace>
  <inkml:trace contextRef="#ctx0" brushRef="#br0" timeOffset="2538">1200 273 1036 0,'0'0'92'0,"0"0"-73"15,0 0-19-15,0 0 0 0,0 0 154 0,0 0 27 0,0 0 6 0,0 0 1 16,0 0-68-16,0 0-14 0,0 0-2 0,0 0-1 16,0 0-60-16,0 0-12 0,0 0-3 0,0 0 0 31,0 0-28-31,0 0 0 0,0 0 0 0,0 0 0 15,0 0-55-15,0 0-10 0,10 5-3 0,-4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1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1036 0,'20'4'23'0,"-20"-4"5"0,0 0 0 0,0 0 1 0,0 0-29 0,0 0 0 15,0 0 0-15,0 0 0 0,0 0 57 0,0 0 6 16,0 0 1-16,0 0 0 0,0 0-5 0,0 0-1 0,0 0 0 16,0 0 0-16,0 0 6 0,0 0 2 0,0 0 0 0,0 0 0 15,5-4 2-15,-1-1 0 0,4 5 0 0,0 0 0 16,4 5-4-16,-3-5 0 0,-5-5 0 0,8 5 0 15,-4 0-51-15,4 0-13 16,0-5 0-16,1 10 0 0,-1-5 51 0,4 5 7 0,-3-5 2 0,3 0 0 16,4 0-35-16,0 4-6 0,1-4-2 0,-1 0 0 15,1 5-7-15,-5-5-2 0,5 5 0 0,-5 0 0 16,-4-5-8-16,4 0 0 0,-3 0 0 0,-1 5 8 0,0-1-24 16,0 1-6-16,-7-5-1 0,-1 0 0 0,-4 0 23 15,0 0 0-15,0 0 0 0,0 0 0 0,3 0 0 0,-3 0 0 16,0 0 0-16,0 0 0 15,0 0-56-15,0 0-6 0,0 0-2 0,0 0 0 16,0 0-153-16,0 0-31 0,0 0-7 0,0 0-1 0</inkml:trace>
  <inkml:trace contextRef="#ctx0" brushRef="#br0" timeOffset="325">66 178 1036 0,'0'0'46'0,"0"0"10"0,0 0-45 0,0 0-11 0,0 0 0 0,0 0 0 16,7 14 87-16,2-4 15 0,-9-10 3 0,0 0 1 16,0 0 6-16,0 0 0 15,0 0 1-15,0 0 0 0,0 0-29 0,0 0-7 0,8 0-1 0,0 0 0 0,1 0-40 16,-2 0-9-16,6 0-2 0,-5 0 0 15,0 4 47-15,4-4 8 0,5 5 3 0,3-5 0 0,-3 0-41 0,-2 5-8 16,2 5-2-16,7-5 0 0,-3-1-13 0,-1-4-3 16,-3 10-1-16,-1-10 0 15,-4 0-15-15,0 0 9 0,-3 0-9 16,-1 0 8-16,-8 0-8 0,0 0 0 0,0 0-12 0,12 0 12 16,4 5 0-16,-3-5 0 0,-13 0 0 0,12 5 0 15,-4-1-59-15,-8-4-4 0,0 0-1 0,0 0-682 16,0 0-137-16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3.2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258 1076 345 0,'0'0'31'0,"0"0"-31"16,0 0 0-16,0 0 0 0,0 0 136 0,0 0 22 0,0 0 4 15,0 0 1-15,0 0-56 0,0 0-11 0,0 0-3 0,0 0 0 16,0 0-23-16,0 0-5 15,0-9-1-15,0 9 0 0,0 0-42 0,-4-10-9 0,-1 0-1 0,2 6-1 16,-2-6 12-16,1 5 2 0,-4-4 1 0,8 9 0 16,0 0 1-16,-4 0 0 15,-4 0 0-15,-4-5 0 0,3-5-19 0,1 5-8 16,-4 5 8-16,4 0-8 0,-1 0 12 0,-3 0-4 0,0 0 0 0,0 5 0 16,0 0 6-16,-1 9 1 0,6 6 0 0,-2-6 0 15,-3 1 1-15,-1-1 1 0,5 0 0 0,1 1 0 16,-2 4 0-16,5 0 0 0,-4 5 0 0,4-5 0 15,-5-4-6-15,6 4-2 0,3 0 0 16,0 5 0-16,0-5 0 0,-4 1 0 16,4 4 0-16,4-5 0 0,-4 0-1 0,0 0-8 0,3-4 12 15,6-1-4-15,-9 0 4 0,4 1 1 0,0-6 0 0,-4 1 0 16,4 0-26-16,-4-10-6 0,8 4-1 0,0 6 0 16,4 0 44-16,1-6 8 0,-13-4 1 0,8 5 1 15,-8-5-15-15,13 5-3 0,-13-5-1 0,12 0 0 0,-12 0-15 16,0 0-18-16,12-5 4 0,-12 5 1 0,12-5 13 0,-4 1-9 15,1 4 9-15,-1-5-8 0,-4-5 8 0,-1 1 0 16,2-1 0-16,-1 0 0 0,-4 1 0 0,4-1 0 31,-4-4 0-31,0 4 0 0,4-4 12 0,-4-1 4 0,0 6 0 0,4-6 1 0,-4 6-25 16,0-10-6-16,0 4-1 0,-4-4 0 0,0 0 15 0,0 0 0 16,-5-1 0-16,6 6 0 0,3 14 0 0,-4-10 0 0,-4 6 8 15,-1-11-8-15,5 1 12 0,-4-1 0 16,4 6-1-16,4 9 0 0,0 0-11 0,0 0-9 0,-8-10 9 0,0 1-13 15,-1-1 13-15,1 0 0 0,8 10 0 0,0 0 0 16,0 0 0-16,0 0 0 0,-4-9 8 0,4 9-8 16,0 0 0-16,0 0 0 0,-8-10 0 0,8 10 0 15,0 0 0-15,0 0 8 0,0 0-8 0,0 0 0 16,0 0 0-16,0 0 0 0,0 0 0 0,0 0 0 16,0 0 10-16,0 0-10 0,0 0 8 0,0 0-8 15,0 0 9-15,0 0-9 0,0 0 10 0,0 0-10 16,0-5 16-16,0 5-2 0,0 0-1 0,0 0 0 15,4-9-3-15,0 4-1 0,-4 5 0 0,4-10 0 0,1 1 6 0,2 9 1 16,2 0 0-16,-9 0 0 0,4-5-3 16,4-5 0-16,0 10 0 15,-4-5 0-15,9 5 5 0,-5-4 1 0,-1 4 0 16,2 0 0-16,-1-5 1 0,4 0 1 0,0 5 0 0,1 0 0 16,-1 0 2-16,0 0 0 0,0 5 0 0,5-5 0 15,-5 0-15-15,8 0-8 0,-3 0 10 0,4 0-10 0,-1 0 34 0,0 0 1 16,1 0 0-16,3 0 0 0,-7 0-19 0,3 5-3 15,0-5-1-15,1 9 0 0,-1-4-3 0,-4-5-1 16,1 0 0-16,3-5 0 0,-3 5 0 0,-1 0 0 16,0 0 0-16,-4 0 0 0,5 0-8 0,-5 0 0 15,4 5 0-15,-3-5 0 0,-1 0 0 0,0 0 0 0,0-5 8 16,0 5-8-16,1 5 0 16,-1-5 0-16,-4-5 0 0,4 5 0 0,-8 5 0 0,-4-5 0 0,0 0-9 0,0 0 9 15,0 0 0-15,0 0 0 0,5-5 0 16,-5 5 0-1,0 0-199-15,0 0-45 0,-9-9-10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10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2596 806 0,'0'0'17'0,"0"0"4"0,0 0 1 0,0 0 2 0,0 0-24 0,0 0 0 31,0 0 0-31,0 0 0 0,0 0 56 0,0 0 6 16,0 0 2-16,0 0 0 0,8 10 0 0,1-6 0 0,-9-4 0 0,0 0 0 0,0 0-52 0,0 0-12 16,0 0 0-16,0 0 0 0,0 0 0 0,0 0 0 0,12-4 0 0,-12 4 0 15,0 0 0-15,12-10 0 16,-12 10 0-16,8-5 0 0,0-4 54 0,-8 9 8 15,13-15 2-15,-5 6 0 0,-8 9 0 0,8-15 0 32,4 6 0-32,-3-1 0 0,-2-5 0 0,1 1 0 0,1 4 0 0,-1 1 0 15,-4-1-20-15,4 1-4 0,0-1-1 0,1-4 0 16,-2 4-19-16,6-4-3 0,-5-1-1 0,8 1 0 0,-7-5-5 0,7 4-2 0,-4 1 0 16,4-5 0-16,-4 4-9 0,5-4 0 0,0 5 0 0,-2-6 0 15,2 6 0-15,0 0 0 0,-1-6 0 0,0 6 0 31,0 0 41-31,1 4 7 0,7 0 0 0,1 1 1 0,-5-1-29 0,-8 1-7 0,-3-6-1 0,-1 1 0 16,4-1-12-16,0 1 8 0,5 0-8 0,-5 4 0 16,0-5 0-16,5-4 0 0,-2 10 0 0,2-6 0 31,-1 6 24-31,-8-6 0 0,1 1-1 0,3-5 0 0,0 4-13 0,1 1-2 16,-1-1-8-16,0 6 12 0,4-6-3 15,-4 1-1-15,1-5 0 0,-5 4 0 0,4 1 1 16,0 0 0-16,1-1 0 0,-1 6 0 0,0-6-1 0,0 6-8 15,0-6 12-15,5 6-4 0,-5-6 2 0,0 6 0 16,1-6 0-16,-1 10 0 0,4 1-10 0,-3-6 0 16,-1 0 9-16,4-9-9 0,-3 5 0 0,-1 9 9 15,0 5-9-15,0 0 0 0,0 0 9 0,1-10-9 16,-1 6 0-16,4-6 9 0,-3-4-9 0,2-1 0 0,-2-4 9 0,3 0-9 0,1-1 0 0,-1 1-15 16,0 0 3-16,1 0 0 0,-1 0 12 0,-4-1 0 15,1 1 0-15,3 0 0 0,-4 0 0 0,0 0 0 16,1-1 0-16,-1 6 0 0,-4 0 0 0,0-6 0 15,0 6 0-15,5 0 0 0,-6-1 48 0,2 1 13 32,-1-1 3-32,4-4 0 0,0 10-52 0,1-6-12 15,-6 6 0-15,6-1 0 0,-4 5 0 0,3-9 0 0,-4-1 0 16,4 1 0-16,0-1 0 0,0 6 0 0,-3-6 0 0,3 6 0 16,0-10 0-16,-4 9 0 0,4-4 0 0,5 4 0 15,-5 0 0-15,-4 6 0 0,4-11 0 0,5 6 0 16,-5 9 0-16,0-10 0 0,0-9 0 0,1 0 0 15,-1 4 0-15,-4 1 0 0,5 4 0 0,-1 1 0 16,-4-6 0-16,0 1 0 0,-4-1 0 0,4 1 0 16,1 0-17-16,-2 9-7 0,2 10 0 0,3-5-1 15,-4-5 25-15,0 0 0 0,4-5 0 0,1 6 0 16,-5-6 0-16,5-4 0 0,2-1 0 0,-2 1 8 0,-5-1-8 0,4 6 0 0,1-1 0 0,-1-4 8 0,-4-5-8 16,4 4 0-16,0 1 0 0,0-1 0 0,-3 1 16 15,-1-5 3-15,0 4 0 0,0 1 0 0,0-1-31 0,1 6-5 31,-1-6-2-31,0 1 0 0,0 4 19 0,0 1 0 0,0-1 0 0,5 1 0 0,-5-1 12 0,0 0 5 32,0-4 2-32,0 4 0 0,5 6-19 0,-6-6 0 15,-2-4 0-15,7-1 0 0,-4 6 0 0,1-6 0 16,-2 6 0-16,6-1 0 0,-5 0 0 0,4 1 0 16,1 4 0-16,-5 0 0 0,4 0 0 0,-4 1-11 15,4-6 2-15,-3 0 0 0,3 6 9 0,0-6 0 16,-4 0 0-16,4 6 0 0,-3-1 0 0,-1 5 0 0,0-5 0 15,-4-5 0-15,4 1 8 0,1-6 0 0,-6 11 0 16,6-11 0-16,-9 10-8 0,3 1 0 0,6-6 0 0,-9 10 0 16,0-5 0-16,0 5 0 0,0-9 0 0,0 9 0 15,0 0-8-15,0 0 0 0,-9 0 0 0,6-5 0 16,-9 0 8-16,-5 0 0 0,5 5 0 0,-5-5 0 0,1 5 0 0,0 0 12 16,-5-9-2-16,1 4-1 0,3 5-9 0,1 0 0 0,0 0 0 15,4 0 0-15,0 0 0 0,3 0 0 0,1 0 0 0,4 0 0 16,-4-5 0-16,8 5 0 0,0 0-12 0,0 0 12 15,-5 0 0-15,5 0 0 0,0 0 0 0,0 0 0 16,-7-5 0-16,7 5 0 0,0 0 0 0,0 0 0 16,0 0 0-16,0 0 0 15,0 0 0-15,0 0 0 16,0-14 0-16,0 14 0 0,0 0 0 0,0 0 0 0,4-10 0 16,-4 10 0-16,3-14 0 0,-3 14 0 0,5-5 0 15,-5 5 0-15,4-10 8 0,4 6-8 0,-8 4 0 16,8-5 0-16,4 5 0 0,1 0 0 0,-1 0 0 0,0 0 0 15,1 5 0-15,3-1 0 0,0-4 0 0,1 10 0 16,3-5 0-16,-4 9 0 0,1-14 0 0,-1 10 0 16,0 4 0-16,1-9 0 0,-5 5 0 0,-4-1 0 15,4-4 0-15,-3 10 0 0,-6-6 0 0,6 6 0 16,-6-1 0-16,2 0 0 0,-5 1 0 0,4-1 0 0,-4 1 0 0,0-1 0 0,0 10 0 0,0-14 0 16,0-1 0-16,0 1 0 0,-4 9 0 0,4-9 0 15,-5-1 0-15,2 1 0 0,-1 4 0 0,-1-4 0 31,5-10 0-31,0 9 0 0,0 6-74 0,0 4-20 0,0-5-4 0,0 6-696 32,0-20-139-32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32.4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1100 900 0,'0'0'40'16,"0"0"8"-16,0 0-39 0,0 0-9 0,0 0 0 0,0 0 0 16,0 0 82-16,0 0 14 0,6 14 4 0,-6-14 0 0,-6 10-53 0,6-10-11 15,0 0-1-15,0 0-1 0,0 0-24 0,0 0-10 16,-5-10 8-16,-1-4-8 0,12 4 12 0,-6 1-4 31,0 9 0-31,5-15 0 0,1 1 28 0,-1 0 4 16,0 4 2-16,6 0 0 0,-5-4 0 0,4 0 0 0,7 4 0 0,-7 0 0 15,1-4-26-15,-5 0-4 0,4-1-2 0,1 1 0 16,0-1 9-16,-6 6 1 0,6-6 1 0,0 1 0 16,0-1 10-16,0 11 1 0,-1-11 1 15,1 6 0 1,5 4-53-16,-5-5-10 0,-11 10-2 0,0 0-1 0,0 0 33 0,6-9 11 0,5-1 0 0,-11 10 0 0,10-14-11 0,-10 14 12 16,0 0-12-16,6-10 12 0,5-4-12 15,5 14 0-15,11 0 0 0,-11-5 0 0,-16 5 0 0,0 0 0 0,0 0 9 16,0 0-9-16,-5-10 15 0,5 10-2 0,0 0 0 0,0 0 0 15,0 0-13-15,0 0 0 0,0 0 0 0,0 0 0 16,0 0 0-16,0 0 9 0,0 0-9 0,0 0 8 16,0 0 3-16,0 0 0 0,10 5 0 0,-4 9 0 15,-6-14 4-15,0 10 1 0,-11 0 0 0,6 4 0 16,-1 0 13-16,6 6 3 0,0-6 1 0,0 5 0 0,0 1-33 31,6-1-12-31,-12 0 0 0,1 5 0 0,-1 0 12 16,6 0 0-16,-5 0 9 0,5-5-9 15,0 0 13-15,-5 5-3 0,-6-4-1 0,5-6 0 0,6-14-9 0,0 0 0 16,0 10 0-16,0 4 0 0,0 5 45 0,0-4 14 16,0-15 2-16,6 14 1 0,-6-14-48 0,0 19-14 15,5-9 0-15,-5-10 8 0,11 5-22 0,-6-1-4 16,-5-4-1-16,6 10 0 0,-1-5 19 0,-5-5 0 0,6 14 0 0,-6-14 0 0,0 0 16 0,0 0 1 16,0 0 0-16,16 5 0 0,11 0-27 0,-16 0-6 15,-11-5 0-15,0 0-1 0,0 0 17 0,0 0 0 16,0 0 0-16,0 0 0 0,16-10 0 0,-11 5 0 15,-5-9 0-15,0 14 0 0,16-5 8 0,-5-5-8 32,-11-4 0-32,0 0 9 0,0-1 2 0,6 6 0 15,-1-1 0-15,0 5 0 0,1 0-11 0,5-4 0 16,-6-1 0-16,0 5 0 0,1-4 0 0,-6 9 0 0,11-5 0 0,-1 0 0 16,-10 5 0-16,6-14 0 0,-1-1-12 0,6 6 12 15,-11 9 0-15,5-5 0 0,6-5 0 0,-5 1 0 16,-1-6 0-16,0 6 10 0,-5 9-10 0,6-10 10 15,-1 1-10-15,-5 9 10 0,0 0-10 0,6-5 10 16,-1-5-10-16,0 1 0 0,-5 9 0 0,6-5 8 0,-1-5-8 16,-5 10 0-16,0 0 0 0,6-5 0 0,-1-4 0 0,-5 9 8 15,0 0-8-15,5 0 0 16,1 5 0-16,-6-5-14 0,5-10 2 0,-5 10 0 0,0 0 12 16,0 0 0-16,0 0 0 0,0 0 0 0,6 0 26 15,-1 5 8-15,0 4 2 0,-5 6 0 0,6-6-13 0,-1 6-3 16,-5-6 0-16,0 11 0 0,6-1 0 0,-6 5 0 15,0 0 0-15,5-5 0 0,0-9-8 0,1-1-3 16,-6 10 0-16,11 5 0 0,-6 10 27 0,6-10 6 16,0 0 1-16,-1-5 0 0,1 0-35 0,0-4-8 15,0-6 0-15,0 1 0 0,0 0 0 0,-6 4-17 16,6-4 4-16,0 4 1 0,5-9 12 0,-5 5 0 16,-1-6 0-16,1 1 0 0,0 5 0 0,0-10 0 0,-11 0 0 15,5-5 0 1,-5 5-91-16,0 0-12 0,0 0-2 0,0 0-671 0,0 0-133 0</inkml:trace>
  <inkml:trace contextRef="#ctx0" brushRef="#br0" timeOffset="2200">1568 745 576 0,'0'4'51'0,"0"-4"-41"0,0 0-10 16,0 0 0-16,0 0 214 0,0 0 41 0,0 0 8 0,0 0 1 16,0 0-116-16,0 0-24 0,0 0-5 0,0 0-1 15,0 0-48-15,0 0-10 0,0 0-1 0,0 0-1 16,0-4-41-16,0 4-8 0,0 0-1 0,0 0-8 16,-10 0 39-16,4 0 1 0,-5 0 0 0,1 0 0 15,4 4-22-15,-5-4-4 0,1 5-1 0,-7 0 0 16,1 5 0-16,5-6 0 0,1 6 0 0,-1 0 0 15,-5-6-13-15,5 6 0 0,-5 0 0 0,-1-1 0 16,7 6 0-16,-1-1 0 0,-5-4 0 0,5 9 0 0,0-5 0 0,0 1 0 16,0 9 0-16,1 0 0 0,4-5 48 0,1 5 12 15,5-5 4-15,11 5 0 16,-1 5-64-16,-4-5 0 0,-6-5-12 0,0 0 2 0,5 1 30 0,6-11 7 16,-6 6 1-16,1-11 0 0,5 1 14 0,-1 0 3 0,1 0 1 0,0 0 0 15,0-1-37-15,5 1-9 0,0 0 0 0,-5 5 0 31,5-1 0-31,-5-9 0 0,-11 0 0 0,16 0 0 0,-5 5 8 0,5-5 0 16,-5-5 0-16,-11 5 0 0,5-9-8 0,6-1 0 16,-11 10 0-16,6-5 0 0,-1-9-9 0,-5 4 9 15,0 1-12-15,0-1 12 16,0-4-212-16,-5 4-35 0,5-9-7 0,-6-5-770 16</inkml:trace>
  <inkml:trace contextRef="#ctx0" brushRef="#br0" timeOffset="2452">1223 951 1036 0,'0'0'46'0,"5"5"10"0,1-10-45 0,-1 0-11 0,6 5 0 0,-6 0 0 0,6 0 129 0,-11-4 24 16,5 4 5-16,1 4 1 15,5-4 1-15,-1 0 1 0,7 5 0 0,-7-10 0 0,1 1-76 0,0-1-15 0,5 10-3 0,0-5-1 31,-5 0-17-31,5 0-3 0,-5 4-1 0,5-4 0 16,-16 0-28-16,11-9-5 0,0 4-2 0,5 0 0 16,-5 15-10-16,-11-10 0 0,0 0 0 0,11-10-11 15,-11 10-187-15,0 0-38 0,16 5-7 16</inkml:trace>
  <inkml:trace contextRef="#ctx0" brushRef="#br0" timeOffset="3387">2038 1148 842 0,'17'43'37'0,"-17"-43"8"0,0 0-36 0,0 0-9 16,0 0 0-16,0 0 0 0,0 0 96 0,0 0 18 0,0 0 3 0,0 0 1 16,0 0-43-16,5 19-9 0,11-4-2 0,-16-15 0 15,-5 0 0-15,-1-5 0 0,1 0 0 0,5 5 0 16,0 0-12-16,0 0-4 0,0-9 0 0,-5-1 0 15,-1 0 1-15,6 10 0 0,0 0 0 0,0-14 0 16,0-10-16-16,-5 0-3 0,-1 0-1 0,6 0 0 16,-5-10-21-16,0 10-8 0,5-4 0 0,0 4 0 15,10 0 21-15,-4-5-1 0,-12 0-1 0,12 0 0 16,-1 10-19-16,-5-5 8 0,-5-5-8 0,5 5 0 16,5 10 10-16,6-1-10 15,-6 6 8-15,1-1-8 0,-1-4 8 0,-5 4-8 0,-11 0 0 0,6 1 8 16,0 4-29-16,5-5-7 0,-6 1 0 15,12 4-1-15,-6 5 74 0,0 0 15 0,0 0 4 0,0 0 0 0,0 0-64 16,10-5-23-16,1 0 1 0,-11 5 0 0,0 0 22 0,0 0 0 16,0 0 12-16,22 10-4 0,-1-5 0 0,-10 4 0 15,-11-9 0-15,0 0 0 0,16 15 0 0,-5-1-8 16,6 1 12-16,-7 4-4 0,1 0 1 0,5 5 0 16,-5 0 0-16,5 0 0 0,-5 0-1 0,5 0-8 15,1-5 12-15,-7 5-4 0,1 0 0 0,0-4-8 0,0 4 12 16,5 0-4-16,-5 0 4 0,0-5 0 15,-1-5 0-15,-4 5 0 0,5-9 0 0,-1 4 0 0,-4 1 0 16,5-1 0-16,-6-4-12 0,0 4 8 0,6-4-8 0,-5 4 8 16,-1-4-8-16,-5-10 10 0,11 9-10 15,-6 1 10-15,-5-10-10 0,6 14 0 16,4 1 9-16,-4-6-9 0,-6-9 0 0,0 0 9 16,0 0-9-16,0 0 0 0,5-4 8 0,-5 4-8 0,6 9 0 0,-6-9 0 15,10-5 0-15,-10 1 0 0,0 4 0 0,0 0 0 16,11 0 11-16,-11 0-11 0,6-5 10 0,-1 0-10 15,0-5 12-15,1 6-4 0,-6 4-8 0,0-5 12 0,5-5-4 16,-5 1 0-16,6-1-8 0,-6 10 12 16,0 0-12-16,5-10 9 0,-5 1-9 0,5-1 8 0,1 1-8 0,-1-1 12 15,-5 0-12-15,6 1 12 0,-1-10-12 0,0 9 0 16,1 0 9-16,-1-4-9 0,-5-5 0 0,6-5 0 16,-6-5 0-16,0 0 8 0,0 0-8 0,0 1 0 15,0-1 0-15,5 0 8 0,-5 5 16 16,5-5 4-16,1 0 1 0,-1 5 0 0,-5 5-29 0,6-5 0 15,-1 0 0-15,0 5 0 0,1 9-12 0,5-4-9 16,-6-5-2-16,6-1 0 0,0-8 23 0,-6 8 0 16,6 6 0-16,-6 0 0 0,1-10 0 15,-1 4 0-15,1 6 8 0,-1 0-8 0,-5-6 0 0,11 11 0 0,-11-6 9 0,5 6-9 0,-5 9 0 32,0 0 8-32,0-10-8 0,0 10 0 0,0 0 0 0,0 0 0 15,-5-10-10-15,5 10 10 16,0 0-48-16,0 0-4 0,0 0 0 0,0 0 0 15,-11 5-148-15,11-5-31 0,0 0-5 0,0 0-2 0</inkml:trace>
  <inkml:trace contextRef="#ctx0" brushRef="#br0" timeOffset="3871">3249 1244 1267 0,'0'0'28'0,"0"0"5"0,0 0 2 0,0 0 1 0,0 0-36 0,0 0 0 0,0 0 0 0,0 0 0 16,0 0 109-16,0 0 15 0,0 0 4 0,0 0 0 0,0 0-52 0,0 0-9 15,0 0-3-15,0 0 0 0,-6-10 0 0,6 1 0 16,0 9 0-16,0 0 0 0,0 0-51 16,0 0-13-16,-11-15 0 0,1-4 0 0,-1 0 0 0,0 0 0 15,0-10 0-15,6 10 0 0,-6-5 0 0,6 0 0 16,-6 0 0-16,0 0 0 0,6 0 54 0,-6-5 8 16,5 0 2-16,-5 0 0 0,6 5-52 0,-6-9-12 15,6 4 0-15,-1 0 0 0,1 0 0 0,0-4 0 16,5 4 0-16,0 0 0 0,-6 0 0 0,6 0 0 15,6 5 0-15,-1-4 0 0,0-6 0 0,1 0 0 16,-1 1 0-16,6 9 0 0,-6-10 0 0,6 10 0 16,-5 0 0-16,5 0 0 0,-1 5 54 0,1 0 8 15,-5-1 2-15,4 6 0 0,1-5-52 0,0 4-12 16,-6 11 0-16,6-6 0 0,0 0 0 0,-6 6 0 0,-5 4 0 0,0 0 0 16,0 0-48-16,0 0-13 0,11 4-3 0,0 1 0 31,-11-5-153-31,0 0-31 0,0 0-7 0,0 0-1 0</inkml:trace>
  <inkml:trace contextRef="#ctx0" brushRef="#br0" timeOffset="4387">3475 615 1267 0,'0'0'28'0,"0"0"5"16,0 0 2-16,11 10 1 0,0-1-36 0,0 6 0 0,0-1 0 0,-1 0 0 0,-4-4 144 0,5 0 21 16,-6 4 5-16,6-4 1 0,0 9-55 0,-1 0-12 15,1 0-1-15,0-4-1 0,-6-1-44 0,1 0-9 16,-1 6-1-16,6 4-1 0,-5-5 5 0,4 5 0 16,1 0 1-16,0-5 0 0,-6 0-33 0,1 5-8 15,5-4 0-15,-1 4-1 0,1 0-11 0,0-10 0 16,-11-14 0-16,11 19 0 0,0 5 16 0,-1-9 2 15,-10-15 0-15,0 0 0 0,0 0-29 0,11 4-5 16,-11-4-2-16,0 0 0 0,11 5 18 0,-11-5 0 16,0 0 0-16,0 0 0 0,11-5 14 0,-11 5 6 15,0 0 2-15,0 0 0 0,0 0-35 0,0 0-7 16,16 5-2-16,-16-5 0 0,0 0 34 0,0 0 8 16,5-5 0-16,6-4 1 0,0-6-33 0,0-4-8 15,-11 0 0-15,11 5-1 0,-1-1 21 0,-4 1 0 0,-1-10 0 16,1 9 0-16,4-4 0 0,-4 5 0 15,-1-1 0-15,6 1 0 0,-6-5 20 0,6 0 8 0,-5-1 1 16,4-4 1-16,1 5-22 0,0 0-8 16,-6 0 0-16,6 4 9 0,-5-4-9 0,4 5 0 0,1-6 9 0,0 6-9 15,-6 4 27-15,6 1 1 16,-5 4 0-16,-1-5 0 0,0 1-28 0,6 4 0 0,-5-5 0 0,-1 6 0 0,0-6-13 0,1 5-8 0,-6 5-2 0,5-5 0 31,1 1 37-31,-6 4 7 0,0 0 2 0,0 0 0 16,0 0-79-16,0 0-15 0,0 0-3 0,0 0-1 15,0 0-151-15,0 0-30 0,0 0-7 16,0 0-1-16</inkml:trace>
  <inkml:trace contextRef="#ctx0" brushRef="#br0" timeOffset="4889">3654 437 403 0,'-27'-4'36'0,"27"4"-36"15,0 0 0-15,0 0 0 0,0 0 148 0,0 0 22 16,0 0 5-16,0 0 1 0,0-10-41 0,0 10-8 16,0 0-2-16,0 0 0 0,0 0-25 0,0 0-4 15,11-5-2-15,-6 0 0 0,-5 5-46 0,11 0-8 0,0-4-3 0,-1 4 0 16,1 0 22-16,0-5 4 0,0 5 1 0,5 5 0 15,-5-1-9-15,5 1-2 0,0-5 0 0,6 0 0 16,-6 5-23-16,6-5-5 0,-6 0-1 0,0 5 0 16,6 4 0-16,-6-4-1 0,0-5 0 0,-5 0 0 15,5 0 4-15,-5 0 1 0,0 0 0 0,-1 0 0 16,1-5-28-16,-5 5 0 0,4-4 0 0,1 4 0 16,-5-5 0-16,-1 0 0 0,6 0 0 0,-6 0 0 15,1-4 0-15,-1-1 0 0,-5 0 0 0,5 6 0 0,-5 4 0 16,0-10 0-16,0-4 0 0,0 4 0 0,-5-4 0 15,5 4 0-15,0 0 0 0,-5 1 0 0,5 9 0 16,-6-10 0-16,-5-4 0 0,1-1 0 0,4 1 0 0,-5 0 8 16,1 14-8-16,-1-10 0 15,0-4 0-15,0-1 0 0,6 6 8 0,-6-1-8 0,6 0 0 16,-6 1 0-16,11 9 0 0,-6-10 8 0,1 1-8 0,5 9 0 0,0 0 0 0,0 0 0 0,0-10 0 0,0 10 0 31,0 0 0-31,0 0-11 16,0 0-43-16,0 0-9 0,0 0-1 0,0 0-1 15,5 10-136-15,-5-10-27 0,0 0-6 0</inkml:trace>
  <inkml:trace contextRef="#ctx0" brushRef="#br0" timeOffset="5256">4475 1278 1267 0,'0'0'28'0,"0"0"5"0,0 0 2 0,0 0 1 0,0 0-36 0,0 0 0 0,0 0 0 0,0 0 0 16,0-10 109-16,0 10 15 0,11-14 4 0,-6-1 0 15,6 6-52-15,-6-6-9 0,1-4-3 0,4 5 0 0,1-1-7 16,0-4-1-16,5-10-1 0,-5 0 0 0,-6-4-37 0,6-1-7 15,0-4-2-15,-5-1 0 0,4-4-9 0,-4 5 0 16,-1-6 0-16,1 1 0 0,-6 5 23 0,0-5 2 16,0-5 1-16,0-5 0 0,-11 0-18 0,5 0-8 15,-4 5 0-15,-1 0 8 0,0 0-8 0,-5 5 0 16,-6 4 9-16,6 1-9 0,0 0 0 0,5-1 8 16,0 10-8-16,6 1 0 15,-12 4-23-15,7 4-9 0,-1 6-1 0,0 0-1 16,0 4-22-16,0 5-5 0,1 0-1 0,-1 5-849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05.8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181 2862 810 0,'0'0'36'0,"0"0"7"0,0 0-35 0,0 0-8 16,0 0 0-16,0 0 0 0,0 0 71 0,0 0 12 0,0 0 2 0,0 0 1 16,0 0-36-16,0 0-7 0,0 0-2 0,0 0 0 15,0 0 19-15,0 0 3 0,0 0 1 0,0 0 0 16,0 0-20-16,0 0-4 0,0 0-1 0,0 0 0 15,-9-5-11-15,6 1-3 16,-2-6 0-16,1 5 0 0,0-4 3 0,4 4 1 0,-4-5 0 0,4 1 0 16,-4 4-6-16,0-10-2 0,0 1 0 0,4 0 0 15,-5 4-5-15,1-4-2 0,1-1 0 0,-2-4 0 16,1 0-14-16,0 0 0 0,0-1 0 0,-4-4 0 16,4 0 0-16,4 0 0 0,-5 0 0 0,2 5 0 0,3 5 39 15,-4-6 5-15,-1-4 0 0,2 5 1 16,3-10-21-16,-5 5-4 0,1 0 0 0,4 0-1 15,-3 0-19-15,3-4 0 0,-5-1 0 0,5-5 0 0,-4 5 55 16,4 5 7-16,-4 0 2 0,0-5 0 0,0 1-51 0,4 4-13 16,-4-5 0-16,0 5 0 15,-1 0 12-15,5-5-2 0,-4 5-1 0,1 0 0 16,-2 5-9-16,5 0 0 0,-4-5 9 0,0 0-9 0,0 4 0 0,0-4-16 16,4 5 2-16,0 5 1 0,0-1 25 0,-4 6 4 15,4-10 2-15,0-1 0 0,0 6-29 0,0-1-5 16,0 1-2-16,0 14 0 0,0 0 38 0,4-19 8 15,-4-5 2-15,0 5 0 0,4-5-15 0,0 9-3 16,-4-4-1-16,4 5 0 0,-4-1 9 0,4-4 3 16,1 5 0-16,-2-6 0 0,-3 6-23 0,4 0 0 0,-4-1 0 15,0-4-12-15,5 0 12 0,-1 4 0 16,-4 1 8-16,4 0-8 0,-4-1 0 0,4 6 9 0,-4-1-9 0,4-4 0 16,0-1 8-16,-4-4-8 0,4 5 0 0,4-6 0 15,-8 6 0-15,4-5 0 0,-4 4 8 16,5-4-8-16,-2 5 0 0,-3-1 8 15,5 6-8-15,-1-6 0 0,-4 1 0 0,3-1 0 0,2 6-12 0,-5-6 3 16,4 1 20-16,0 0 4 0,0-1 1 0,-4 1 0 0,4-1-16 16,0 1 8-16,-4 0-8 15,4 4 0-15,1 0 8 0,-2-4-8 0,1 4 0 0,1-4 0 16,-1 0 0-16,-4-1 8 0,4 1-8 0,0-1 0 16,0 1 0-16,-4 4 0 0,4-4 0 0,0 4 0 0,-4-4-12 15,0 4-9-15,5 1-2 0,-2 4 0 0,1-5 23 16,1 5 0-16,-5-4 0 0,3-1 0 0,-3-9 0 0,5 5 0 15,-5-1 0-15,4 1 0 0,-4-1 0 0,3 1 0 16,2 0 0-16,-1-1 0 0,0 1 0 0,0 4 0 16,4 1 0-16,-4-1 0 0,1-4 0 0,-1-1 0 15,-1-4 0-15,2 5 0 0,7-1 0 0,0 1 0 16,-7-5 0-16,-2 4 0 0,6 6 0 0,-1-6 0 16,-4-4 0-16,4 0 0 0,0 0 0 0,-4-1 0 15,1 6 0-15,-2-5 0 0,6 4 47 0,-1-4 13 16,-4 5 4-16,0-1 0 0,0 1-52 0,0 4-12 15,0 1 0-15,0-6 0 0,0 1 0 0,1 4 0 0,-2 1 0 16,2-1 0-16,-5 10 0 0,7-10 0 0,-2-9 0 16,-1 5 0-16,0-1 0 0,0 6 0 15,0-1 0-15,0 1 0 0,-4-1 0 0,4 0 0 16,-4 6 0-16,0 4 0 0,0-5-17 0,5 0-7 0,-5 0 0 0,0 5-1 31,0 0-11-31,0 0-3 0,0 0 0 0,0 0 0 16,0 0-71-16,0 0-14 0,0 0-4 0,0 0-580 0,0 0-116 0</inkml:trace>
  <inkml:trace contextRef="#ctx0" brushRef="#br0" timeOffset="1896">2373 1835 230 0,'0'0'10'0,"0"0"2"0,0 0-12 0,0 0 0 0,0 0 0 0,0 0 0 16,0 0 184-16,0 0 35 0,0 0 6 0,0 0 2 16,0 0-118-16,0 0-23 15,0 0-5-15,0 0-1 0,0 0-6 0,0 0-2 16,0 0 0-16,0 0 0 0,0 0-9 0,0 0-3 0,0 0 0 0,0 0 0 16,0 0-15-16,0 0-3 0,0 0-1 0,0 0 0 15,0 0-17-15,0 0-3 0,0 0-1 0,0 0 0 16,0 0-5-16,0 0-2 0,0 0 0 0,-8 4 0 15,-1-4-2-15,1 5-1 0,-4-5 0 0,0 5 0 16,0 0-10-16,0-5 12 0,-5-5-12 0,0-5 12 16,1 10-4-16,-4-4-8 0,3-1 12 0,-7 5-4 15,4 0-8-15,-5-5 10 0,1 0-10 0,3 0 10 0,-4 1-10 16,1-1 0-16,0 0 0 0,-1 5 0 0,1 0 10 16,-5 0-10-16,5-5 12 0,-1 0-12 0,1 1 0 0,-1-1 0 15,1 5 0-15,3-5 0 0,-3 5 13 16,8 0 9-16,-9 0 2 0,4 0 0 0,1 0-12 0,-4 0-1 15,3 0-1-15,-3 5 0 0,-1-5 16 0,1 5 3 16,-1-5 1-16,-3 4 0 0,3-4-30 0,5 0 0 16,-5 0 0-16,1 5 0 15,3-5 0-15,1 0 0 0,-1 0 0 0,1-5 0 16,0 5 0-16,-1 0 0 0,1-4 0 0,4 4 0 0,-1-5 0 0,5 5 0 16,-4 0 0-16,3-5 0 0,1 5 0 0,-4-5 0 15,7 0 0-15,-3 1 0 0,4-1 0 0,0 0 0 16,-4 0 0-16,4 5 0 0,0-5 0 0,-4 5 0 15,3 0 0-15,1 0 0 0,0 5 0 0,-4 0 0 16,3-10 0-16,1 0 0 0,0 5 0 0,4 0 0 0,-4 10 0 16,0-5 0-16,0-15 0 0,-1 5 0 0,6 5 0 0,-2-4 0 15,1 4 0-15,4 0 0 0,0 0 0 0,0-5 0 16,-4 0 57-16,4 5 6 16,0 0 1-16,0 0 0 0,-4-5-52 0,4 5-12 0,0 0 0 0,0 0 0 15,0 0 0-15,0 0 0 0,0 0 0 0,0 0 0 16,0 0 0-16,0 0 0 15,8-9 0-15,-4-1 0 0,-4 10 0 0,8-10 0 0,-8 10 0 0,9-9 0 16,-1-1 0-16,4 5 0 0,-8-4 0 0,8-1 0 0,-8 0 0 16,9 1 0-1,-1 4 0-15,0-5 0 0,-4 1 54 0,4-1 8 16,1 5 2-16,3-4 0 0,-4-6-52 0,5 1-12 0,-1 0 0 0,0-1 0 16,1-4 0-16,-5 5 0 0,4-6 0 0,0 1 0 15,-4 5 0-15,5-1 0 0,0 1 0 0,-1 0 0 0,0 4-11 16,1 0-5-16,-5-9 0 0,0 0-1 0,-4 5 27 0,4-6 6 15,-3 11 0-15,-1-6 1 0,-8 6-27 0,4-6-6 16,0 6 0-16,0 4-1 0,4-5 27 0,-4 1 6 16,-4-1 0-16,8 0 1 0,-8 1-17 0,0 9 0 15,0 0 0-15,0 0 0 0,0 0 0 0,0 0-12 16,4-10 1-16,-4 1 1 0,0-1 10 0,0 10 14 16,0-5-3-16,0 5-1 0,0 0-22 0,-4-9-4 15,-4-6 0-15,4 6-1 0,0 4 27 0,0-5 6 16,-4 5 0-16,-1-4 1 0,-3 4-17 0,0-5 0 15,0 1 0-15,-4 4 0 0,3-9 0 0,-3 9 0 0,4 0 0 16,-5 0 0-16,1-4 0 0,3-1 0 0,-2 0 0 16,-2 1 0-16,5-1 0 15,-5 1 0-15,5-1 0 0,0 0 0 0,0 6 0 16,4-6 0-16,-4 0 0 0,-1 1 0 0,1-1 0 0,4 5 0 0,0 10 0 16,-1-10 0-16,-3-4 0 0,4-6 0 0,0 1 0 0,-4-5 0 15,3 4 0-15,1 1 0 0,0 0 0 0,0-1 0 16,-4 6 0-16,4-1 0 15,3 5 0-15,1 0 0 0,-4 1 0 0,4-1 0 0,4 0 0 0,-8 0 0 16,3 0 0-16,2 1 0 0,-1-1 0 0,-1-5 0 16,2 5 0-16,3 0 0 0,-5 1 0 0,1-6 0 15,4 5 0-15,0-4 0 0,0-1 0 0,0 10 0 16,0-10 0-16,0 10 0 0,4-9 0 0,-4-1 0 0,5-9 0 16,-5 5 0-16,3 4 0 0,-3-4 0 0,5 4 0 15,-1 0 0-15,-1 6 0 0,2-11 0 0,-1 6 0 16,4-1 0-16,0 5 0 0,4-4 0 15,-3-1 0-15,3 10 0 0,0 10 0 0,1-1 0 0,3-9 0 0,-4 0 0 16,8 0 0-16,1-9 0 0,-5-1 0 0,5 0 0 16,-1 1 0-16,4 4 0 15,5-5 0-15,-9 10 0 0,9 10 0 0,0-10 0 16,-1 0 0-16,-3 0 0 0,0-5 0 0,-1 0 0 0,4 1 0 0,-3 4 0 16,3 0 0-16,1 0 0 0,-5 0 0 0,1 0 0 15,3 9 0-15,1-4 0 0,-4-10 0 0,3 5 0 16,-3 0 0-16,3 0 0 0,-3-5 0 0,3 5 0 15,-3 0 0-15,3 5 0 0,-3-5 0 0,3 5 0 16,-3-5 0-16,-1 0 0 0,-3 0 8 0,-1 5-8 0,5 4 9 0,-1 1-9 16,-3 4 0-16,4-9 0 0,-5-5 0 15,4-5 0-15,-3 1-8 0,-5-1 8 0,5-5 0 16,-6 1 0-16,-2-1-8 0,-1 0 8 16,0 6 0-16,1-1 0 0,-5-5-8 0,0 1 8 0,0-1 0 0,-8 10 0 15,8 10-12-15,-8-10 4 0,8-10 8 0,1 10-13 16,-6 10-19-16,-3-10-4 15,0 0-1-15,0 0 0 0,0 0-117 0,0 0-23 0,0 0-5 0,0 0-837 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1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12 154 288 0,'0'0'25'0,"0"0"-25"0,12 5 0 0,-12-5 0 16,0 0 108-16,0 0 16 0,0 0 3 0,0 0 1 0,0 0-32 0,0 0-5 15,0 0-2-15,0 0 0 0,0 0-27 0,0 0-6 16,0 0 0-16,0 0-1 0,0 0-19 0,0 0-3 15,0 0-1-15,0 0 0 0,0 0-8 0,0 0-1 16,0 0-1-16,0 0 0 0,0 0 14 0,0 0 2 16,0 0 1-16,0 0 0 15,0 0 13-15,0 0 2 0,0 0 1 0,-8-5 0 16,8 5-7-16,0 0-2 0,0 0 0 0,0 0 0 0,0 0-38 0,0 0-8 16,0 0 0-16,0 0 0 0,0 0 36 0,0 0 12 15,-4-15 1-15,4 15 1 0,0 0-34 0,0 0-8 16,-4-14 0-16,4 4-8 0,0 10 14 0,0 0-4 15,0 0-1-15,0 0 0 0,0 0 8 0,0 0 2 16,0 0 0-16,0 0 0 16,-8-9 4-16,8 9 1 0,0 0 0 0,0 0 0 0,0 0-1 0,8 5 0 15,0 9 0-15,0-4 0 0,-8-10-7 0,0 0 0 16,-4-10-1-16,4 10 0 0,0 0-3 0,0 0-1 16,0 0 0-16,0 0 0 0,0 0-3 0,0 0 0 0,0 0 0 0,0 0 0 15,0 0-8-15,0 0 8 0,0 0-8 16,0 0 8-16,0 0-8 0,0 0 12 0,0 0-12 15,0 0 12-15,4 10-3 0,4-6 0 0,-8-4 0 0,0 0 0 16,-4 10 3-16,4 5 1 0,-8-6 0 0,8-9 0 16,0 0 3-16,0 15 0 15,4-1 0-15,-4 0 0 0,0-4 0 0,0 4 1 16,0-14 0-16,4 10 0 0,0 4-6 0,0-4-2 0,1 4 0 0,-5-4 0 0,4 4-9 0,-1-4 12 16,2 4-12-16,-5-4 12 0,0-10-12 15,8 14 8-15,4 1-8 0,-3-1 8 0,-9-14-8 0,3 10 0 16,1-1 0-16,1 6 8 0,3-6-8 0,-4 1 8 15,0 0-8-15,0 4 8 0,0-4-8 0,0-1 0 16,0 1 0-16,5 4 0 0,-1 1 0 0,-1-6 0 16,-7-9 0-16,0 0 0 0,0 10 0 0,5-1 8 15,-5 1-8-15,4 0 0 0,-4-10 0 0,4 9 0 16,0 6 0-16,4-6 0 16,-8-9 0-16,0 10 0 0,4-1 0 0,1 1 0 15,-2 0 0-15,1-5 0 0,-4-5 0 0,5 9 0 0,3 1 0 0,-4 4 0 16,4 1 0-16,-4-6 0 0,-4-9 0 0,0 0 0 0,4 10 0 0,-4-10 0 15,0 0 0-15,0 0 0 16,0 0 0-16,0 9 0 0,8 6 0 0,-8-15 0 0,0 0 0 0,0 0 0 31,0 9 0-31,5 1 0 0,-5-10 0 0,0 0 0 0,0 0 0 16,0 0 0-16,3 10 0 0,-3-10 0 0,0 0 0 0,0 0 0 0,0 0 0 16,0 0 0-16,5-5 0 0,-5 0 0 15,4-5 0-15,-1 6 0 0,-3-6 0 0,0 10 0 16,5-10 0-16,-1 6 0 0,-4-6-9 0,0 0 9 0,0 10 0 15,4-4 0-15,0-11 0 0,0 1 0 0,-4-1 0 0,0 1 0 16,4-1 0-16,-4 1-8 16,4 0 8-16,1-1 0 0,-2 1 0 0,-3-5 0 0,4 4 0 15,-4 1 0-15,0-1 0 0,5 1 0 0,-5 0 0 0,4-1 9 16,-4 6-9-16,4-6 0 0,-4 6 0 0,4 4 0 16,0 0 0-16,0 0 0 0,0-4 0 0,0 9 0 15,0-5 0-15,1 0 0 0,-5 0 0 0,4 0 0 16,-4-4 0-16,0-1 0 0,0 1 0 0,0 9 0 15,0 0 0-15,0 0 0 0,3-10 0 0,-3 10 0 0,0 0 0 0,0 0 0 16,5-5 0-16,-5 5 8 0,0 0-8 0,8-5 0 16,-8 5 0-1,0 0 0-15,8 0 8 0,-8 0-8 0,0 0 0 0,8 0 8 16,-3 0-8-16,2 0 0 0,1 0 0 0,1 10 8 0,-1 0-8 0,-4 4 0 16,-4-14 0-16,8 5 8 0,0 0-8 0,1 4-14 15,-2-4 3-15,2 5 1 0,-1-6 18 0,0 6 4 16,1 0 1-16,-2 4 0 0,1-4-13 0,5 4 8 15,-5 0-8-15,4 1 0 0,-4-6 0 0,1 1 0 16,-9-10 0-16,8 10 0 0,0 4 0 0,4-4 0 16,-3-6 0-16,-2 11 0 0,6-1 0 0,-1 1 0 15,-4-11 0-15,0 6 0 0,5 0 0 0,-6 4 0 16,-7-14 0-16,5 10 0 0,-1-1 8 0,4 1-8 16,-8-10 0-16,8 10 0 0,1-6-8 0,-1 1-8 0,-8-5-2 15,7 10 0-15,-7-10 18 0,9 9 0 0,-5 1 0 16,-4-10 0-16,0 0 0 0,0 0 0 0,8 0 0 0,0 14 0 15,1-4 0-15,-9-10 0 0,0 0 0 0,0 0 0 16,8 14 0-16,-4-4 0 0,-4-10 0 0,0 0 0 16,8 14 0-16,-8-14 0 15,0 0 0-15,0 0 0 0,0 0 0 0,0 0 0 16,0 0 0-16,0 0 0 0,0 0 0 0,0 0 0 0,0 0 0 0,0 0 0 16,0 0 0-16,0 0 0 0,0 0 0 0,0 0 0 15,0 0 0-15,0 0 0 0,0 0 0 0,0 0 0 16,0 0 0-16,0 0 0 0,0 0 0 0,8-9 0 15,-4-1 0-15,-4 10 0 0,0 0 0 0,8-9 0 0,-4-1 0 16,4 0 0-16,-8-4 0 16,0 4 0-16,0 1 0 0,0-1 0 0,0 10 0 0,5-14 0 0,-5-1 0 0,4-4 0 15,-4 5 0-15,4-6 0 0,-4 1 0 16,4 5 0-16,0-5 0 0,-4-1 0 0,4 6 0 0,0-10 0 16,0 5 0-16,0 0 0 0,0-5 0 0,1 9 0 15,-5-4 0-15,7 5 0 0,2-1 0 0,-5 6 0 16,0-6 0-16,-4 1 0 0,4-1 0 0,0 1 0 15,0 4 0-15,1 1 0 0,-5-1 0 0,3 1 0 16,1-1 0-16,1 0 0 0,-5 1 0 0,3-1 0 16,2 1 0-16,-1-1 0 15,0 0 0-15,0 1 0 0,4-1 0 0,-4 1 0 16,-4 9 0-16,0 0 0 0,0 0 0 0,4 0 0 0,4-15 0 0,-3 5 0 16,-1 1 0-16,-1-1 0 0,2 1 0 0,-5-1 0 15,4 5 0-15,0-4 0 0,0-1 0 0,-4 10 0 0,0-5 0 16,0 5 0-16,4-9 0 0,0 4 0 0,0-5 0 15,-4 10 0-15,0-9 0 0,0 9 0 0,5 19 0 0,-5-19 0 16,0-15 0-16,3 1 0 0,-3 4 0 0,0 10 0 16,0 0 0-16,0 0 0 0,4-4 0 0,-4-6 0 15,0 10 0-15,0 0 0 0,0 0 0 0,0 0 0 16,0 0 0-16,0 0 0 0,0 0 0 16,0 0 0-16,0-5 0 0,0 5 0 0,0 0 0 0,0 0 0 15,0 0 0-15,0 0 0 0,0 0 0 0,0 0 0 16,0 0 0-16,0 0 0 0,0 0 0 0,0 0 0 0,0 0 0 15,0 0 0-15,0 0 0 0,0 0 0 16,0 0-157-16,0 0-28 0,0 0-6 0,0 0-547 16,0 0-110-1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57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107 187 914 0,'8'0'20'0,"-1"0"4"0,2 0 0 0,3 5 3 0,1-5-27 0,-13 0 0 15,-13-5 0-15,5 5 0 0,8 0 32 0,0 0 2 16,0 0 0-16,0 0 0 0,0 0-18 0,0 0-4 15,-13-9-1-15,13 9 0 0,13-5-11 0,-13 5 0 0,0 0 9 0,-4-5-9 16,-5-5 44-16,9 10 5 0,0 0 1 0,0 0 0 16,0 0 11-16,0 0 3 15,0 0 0-15,13-4 0 0,11-1 0 0,-24 5 0 16,-8 0 0-16,0-5 0 0,8 5-8 0,0 0 0 16,0 0-1-16,0 0 0 0,0 0-12 0,-8 0-3 15,0 5 0-15,3 0 0 0,5-5-5 0,0 0-2 16,0 0 0-16,0 0 0 15,0 0-21-15,0 4-4 0,0-4 0 0,0 15-8 0,0-6 52 0,0 1 4 0,0 4 1 16,0 1 0-16,5-1-40 0,-5 6-8 0,4 8-1 0,-4-4-8 16,4 5 30-16,-4-5-1 0,4 0 0 15,0 5 0-15,-4 0-1 0,4 4 0 0,-4-9 0 0,4 5 0 16,1 0-28-16,-5 0 0 0,0 0 0 0,3-5 0 16,-3 0 0-16,0-5 0 0,0-10 0 0,0 6 0 15,0-15 0-15,0 0-10 0,-3 10 0 0,3-1 0 16,0-9-182-16,0 0-37 0,0 0-7 0</inkml:trace>
  <inkml:trace contextRef="#ctx0" brushRef="#br0" timeOffset="455">0 149 867 0,'17'9'38'0,"-17"-9"9"0,0 0-38 0,0 0-9 16,8 0 0-16,0-4 0 0,0-6 96 0,-8 10 16 0,13 0 4 0,-6-5 1 15,2-4 4-15,-1 4 1 0,0 0 0 0,-8 5 0 16,12-10-98-16,0 6-24 0,-12 4 0 0,12-5 0 15,5 0 56-15,-5 0 7 0,-4 0 1 0,9 5 0 16,-5 5 0-16,4 0 0 0,1 0 0 0,-5 4 0 16,8 6-3-16,-3-6 0 0,-1 1 0 0,0-5 0 15,-4 4 5-15,5 6 1 0,3 4 0 0,-3-5 0 16,-1 11-39-16,1-11-7 16,-2 5-1-16,6 5-1 0,-5 0 21 0,-3 5 4 0,-1 5 0 0,-8-10 1 15,4 0-35-15,-4 0-10 0,-4-5 0 0,-4 5 0 16,4-5 0-16,-8 5 8 0,0-5-8 0,0 5 0 15,-5 0 0-15,5-5 0 0,-4-4 0 16,0-1-8-16,-5-4-1 0,1-1 0 0,0 1 0 0,4-5 0 16,0 0-36-16,-1-5-7 0,1 0-2 15,3 4 0-15,2-4-10 0,-2 0-3 0,9 0 0 0,0 0 0 16,-4-9-197-16,4 9-39 0,0 0-8 0,0 0-1 0</inkml:trace>
  <inkml:trace contextRef="#ctx0" brushRef="#br0" timeOffset="983">833 586 1321 0,'0'0'28'0,"0"0"7"0,4 14 1 16,-4-14 2-16,-8 0-30 0,8 0-8 0,0 0 0 0,0 0 0 0,0 0 92 0,0 0 16 16,0 0 4-16,0 0 1 0,0 0-61 0,0 0-12 15,0 0-2-15,0 0-1 16,0 0 13-16,0 0 2 0,0 0 1 0,0 0 0 16,0 0-1-16,8-5 0 0,-8-4 0 0,4-1 0 0,1 1-1 15,-5 9-1-15,12 0 0 0,0-5 0 0,0-5-22 16,-8-4-4-16,0 4 0 0,0-4-1 0,-4-1-6 0,8 6-1 15,-3-6 0-15,-1-4 0 0,-1 10-6 0,2-1-2 16,-1 0 0-16,4 1 0 16,-4-1-8-16,4 1 0 0,-3-6 0 0,-2 6 0 0,1-1 0 0,1 0 0 15,-5 1 0-15,4-1 0 0,0 1 0 0,0-1 0 16,-4 10 0-16,0 0 0 0,0-5-12 0,0 5-7 16,0 0-1-16,0 0-1 15,0 0-134-15,0 0-26 0,0 0-6 0,0 0-743 0</inkml:trace>
  <inkml:trace contextRef="#ctx0" brushRef="#br0" timeOffset="1250">792 283 1501 0,'0'0'32'0,"0"0"8"0,13 5 0 0,-13-5 4 0,0 0-36 0,0 0-8 15,0 0 0-15,0 0 0 0,0 0 79 0,4 15 13 0,4-6 4 0,-4 6 0 16,0-6-1-16,4 6 0 0,-4-1 0 0,5 0 0 16,3-4-76-16,0 9-19 0,8 0 0 0,-8-4 0 15,0-6 55-15,-3 6 7 0,-5-6 2 0,4 1 0 0,0 4-55 0,0-4-9 16,-4 0 0-16,9 4 0 0,-5 0-13 0,0 1 5 16,4-1 8-16,1-4-13 15,-5-5-83-15,0-1-17 0,5-4-3 0,-1 5-825 16</inkml:trace>
  <inkml:trace contextRef="#ctx0" brushRef="#br0" timeOffset="2323">1449 624 460 0,'0'0'20'0,"0"0"5"0,0 0-25 0,0 0 0 16,0 0 0-16,0 0 0 0,0 0 164 0,0 0 28 0,0 0 6 0,0 0 1 15,0 0-88-15,0 0-18 0,0 0-3 0,0 0-1 16,0 0-20-16,0 0-4 0,5-9-1 0,-5 9 0 16,0 0 0-16,0 0-1 0,-5-15 0 0,5 6 0 15,0 9-50-15,5-10-13 16,-10-9 0-16,5 4 0 0,5-4 56 0,-5 5 7 16,0 4 1-16,0-4 0 0,0 4-52 0,-5-4-12 0,5-5 0 0,0-1 0 15,-3 1 0-15,-2 5 0 0,5-5-9 0,0 4 9 16,0-9 0-16,-4 5 0 0,4 0 0 0,-3 0 10 15,3-1-10-15,0 6 0 0,0 0 0 0,3 4 0 16,-3 0 0-16,0 1 0 0,0-1 0 0,0 0 0 16,0 10 0-16,0 0 0 0,0 0 0 0,0 0 0 15,4-9 0-15,-4 9 0 0,0 0 0 0,0 0 0 16,8 0 0-16,1 0 0 0,-1 5 0 0,0-1 0 0,-8-4 0 16,8 0 0-16,5 15 0 0,-6-6 0 0,2 1 0 15,3 5 0-15,-4-6 0 0,0 1 0 0,1 4 53 16,3 1 9-16,-4-6 2 0,0 6 0 0,4-1-52 0,-3 0-12 15,3 1 0-15,0-1 0 0,0 10 0 0,-4-5 0 16,4-4 0-16,1 4 0 0,-5 0 0 0,4-4 0 16,-4-11 0-16,4 1 0 0,-3 0 0 0,3 5 0 15,-4-6 0-15,0 6 0 0,4 0 0 0,-3-1 0 16,-1-4 0-16,0 0 0 0,1-5 0 0,-6 5 0 0,6-1 0 0,-9-4 0 0,0 0 0 0,0 0 0 16,8 0 0-16,-8 0 0 0,0 0 0 0,8-4 0 15,-4 4 0-15,-4 0 0 0,0 0 0 0,9 0 0 31,-6-5 0-31,6-5 0 0,-9 1 0 0,3 4 0 16,2-5 0-16,-1-4 0 0,-4 4 0 0,0-4 0 16,0 14 0-16,3-10 0 0,-3-9 0 0,0 5 0 0,0 4 0 15,0-9 0-15,0 0 0 0,-3-5 0 16,6 0 0-16,-6 0 0 0,3 0 0 0,-4 0 0 0,4 0 0 16,-5 4 0-16,5-4 0 0,0 5 0 0,0 0 0 15,0 4 0-15,0-4 0 0,0 5 0 0,0-5 0 0,5 4 0 16,-5 1 0-16,0-1 0 0,4 6 0 0,-4 9 0 15,0-10 0-15,0 1 0 0,0 9 0 0,0 0 0 16,0 0 54-16,0 0 8 0,3-10 2 0,-3 10 0 16,0 0-103-16,0 0-20 0,0 0-4 15,0 0-1-15,0 0-51 0,0 0-10 16,0 0-3-16,0 0-819 0</inkml:trace>
  <inkml:trace contextRef="#ctx0" brushRef="#br0" timeOffset="160775">559 1095 3628 0,'-28'5'323'0,"28"-5"-259"16,0 0-51-16,0 0-13 0,0 0-624 0,0 0-128 0,0 0-26 0,0 0-5 0,0 0 691 0,0 0 137 16,0 0 28-16,8 0 6 0,5 0-7 0,-13 0 0 15,0 0-1-15,0 0 0 0,0 0 1 0,0 0 0 16,0 0 0-16,0 0 0 0,0 0-32 0,0 0-5 15,0 0-2-15,0 0 0 0,0 0 50 0,0 0 9 16,0 0 3-16,0 0 0 0,0 0-73 0,0 0-14 16,0 0-8-16,0-5 8 0,0-5 3 0,0 5 1 15,0-4 0-15,3-1 0 0,-3 5 4 0,4-4 0 16,-4 4 1-16,0-5 0 0,5 1-17 0,-5-1 0 16,0 5 0-16,0 5 0 15,0 0 0-15,4-9-16 0,0 4 4 0,-4 0 0 0,0 5 12 0,0 0 0 16,4-14 0-16,0 4-9 15,-4 10-28-15,4 0-6 0,0-9-1 0,-4 9-563 0,0 0-113 0</inkml:trace>
  <inkml:trace contextRef="#ctx0" brushRef="#br0" timeOffset="161226">637 999 824 0,'0'0'36'0,"0"0"8"0,0 0-35 0,0 0-9 0,0 0 0 0,-4 19 0 0,4-19 49 15,0 0 8 1,-4 19 2-16,4-19 0 0,0 0 4 0,0 0 1 0,0 15 0 0,0-15 0 16,0 0-18-16,0 0-3 0,-4 14-1 0,-1 0 0 0,2 1-6 0,3-15 0 15,0 0-1-15,0 0 0 0,0 0-3 0,0 0 0 16,0 0 0-16,0 0 0 0,0 0-10 0,0 0-2 15,0 0-1-15,0 0 0 0,0 0-19 0,0 0 0 16,0 0 0-16,0 0 0 0,0 0 15 0,0 0-1 16,0 0 0-16,3-5 0 15,2-5-6-15,-1 6 0 0,0-1-8 0,0-5 12 16,0 5-26-16,0 1-6 0,0-6 0 0,1 0-1 0,-2 1 21 0,2-1 0 16,-5 5 0-16,8 1 0 0,-8-1 47 0,4 5 13 15,-8-5 4-15,4 0 0 0,0 5-52 0,0 0-12 16,0 0 0-16,0 0 0 0,0 0 22 0,8 0 2 15,8 5 0-15,-3 0 0 0,3 4-11 0,-16-9-1 16,0 0-1-16,0 0 0 0,0 0 14 0,0 0 3 16,0 0 1-16,0 0 0 0,-4 20-29 0,8-1 0 0,-4-5 0 15,0 1 0-15,4-6-12 0,-4 6-8 16,4-11-1-16,0 11-1 16,0-6-32-16,-4 1-6 0,0-10-2 0,0 0-814 0</inkml:trace>
  <inkml:trace contextRef="#ctx0" brushRef="#br0" timeOffset="161509">552 744 1303 0,'0'0'57'0,"0"0"13"15,0 0-56-15,0 0-14 0,0 0 0 0,0 0 0 16,0 0 110-16,0 0 19 0,0 0 4 0,0 0 1 0,0 0-69 0,0 0-13 0,0 0-4 0,0 0 0 16,0 0-38-16,0 0-10 15,0 0 0-15,0 0 0 0,0 0 0 0,0 0 0 0,7 5 0 0,-7-5-578 16,13 0-118-16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11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0 523 892 0,'0'0'20'0,"0"0"4"0,0 0 0 0,0 0 1 0,0 0-25 0,0 0 0 16,0 0 0-16,0 0 0 0,0 0 88 0,0 0 13 15,0 0 3-15,0 0 0 0,0 0-32 0,0 0-7 16,0 0-1-16,0 0 0 0,4 10-51 0,-4-10-13 15,0 0 0-15,0 0 0 0,0 0 54 0,0 0 8 0,0 0 2 0,0 0 0 32,0 0-28-32,0 0-6 0,0 0-1 0,0 0 0 15,0 0-4-15,0 0-1 0,0 0 0 0,0 0 0 16,0 0-10-16,0 0-2 0,0 0-1 0,0 0 0 0,0 0-11 0,0 0 0 0,0 0 0 0,0 0 0 16,0 0 0-16,0 0 0 0,0-10 0 0,0 5 0 15,4-4 30-15,-4-1 4 0,0 10 1 0,4-5 0 16,1-4-23-16,-2 4-4 0,-3 5 0 0,4-5-8 31,-4 5 24-31,5-10-1 0,-2 6-1 0,2-1 0 0,-1 0-22 16,-4 5 0-16,4-10 0 0,4 6 0 0,-4-6 0 15,-4 5 0-15,4 0 0 0,0-4 0 0,1 4 0 0,-2-5-18 16,2 6 3-16,-1-1 1 0,-1 0 14 0,-3 5 0 16,9 0 0-16,-9 0 0 0,4-10 13 0,0 1-1 15,4 4 0-15,-8 5 0 0,4 5-12 0,-4-5 0 16,8-10 0-16,-3 1 0 0,-5 9 0 0,0 0 0 15,0 0 0-15,8 0 0 0,-8 0 0 0,8-5-8 16,-8 5 8-16,0 0-13 0,0 0 13 0,0 0 0 16,0 0 0-16,0 0 0 0,0 0 8 0,0 0-8 15,0 0 9-15,0 0-9 0,0 9 0 0,0 1 0 16,0 4 0-16,0-4 0 0,0 0 0 0,0 4 0 0,0 5 0 0,0-4 0 0,-4-1 0 16,0 5 0-16,0 5 0 0,4-5 0 0,-4 1 0 0,4-1 0 15,0-5 0-15,0 1 0 16,0-6 0-16,0 1 0 0,0-10 0 0,0 9 0 0,0-9 0 0,0 0 0 15,0 0 0-15,0 10 0 0,0-10 0 0,0 0 0 0,4 14 0 0,-4-14 0 32,0 0 0-32,0 0 0 0,0 0 0 0,0 0-10 0,0 0 10 0,0 0 0 0,12 5 0 0,-12-5-8 31,8 0 8-31,-8 0 9 0,0 0-1 0,0 0-8 16,0 0 0-16,12-9 0 0,-3 4 0 0,3 0 0 15,-12 5 0-15,4-5 0 0,4 0 0 0,-8 5 0 16,8-4 0-16,-8 4-12 0,5-10 0 0,2 0 0 15,-7 10 12-15,8-9 0 0,-3-1 0 0,3 1 0 16,-4-6 0-16,0 6 16 0,-4-6-3 0,4 6-1 16,0-1-12-16,-4 10 0 0,4-10 0 0,-4 10 0 0,0 0 0 0,0 0 0 15,0 0 0-15,0 0 0 0,0 0 0 0,0 0-13 16,0 0 2-16,0 0 1 0,0 0 10 0,0 0 0 0,0 0 0 0,0 0 8 0,0 0-8 0,0 0 9 16,0 0-9-16,0 10 10 0,4 0-10 0,0-1 0 15,1-4 0-15,-1 5 8 0,4 4-8 0,0-4 0 16,0 9 0-16,-4-5 0 15,-4-14 0-15,0 0 0 0,4 10 0 0,4-1 0 0,1 6 0 0,-6-6 0 16,6 1 0-16,-9-10 0 0,0 0 0 0,0 0 0 31,0 0 0-31,8 5 0 16,0-5-49-16,-4 5-12 0,0 4-3 0,-4-9 0 0</inkml:trace>
  <inkml:trace contextRef="#ctx0" brushRef="#br0" timeOffset="545">49 264 460 0,'0'0'20'0,"0"0"5"0,0 0-25 0,0 0 0 16,0 0 0-16,0 0 0 0,0 0 184 0,0 0 32 15,0 0 7-15,0 0 1 0,0 0-128 0,0 0-26 16,0 0-5-16,8-5-1 0,-8 5 0 0,4-5 0 15,0 0 0-15,1 1 0 0,-2 4-28 0,6-5-5 16,-6 5-2-16,6 0 0 16,-1 0 8-16,0 5 2 0,1-1 0 0,-1-4 0 0,4 0 0 0,-4-4 0 15,0 4 0-15,5 0 0 0,-6 0-15 0,6 0-2 0,-1-5-1 0,-3 5 0 0,-2 0-21 0,1 5 0 16,1-1 0-16,-1-4 0 0,-4-9 26 0,0 4 1 16,-4 5 0-16,0 0 0 0,8 0-27 0,-8-5 8 15,0 5-8-15,0 0 0 0,0 0 0 0,8-5 0 16,-8 0 0-16,0 1 0 15,0-1-18-15,-4-5-9 0,0 5-1 0,0 1-1 0,-4-1 29 0,0-5 0 16,0 5 0-16,3-4 0 0,-7-1 0 0,4 1 0 0,0-1 0 16,4 5 0-1,-4 0 16-15,8 5 8 0,0 0 3 0,-9-4 0 0,6-1-27 0,-1-5 0 0,4 5 0 0,-5 1 0 32,1-1-19-32,4 5-5 0,0 0-2 0,0 0 0 15,0 0-30-15,0 0-7 0,0 0-1 0,0 0-844 16</inkml:trace>
  <inkml:trace contextRef="#ctx0" brushRef="#br0" timeOffset="935">416 509 1036 0,'0'0'46'0,"0"0"10"0,0 0-45 0,0 0-11 16,0 0 0-16,0 0 0 0,9 9 104 0,-9-9 20 15,3-9 3-15,-3 9 1 0,9-10-52 0,-9 10-9 0,8 0-3 0,0-5 0 0,5 5 28 0,-5 0 6 0,0 5 1 0,4 0 0 16,-3-10-56-16,-6 5-11 0,-3 0-3 0,9 0 0 16,-9 0-29-16,8 0 0 0,4 0 0 0,-12 0 0 15,0 0 0-15,0 0 0 0,8 10 0 0,-4-6 0 16,-4-4 0-16,0 0 0 0,0 0 0 0,0 0-643 15,0 0-134-15</inkml:trace>
  <inkml:trace contextRef="#ctx0" brushRef="#br0" timeOffset="1485">661 369 1267 0,'0'0'28'0,"0"0"5"0,0 0 2 0,0 0 1 0,0 0-36 0,0 0 0 0,9 10 0 0,-9-10 0 16,3 14 58-16,-3-14 5 0,5 15 1 0,-1-1 0 0,0 1 0 0,-4-1 0 15,4 0 0-15,4-4 0 0,-8 4-1 0,4 1 0 16,1-1 0-16,-2-4 0 0,1-1-50 0,-4-9-13 15,5 15 0-15,-2-1 0 0,2-4 0 0,-1-1 0 0,4 1 0 16,-4 0 0-16,-4-1 56 0,4-4 7 16,-4-5 1-16,0 0 0 0,4 10-52 0,-4-10-12 0,4 4 0 0,-4-4 0 15,0 0 0-15,0 0 0 0,4 10 0 0,-4-10 0 16,0 0 0-16,0 0 0 0,0 0 0 0,0 0 0 16,0 0 0-16,0 0 0 0,0 0 0 0,0 0 0 15,9-5 0-15,-9 5 0 0,0 0 0 0,4-5 0 16,-1 1 54-16,2-6 8 0,-1 5 2 0,-4 0 0 15,4-4-52-15,-4 9-12 0,4-10 0 0,0 1 0 16,-4-1 0-16,4-4 0 16,-4-1 0-16,4-4 0 15,1 5 0-15,-2-1 0 0,1 1 0 0,1-1 0 16,-2 1 0-16,2 4 0 0,-5 10 0 0,8-4 0 16,-4-20 0-16,0 4 0 0,0 6 0 0,0 4 0 0,1-4 0 15,-2 9 0-15,-3 5 0 0,0 0 0 0,0 0 0 16,0 0 0-16,4-9 0 0,-4 9 0 0,0 0 0 0,0 0 0 15,0 0 0-15,0 0 0 16,0 0-100-16,0 0-22 0,0 0-5 0,0 0-513 16,0 0-102-16</inkml:trace>
  <inkml:trace contextRef="#ctx0" brushRef="#br0" timeOffset="1970">641 153 806 0,'0'0'36'0,"0"0"7"0,0 0-35 0,0 0-8 0,0 0 0 0,0 0 0 16,0 0 104-16,0 0 20 0,0 0 3 0,0 0 1 15,0 0 0-15,0 0 0 0,0 0 0 0,0 0 0 16,0 0-103-16,0 0-25 16,0 0 0-16,0 0 0 0,0 0 56 0,0 0 7 0,0 0 1 0,8 10 0 0,4-5 0 15,-3-1 0-15,3-4 0 0,-4 0 0 16,0 0 0-16,1 5 0 0,-2-5 0 0,6 0 0 0,-5 15-52 0,0-15-12 16,0 0 0-16,0 0 0 0,1 0 0 0,-2 0 0 15,2 0 0-15,-1 0 0 0,0 0 0 0,-8 0 0 16,4-5 0-16,-4 5 0 0,8 5 0 0,-8-5 0 15,9-10 0-15,-6 5 0 0,2-4 0 0,-5 9 0 16,0 0 0-16,0 0 0 0,8-10 0 0,-4 5 0 16,-4 5 0-16,0 0 0 0,0 0 0 0,0 0 0 15,0-14 0-15,0 4 0 0,0 10 0 0,0 0 0 16,0-19 0-16,-4 9 0 0,-4-4 0 0,3 4 0 16,2 1 0-16,-6-1 0 0,6 1 0 0,-6-1 0 15,9 10 0-15,-4-5 0 0,-4-4 0 0,4-1 0 16,0 5 0-16,4 5 0 0,0 0 0 0,-8-5 0 15,4 1 0-15,4 4 0 0,0 0 0 0,0 0 0 0,0 0 0 16,0 0 0-16,0 0 0 0,0 0 0 0,0 0 0 0,0 0 0 31,0 0-100-31,0 0-22 0,0 0-5 0,0 0-820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11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1890 11813 691 0,'-17'-5'30'0,"17"5"7"0,-8 0-29 0,4 0-8 16,-8 0 0-16,4 0 0 0,-4 0 183 0,-5 0 35 0,5 0 7 0,-5 5 2 0,2 0-142 0,-2 0-28 16,1 0-5-16,3-1-2 0,-3 11 10 0,4-5 1 15,-4-1 1-15,4 6 0 0,3 4-14 0,1 5-4 16,0-10 0-16,0 10 0 15,4 15-11-15,0-11-2 0,-1-8-1 0,5 4 0 16,0-5-22-16,5 0-8 0,-5 5 0 0,4-5 9 16,0 0 44-16,4 1 9 0,-4-1 2 0,8-5 0 15,-3 1-6-15,-1-1-1 0,4-4 0 0,0 4 0 16,0-4-14-16,0-6-3 16,-3 6-1-16,3-5 0 0,0 0-14 0,4-5-2 0,-4 0-1 0,1 0 0 15,3-5-14-15,1 5-8 0,-1-5 10 0,0 0-10 16,-4-4 0-16,-3 4 0 0,3 0 0 0,-8-5 0 15,0 6-104-15,-4 4-24 16,5-10-5-16,-5 10-1003 0</inkml:trace>
  <inkml:trace contextRef="#ctx0" brushRef="#br0" timeOffset="191">1625 12034 691 0,'0'0'61'0,"0"0"-49"15,0 0-12-15,8 15 0 0,-8-15 233 0,8 4 44 0,0 1 9 0,4 5 2 16,-4-5-124-16,4-1-25 0,1 1-5 0,-1-5-1 16,0 0-66-16,1 0-14 0,-1-5-2 0,4 5-1 15,1 5-32-15,-1 0-6 0,0-10-2 0,5-4 0 16,-5 4-10-16,4 0 0 0,-3 5 0 0,-5 0-717 16,4-5-143-16</inkml:trace>
  <inkml:trace contextRef="#ctx0" brushRef="#br0" timeOffset="577">2286 11487 1267 0,'0'0'56'0,"0"0"12"0,0 0-55 0,8 14-13 16,-4 1 0-16,1-1 0 0,-5-14 105 0,0 10 19 15,0-10 3-15,3 14 1 0,1 0-17 0,1 6-3 0,-5-1-1 0,8 0 0 16,-8-5-18-16,4 10-3 0,-4 0-1 0,0 5 0 15,0 0-68-15,0 9-17 0,4 1 0 0,-4-1 0 16,4 1 0-16,-4-10 0 16,0-1 0-16,0 11 0 0,0-1 0 0,0-4 0 15,0 4 0-15,0-9 0 0,0 0 0 0,-4 4 0 16,4-9 0-16,0 0 0 0,-4-4 0 0,4-1 0 16,0-19 0-16,0 9 0 15,0-9-201-15,0 0-44 0,0 0-9 0,0 0-2 0</inkml:trace>
  <inkml:trace contextRef="#ctx0" brushRef="#br0" timeOffset="938">2392 11487 806 0,'0'0'36'0,"0"0"7"0,0 0-35 0,0 0-8 16,0 0 0-16,0 0 0 0,0 0 53 0,8 5 9 0,0 4 2 0,-8-9 0 31,0 0 51-31,4 0 10 0,-4 0 3 0,8 5 0 0,1 0-20 0,-1 0-4 16,-8-5-1-16,8 14 0 0,-4-4-11 16,4 9-3-16,1-5 0 0,-2 1 0 0,-2 4-20 0,-1 0-4 15,4 5-1-15,-4 5 0 0,4-5-51 0,-8 5-13 16,5-1 0-16,-5 6 0 0,0-5 54 0,0 0 8 15,-5 4 2-15,1 6 0 0,0-1-52 0,0 5-12 0,4-9 0 16,0 0 0-16,-8-15 0 0,4 5 0 0,-1 5 0 0,5-5 0 31,-3 0-48-31,-1-5-13 0,4 0-3 0,0-5 0 0,-5 1-51 16,5-15-10-16,0 0-3 0,0 0 0 0,0 0-51 0,0 0-10 16,0 0-3-16,0 0 0 0</inkml:trace>
  <inkml:trace contextRef="#ctx0" brushRef="#br0" timeOffset="1538">2208 11492 1036 0,'0'0'23'0,"0"0"5"0,5-15 0 0,2 6 1 16,-2-1-29-16,-1 0 0 0,0 6 0 0,0-6 0 0,0 0 57 0,4 6 6 16,-4-6 1-16,4 5 0 0,0-4 51 0,1 4 10 15,-1 0 3-15,4 0 0 0,0 0-52 0,1 1-9 16,3 8-3-16,0 1 0 0,5-10 0 0,-1 1 0 16,1 4 0-16,7 0 0 0,-7 0 0 0,3 4 0 15,-7 1 0-15,3 5 0 0,0-5-51 0,1-5-13 16,-1 4 0-16,1 1 0 0,-1 5 24 0,-4-1 3 15,-3-4 0-15,-1 5 0 0,0-1-11 0,-8 1-1 16,-4-10-1-16,4 14 0 0,-4-4 7 0,0 4 2 16,-4 6 0-16,0-6 0 0,-4 0-13 0,-4 6-2 15,-5-1-8-15,5 5 12 0,0 0-12 0,0 0-8 16,3 5 8-16,-3-1-13 0,-1-4 13 0,-2-4 0 16,6-1 0-16,-3 0 0 0,0 0 0 0,-1 0 0 15,9-4 0-15,-4-1 0 0,4-4 0 0,4-10 0 0,0 0 0 16,0 0 0-16,0 10 0 0,0-1 0 0,4-4 0 15,1 5 0-15,2 9 0 0,-2-10 0 0,3-4 0 16,0-5 0-16,0 10 0 0,0-5 0 0,1-5 0 0,-6 9 0 16,-3-9 0-16,0 0 0 0,12 10 0 0,1 4 0 15,-1-4 48-15,4 4 13 0,-3 1 3 16,3-1 0-16,1 5-44 0,3-4-8 0,0 4-1 0,1 0-1 16,3 0 15-16,-4 5 3 0,5-5 1 0,-4 1 0 15,3-1-3-15,1 0-1 0,-5-5 0 0,4 6 0 0,-3-1-25 16,-5-10 0-16,5 6 0 0,-5-1 0 0,0-4 0 15,-4 0 0-15,0-6 0 0,5 6 0 0,-9-5 0 0,5 0 0 16,-5-1 0-16,0 1 0 16,0-5-46-16,0 0-14 0,-3 0-4 15,-5 0 0-15,0 0-122 0,0 0-25 0,3-9-5 16,1-6 0-16</inkml:trace>
  <inkml:trace contextRef="#ctx0" brushRef="#br0" timeOffset="-1861">0 11468 748 0,'4'19'33'0,"0"-10"7"16,-4 6-32-16,4-1-8 0,-4 5 0 0,0 5 0 0,0 0 182 0,4 5 34 15,-4 0 8-15,0 5 0 0,4 4-116 0,4 0-24 16,-4 10-5-16,0-9-1 0,5 4-22 0,-6-4-5 15,6 4-1-15,-9-5 0 0,0-4-14 0,0-5-4 0,-4 4 0 0,4 1 0 16,0-5-16-16,4-1-3 0,0 1-1 0,0-10 0 16,-4 5-12-16,-4-4 11 0,4-1-11 0,-4 0 10 15,4-9-10-15,0 4 0 0,0-14 0 0,-4 10 0 16,4-10 0-16,0 0-9 0,-8 9 9 0,8-9 0 16,-4 10-11-16,4-10 11 0,0 0-10 0,0 0 10 15,0 0-9-15,0 0 9 0,0 0-8 0,0 0 8 16,0 0 0-16,0 0-10 0,0 0 10 0,0 0 0 0,7-10 0 15,-7 1 0-15,0-6 0 0,5 6 0 16,-1-6-8-16,0 1 8 0,0-1 0 0,4 6 0 0,1-6 0 0,-1 1 0 16,-1 0 0-16,6-1 0 15,-5-4 0-15,0 0 0 0,4 9 0 0,1-4 0 0,-5-1 0 0,5 6 20 16,-1-1-2-16,-4 1-1 0,0 4-17 0,4 5 0 0,-4 0 0 0,0 0 0 16,4 5 22-16,-3-5 1 0,-5 0 0 0,4 9 0 15,-4-4 14-15,0 9 3 0,4-4 1 0,-4 9 0 16,4 5-33-16,-3 0-8 0,-1-9 0 0,4 4 0 0,0 5 0 15,-4 0 0-15,-4-5 0 0,4 0 0 0,-4-4 0 32,4-6 0-32,-8 6 0 0,4-15-715 15,0 0-145-15</inkml:trace>
  <inkml:trace contextRef="#ctx0" brushRef="#br0" timeOffset="-1419">502 11804 1728 0,'0'0'38'0,"0"0"8"0,0 14 2 0,0-14 0 0,0 0-39 0,0 0-9 0,-9 10 0 0,9-10 0 15,-3 4 53-15,-6-4 9 16,6 0 2-16,-6-4 0 0,6-1-24 0,-6-10-4 0,1 1 0 0,4-5-1 0,-4 0-12 16,3-1-3-16,-3-4 0 0,4 0 0 15,4-4-8-15,-4-1-3 0,-4 0 0 0,4 0 0 0,0 0-9 0,4 1 0 16,-4 4 0-16,-1 0 0 0,5-10 0 0,0 0 0 15,0 10 0-15,0 0 0 0,0 10 0 0,0-10 0 16,5-5 0-16,-5 5 0 0,4-5 0 16,0 5 0-16,-4 0 0 0,4 10 0 0,4 4 0 0,-8 10 0 15,0 0 0-15,4-14 0 0,0-1 0 0,4 1 0 16,-8 14 0-16,0 0 0 0,0 0 0 16,0 0 0-16,9-5 0 0,-9 5 0 15,8 5-254-15,-8-5-53 0,20-5-10 0,-20 5-3 0</inkml:trace>
  <inkml:trace contextRef="#ctx0" brushRef="#br0" timeOffset="-963">653 11640 1267 0,'0'0'28'0,"0"0"5"0,0 0 2 0,0 0 1 16,0 0-36-16,0 0 0 0,0 0 0 0,0 0 0 0,0 0 109 0,0 0 15 15,0 0 4-15,0 0 0 16,0 0-52-16,0 0-9 0,0 0-3 0,0 0 0 0,4-9-5 0,4 4-2 16,-3-5 0-16,-2 1 0 15,6-6-10-15,-1 6-3 0,-1-6 0 0,2-4 0 0,-5 0-18 0,4 0-4 0,0 0-1 0,-3-5 0 16,-5 4-12-16,0-4-9 0,0 0 12 0,7 0-12 16,-2-5 0-16,-1 5 0 0,0 0 0 0,0-4 0 15,-4-6 0-15,0 5 0 16,0 15 0-16,0 4 0 0,0-9 0 0,-4 5 0 0,-4-1 8 0,3 1-8 15,2 9 0-15,-6 0 0 0,5-4 0 0,0 9 0 16,0 4-33-16,0 1-7 0,-4 0-2 16,0 9 0-16,-1 6 16 0,6 4 3 0,-6 4 1 0,6-4 0 0,-6 10 22 15,5-5 0-15,4-5 0 0,0 5 0 0,0 0 0 32,4-5 0-32,5 0 0 0,-6 0 0 0,6-5 47 0,-6 0 13 15,6-5 4-15,-6 6 0 0,6-11-26 0,-1 1-5 16,4-1-1-16,-3 1 0 0,3 0 0 0,0-1 0 15,1 1 0-15,-1-5 0 0,0-5-32 0,0 0 0 16,1 4 0-16,-1-4 0 16,-12 0-44-16,8-4-16 0,4 4-4 0,-4 0 0 15,-8 0-153-15,8 0-31 0,12-5-7 0,-20 5-1 0</inkml:trace>
  <inkml:trace contextRef="#ctx0" brushRef="#br0" timeOffset="-720">1086 11693 288 0,'0'0'12'0,"0"0"4"0,0 0-16 16,0 0 0-16,0 0 0 0,0 0 0 15,0 0 220-15,0 0 42 0,0 0 8 0,4-9 2 0,-1-6-116 0,2 1-22 16,-5-5-5-16,4-1-1 0,-4 1-51 0,0-5-10 16,-4-5-3-16,-1 1 0 0,2-1 0 0,-1-5 0 15,-4-9 0-15,3 0 0 0,-2-5-51 0,-2 0-13 16,-3 4 0-16,-1-4 0 0,1 0 0 0,4 10 0 15,0 0 0-15,4-1 0 16,-5 6 0-16,6-1 0 0,-6 5 0 0,1 5 0 0,1 0 34 0,2-5 4 16,-3 10 1-16,0 5 0 15,4 4-165-15,-5 5-33 0,2 0-6 0,2 5-703 16</inkml:trace>
  <inkml:trace contextRef="#ctx0" brushRef="#br0" timeOffset="209290">6613 11372 460 0,'-4'-15'20'0,"4"15"5"0,0 0-25 0,0 0 0 16,0 0 0-16,0 0 0 0,0 0 133 0,0 0 22 16,0 0 4-16,0 0 1 0,-4-10-65 0,4 10-13 15,0 0-2-15,0 0-1 16,0 0-7-16,0 0-2 0,0 0 0 0,0 0 0 0,0 10-6 0,0 5 0 16,0 4-1-16,0-5 0 0,0 1-15 0,0 4-4 15,-4 0 0-15,4 0 0 0,0 5-6 0,0 5-2 16,0-5 0-16,0 5 0 0,4 4-13 0,-4 1-3 15,-4 0-1-15,4 4 0 0,4 5-4 0,-4-4-1 0,0 4 0 16,4-14 0 0,-4 0-14-16,0 4 0 15,0 1-9-15,-4-5 9 0,0-5 0 0,4 4 0 0,0-4 0 0,-4 5 0 16,0-10 0-16,4 1 0 0,0-6 0 0,0-14 0 0,-4 14 0 0,4-14 0 16,0 0 0-16,0 0 0 0,4 15 9 0,-4-15 8 0,0 0 2 0,0 0 0 15,0 0-19-15,0 0 0 0,0 0 0 0,0 0-9 16,0 0-5-16,0 0-1 0,0 0 0 0,0 0 0 15,0 0 15-15,0 0 0 16,4 0 9-16,4 0-9 0,-8 0 0 0,4-10 0 0,0 1 0 0,4-1-10 16,1 0 10-16,-1-4 0 0,0-5-9 0,0 4 9 15,0 1 0-15,4 4 0 0,1-4 0 0,-1 0 0 16,-8-1 0-16,8 6 0 0,-7-1 0 0,7 0 0 0,-4 1 0 16,0 4 0-16,4 5 0 15,0 0 0-15,-3 0 0 0,3 5 0 0,0 0 0 0,0 4 0 16,-4 1 0-16,4 4 0 0,1 1 0 0,-5 4 0 0,0 0 0 0,0 0 0 15,1 5 0-15,-5-5 0 0,4 1 0 0,-4-1 0 16,0-5 0-16,0 5 0 0,1-4 0 16,-5-6 0-1,3 6 0-15,1-6 0 16,-4-9-148-16,0 0-36 0,0 0-6 0,0 0-2 0</inkml:trace>
  <inkml:trace contextRef="#ctx0" brushRef="#br0" timeOffset="209716">6989 11472 518 0,'0'0'23'0,"0"0"5"0,0 0-28 0,12 10 0 15,4 4 0-15,-16-14 0 0,0 0 249 0,-8 0 45 16,8 0 9-16,0 0 1 0,0 0-190 0,0 0-38 0,-8 0-8 0,-4-4-2 0,3-1-30 16,-3 0-5-16,4-5-2 0,4 6 0 0,4-6-29 0,-4 0 0 15,-9-4 0-15,10 0 0 0,15-1 35 0,-12 1 1 16,-9-5 0-16,-3-6 0 0,12-3-22 0,-3-1-4 31,3-5-1-31,3 5 0 0,9 5-1 0,-12 0-8 0,-7-9 12 0,-1-1-4 0,3 10 0 0,5-5-8 31,0 1 12-31,0 4-4 0,8-5-8 0,1 5 10 0,-1 5-10 0,4-1 10 0,0 6-2 0,-3 0-8 16,-9-1 12-16,0 5-4 0,3 1-8 0,-3 9 0 16,9-5 9-16,-9 5-9 15,0 0-26-15,0 0-10 0,0 0-1 0,0 0-1 16,0 0-203-16,8 10-41 0</inkml:trace>
  <inkml:trace contextRef="#ctx0" brushRef="#br0" timeOffset="210151">7116 11323 864 0,'0'0'76'0,"0"0"-60"0,0 0-16 0,3 10 0 15,9-5 144-15,-12-5 27 0,0 0 5 0,0 0 0 16,0 0-67-16,0 0-13 0,0 0-4 0,0 0 0 15,0 0-33-15,0 0-7 0,5-10-2 0,-1 1 0 16,0-6-1-16,0 6 0 0,0-6 0 0,0 1 0 16,0-1-39-16,1 1-10 0,-2 0 0 0,6-1 0 15,-5 1 24-15,0-5 2 16,0 4 1-16,0 1 0 0,0-5-16 0,0-1-3 0,0 1-8 0,4 5 12 16,-3-5-36-16,-2-1-8 0,2 1-2 0,-1 0 0 0,-1 0 58 15,-3 4 12-15,5-4 3 0,-1 10 0 0,4-6-31 16,-4 6-8-16,-8-1 0 0,4 10 0 0,0 0 0 0,0 0 0 15,0 0 0-15,0 0 0 0,0 0 8 0,-4-5-8 16,-9 0 10-16,10 10-10 0,-6 0 9 16,1 5-9-1,0 4 8-15,0 5-8 0,4 10 0 0,0-5 0 16,0 0 0-16,4-5 0 0,-4 5 0 0,0-5 0 0,4 1 8 0,0 4-8 0,0 4 0 0,0 1 10 16,0-5-10-16,4 0 10 0,-4 0 10 0,4 0 1 15,0-9 1-15,0 4 0 0,0-10 7 0,4 6 2 16,-4-1 0-16,5 1 0 0,-1-10-17 0,-4 4-3 15,-1 1-1-15,6-5 0 16,-1-1-10-16,-4-4 0 0,-4 0 0 0,8 5 0 16,-3-5-68-16,-5 0-15 0,7 0-3 0,-2 0-636 0,-5 0-127 15</inkml:trace>
  <inkml:trace contextRef="#ctx0" brushRef="#br0" timeOffset="210385">7405 11160 1166 0,'0'0'52'16,"0"0"10"-16,0 0-50 0,0 0-12 15,8 5 0-15,4 0 0 0,-3-5 123 0,-1 5 21 16,0 4 5-16,4 1 1 0,-3-5-42 0,3-1-9 0,4-4-2 0,-3 5 0 16,-13-5-48-16,0 0-9 0,0 0-3 0,8 5 0 15,4 0-12-15,-4-5-2 0,4 9-1 0,-12-9 0 0,12 0-22 16,-3 5 0-16,3 0 0 0,-12-5 8 15,0 0-128-15,0 0-24 0,0 0-6 0,0 0-709 16</inkml:trace>
  <inkml:trace contextRef="#ctx0" brushRef="#br0" timeOffset="210605">7524 11323 1260 0,'0'0'56'0,"0"0"11"0,0 0-54 0,0 0-13 0,0 0 0 16,0-14 0-16,0-5 87 0,0 4 14 16,0 1 3-16,0-5 1 15,-4-5-37-15,-4 5-8 0,3 4-2 0,1-4 0 16,-4-5-30-16,4 0-7 0,0 0-1 0,0 5 0 0,0-5-9 0,4 9-3 0,-4-4 0 0,4 5 0 16,-4 4 1-16,4 10 0 0,0 0 0 0,4-9 0 15,-4-6-101 1,0 15-20-16,0 0-4 0</inkml:trace>
  <inkml:trace contextRef="#ctx0" brushRef="#br0" timeOffset="210855">7731 11391 1267 0,'0'0'56'0,"0"0"12"0,0 0-55 0,0-10-13 16,0-9 0-16,-3 4 0 0,-1 1 54 0,-1-5 8 16,5-5 2-16,-3 0 0 0,-2-5 51 0,1-5 10 15,-4 1 3-15,0 4 0 0,4 0-103 0,0 0-25 16,0-4 0-16,0 9 0 0,-1-5 0 0,1 10 0 0,4-5 0 0,0 5 0 0,0 4 0 0,0 6 0 16,-3-6 0-16,3 6 0 0,0 9 0 0,0 0 0 15,0 0 0-15,0 0 0 16,0 0-148-16,0 0-36 0,0 0-6 0,0 0-2 0</inkml:trace>
  <inkml:trace contextRef="#ctx0" brushRef="#br0" timeOffset="211120">7973 11448 1497 0,'0'0'32'0,"8"-4"8"0,0-1 0 0,0 0 4 0,0-5-36 0,0 6-8 0,1-6 0 0,-1-4 0 16,-4-10 53-16,0-1 9 15,-4 1 2-15,4-9 0 0,-4-10 0 0,0 4 0 16,0 6 0-16,-4-11 0 0,0 1-52 0,-5-5-12 0,2-5 0 0,-6 5 0 16,1 5 0-16,0 0 0 0,0 4 0 0,0-4 0 15,-5 10 0-15,5-1 0 0,0 5 0 0,4 5 0 16,-5 5-100-16,5 5-22 0,-12-10-5 0,8 9-1 0</inkml:trace>
  <inkml:trace contextRef="#ctx0" brushRef="#br0" timeOffset="212020">8377 11535 1432 0,'0'0'64'0,"0"0"12"0,0 0-60 0,0 0-16 15,8 5 0-15,-8-5 0 0,0 0 120 0,0 0 20 0,0 0 5 0,0 0 1 0,0 0-66 0,0 0-12 16,-8 0-4-16,-1 4 0 0,1 6-51 0,-4-5-13 15,0-5 0-15,0 5 0 0,-5 4 31 0,5 1 3 16,-8 4 1-16,3 1 0 0,1 4-12 0,4 5-3 16,-1 9 0-16,1-4 0 0,0-5-4 0,8 5-2 15,-4 9 0-15,4-4 0 16,4-5-14-16,4 0 0 0,0 9-9 0,4-9 9 0,-4-10 45 0,4 10 15 16,4 0 4-16,1-10 0 0,-5-5-64 0,5 1 0 15,-1-6 0-15,0 1-13 0,0 0 21 0,0-1 5 16,1-9 1-16,-1 5 0 0,-4-5-14 0,0 0 0 15,0 0 8-15,0-5-8 0,1 5 0 0,-1-5-10 16,0 1 2-16,-4-1 0 31,0 0-148-31,0 0-28 0,-4-4-7 0</inkml:trace>
  <inkml:trace contextRef="#ctx0" brushRef="#br0" timeOffset="212231">8246 11832 864 0,'-20'-4'76'0,"8"-1"-60"0,12 5-16 0,0 0 0 16,0 0 201-16,0 0 38 0,0 0 7 0,12 0 2 15,0 5-103-15,1-5-20 0,2 0-4 0,-2 4-1 16,-1 6-74-16,0-5-15 0,1 0-3 0,-1-5-1 16,0 0-27-16,-4 0 8 0,4 0-8 0,-4 0 0 15,1 0-172-15,-1 0-40 0,8-5-8 16,-16 5-2-16</inkml:trace>
  <inkml:trace contextRef="#ctx0" brushRef="#br0" timeOffset="212559">8691 11213 403 0,'0'0'17'0,"0"0"5"0,0 0-22 0,0 0 0 16,8 10 0-16,-8-10 0 0,0 0 266 0,0 0 49 0,4 14 9 0,1 0 3 16,-1 6-167-16,-1-1-34 0,-3 0-6 0,0-5-2 15,5 10-54-15,-1-4-10 0,4 4-2 0,-4 0-1 16,0 0 17-16,0 5 4 0,1 4 1 0,-2 10 0 15,1 1-45-15,1-1-8 0,-5 5-3 0,3-5 0 32,2 5-17-32,-5-10 8 0,0 1-8 0,0-5 0 15,0-1-16-15,0 1-11 0,0-5-1 16,0-10-1-16,-5-5-80 0,5 1-16 0,0-15-3 0,0 0-819 0</inkml:trace>
  <inkml:trace contextRef="#ctx0" brushRef="#br0" timeOffset="212856">8814 11223 1292 0,'-4'33'57'0,"4"-33"12"0,0 0-55 0,0 0-14 31,4 24 0-31,-4-5 0 0,0-19 129 0,0 15 23 0,3 9 5 0,2 0 1 16,-1 5-54-16,0 0-10 0,5 4-2 0,-6 6-1 16,1-6-22-16,1 6-4 0,-2 4-1 0,2 0 0 15,-1 0-51-15,-4 0-13 0,0 1 0 16,3-1 0-16,-3-5 0 0,0-9 0 0,0 10 0 0,-3-11 0 0,-1 1-11 0,4-5-1 16,-5-5-1-16,2 1 0 15,-2-11-30-15,5-9-5 0,0 0-2 0,0 0-622 0,0 0-124 0</inkml:trace>
  <inkml:trace contextRef="#ctx0" brushRef="#br0" timeOffset="213292">8638 11275 1195 0,'0'0'52'0,"0"0"12"0,0 0-51 0,9-9-13 15,-6-6 0-15,6 6 0 16,-1-1 70-16,0 1 11 0,4-1 3 0,0 0 0 0,1 1 5 0,-1 4 2 16,4 5 0-16,0-5 0 0,1-4-19 0,-1-1-3 15,5 0-1-15,-1 10 0 0,-4 10-28 0,4-5-5 16,1 4-2-16,-1-4 0 0,-3-5 25 0,3 5 5 16,-3 5 1-16,-1 4 0 0,0-4 0 0,-3 4 0 15,-1 0 0-15,-4 1 0 0,4 4-52 0,-4-5-12 16,-4 1 0-16,1-6 0 0,-2 6 0 0,-3-1 0 0,0-4 0 15,-3 4 0-15,3 1 0 0,-9 4 0 16,1-5 0-16,-8 10 0 0,-4-4 0 0,-1-1 0 0,-4 0 0 16,5 0 0-16,-4-4 0 0,3-1 0 0,5 5 0 15,0-9 0-15,-1 4 0 0,9-4 0 0,0 4 0 0,4-4 0 16,-1-1 0-16,5 1 0 0,0-10 0 0,9 14 0 16,7 1 0-16,1-1 0 0,-1 5 0 0,4 1 0 15,-3-6 0-15,3 5 0 0,1 5 0 0,3-5 0 16,1 1 54-16,-1 4 8 0,0 5 2 0,5-5 0 15,0 4-52-15,-1-4-12 0,1 5 0 16,3-5 0-16,1 0 18 0,-4 0 1 0,-1-9 0 0,-3-1 0 0,-5 0-19 0,5-4 0 16,-1 4 0-16,-7 1 0 0,-5-10 0 0,0 4 0 15,-4-4 0-15,1 0 0 16,-2-5-116-16,-7 0-24 0,0 0-5 0,0 0-1018 0</inkml:trace>
  <inkml:trace contextRef="#ctx0" brushRef="#br0" timeOffset="213732">9352 10565 691 0,'0'0'61'0,"0"0"-49"0,0 0-12 0,0 0 0 16,0 0 194-16,5 14 36 0,-5-14 7 0,7 10 2 15,2-1-94-15,-1 6-18 16,-4-1-4-16,4 1-1 0,-3-6-29 0,-1 6-5 0,-1 4-2 0,6-5 0 16,7 10-19-16,-12 0-4 0,-8-5-1 0,4 5 0 15,0 0-22-15,0 0-4 0,0 5 0 0,0 0-1 16,0-5-35-16,0 5 0 0,4-10 0 0,1 10 0 16,-10 0 0-16,5-10 0 0,5-5 0 0,-5-14 0 15,-9 10-131-15,9-10-33 0,0 0-6 0,0 0-511 16,0 0-103-16</inkml:trace>
  <inkml:trace contextRef="#ctx0" brushRef="#br0" timeOffset="214025">9226 10435 1126 0,'0'0'50'0,"4"-5"10"0,8 1-48 0,-7-6-12 16,3 5 0-16,-8 5 0 0,7 0 89 0,2-5 15 15,3 5 4-15,1 0 0 0,-1 0 4 0,4 5 2 16,0 0 0-16,1 5 0 0,-1-1-33 0,4 6-6 31,1 4-2-31,7 0 0 0,-3 10 44 0,-1-5 9 0,-3 0 2 0,3 0 0 16,-7 0-103-16,-1 0-25 0,-4 5 0 0,0-1 0 16,-3 1 0-16,-5 0 0 0,0 5 0 0,-4-1 0 15,-4 1 0-15,-5 0 0 0,2-1 0 0,-6-4 0 16,1-5 0-16,-9 0 0 0,1-5 0 15,3 0 0-15,1-4 0 0,4-1-16 0,4 1 3 0,-4-1 0 16,-8-9 21-16,3 0 4 0,5-5 0 0,12 0 1 16,0 0-157-16,0 0-31 15,0 0-6-15,0 0-814 0</inkml:trace>
  <inkml:trace contextRef="#ctx0" brushRef="#br0" timeOffset="214324">9920 11179 1638 0,'0'0'36'0,"0"0"7"0,0 0 1 0,8-9 3 0,1 4-38 0,-6-5-9 15,2 1 0-15,-5-1 0 0,4-4 63 0,-8 4 10 16,4-4 3-16,-5-1 0 0,2 1-51 0,-10-5-9 16,5 9-3-16,0-4 0 0,-4 4 41 0,-1 1 8 15,1-1 2-15,0 5 0 0,-5 10-52 0,5 0-12 31,-4 0 0-31,3 4 0 0,-3 6 0 0,4-6 0 16,-1 6 0-16,1-1 0 0,0 5 37 0,4-4 5 16,0-1 1-16,4 5 0 0,0-9-18 0,4 4-3 0,0-4-1 15,4 4 0-15,0 1-21 0,4-6 0 0,0 1 0 16,1-5 0-16,-9-5-32 0,12 9-10 0,0-4-2 0,0-5-1 16,1 5-111-16,-1-10-23 15,4-5-4-15,0 6-1 0</inkml:trace>
  <inkml:trace contextRef="#ctx0" brushRef="#br0" timeOffset="214591">10091 11088 1652 0,'0'0'36'0,"0"10"8"0,0 4 2 0,9-4 0 0,-1-1-37 0,0 1-9 16,0 0 0-16,0-1 0 0,1 1 70 0,-1-1 12 0,-8-9 2 0,0 0 1 16,0 0-13-16,7 5-4 0,6 5 0 0,-13-10 0 15,8 9-38-15,-8-9-8 0,13 0-2 0,-1 0 0 16,0-4-8-16,-12 4-1 0,0 0-1 0,0 0 0 15,4-5-35-15,0-5-7 0,0 5-2 0,1-4 0 16,-2-1 50-16,-3 1 11 0,4-1 1 0,-4 0 1 16,5 1-29-1,-5-1 0-15,0-4 0 0,0 4 0 0,0 10 0 0,0-9 0 16,0 4 0-16,0-5-10 0,0-4-32 0,0 4-6 0,3 1-2 0,-3 9 0 16,0 0-144-16,0 0-29 0</inkml:trace>
  <inkml:trace contextRef="#ctx0" brushRef="#br0" timeOffset="-214708.73">10394 11189 1440 0,'0'0'32'0,"0"-10"6"0,0-4 2 0,-5 0 0 0,5-6-32 16,0 1-8-16,0-5 0 0,-4 0 0 0,4-14 65 0,-3 4 12 0,-2-9 3 0,1 0 0 15,0-1-64-15,0 1-16 0,0 5 0 0,-4-1 0 16,3 6 28-16,2-1 2 0,-1 10 1 0,-4-5 0 16,3 5-50-16,-3 0-9 0,8 5-3 0,-4 5 0 15</inkml:trace>
  <inkml:trace contextRef="#ctx0" brushRef="#br0" timeOffset="-214545.73">10271 10722 1958 0,'8'0'43'0,"0"5"9"0,5-10 1 0,3 5 3 0,-4 0-45 0,5 0-11 16,-5-5 0-16,4 5 0 0,0-4 70 0,-3 4 12 15,3 0 2-15,4 4 1 16,-3 1-33-16,-1 0-8 16,-3 0 0-16,-1-5-1 15,0 0-134-15,-4 5-26 0,0-1-6 0,-8-4-1 0</inkml:trace>
  <inkml:trace contextRef="#ctx0" brushRef="#br0" timeOffset="-213842.73">10880 10987 748 0,'0'0'67'0,"0"0"-54"0,0 0-13 0,0 0 0 0,0 0 169 0,0 0 31 0,0 0 7 0,0 0 1 16,3-4-64-16,1-1-13 0,5-5-3 0,-5 5 0 15,8 1-56-15,-8-11-12 16,4 6-3-16,-4-1 0 0,4-9-23 0,-3 0-5 15,7 4-1-15,-4-4 0 0,0 4-14 0,0 1-3 0,-3-5-1 0,2 4 0 16,-2 1-33-16,3 4-6 0,-4 1-2 0,4-1 0 16,-4 1-26-16</inkml:trace>
  <inkml:trace contextRef="#ctx0" brushRef="#br0" timeOffset="-213656.73">10859 10728 748 0,'0'0'67'0,"0"0"-54"15,4 10-13-15,0-1 0 0,0 6 272 0,0-11 51 16,1 6 10-16,2 0 3 0,6 4-167 0,-5-4-33 0,0 4-6 0,0 0-2 0,4-4-102 0,-3 0-26 16,-1-1 0-16,0 6 0 15,0-6 20-15,5 6 0 0,-1-1-1 0,4 1 0 16,-8-6-124-16,5 1-25 0,-1-5-5 0,-4 4-1 0</inkml:trace>
  <inkml:trace contextRef="#ctx0" brushRef="#br0" timeOffset="-213024.73">11353 11093 1958 0,'0'0'43'0,"0"0"9"0,0 0 1 0,0 0 3 0,0 0-45 0,0 0-11 0,0 0 0 0,0 0 0 0,0 0 53 0,0 0 9 16,8-5 2-16,-8 5 0 0,0 0-52 0,0-14-12 15,4 4 0-15,-8-9 0 0,4 0 0 0,-4 0 0 31,8-5 0-31,-4 0 0 0,-4-5 0 0,0 0 0 16,0 0 0-16,-1 0 0 0,10 5 0 0,-5-5 0 16,-5 1 0-16,5-1 0 0,9 5 0 0,-9-5 0 15,-4 5 0-15,4-5 0 0,4 10 0 0,0 0 0 16,-4 4 0-16,0 6 0 0,4-1 0 0,4 5 0 16,-8 5 0-16,0 0 0 0,0 0 0 0,9 5 0 0,7 5 0 15,-4 4 0-15,-12-14 54 0,8 19 8 0,5-4 2 16,-1 9 0-16,0 0-52 0,-4 0-12 0,1 0 0 15,3 5 0-15,-4-5 0 0,0 4 0 0,4 6 0 0,-4-5 0 16,5 0 0-16,-1 0 0 0,-4-5 0 0,0 0 0 16,5 0 0-16,-1 0 0 0,-4-10 0 0,0 0 0 15,4 1 0-15,-4-1 0 0,0-4 0 0,1-5 0 16,-1 4 0-16,-4-9 0 0,4 0 0 0,-8 0 0 16,4 0 0-16,4-9 0 0,0-1 0 0,1 5 0 15,-6-9 0-15,2 4 0 0,-1-4 0 0,0-5 0 0,0-5 54 16,-4 0 8-16,4 0 2 0,-4-5 0 0,8-5-52 0,-8 5-12 15,-4-4 0-15,4-6 0 0,0 1 0 16,0 4 0-16,0-4 0 0,0-1 0 0,0 6 0 0,0-6 0 16,0 1 0-16,0 4 0 0,0 10 0 0,0-4 0 15,0-1 0-15,0 0 0 0,0 5 0 0,0 5 0 16,4-1 0-16,0 6 0 0,-4 0 0 0,4 4 0 16,-4 10 0-16,0 0 0 0,0 0 0 0,0 0 0 15,9 10 0-15,3-1 0 16,-4 6-253-16,-4-6-54 0,-4-9-10 0,8 53-3 0</inkml:trace>
  <inkml:trace contextRef="#ctx0" brushRef="#br0" timeOffset="-212822.73">12051 10954 1728 0,'0'0'38'0,"0"0"8"16,0 0 2-16,0 0 0 0,0 0-39 0,0 0-9 0,12-5 0 0,-7 0 0 15,-5 5 53-15,0 0 9 0,0 0 2 0,0 0 0 16,3-9-103-16,-3 9-20 0,0 0-4 0,17 0-1 0</inkml:trace>
  <inkml:trace contextRef="#ctx0" brushRef="#br0" timeOffset="-169249.73">1416 620 939 0,'0'0'41'0,"5"9"10"0,7 1-41 0,-12-10-10 0,-5 10 0 0,-2-10 0 16,2 4 64-16,5 6 12 0,0-5 1 0,5 4 1 16,-5-9-1-16,0 0 0 0,0 0 0 0,0 0 0 15,-13 5-32-15,13-5-6 0,0 0-2 0,0 0 0 31,0 0 3-31,0 0 1 0,8 10 0 0,-8-10 0 0,0 0-14 0,0 0-3 16,-4-15-1-16,4 15 0 0,0 0-15 0,4-9-8 16,1-6 10-16,-2-4-10 0,-3 0 8 0,0 0-8 15,4 4 0-15,-4 6 0 0,5-6 0 0,-1 1 0 16,0 0 0-16,4 4 0 0,-8 10 9 0,0 0-9 0,8 0 8 0,4 5-8 16,-12-5 0-16,8-10 8 0,-8 1-8 0,5-1 0 15,-5 10 0-15,0 0 0 0,0 0 8 0,4-5-8 16,-1-4 0-16,2 4 8 15,-1 0-8-15,4-9 8 0,-8 14 1 0,0 0 0 0,0 0 0 0,4 4 0 0,-4-4-9 16,0 0 0-16,0 0 0 0,0 0 0 0,0 0 0 16,0 0 0-16,0 0-10 0,4 10 10 0,0 4 0 0,-4-4 0 15,0-10 0-15,0 10 0 0,0 4 0 0,0 5 0 16,-4-4 0-16,4 4 0 0,0 10 9 0,0-1-9 16,0-8 0-16,-4-1 9 0,4 5-9 0,-4 5 8 15,4 0-8-15,0-5 8 0,0 0-8 0,4-5 0 0,-4-5 0 0,4 1 0 16,-4-6 0-16,0 1 0 0,0-10 0 0,0 0 8 31,0 0-8-31,0 0-11 0,9-5 3 0,-9 5 0 0,3 0 24 0,6 0 4 0,-1 0 2 16,0 0 0-1,-8 0-22-15,4-5 0 0,0-4 0 0,1-6-8 16,-2 1 8-16,2-1 0 0,-1 1 0 0,4 0 0 0,-4 4 0 0,-4-4 0 0,4-6 0 16,0 6 0-16,-4-5 0 0,4-1 0 0,0 11 0 0,-4-6 0 15,0 15 0-15,9-4 0 16,-9-16 0-16,3 11 0 0,-3 9-19 0,0-10 2 0,0 10 0 0,4-5 0 15,1 1 32-15,-1-6 6 0,-4 0 2 0,0 10 0 16,0 0-15-16,0 0-8 0,0 0 8 0,0 0-8 16,0 0 8-16,0 0-8 0,0 0 8 0,0 0-8 15,0 0 11-15,4 10-3 0,4-5 0 0,-4 14 0 0,4 5 0 16,-4-5 0-16,-4 0 0 0,4 1 0 0,1-1-8 16,3 5 10-16,-4 0-10 0,-1 0 10 15,2-5-10-15,3 0 10 0,-4-9-10 0,0 4 10 16,0 6-10-16,0-6 0 0,1-4 0 0,-2-1 0 0,1 1 0 0,1-1-11 15,-5-9 3-15,0 0 0 16,0 0-133-16,4 5-27 0</inkml:trace>
  <inkml:trace contextRef="#ctx0" brushRef="#br0" timeOffset="-168688.73">1489 313 403 0,'0'0'36'15,"0"0"-36"-15,0 0 0 0,0 0 0 0,0 0 214 0,0 0 36 0,0 0 7 0,0 0 2 0,0 0-120 0,0 0-24 16,0 0-5-16,0 0-1 0,0 0-61 0,0 0-12 0,0 0-2 0,0 0-1 0,0 0-13 0,0 0-2 16,0 0-1-16,0 0 0 0,5 9-1 0,-5-9 0 15,0 0 0-15,0 0 0 16,0 0 7-16,12 0 1 0,-12 0 0 0,8-5 0 0,-4 5 4 0,8 0 0 15,-3 5 1-15,-9-5 0 0,0 0-4 0,8 0-1 32,4-5 0-32,-4 5 0 0,1 5 0 0,-1-5 0 15,0-9 0-15,0 4 0 0,0 0-11 0,-8 5-2 16,8 0-1-16,1 0 0 0,-1 0-10 0,0 0 0 16,-4-5 9-16,0 0-9 0,-4 5 14 0,0 0-2 0,8 0 0 15,-8 0 0-15,0 0-12 0,0 0-16 0,0 0 3 0,0-14 1 16,0 9 12-16,0 5 0 0,0 0 0 0,0 0 0 15,-12-14 0-15,8 4 0 0,4 10 0 0,-12-5 0 16,3-9 0-16,2 4 0 0,-2 1 0 0,9 9 0 16,0 0 0-16,0 0 16 0,0 0-3 0,0 0-1 15,-4-5-12-15,-4 0-16 0,8 5 3 0,0 0 1 16,0 0-5-16,0 0-1 0,0 0 0 0,0 0 0 16,0 0-106-16,0 0-20 0,0 0-5 0,0 0-728 0</inkml:trace>
  <inkml:trace contextRef="#ctx0" brushRef="#br0" timeOffset="-168263.73">1824 548 1141 0,'0'0'50'0,"0"0"11"0,0 0-49 0,0 0-12 0,0 0 0 0,0 0 0 15,0 0 104-15,0 0 17 0,5 5 4 0,-5-5 1 16,0 0-27-16,0 0-6 0,0 0-1 0,0 0 0 16,0 0-15-16,8 4-3 0,0 1-1 0,0 0 0 15,0 9-41-15,1-4-8 0,-1 4-1 0,-1-9-1 16,2-5-3-16,-5 0-1 0,5 0 0 0,-2 0 0 31,1 0-10-31,-8 0-8 0,0 0 9 0,9-5-9 16,-1 10 8-16,-4-5-8 0,-4 0 0 0,0 0 0 15,8 0-83-15,0 0-22 0,-4 10-5 0</inkml:trace>
  <inkml:trace contextRef="#ctx0" brushRef="#br0" timeOffset="-167763.75">2098 461 1036 0,'-8'-24'46'0,"8"24"10"0,0 0-45 16,0 0-11-16,0 0 0 0,0 0 0 0,0 0 73 0,0 15 13 0,4 4 2 16,-4-19 1-16,0 0-40 0,0 0-8 0,0 0-1 0,4 14-1 15,0 6 20-15,0-6 4 0,1 0 1 0,-2 1 0 16,6-1 0-16,-5 10 0 0,0 0 0 0,4-5 0 15,-4 1-52-15,0-1-12 0,0-5 0 0,0 1 0 16,0-1 0-16,4 0 0 0,-3 1 0 0,-1-5 0 16,4 4 40-16,-4 0 6 0,-4-14 1 0,0 0 0 15,0 0-35-15,0 0-12 0,0 0 0 0,0 0 9 16,4 10-1-16,-4-10-8 0,8 14 12 0,-8-14-4 16,0 0-8-16,0 0 0 0,0 0 0 0,0 0 8 0,0 0-8 0,0 0 0 0,0 0 0 0,4-4 8 15,0-6-8-15,-4 10 12 16,0 0-12-16,0-10 12 0,5 1 0 0,-5-1 0 0,0 1 0 0,3-1 0 15,-3-5 5-15,4 1 2 0,1 4 0 0,-1 1 0 16,-4 9-1-16,4-10 0 0,0-9 0 0,0 5 0 16,0-6-4-16,-4 11-1 0,8-1 0 0,-8 10 0 15,0 0-13-15,4-14 9 0,0-10-9 0,1 5 8 0,-2 4-8 0,2 1 0 16,-5-1-10-16,4 1 10 0,0 4 0 16,0 1 8-16,-4 9 1 0,0 0 0 0,0 0-19 0,0 0-4 15,0 0-1-15,0 0 0 31,4 5-112-31,-4-5-22 0,4-10-5 0,-4 10-463 16,0 0-93-16</inkml:trace>
  <inkml:trace contextRef="#ctx0" brushRef="#br0" timeOffset="-167203.75">1984 236 864 0,'0'0'76'0,"0"0"-60"16,0 0-16-16,0 0 0 0,0 0 92 0,0 0 16 15,0 0 4-15,12 4 0 0,-4 11-39 0,0-15-7 16,-8 0-2-16,0 0 0 0,9 0 0 0,-1 0 0 0,-8 0 0 0,8 0 0 0,0 10-51 0,0-6-13 31,4 1 0-31,-3 0 0 0,-9-5 0 0,8 5 0 0,0 4 0 0,4-9 0 16,-12-9 54-16,9 9 8 15,-2 9 2-15,2-9 0 0,-5-9-64 0,0-1-8 16,0 1-4-16,0-1-1 0,0 5 21 0,-4 5 4 16,0-10 0-16,8 6 1 0,-4-1-4 0,-4 5-1 15,5-10 0-15,-5 10 0 0,8 5 1 0,-8-5 0 16,0 0 0-16,0 0 0 0,0 0-1 0,0-10-8 16,0 1 12-16,0 9-4 0,0 0-8 0,0 0 0 15,0 0 9-15,0 0-9 0,-5-15 0 0,5 15 0 16,0 0 0-16,0 0 0 15,-3-9-17-15,-6-6-8 0,1 6-2 0,8 9 0 0,0 0 27 0,-8-5 0 0,-4-9 0 0,3 14 0 16,5-15 16-16,4 15 9 0,0 0 2 16,0 0 0-16,-8 0-27 0,4-9 0 0,0 9 0 0,4 0 0 31,0 0-16-31,0 0-9 0,0 0-2 0,0 0-860 0</inkml:trace>
  <inkml:trace contextRef="#ctx0" brushRef="#br0" timeOffset="-166778.75">2437 418 1036 0,'0'0'46'0,"0"0"10"0,12 15-45 0,-12-15-11 31,0 0 0-31,0 0 0 0,0 0 76 0,0 0 14 15,0 0 2-15,12-5 1 0,-3 10 5 0,3-5 1 0,0 0 0 16,1 4 0-16,-1 6-70 0,-12-10-13 0,0 0-4 0,0 0 0 16,16 5 12-16,-4-5 1 0,-12 0 1 0,0 0 0 15,0 0 0-15,0 0 0 0,0 0 0 0,8-5 0 16,-8 5-26-16,0 0-16 0,8 0 3 0,-8 0 0 16,9-5-31-1,-9 5-5-15,0 0-2 0,0 0 0 0,0 0-113 0,0 0-22 16,0 0-5-16,8 19-1 0</inkml:trace>
  <inkml:trace contextRef="#ctx0" brushRef="#br0" timeOffset="-166607.75">2490 605 1087 0,'0'0'48'0,"0"0"10"0,0 0-46 0,0 0-12 0,0 0 0 0,0 0 0 0,12 5 93 0,0-5 17 15,1 0 3-15,-13 0 1 0,0 0-45 0,16 0-9 31,1 10-1-31,-17-10-1 0,0 0-29 0,0 0-5 16,0 0-2-16,0 0 0 0,0 0-30 0,0 0-7 16,12 0-1-16,-4 0-761 0</inkml:trace>
  <inkml:trace contextRef="#ctx0" brushRef="#br0" timeOffset="-166199.75">2825 725 1267 0,'0'0'28'0,"0"0"5"0,0 0 2 0,0 0 1 0,0 0-36 0,0 0 0 0,0 0 0 0,-4-9 0 16,4-6 0-16,-5 6 0 0,2-1 0 0,-2 1 0 16,1-6 58-16,1 6 5 0,3-15 1 0,-5 4 0 15,1 6-52-15,0-5-12 0,0-5 0 0,0 5 0 0,4-1 54 16,-4 1 8-16,0 0 2 0,4 5 0 0,0-10-52 0,0 0-12 31,-5 4 0-31,5 1 0 0,0 0 0 0,0 5 0 16,0-6 0-16,5 6 0 0,-5-5 0 0,4 4 0 15,0 6 0-15,-4-6 0 0,4 1 0 0,-4-1 0 16,4 6 0-16,0-1 0 0,-4 5 0 0,0 5 0 16,0 0 0-16,0 0 0 0,4-9 0 0,-4 9 0 15,5-5 0-15,-5 5 0 16,0 0-48-16,7 10-13 0,-7-10-3 0,8 4 0 0</inkml:trace>
  <inkml:trace contextRef="#ctx0" brushRef="#br0" timeOffset="-165857.75">2988 591 1036 0,'0'0'23'0,"0"0"5"0,0 0 0 0,0 0 1 0,0 0-29 0,0 0 0 0,0 14 0 0,0-14 0 0,0 0 57 0,0 0 6 0,0 0 1 0,0 0 0 16,4-9 0-16,-4-1 0 0,0-4 0 0,0 4 0 16,0 1-52-16,0-1-12 0,0-9 0 0,-4 9 0 15,4 1 0-15,0-6 0 0,-4 6 0 0,4-11 0 16,0 1 0-16,0 5 0 0,0-1 0 0,0 1 0 0,-4 0 54 15,4-1 8-15,0 10 2 0,4-4-547 16,0-1-109-16</inkml:trace>
  <inkml:trace contextRef="#ctx0" brushRef="#br0" timeOffset="-165654.75">3131 538 1267 0,'0'0'28'0,"0"0"5"0,0 0 2 0,0 0 1 0,0 0-36 0,0 0 0 0,0 19 0 0,0-4 0 16,0-15 58-16,-4 14 5 0,0-4 1 16,0 4 0-16,-5 1 0 0,6-6 0 0,-2 6 0 0,1-6 0 15,4 1-52-15,0-10-12 0,-8 14 0 0,8-14 0 16,-4 10-151-1,4-10-33-15,0 0-6 0,-8 14-2 0</inkml:trace>
  <inkml:trace contextRef="#ctx0" brushRef="#br0" timeOffset="-165260.75">3253 596 806 0,'0'0'36'0,"0"0"7"0,0 0-35 0,0 0-8 15,0 9 0-15,0-9 0 0,0 0 104 0,0 0 20 16,0 0 3-16,0 0 1 0,0-19-52 0,0 5-9 15,-4-1-3-15,4 1 0 0,0 0-51 0,-4 4-13 16,4 10 0-16,-4-10 0 0,4-9 34 0,-4 5 4 16,4-5 1-16,0-1 0 0,-4 1-28 0,0 0-11 0,0 0 8 0,4 4-8 15,-4 1 0-15,0 0 8 0,4-1-8 0,0-4 0 16,0 0 13-16,0 0-2 0,0-1-1 0,0 11 0 16,0-1-1-16,0 0 0 0,0 1 0 0,-5 4 0 15,5 5-58-15,0 0-12 16,0 0-3-16,0 0-640 0</inkml:trace>
  <inkml:trace contextRef="#ctx0" brushRef="#br0" timeOffset="-164997.75">3409 601 918 0,'0'0'40'0,"0"0"9"0,0 0-39 0,0 0-10 15,0 0 0-15,0 0 0 0,0 0 80 0,0 0 13 16,4-5 3-16,4-10 1 0,-4-4-77 0,0-5-20 31,0 5 0-31,-4 0 0 0,4-5 56 0,-4 5 7 16,0-5 1-16,0 0 1 0,-4-5-34 0,4 5-7 16,-8-5-2-16,4 0 0 0,-4 0-11 0,4 0-3 15,-4 5 0-15,-1 0 0 0,1 0 0 0,0 5 0 16,0-5 0-16,0 15 0 0,-1-11 14 0,-3 6 2 15,8-10 1-15,-4 5 0 0,0 19-25 0,0-10 0 16,3-9 0-16,1 9-763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51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459 1625 460 0,'0'0'20'0,"-4"0"5"0,8 5-25 0,-4-5 0 16,0 5 0-16,4-5 0 0,0 0 133 0,-4-5 22 0,4 5 4 0,-4 0 1 16,0 0-128-16,0 0-32 0,0 0 0 0,4 0 0 15,-4 0 57-15,0 0 6 0,0 0 1 0,0 0 0 0,0 0-13 0,0 0-3 16,0 0 0-16,0 0 0 0,0 0-2 0,0 0-1 15,0 0 0-15,0 0 0 16,-12 9-8-16,4 1-1 0,8-10-1 0,-12 10 0 0,4-1-12 0,-1 6-3 16,1-6 0-16,0-4 0 0,0 0-32 0,-5 0-6 15,6-5-2-15,2 9 0 0,-7-4 40 0,4 0 7 16,-1 4 1-16,6-4 1 16,-6 5-21-16,1 4-8 0,0 1 0 0,0-6 0 15,-5-4-19-15,6 0-9 0,-2 4-3 0,-3 1 0 0,4 4 31 0,0 1 0 16,-1 4 0-16,1-4 0 0,0-11 45 0,0 6 15 15,0 0 4-15,4 4 0 0,-4-4-64 0,3-6 0 0,1 6-9 16,-4 0 0-16,4-1 9 0,-4 1 16 0,4-5-4 0,4-5-1 31,-4 9 1-31,-5-4 1 0,9-5 0 0,-3 10 0 16,-6-1-5-16,6 1 0 0,-2-1-8 0,5-9 12 0,-8 10-12 0,8-10 11 0,-4 10-11 0,0-1 10 16,0 1-10-16,0-1 0 0,4 6 0 0,0-15 8 15,-8 9-8-15,8 1 0 0,-4 0 0 0,4-10 8 16,0 0-31-16,0 0-6 15,-5 9-2-15,5-9 0 0,0 0 31 0,-4 10 0 0,1 4 0 0,3-14 0 16,0 0 19-16,0 0 9 0,-9 5 3 0,9-5 0 16,-4 10-31-16,0-1 0 0,0 1 0 0,0-1 0 15,4-9 8-15,-9 5-8 0,6 5 0 16,3-10 0-16,0 0-20 0,-4 9-11 0,-1 1-1 0,5-10-1 16,0 0 55-16,-8 10 11 0,8-10 3 0,0 0 0 0,0 0-7 0,-4 9-1 15,4-9 0-15,0 0 0 16,0 0-45-16,0 0-10 0,0 0-1 0,0 0-1 0,0 0 29 0,-4 5-9 15,0 5 9-15,4-10 0 0,0 0 0 0,-4-5-8 16,4 5 8-16,0 0 0 31,-4-15-30-31,0 6-1 0,4 9 0 0,-4-10 0 0,4 1 31 0,0-6 0 0,0 6 0 16,0-1 0-16,0 0 16 0,0 10 8 0,0 0 3 0,0 0 0 0,0-14-27 0,0 4 8 0,0 10-8 16,0-9 0-16,0-6 0 0,4 6 0 0,-4 9 0 15,0 0 0 1,0-10-18-16,0 10-9 0,0-9-1 0,0 9-1 0,0 0 52 0,0 0 10 0,0 0 3 0,0 0 0 31,0 0-26-31,0 0-10 0,0 0 8 0,0 0-8 0,0 0 11 0,0 0-3 0,0 0-8 0,0 0 12 16,0 0-4-16,0 0 0 0,0 0-8 0,-4 9 12 15,4-9-1-15,0 15-1 0,0-1 0 0,-4 0 0 16,4-14-10-16,0 10 0 0,0 4 0 0,0-4 0 16,0-10 0-16,0 14-9 0,0-4 9 0,0-10-13 15,0 0 13-15,0 14 0 0,4-4 0 0,-4-10 0 16,0 0 0-16,0 0 0 0,0 0 0 15,0 0 0-15,4 10 0 0,-4-10 8 0,0 0 0 0,0 0-8 0,8 4 26 0,4 1-2 16,-3 0 0-16,-9-5 0 0,0 0 10 0,12-5 2 31,-4 5 0-31,4 0 0 0,-4 0-7 0,1 0-1 16,3-5 0-16,-4 5 0 0,0 5-6 0,4-5-2 0,-12 0 0 0,8 0 0 16,-8 0-10-16,8 0-2 0,4 5-8 0,-12-5 12 0,0 0 1 0,9-5 0 15,-1 10 0-15,-8-5 0 16,12 5-136-16,-12-5-27 0,0 0-6 0,8-5 0 0</inkml:trace>
  <inkml:trace contextRef="#ctx0" brushRef="#br0" timeOffset="864">793 1515 403 0,'0'0'17'0,"0"0"5"0,0 0-22 0,0 0 0 0,0 0 0 0,0 0 0 16,0 0 126-16,0 0 21 0,0 0 4 0,0 0 1 15,0 0-62-15,0 0-12 0,0 9-2 0,0-9-1 16,0 0-8-16,0 10-2 0,0-10 0 0,0 0 0 15,0 0 3-15,0 0 0 0,0 0 0 0,0 14 0 16,0 1-1-16,0-15 0 0,0 0 0 0,0 0 0 16,0 0-19-16,0 0-4 15,0 0-1-15,0 0 0 0,0 0-7 0,0 0 0 16,0 0-1-16,0 0 0 0,0-10-7 0,0 0-2 0,0 1 0 0,0-1 0 0,0-4-7 0,-3-1-2 16,3 1 0-16,0 4 0 0,0-9-4 0,0 5-1 15,0-1 0-15,3 1 0 16,-3-5-12-16,0 4 0 0,0 1 0 0,0-5 0 0,5 4 0 0,-5-4 0 15,0 5 0-15,0-10-10 16,4 0 10-16,-4 0 0 0,0 4 0 0,4-4 0 0,-4 5 0 0,0 0 0 16,0 0 8-16,0 4-8 0,4 1 0 0,-4-5 8 15,0 4-8-15,0 6 0 0,4-6 0 0,0 6 0 16,-4-10 0-16,0 4 0 0,0 6 0 16,0-6 12-16,0 10-2 0,0 1-1 0,0 4-21 0,0 0-5 0,0 0-1 0,0 0 0 31,0 0-98-31,0 0-20 0,0 0-4 0,0 0-780 0</inkml:trace>
  <inkml:trace contextRef="#ctx0" brushRef="#br0" timeOffset="1802">933 1539 288 0,'0'0'12'0,"0"0"4"0,-5-5-16 0,5 5 0 0,0 0 0 0,0 0 0 16,0 0 225-16,-4-5 43 0,0 0 8 0,4 5 1 0,-4-9-150 0,4 9-31 16,0 0-5-16,0 0-2 0,0-5-11 0,0-5-2 15,-4-4-1-15,0-1 0 0,4 1-22 0,0 4-4 16,4-4-1-16,-4 4 0 0,4-4-16 15,-4 4-3-15,0-4-1 0,4-1 0 0,-4 1-12 0,0-5-4 16,4-5 0-16,0 14 0 0,-4 10-12 0,0-9 0 31,0-15 8-31,5 0-8 0,-10 9 0 0,5-9 8 16,5 10-8-16,-5-5 0 0,0 4 8 0,-5 1-8 0,5-1 0 0,0 1 9 0,0 4-9 0,0 6 0 16,-4-6 0-16,0 0 0 15,4 1-50-15,-4 4-12 0,-4-9-2 0,8 4-1 16,-4 5-44-16,0-4-9 0,-1-1-2 0,2 0 0 15,-2 6 18-15,5-6 3 0,-7 0 1 16,7 1 0-16,-5-1 41 0,5 10 8 0,0 0 1 0,0 0 1 0,0-5 58 0,-4-4 11 16,4-6 2-16,0 15 1 0,-4-4-17 0,4 4-8 0,0 0 8 15,0 0-8-15,0 0 32 0,0 0 0 0,-4-10 1 0,0 0 0 16,4 10 27-16,0 0 4 0,0 0 2 0,0-4 0 16,0 4-2-16,0 0 0 0,0-10 0 0,0 10 0 15,0 0 6-15,0 0 1 0,0 0 0 0,0 0 0 16,0 0-15-16,4-10-4 0,0-4 0 0,0 4 0 15,0 5-24-15,1-4-4 0,2-1-2 0,-7 10 0 16,8 0-10-16,1 0-1 0,-1-9-1 0,0 4 0 31,0 0-30-31,0 0-5 0,1 5-2 16,3 0 0-16,4 5 58 0,-7 0 11 0,3-5 2 0,0 0 1 0,4 9-20 0,-3-4-4 0,-1-5-1 0,0 0 0 16,0 5 0-16,-4 0 0 15,5 4 0-15,-5-4 0 0,0 5-2 0,-4-5-1 0,4 4 0 0,-8-9 0 16,-4 10 7-16,4-10 2 0,4 10 0 0,0 4 0 0,-4 10-26 15,0-10 0-15,0-14 0 0,-8 10 0 0,4 4 0 0,-4 1-20 16,-4-10 3-16,-1 9 1 0,1-4 16 0,0-1 0 16,0 6 0-16,-1-1 0 0,1-4 0 0,4 4 20 15,0-4-2-15,4-1-1 16,-5 1-17-16,5-5 0 0,4-5 0 0,0 0 0 0,0 0 0 0,0 0-17 16,4 14 3-16,-4-14 1 0,0 0 13 0,0 0 0 15,0 0 0-15,9 14 0 0,3 1 8 0,0-6-8 16,-4-4 0-16,5 0 0 0,-1 0 13 0,4 0-4 0,-3 4-1 15,-1 1 0-15,-12-10-8 0,8 9 0 0,4 1 0 0,0 4 0 16,0-4 0-16,5 4 0 0,0-4 0 16,-2 4 0-1,6 1 53-15,-5 4 9 0,0-5 2 0,5 6 0 16,-1 4-52-16,-3-5-12 0,-1-5 0 0,0 6 0 0,1-1 0 0,-5 0 0 16,5-9 0-16,-5 4 0 0,0-9 0 0,-4 4 0 0,4 1 0 15,-3-5 0-15,-1 9 0 0,0-9 0 0,-4 5 0 0,4-6 0 16,-8-4 0-16,0 0 0 0,4 5 0 0,-4-5 0 15,0 0 0-15,0 0 0 16,5-9 0-16,-5 9 0 0,0 0-100 16,0 0-22-16,0-5-5 0,3-5-649 0,-3 10-131 0</inkml:trace>
  <inkml:trace contextRef="#ctx0" brushRef="#br0" timeOffset="3396">1520 247 799 0,'0'0'35'0,"0"0"8"0,0 0-35 0,0 0-8 0,0 0 0 0,0 0 0 16,0 0 64-16,0 0 10 0,0 0 2 0,0 0 1 15,0 0-5-15,0 0-2 0,0 0 0 0,0 0 0 16,0 0-18-16,0 0-4 0,0 0-1 0,0 0 0 15,0 0 26-15,0 0 6 16,0 0 1-16,0 0 0 0,0 0-24 0,0 0-5 0,0 9-1 0,-4 1 0 16,4 4-4-16,0 6-1 0,4-1 0 0,-4 0 0 0,0-5-22 15,-4 1-5-15,4-1-1 0,0 5 0 0,0-4 38 0,0-1 7 16,0-4 2-16,4 4 0 0,-4 1-54 16,0-1-10-16,4-4 0 0,-4 4 0 0,0-4 0 0,5-1 0 15,-5 1 0-15,4 0 11 0,-4-10-11 16,0 0 0-16,0 0 0 0,0 9 0 31,0-9-38-31,0 0-3 0,0 0-1 0,0 0 0 16,0 0-160-16,0 0-32 0,0 0-6 0</inkml:trace>
  <inkml:trace contextRef="#ctx0" brushRef="#br0" timeOffset="3934">1455 223 460 0,'-4'-19'20'0,"4"19"5"0,0 0-25 0,4-10 0 16,-4 10 0-16,4-5 0 0,-4 5 121 0,0 0 19 0,0 0 4 0,4-5 1 16,1-9-53-16,-2 4-10 0,-3 6-2 0,4-11-1 15,1 6-36-15,-2 4-7 0,-3 5-2 0,0 0 0 16,0 0-3-16,0 0-1 0,13 5 0 0,-5-5 0 15,-4-5 34-15,4-5 6 0,-8 10 2 0,8 0 0 16,1 0-24-16,-1 5-5 0,4 5-1 0,-4-6 0 16,1-8 2-16,3 4 1 15,-4 0 0-15,0 4 0 0,4 6-2 0,0-5-1 16,-3-5 0-16,3 0 0 0,-4 5-9 0,4-1-1 0,0 6-1 0,-3 4 0 16,3-4-6-16,-4 4-1 0,0 1 0 0,4-1 0 15,-12-14 1-15,9 0 0 0,-9 0 0 0,7 15 0 16,2 4 11-16,-1 5 3 0,0-10 0 0,-4 5 0 0,4-4-39 15,-8-15-18-15,-8 14 2 0,8-4 0 16,-4 4 25-16,4-4 6 0,0-10 1 0,0 19 0 0,-4-4-16 0,0-1-18 16,4 0 4-16,-4 1 1 0,-4-6 13 0,0 6 0 15,-1-1 0-15,1 1 0 0,-8-6-10 0,8-4 10 16,-4 5-10-16,0-6 10 0,-1 6-11 0,5-5 11 16,-5 0-12-16,1 4 12 0,0-4-19 0,0 0 3 15,0 0 1-15,4-1 0 16,8-4-14-16,0 0-3 0,-9 0-1 0,9 0 0 15,0 0-11-15,0 0-1 0,0 0-1 0,0 0 0 16,0 0-6-16,0 0 0 0,0-9-1 0,4 4 0 31,1-5-25-31,-2 1-5 0,2-1-1 0,-1 1-734 0</inkml:trace>
  <inkml:trace contextRef="#ctx0" brushRef="#br0" timeOffset="4379">1949 564 576 0,'0'0'25'0,"0"0"6"16,0 0-31-16,0 0 0 0,0 0 0 0,0 0 0 0,0 0 181 0,0 0 31 15,0 0 5-15,0 0 2 0,0 0-119 0,0 0-24 16,0 0-5-16,4-5-1 0,-4 5-31 0,0-10-7 15,-4 1 0-15,4 4-1 0,-4-5-8 0,0 6-2 16,0-6 0-16,-1 5 0 0,2-4-12 0,3 9-9 31,0 0 12-31,-4 0-12 0,-5 0 13 0,1 0-4 16,8 0-1-16,-8 4 0 0,-1 6 4 0,6-5 1 0,-9 0 0 0,3-1 0 0,1 6 3 0,0 0 0 16,4-1 0-16,4 6 0 0,0-1-16 0,0 0 0 15,-8-4 0-15,4 0 0 0,4 4 10 0,4-4-1 16,-4-10 0-16,0 0 0 15,0 9 2-15,0-9 0 0,8 15 0 0,-8-15 0 0,4 4 0 0,-4-4 0 16,8 10 0-16,-8-10 0 0,8 5-11 0,1 0 8 16,3 4-8-16,-12-9 8 0,0 0-8 0,8-9 0 15,0 4 0-15,-8 5 0 0,4-5 0 0,4 5-11 16,1 0 11-16,-2-5-8 0,2-4 8 0,-5-6 0 0,0 6-9 0,4 4 9 16,-4-10-68-16,-4 6-10 15,5-6-2-15,-5 6 0 0,0-1-62 0,3 1-13 16,-3-1-2-16,0 10-271 0,0 0-53 0</inkml:trace>
  <inkml:trace contextRef="#ctx0" brushRef="#br0" timeOffset="4670">1961 506 345 0,'0'0'31'0,"0"0"-31"0,0 0 0 0,0 0 0 16,0 0 107-16,0 0 15 15,0 0 3-15,0 0 1 0,0 0-23 16,0 0-5-16,0 0-1 0,0 0 0 0,0 0-51 0,0 0-10 0,0 0-3 0,8 5 0 16,-4 5 55-16,1-1 10 15,-5-9 2-15,0 0 1 0,3 10-43 0,2-1-9 0,-1 6-1 0,0 4-1 16,0-5 2-16,0 6 1 0,0-1 0 0,4-5 0 15,-8 1-5-15,4-6-1 0,-4 6 0 0,4-6 0 0,5 6-18 0,-9-6-4 16,0-9-1-16,0 0 0 0,0 0-10 0,3 0-3 16,6 0 0-16,-5 0 0 0,4 0-8 0,-4-5 0 15,0 1 0-15,1-6 0 0,-2 0 0 0,1 1 0 16,1-6 0-16,-2 1 8 0,-3 0-8 0,5-1 0 16,-5-4 0-16,0 5 8 0,0 4-8 0,4 0 0 15,0 1 0-15,-4 9 0 0,0 0 0 0,0 0 10 16,0-10-10-16,4 1 10 0,-4 9-27 0,0 0-6 15,0 0-1-15,0 0 0 16,0 0-64-16,0 0-14 0,0 0-2 0,0 0-482 16,0 0-96-1</inkml:trace>
  <inkml:trace contextRef="#ctx0" brushRef="#br0" timeOffset="4880">2280 756 576 0,'12'9'51'0,"-12"-9"-41"0,0 0-10 0,0 0 0 16,0 0 104-16,0 0 20 15,0 0 3-15,0 0 1 0,0 0-35 0,0 0-6 16,0 0-2-16,0 0 0 0,4-9-9 0,-4 9-1 0,8-10-1 0,-8 1 0 16,0-6-13-16,-4 1-2 0,0-1-1 0,0-4 0 15,-4 0-31-15,-1-5-7 0,1 5 0 0,1 0-1 16,2-5-11-16,1 9-8 0,-4-9 12 0,4 5-12 0,0 0 14 0,4 4-4 16,0 1-1-16,0 4 0 15,0 1-28-15,0 9-5 0,0-5-2 0,0 5-810 16</inkml:trace>
  <inkml:trace contextRef="#ctx0" brushRef="#br0" timeOffset="5051">2170 540 1566 0,'0'0'34'0,"8"5"7"0,-1-5 2 0,2 0 1 0,-1 0-35 0,9 0-9 0,-1 4 0 0,0 1 0 0,-12-10 145 16,8 5 27-16,1 0 6 0,3 0 1 0,-8-4-154 0,4 4-25 15,-4 4-16-15,5 1 3 16,-13-5 21-16,8 0 5 0,0-5 1 0,-8 5 0 0,0 0-14 0,0 0-10 16,9 0 2-16,-9 0-644 0,0 0-128 0</inkml:trace>
  <inkml:trace contextRef="#ctx0" brushRef="#br0" timeOffset="5395">2606 602 1497 0,'0'0'32'0,"0"0"8"0,0 0 0 0,0 0 4 0,0 0-36 0,4-9-8 0,1-1 0 0,-2-4 0 0,-3 14 53 0,4-10 9 16,1-4 2-16,-1 4 0 0,0-4 0 0,0-1 0 15,4 1 0-15,-4 4 0 0,4-4-8 0,-4-1 0 16,1-4-1-16,-2 5 0 0,6 4-37 0,-6-4-7 16,2-1-2-16,-1 1 0 0,0-1-9 0,0 6 0 15,0-6 0-15,0 6 0 0,0-1 0 0,-4 5 0 16,0 5 0-16,5-9 0 15,-5 4-100-15,0 5-23 0,0 0-4 0,0 0-1 0</inkml:trace>
  <inkml:trace contextRef="#ctx0" brushRef="#br0" timeOffset="5614">2622 252 1497 0,'0'0'32'0,"0"0"8"0,0 0 0 0,0 0 4 0,5 9-36 0,-1 1-8 0,-4-10 0 0,8 14 0 16,-4 10 53-16,0-14 9 0,4 4 2 0,0-4 0 16,0 4 0-16,1 1 0 0,-1-6 0 0,0 6 0 15,4 4 0-15,-3-5 0 0,-2 6 0 0,6-6 0 16,-1 0-52-16,-3 1-12 0,3-1 0 0,0-4 0 16,0 4-100-16,-4-9-22 0,0 5-5 15,4-10-1-15</inkml:trace>
  <inkml:trace contextRef="#ctx0" brushRef="#br0" timeOffset="5941">2933 84 403 0,'0'0'36'0,"0"0"-36"0,0 0 0 0,0 0 0 16,0 0 148-16,0 0 22 0,0 0 5 0,12 4 1 15,-12-4-90-15,0 0-18 0,0 0-3 0,4 0-1 16,-4 0 0-16,8 10 0 0,0-10 0 0,1 10 0 16,-1-1-51-16,-8-9-13 0,4 5 0 0,4 5 0 15,0-1 54-15,-4 10 8 0,1 1 2 0,-2-1 0 16,1 0 0-16,5 0 0 0,-9 5 0 15,4 0 0-15,0 0-64 0,0 0-13 0,-4-5-3 0,4 1 0 16,-4 4 26-16,0 0 5 0,-4-5 1 0,0-5 0 16,4 1-64-16,-4-6-13 0,0 1-3 15,4 0 0-15,0-10-51 16,0 0-10-16,-4 4-3 0,-1-4 0 0</inkml:trace>
  <inkml:trace contextRef="#ctx0" brushRef="#br0" timeOffset="6269">2892 16 806 0,'0'0'17'0,"0"0"4"0,4-4 1 0,9-1 2 0,-6 0-24 0,6 5 0 16,-1 0 0-16,4-5 0 0,-3 5 107 0,3 5 17 15,-4-5 3-15,8 10 1 0,-3-1 0 0,3 6 0 31,1-6 0-31,3 6 0 0,-4 4-52 0,1 0-9 16,-1-5-3-16,-3 6 0 0,-1 8-13 0,0-4-3 0,-4-9-1 16,1 4 0-16,-5 0-32 0,-4 0-7 0,0 1 0 0,-4-1-8 15,0 0 8-15,0 0-8 0,-8-4 0 0,4 4 0 16,-4 0 13-16,-1 0-4 0,-3-4-1 0,0 4 0 0,-5-5-8 0,2 1 0 16,-6-1 0-16,1 1 0 0,3-1-13 0,5-9-5 15,0 0-1-15,0-5 0 0,4-5 7 0,-1 5 2 0,9 0 0 16,0 0 0-1,0 0-71-15,0 0-15 0,0 0-2 0,9-10-460 16,3 1-92-16</inkml:trace>
  <inkml:trace contextRef="#ctx0" brushRef="#br0" timeOffset="6535">3373 607 1076 0,'0'0'48'0,"0"0"9"0,0 0-45 0,0 0-12 16,0 0 0-16,0-10 0 0,-3-4 96 0,3 4 16 0,0 10 4 0,0-9 1 0,0-10-34 0,0 9-7 16,0-9-2-16,0 9 0 15,0-4-30-15,0-1-7 0,0 6-1 0,0-1 0 0,3-4-21 0,2 9-5 16,-5-5-1-16,4 1 0 0,-4 9-9 0,4-10 0 15,-4 10 0-15,4-5-568 16,-4 5-116-16</inkml:trace>
  <inkml:trace contextRef="#ctx0" brushRef="#br0" timeOffset="6881">3488 573 1267 0,'0'0'56'0,"0"0"12"0,4 10-55 0,-4-10-13 0,0 0 0 0,0 14 0 15,4 1 105-15,-4-15 19 0,0 0 3 0,0 0 1 16,0 0-52-16,0 0-9 16,0 0-3-16,0 0 0 15,0 0-51-15,0 0-13 0,0 0 0 0,0 0 0 0,0 0 40 16,0 0 6-16,0 0 1 0,8-5 0 0,-8 5-24 0,5-14-5 0,-2-1-1 0,1 1 0 16,1-1-17-16,-1 1 0 0,-4 0 0 0,4 4 0 15,0-4-10-15,0-1-6 0,0 1 0 0,-4 9-1 16,8-5 27-16,-4 6 6 0,0-6 0 0,4 10 1 15,1-5-17-15,-1 5 0 0,-8 0 0 0,12-5 0 16,-4 5 0-16,4 0-9 0,-12 0 1 0,0 0 0 0,0 0 8 16,13 5 9-16,-5 5-1 0,4-1-8 0,-12-9 8 15,8 15-8-15,-3-1 0 0,2 1 0 0,-7-1 0 0,5-4 0 16,-5-10 0-16,0 14 0 0,0 0 34 0,-5 1 3 16,2-1 1-16,-1-4 0 15,4-5-61-15,0-5-12 0,0 0-2 0,0 0-1 31,0 0-118-31,-5 9-23 0,-3-9-5 0,4 0 0 0</inkml:trace>
  <inkml:trace contextRef="#ctx0" brushRef="#br0" timeOffset="7037">3378 160 1497 0,'0'0'32'0,"0"0"8"0,0 0 0 0,0 0 4 0,0 0-36 0,12 5-8 0,-8-10 0 0,-4 5 0 16,0 0 53-16,8 0 9 0,-8 0 2 0,0 0 0 16,0 0-52-16,8 0-12 0,-8 0 0 0,9 5 0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20.64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173 1176 806 0,'0'0'36'0,"0"0"7"0,0 0-35 0,0 0-8 0,0 0 0 0,0 0 0 16,0 0 53-16,0 15 9 0,0-6 2 0,0-9 0 15,0 0 51-15,0 0 10 0,-11 10 3 0,11-10 0 16,-6 9-52-16,-4-9-9 0,-1 5-3 0,0 0 0 16,0-5-51-16,0 5-13 0,11-5 0 0,-10-10 0 15,-1 1 0-15,0-6 0 0,-5-4 0 0,5 5 0 16,0-10 0-16,6-5 0 0,-6 5 0 0,6-5 0 0,-1-5 32 0,1 1 4 16,5-1 1-16,0-4 0 0,0-6-10 15,0 6-3-15,5-5 0 0,1-5 0 16,-1 5-4-16,6-1-2 0,0-4 0 0,-6 5 0 15,0-5-26-15,1 0-6 0,5 5-1 0,-1 0 0 16,1 9 15-16,0 0 0 0,0 1 0 0,0 4 0 0,-6-5 48 0,6 10 13 16,0 5 3-16,-1 0 0 15,-4 9-103-15,-1 1-20 0,-5 9-4 0,0 0-845 16</inkml:trace>
  <inkml:trace contextRef="#ctx0" brushRef="#br0" timeOffset="265">605 499 1267 0,'0'0'28'0,"0"0"5"0,0-9 2 0,0-6 1 0,-6 1-36 0,6-1 0 0,-5-9 0 0,5 5 0 15,-5-5 109-15,-1 0 15 0,6 0 4 0,-5 0 0 16,5 0-103-16,-6-5-25 0,1-4 0 0,0-1 0 16,5 5 56-16,-6 0 7 0,12 5 1 0,-12 0 0 15,6 0-52-15,6 5-12 0,-1 5 0 0,0-1 0 16,1 6 0-16,-6 9 0 0,0 0 0 0,0 0-868 16</inkml:trace>
  <inkml:trace contextRef="#ctx0" brushRef="#br0" timeOffset="627">648 1090 1497 0,'0'0'32'0,"0"0"8"0,0 0 0 0,0 0 4 0,0 0-36 0,11 5-8 15,-11-5 0-15,11 4 0 0,-11-4 53 0,10-4 9 16,-10 4 2-16,6-5 0 0,5 0 0 0,-6-5 0 16,-5 1 0-16,0-10 0 0,0-1-52 0,-5 6-12 15,-1-5 0-15,1-5 0 0,-1 0 0 0,-4 5 0 16,-7-1 0-16,1 1 0 0,0 5 0 0,0 4-12 16,0 5 3-16,5 0 0 0,-5 1 65 0,-1 4 14 0,7 9 2 0,-1-4 1 15,0 5-58-15,0 4-15 0,6 0 0 0,-1 1 0 16,17-1-48-16,-11 6-13 0,6-1-3 0,-1 0 0 15,0 0 103-15,1-4 20 0,5 4 4 0,-1-5 1 16,1-4-103-16,0 4-20 0,5 1-4 0,0-6-1 16,-10-4 103-16,10 5 20 0,-5-6 4 0,0 6 1 15,5 0-190-15,0-6-38 0,16 11-7 16,-5-6-1-16</inkml:trace>
  <inkml:trace contextRef="#ctx0" brushRef="#br0" timeOffset="862">1107 1267 1036 0,'0'0'46'0,"0"0"10"0,6-9-45 0,-1-1-11 16,0 5 0-16,1-9 0 0,5 4 104 0,-1-9 20 16,-4 0 3-16,5-5 1 0,-6-10-52 0,0 6-9 15,1-11-3-15,-1 1 0 16,-5-5 36-16,0-1 6 0,-5-4 2 0,5-5 0 0,-6 1-76 0,-4 4-16 15,-7-10-2-15,7 5-1 0,-7 0-5 0,1 1 0 16,0-1-8-16,5-5 12 0,-5 10-12 0,5 0 0 0,-5 0 0 0,5 5 0 31,0 4-100-31,6 6-22 0,0 4-5 0,-1 5-1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03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 18 630 0,'-15'20'28'0,"15"-20"5"0,0 0-33 0,0 0 0 16,0 0 0-16,0 0 0 0,0 0 97 0,0 0 13 15,-15 0 2-15,15 0 1 0,0 0-31 0,0 0-6 16,0 0-2-16,0 0 0 0,0 0-16 0,0 0-3 16,0 0-1-16,0 0 0 0,0 0-22 0,0 0-4 15,0 0 0-15,0 0-1 0,0 0-6 0,0 0-1 0,0 0 0 0,0 0 0 16,0 0-7-16,0 0-1 0,0 0-1 0,0 0 0 15,0 0 4-15,0 0 1 0,0 0 0 0,0 0 0 16,0 0 2-16,0 0 1 16,0 0 0-16,0 0 0 0,0 0-2 0,0 0 0 15,23 4 0-15,-23-4 0 0,0 0-6 0,0 0-2 0,-16 0 0 16,16 0 0-16,0 0-9 0,0 0 0 0,32 0 0 0,-32 0 8 16,-9-9-8-16,2 4 12 0,7 5-12 0,-16-5 12 15,9 0-12-15,7 5 0 0,0 0 0 0,-8-9 0 16,8 9 10-16,-7-5-10 0,-9 5 12 0,1 0-12 15,15 0 11-15,0 0-11 0,0 0 10 0,0 0-10 16,0 0 12-16,0 0-4 0,0 0-8 0,0 0 12 0,0 0-24 16,0 0-4-16,0 10-2 0,0-6 0 15,-7 6 39-15,7 0 8 0,-9-1 2 0,18 1 0 16,13-1-50-16,-15 1-9 0,-14 0-3 0,7-10 0 0,0 0 59 0,0 0 12 16,0 0 3-16,0 0 0 0,0 0-28 0,16 9-6 15,22-4-1-15,-22-5 0 0,-16 0 4 0,0 0 1 16,0 0 0-16,0 0 0 0,0 0-13 0,0 0 0 15,0 0 0-15,0 0 0 0,0-5 0 0,0 5 0 16,0-9-9-16,0 9 9 0,7-10 0 0,-7 10-9 16,-7-5 9-16,7 5 0 0,14-9 0 0,-14 9 0 15,0 0 12-15,0 0-4 0,0 0-8 0,0 0 0 16,24 0 0-16,-24 0 0 16,-16 0-95-16,-6 4-20 0,6-4-4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14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87 807 741 0,'0'0'16'0,"0"0"3"0,0 0 1 0,0 0 2 0,0 0-22 0,0 0 0 16,0 0 0-16,0 0 0 16,0 0 47-16,0 0 5 0,0 0 0 0,0 0 1 0,0 0-5 0,0 0 0 15,0 0-1-15,0 0 0 0,0 0-5 0,0 0-1 16,0 0 0-16,0-10 0 0,0 10-29 0,0 0-12 15,0 0 11-15,0 0-11 0,0 0 38 0,0 0 2 16,0 0 0-16,0 0 0 0,0-14-11 0,0 14-1 0,0 0-1 0,0 0 0 31,0 0 13-31,0 0 4 0,0 0 0 0,0 0 0 16,0 0-22-16,0 0-4 0,0 0-1 0,0 0 0 0,0 0 39 0,0 0 8 16,0 0 2-16,0 0 0 0,0 0-54 0,0 0-12 15,0 9 0-15,0-9 0 0,0 0 20 0,0 0 8 0,0 0 0 16,0 0 1-16,-4 10-20 0,4-10-9 0,-4 0 8 15,4 0-8-15,-4 5 0 0,4-5 8 0,-5 9-8 0,2-4 0 16,3 5 28-16,0-1 1 0,-4 1 0 0,4-1 0 16,0 6-29-16,0-6-8 0,-5 1-1 0,5 0 0 15,-4 4 24-15,0 5 5 0,4 5 0 0,0 0 1 16,-4-9 5-16,4-1 1 0,0 5 0 0,-4 5 0 16,4-5-2-16,-4 6 0 15,4-6 0-15,0 5 0 0,0 0-25 0,-4 0 0 0,4 0 0 0,0 0 0 16,0 0 56-16,0-5 7 0,0 5 1 0,-5 0 0 15,5-5-72-15,0 0-15 0,0 1-2 0,0-1-1 0,0 0 26 16,-3 5 0-16,3-5 0 0,0 5 0 0,0-9 8 0,-4-1-8 16,4 0 8-1,0 1-8-15,-5-1 0 0,5 1 8 0,0-1-8 16,0 1 0-16,-3-1 0 0,3 0 9 0,-5-9-9 0,5 5 0 0,0-1 9 0,0-9-9 16,0 10 0-16,0-10 9 0,-4 14-9 0,4-14 0 15,0 0 0-15,0 10 0 0,0-10 0 0,-4 14 0 16,4 6 0-16,0-11 0 0,0-9 0 0,0 0 0 15,0 0 0-15,0 0 0 0,0 0 0 0,0 0 15 16,0 0-1-16,0 0 0 0,0-14-27 0,0-1-6 16,0 6-1-16,0 9 0 0,0 0 20 0,0-10 0 0,0 10-8 15,4-14 8-15,-4-5 14 0,4 4 6 0,-4-4 2 0,5 5 0 16,-2-1-35-16,-3 1-7 0,5-1-2 16,-1 6 0-16,-4-6 22 0,3 6 0 0,2-11 0 0,3 6 0 15,-4 4 0-15,0-4 0 0,0 4 0 0,5 6 0 16,-9 4 0-16,4-5 0 0,4-5 0 0,-4 1 0 15,0-1 0-15,4 5 8 16,-4 0-8-16,5 1 0 0,-2-1 8 0,1 0-8 0,-3 5 0 0,7-5 8 0,-4 5-8 16,-4 0 0-1,8 5 0-15,-3-5 0 0,-6-5 0 0,6 5 0 16,3 5 0-16,-4-5 0 0,-3 0 0 0,2 0 8 0,-7 0-8 0,8 0 0 16,1 5 14-16,-1 0-2 0,0-1-1 0,0 1 0 15,-4 0-11-15,5 5 0 0,-5 4-10 0,4-4 10 16,-8-10 0-16,0 9 0 0,4 6 0 0,-4-1 10 15,4 0-10-15,4 6 0 0,0 4 0 0,-8-5 0 0,5-5 0 16,-5 1 0-16,0-1 0 0,3 5 0 0,-3-4 0 16,4 4 0-16,4 5 0 0,-3 0 0 0,-5-10 0 15,4 1 0-15,-4 4 0 0,0-5 0 0,0-14 0 0,0 0 0 16,0 0 0-16,4 10 0 0,-4-10 0 0,0 0 0 16,0 0 0-16,4 19 0 15,-4-4 0-15,0-15 0 0,0 0 0 0,0 0 0 0,0 0 0 0,0 0 0 16,0 0 0-16,0 0-783 15,0 0-158-15</inkml:trace>
  <inkml:trace contextRef="#ctx0" brushRef="#br0" timeOffset="1205">564 778 1036 0,'0'0'23'0,"0"0"5"0,0 0 0 0,0 0 1 0,0 0-29 0,0 0 0 0,0 0 0 0,0 0 0 16,0 0 57-16,0 0 6 0,0 0 1 0,0 0 0 15,0 0 0-15,0 0 0 0,0 0 0 0,0 0 0 0,0 0 0 16,0 0 0-16,0 0 0 0,0 0 0 0,0 0-52 0,0 0-12 31,0 0 0-31,0 0 0 0,-3-10 54 0,3 10 8 0,0 0 2 0,0 0 0 0,-5-14-52 0,1 4-12 16,0-4 0-16,-4 4 0 0,4-4 54 0,4 4 8 15,0 10 2-15,-4-5 0 0,-1-9-52 0,2 4-12 32,3-9 0-32,-4 5 0 0,4-5 0 0,-5 4 0 15,5 15 0-15,0-14 0 0,0-6 0 0,-3 1 0 16,3 0 0-16,0 5 0 0,3-6 0 0,-3 6 0 0,5-5 0 0,-5 4 0 0,0 1 0 0,4 4 0 16,-4-4 0-16,0 4 0 0,3-4 0 0,-3 9 0 15,0 5 0-15,5-9 0 0,-1-1 0 0,-4 5 0 16,0-4 0-16,4-1 0 0,-4 10 0 0,0 0 0 15,0 0 0-15,4-10 0 0,0 6 0 0,-4 4 0 16,4-10 0-16,-4 10 0 0,0 0 0 0,0 0 0 0,0 0 0 16,9-5 0-16,-9 5 0 0,0 0 0 15,3-9 0-15,-3 9 0 16,0 0-48-16,0 0-13 0,0 0-3 0,0 0-546 0,0 0-110 0</inkml:trace>
  <inkml:trace contextRef="#ctx0" brushRef="#br0" timeOffset="1862">719 643 1267 0,'0'0'28'0,"0"0"5"0,0 0 2 0,0 0 1 0,0 0-36 0,0 0 0 16,0 0 0-16,0 0 0 0,0 0 0 0,0 0 0 16,0 0 0-16,0 0 0 15,0 0 58-15,0 0 5 0,0 0 1 0,0 0 0 16,0 0 0-16,0 0 0 0,0 0 0 0,0 0 0 0,0 0 0 0,0 0 0 15,0 0 0-15,0 0 0 0,0 0-52 0,0 0-12 16,9-9 0-16,-5 4 0 0,0-5 60 0,0 1 8 16,0-1 3-16,0 0 0 15,4 6-63-15,-4-6-8 0,5 0-9 0,-5 1 9 16,0-6 44-16,0 6 16 0,0-1 3 0,0 1 1 0,4 4-52 0,-4-5-12 0,4-9 0 0,-3 5 0 16,-1-1 0-16,-1 1 0 0,2-1 0 0,-1 1 0 15,0 0 0-15,0-1 0 0,4 1 0 0,1-5 0 16,-9 4 0-16,3 6 0 0,6-1 0 0,-5 0 0 15,-4 10 0-15,4-9 0 0,-4-15 8 0,0 9-8 16,0 11 0-16,0 4 0 0,0 0 0 0,0 0 0 16,-4-10 0-16,4 10 0 15,-9 0 11-15,5 0-11 16,-4 5 0-16,0 0 0 0,4 9 0 0,-4-4-12 0,4-1 12 0,-4 6 0 0,4-6 0 0,-1 6 0 0,-3-1 0 0,4 0 0 16,0 1 0-16,0-1 0 0,0 1 0 0,4-1 0 15,0 0 0-15,0 6 0 0,4-6 0 0,0 0 0 16,0 1 0-16,5-1 0 0,-1-4 48 0,-4-1 13 15,4 1 3-15,4 0 0 16,-4-1-52-16,1 6-12 16,-2-6 0-16,6 1 0 0,-5-1 0 0,4-4 0 15,-12-5 0-15,8 5 0 0,0 0 0 0,4-5 0 16,-12 0 0-16,0 0 0 0,0 0 0 0,0 0 0 0,0 0 0 0,0 0 0 16,0 0-100-16,0 0-22 0,0 0-5 0,9 5-581 15,-1 4-116-15</inkml:trace>
  <inkml:trace contextRef="#ctx0" brushRef="#br0" timeOffset="2220">1071 682 1173 0,'0'0'52'0,"0"0"11"0,0 0-51 0,0 0-12 0,0 0 0 0,0 0 0 16,0 0 98-16,0 0 17 15,0 0 3-15,0 0 1 0,8-5-16 0,0-5-3 16,-8 10-1-16,8-9 0 0,-3-6-51 0,2 11-11 0,1-6-1 0,-8 10-1 16,5-14-5-16,-1-1-1 0,4-4 0 0,-4-5 0 15,0 5-29-15,0-1 0 0,-4 1 0 0,0-5 0 16,5 0 0-16,-5 5 0 0,0 5 0 0,0-6 0 15,0-8 0-15,-5-1 0 0,5 5 0 0,-4-5 0 0,0 0 0 16,0 0 0-16,0 5 0 0,0 0 0 0,0 0 33 16,-1 0 1-1,-3 10 0-15,4-1 0 0,-4-4-3 0,4 5-1 0,-4-1 0 0,4 6 0 16,0-6-75-16,0 1-15 0,-1 4-4 16,1 6 0-16,1-1-102 0,3 5-21 0,-5 0-4 0,5 0-1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29.5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 2608 230 0,'0'0'20'0,"0"0"-20"15,0 0 0-15,0 0 0 0,0 0 60 0,0 0 8 16,0 0 2-16,0 0 0 0,0 0-50 0,0 0-11 16,-4 0-1-16,4 0-8 0,0 0 51 0,0 0 3 15,0 0 1-15,0 0 0 0,0 0 19 0,0 0 4 16,0 0 1-16,0 0 0 0,0 0 3 0,0 0 1 16,-4 5 0-16,4-5 0 0,0 0-5 0,-4 10-1 15,4-10 0-15,0 0 0 0,0 0-25 0,0 0-6 16,-4 4-1-16,4-4 0 0,-5 10-4 0,5-10-1 15,0 0 0-15,0 0 0 0,5 10-15 0,-5-10-3 16,0 0-1-16,0 0 0 0,0 0-21 0,0 0 9 16,0 0-9-16,0 0 0 0,0 0 0 0,0 0 0 15,0 0 0-15,0 0 0 0,0 0 41 0,0 0 2 0,0 0 0 16,0 0 0-16,0 0-10 0,0 0-1 0,0 0-1 16,4-5 0-16,-4 5 3 0,0 0 1 0,8-10 0 0,-8 10 0 15,0 0-11-15,4-9-3 0,-4 9 0 0,13-5 0 16,-13 5 0-16,0 0 0 0,0 0 0 0,7-10 0 15,-7 10-6-15,0 0-2 0,9-9 0 0,-9 9 0 16,12-10-1-16,-8 0 0 0,5 1 0 0,-6 4 0 16,-3 5 4-16,0 0 0 0,0 0 0 0,12-10 0 15,-7-4-16-15,7-1 0 0,-4 1 0 0,-8 14 0 16,0 0 0-16,0 0 0 0,8-14 0 0,0-1 0 16,1 6 0-16,-1-1 0 0,-8 10 0 0,0 0 0 0,0 0 0 0,0 0 0 15,8-19 0-15,0 4 0 0,0 6 54 0,-8 9 8 16,0 0 2-16,0 0 0 0,12-10-52 0,-4 1-12 15,1-6 0-15,-9 15 0 0,0 0 0 0,8-5 0 16,0-9 0-16,0 0 0 0,0 4 0 0,1 0 0 16,-6-4 0-16,6 9 0 0,-1-4 0 0,-8 9 0 0,0 0 0 15,12 0 0-15,-4-10 0 0,1 5 0 0,-9 5 0 16,8-5 0-16,0-9 0 0,0 9 0 0,-8 5 0 0,13-5 0 16,-6 1 0-16,2-6 0 0,-1-4 0 0,0-1 0 15,-4 6 0-15,4 4 0 0,-8 5 0 0,9-5 0 16,-1-9 0-16,-1 9 0 0,-2 0 0 0,3 0 0 15,0-4 0-15,0-1 0 0,0 15 0 0,-8-5 0 16,4-10 0-16,5 1 0 0,-5-1 0 16,-4 10 0-16,8-10 54 0,-8 10 8 15,0 0 2-15,8-4 0 0,0-6-52 0,1 0-12 16,3 6 0-16,-4-1 0 0,0-5 0 0,0 5 0 16,0 5 0-16,0 0 0 15,-8 0-19-15,4-5-6 0,5-4-2 0,-1-1 0 0,0 5 27 0,-4 1 0 16,1-6 0-16,2 5 0 0,1-4 0 0,-3 4 0 0,-1-5 8 0,-1 5-8 15,6-4 0-15,-5 4 9 0,4 0-9 0,-4 0 0 16,-4 5 10-16,9-4-10 0,-5-6 8 0,-1 5-8 16,2 0 8-16,-1-4-8 0,4 4 0 0,-4 0 8 15,-4 5-8-15,8-5 0 0,0-4 9 0,1 4-9 16,-6 0 0-16,-3 5 0 0,9-9 0 0,-5 4 8 16,4-5-8-16,0 10 0 0,-8 0 0 0,5-9 0 0,2-1 0 15,-7 10 0-15,0 0 0 0,5 0 8 0,3-10-8 16,-4 6 11-16,-4 4-11 0,8-5 12 0,-8 5-12 0,4-10 0 15,0 1 0-15,0 4-11 0,-4 5 11 0,4-5 0 16,1 0 8-16,-5 5-8 0,0 0 0 0,8-5 0 16,-1 1 0-16,2-1 0 0,-5 0 0 0,0 0 0 15,-4 5 0-15,8-5 0 0,-4 1 0 0,-4 4 0 16,8 4 0-16,-4-4 0 0,5-4 0 0,-5 4 0 16,4 0 0-16,-4-10 0 0,4-4 0 0,-4 4 0 15,0 5 0-15,1 0 0 0,-2 1 0 0,2-6 0 16,-1 5 0-16,-1-4 0 0,2 4 0 0,3 0 0 15,-8 5 0-15,4 0 0 16,0 0 0-16,4-5 0 0,-3 0 0 0,2 5 0 0,-2-9 0 0,3 4 0 0,-4 5 0 0,4 0 0 16,1-14 0-16,-6 4 0 0,1 5 0 15,4-4 0-15,-3 4 0 0,2 0 0 0,-2-5 0 0,-1 15 0 16,0 5 16-16,0 4 0 0,0-9-1 0,0 0 0 16,0-5-24-16,4 5-5 0,-3-5-1 0,3 0 0 15,-4 0 27-15,4-5 6 0,-4 0 1 0,5 0 0 16,-1 0-19-16,-4 1 0 0,4-6 8 0,0 5-8 15,0-4-13-15,0 4-7 0,-3 0 0 0,2-5-1 0,2 5 35 16,-1-4 7-16,-4 4 2 0,4-5 0 0,0 1-23 0,-4 4 0 16,-4 5 0-16,0-10 8 15,5 6-8-15,-2-6 0 0,2 0 0 0,-1 6 0 16,-1-20 0-16,6 4 9 0,-1 1-9 0,0 5 0 0,-4 4 8 16,1 1-8-16,2-1 0 0,2 5 0 0,-5-9 9 15,4 4-9-15,4 1 0 0,-4 4 9 0,-8 5-9 0,5 0 0 16,3-15 0-16,-1 6 8 15,2 4-8-15,-5-9 0 0,4 9 0 0,0 0 0 0,-3 0 0 0,2-4 0 16,-2 4 0-16,-1-5 0 0,4 5 0 0,-4-4 8 16,0-1-8-16,4 1 0 0,-4 9 0 0,0-5 0 15,1-5 8-15,-2 5-8 0,2-4 0 0,-1 4 0 16,0 0 0-16,0-4 0 0,0 4 0 0,0-5 0 16,0 10 8-16,4-9-8 0,-4-1 0 0,1 5 0 15,-2 0 0-15,6-9 0 0,-5 9 0 0,0-4 0 16,0 9 0-16,4-10 8 0,-4 5-8 0,4-5 0 15,-3 1 0-15,-1 4 0 0,4 5 0 0,0 0 0 0,-8 0 0 16,4-10 0-16,4-4 0 0,-4 0 0 0,1 4 0 16,-2 0 0-16,1 1 0 0,4-1 0 15,-3 5 0-15,-1 1 0 0,4-11 0 0,-4 6 8 16,4-1-8-16,1 0 0 0,-1 1 0 0,-1-1 0 0,2-4 0 0,-1 4 0 16,0 5 0-16,-4 1 0 0,4-6 8 0,1 0-8 15,-1 10 0-15,0-9 0 0,0-1 0 0,0 5 0 16,4 5 0-16,-3-4 0 0,-1-11 0 0,0 1 0 15,0-1 18-15,0 1-2 0,0 4 0 0,-4 6 0 16,1 4-16-16,3 4 0 0,-4 6 0 0,0-10 0 16,0 0 0-16,4 0-16 0,-4 0 4 0,5-10 0 15,-1 6 12-15,0-6 0 0,0 0 0 0,0 1 0 16,0-1 0-16,4 1 0 0,-3-1 0 0,3 0 0 0,0 1 0 16,-4-6 0-16,1 6 0 0,-1-1 0 0,4-4 0 15,-4 4 0-15,-4-4 0 0,4 4 0 0,1-4 0 16,-1-1 0-16,0 6 0 0,-4-1 0 15,4 0 0-15,-4 6 0 0,4-1 0 0,-4-5 0 0,1 1 8 0,2-1-8 16,-2 0 0-16,3 1 0 0,-4 4 0 0,0-5 0 16,0 1 0-16,5 4 0 0,-6-5 0 15,-3 10 0-15,4-4 0 0,4-6 0 0,-8 10 0 16,5-5 0-16,3-4 0 0,-4 9 0 0,4-15 0 0,-8 15 0 16,4 0 0-16,0-9 0 0,4 4 0 0,-3 0 0 15,-1-5 0-15,-1 1 0 0,6-1 0 0,-5 1 0 16,4-1 0-16,-4 5 0 0,0-4 8 0,4 4-8 15,-3-5 0-15,-1 5 0 16,0 1 0-16,0-1 0 0,0-5 0 0,-4 10 0 0,0 0 0 0,0 0 0 16,8 0 0-16,-4-9 0 0,4 4 0 0,-3 0 0 15,2-9 0-15,-2 9 0 0,3 0 0 0,-4 5 0 16,4-14 0-16,-4 9 0 0,4-5 0 0,1 5 0 0,-6 1 0 16,2-6 0-16,3 5 0 0,-4 0 0 0,4 1 0 0,0-1 0 15,-4-5 0-15,-4 10 0 0,4 0 0 16,5-5 0-16,-6 1 0 0,6-1 0 0,-5-5 0 0,-4 10 0 15,4-5 11-15,4 1-11 0,-4-1 10 0,1-5-10 16,-5 10 0-16,3-5 0 0,1 5-8 0,1 0 8 16,3-14 0-16,-8 14 0 15,4-5 0-15,-4 5 0 0,8 0 0 0,-8 0 0 0,4-5 0 16,0 5 0-16,0-14 0 0,-4 14 0 0,0 0 0 0,0 0 0 16,0 0 0-16,4-10 0 0,-4 10 0 0,0 0 0 15,-4 0 0-15,4 0-8 0,0-14 8 0,0 14 0 16,-8-5 0-16,4 0 0 0,-4 0 0 0,-4-4 0 0,3-1-8 15,-7 1 8-15,0-1 0 16,-1 0 0-16,-3 6-8 0,-1 4 8 0,1 4 0 0,4-4 0 0,-4 5 0 0,3-5 0 16,1 5 0-16,0-10 0 0,-5 5 0 15,5 5 0-15,4 0 0 0,-1 0 0 16,5-5 0-16,-4 0 0 0,-1 4 0 0,1-4 0 0,0 0 0 0,8 0 0 16,-4 5 0-16,8-5 0 0,-5-5 8 0,2 5-8 15,3 0 0-15,0 0 9 0,0 0-9 0,0 0 0 16,0 0 9-16,0 0-9 0,0 0 0 0,0 0 8 15,0 0-8-15,0 0 0 0,12 10 0 0,-12-10 8 0,12 0-8 16,-12 0 0-16,16 0 0 0,1 0 8 0,-5 0-8 16,4-5 0-16,-3 5 0 0,3 0 8 15,-4-5-8-15,1 5 0 0,-1 0 0 0,4 0 0 16,-4 0 0-16,4 0 8 0,1 0-8 0,-5 0 0 16,5 0 0-16,3 0 0 0,-4 0 0 0,-3 0 0 0,-1-9 0 15,0-1 0-15,0 5 0 0,0 1 0 0,1 4 0 16,-1 0 8-16,0 4-8 0,-4-4 0 0,5 0 0 0,-13 0 0 15,8 5 0-15,-4 5 0 0,4-1 0 0,-4 1 0 16,-4-10 0-16,4 10 0 0,-4-10 0 0,4 9 0 16,-4-9 0-16,0 0 0 0,5 10 0 0,-2 4 0 15,-3-14 0-15,4 10 0 0,-4 4 0 0,0-9-8 16,-4 5 8-16,1-1 0 0,-2 1 0 0,1 4 0 16,-4-4 0-16,0 4 0 0,-1 6 0 0,2-6 0 0,-2-4 0 15,5 4 0-15,-4 0 0 0,0 1 0 16,0 4 0-16,4-14 0 0,-4 9 0 0,3 1 8 0,1-6-8 15,1 1 0-15,3-10 0 0,-5 14 0 0,5-4 0 0,0-10 0 16,0 0 0-16,0 0 8 0,0 0-8 0,0 0 0 16,0 0 0-16,0 0 0 15,0 0 0-15,0 0 0 0,0 0 0 0,0 0 0 0,0 0 0 0,0 0 0 16,0 0 0-16,0 0 0 0,0 0 0 0,0 0 0 16,0 0 0-16,0 0 0 0,0 0-23 0,0 0 1 15,0 0 0-15,0 0 0 16,0 0-126-16,0 0-24 0,0 0-6 0,0 0-690 15,-4-10-139-15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3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8 135 288 0,'0'0'12'0,"0"0"4"0,0 0-16 0,0 0 0 15,0 0 0-15,0 0 0 0,0 0 169 0,0 0 31 16,0 0 7-16,0 0 1 0,0 0-130 0,0 0-26 15,0 0-4-15,0 0-2 0,0 0 2 0,0 0 1 0,0 0 0 0,0 0 0 16,0 0-1-16,0 0 0 0,-4 5 0 16,4-5 0-1,0 0-2-15,-4 4-1 0,4-4 0 0,0 0 0 16,0 0-33-16,0 0-12 0,0 0 9 0,0 0-9 0,0 0 46 0,0 0 4 0,0 0 1 0,0 0 0 16,0 0-33-16,0 0-6 0,0 0-2 0,0 0 0 15,0 0-1-15,0 0 0 16,0 0 0-16,0 0 0 0,0 0 0 0,0 0 0 0,0 0 0 0,0 0 0 15,0 0-19-15,0 0-4 0,0 0-1 0,0 0 0 0,0 0 34 16,0 0 6-16,0 0 2 0,8-4 0 0,-4-6-15 0,-4 10-4 31,0 0 0-31,8-10 0 0,-8 10-8 0,4-9 12 0,1-1-12 0,-5 10 12 0,0 0-12 0,0 0 0 16,0 0 0-16,7 0 8 16,6-5-40-16,-13 5-9 0,4-9-2 0,-4 9 0 0,8-5 71 0,-4 0 13 31,4-4 3-31,-4 4 1 0,-4 5-34 0,0 0-11 15,0 0 0-15,8-5 0 0,1 0 0 0,-6-4 0 16,-3 9 0-16,9-5 0 0,-5 0 20 0,-4 5-2 16,4-5-1-16,-4 5 0 0,0 0-27 0,0 0-6 0,0 0 0 15,8-5-1-15,-8 5 17 0,0 0 0 16,4-4 0-16,-4 4 0 0,0 0 0 0,0 0 0 0,9-5 0 0,-9 5 0 0,0 0 0 0,0 0 0 16,0 0 0-16,0 0 0 0,0 0 0 0,0 0 0 15,0 0 0-15,0 0 0 0,0 0 10 0,0 0 6 16,0 0 0-16,0 0 1 0,0 0-25 0,8-5-6 0,-4-5-1 15,-4 10 0-15,0 0 15 0,0 0 0 0,8 0 0 16,-8 0 0 0,0 0 0-16,0 0 0 0,0 0 0 0,0 0 0 0,0 0 0 0,0 0 0 0,4 0 0 0,-4 0 0 31,0 0 0-31,0 0 0 0,8 5 0 0,-3 0 0 0,-2 5 0 0,-3-10 0 0,0 0 0 0,0 0 0 16,0 0 0-16,0 0 0 0,0 0 0 0,0 0 0 15,0 0 0-15,0 0 0 0,0 0 0 0,0 0 0 0,0 0 14 0,0 0-1 16,0 0 0-16,0 0 0 15,0 0-13-15,0 0 0 16,0 0 0-16,0 0 0 0,0 0 0 0,0 0-18 16,0 0 4-16,0 0 1 0,0 0 13 0,0 0 0 15,0 0 0-15,0 0 0 0,0 0 0 0,0 0 0 16,0 0 0-16,0 0 0 0,0 0 0 0,0 0 0 0,0 0 0 0,0 0 0 0,0 0 0 16,0 0 0-16,-3-5 0 0,3 5 0 0,0 0 0 15,0 0 0 1,0 0 0-16,0 0 0 0,0 0 0 0,0 0 0 0,0 0 0 0,0 0 0 0,0 0 0 0,0 0 0 15,0 0 0-15,0 0 0 0,0 0 0 0,0 0 0 32,-9-5-8-32,9 5 8 0,0 0-16 0,0 0 0 0,0 0 0 0,0 0 0 15,0 0-12-15,0 0-2 0,0 0-1 0,0 0 0 0,0 0 7 0,0 0 2 16,0 0 0-16,0 0 0 0,-4-5 22 0,4 5-11 16,0 0 11-1,0 0-8-15,0 0 8 0,0 0 0 0,0 0 0 0,0 0 0 0,0 0 0 0,0 0 0 16,0 0 0-16,0 0-8 15,0 0-120-15,0 0-24 0,0 0-5 0,0 0-1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9.4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0 466 831 0,'0'0'36'0,"0"0"9"0,0 0-36 0,0 0-9 16,0 0 0-16,0 0 0 0,0 0 99 0,0 0 17 15,0 0 4-15,0 0 1 0,0 0-58 0,8-5-12 16,-4 0-3-16,0 0 0 0,4 5 11 0,-3-5 1 0,2 5 1 0,-2-9 0 0,-1-1-13 0,0 1-4 16,-4-1 0-16,4 0 0 15,-4 5-4-15,4 1 0 0,0-6-1 0,0 5 0 0,1-4-39 0,-2 4-10 16,1-5-1-16,1 5 0 0,-2 1 11 0,-3 4 0 15,0 0 0-15,5-5 0 0,-1-5 8 0,-1 10-8 16,6-9 8-16,-9 9-8 0,4-5 8 0,0 0-8 31,-4 5 10-31,4-5-10 0,4 0 0 0,-8 5 0 16,5-4 0-16,-1 4 0 0,-1-10 0 0,6 10 0 16,-5 0 0-16,4-5 0 0,-4 0 0 0,0 1 0 0,4 4 0 0,-4-5 0 15,1 5 8-15,-2-5-8 0,6 5 0 0,-5 0 0 16,0-5 8-16,-4 5-8 0,0 0 0 0,0 0 0 15,4 0 0-15,-4 0 0 0,0 0 0 0,0 0 0 16,0 0 0-16,0 0 0 0,0 0 0 0,0 0 0 16,0 0 16-16,0 0 11 0,0 0 1 0,0 0 1 15,0 0-12-15,0 0-2 0,0 0-1 0,0 0 0 16,0 10 2-16,0-1 0 0,0 6 0 0,0-1 0 16,0 1-1-16,0-1 0 0,0-4 0 0,-4 4 0 0,4 5-15 15,4-4-13-15,-4-1 2 0,0 1 1 0,4-1 10 0,-4 0 0 16,4 1 0-16,-4-1 0 0,0 1 19 0,4-1 5 15,-4-14 2-15,4 10 0 0,-4-10-18 0,4 9-8 16,-4 1 0-16,0-10 8 16,0 0-29-16,5 9-7 0,-1-4 0 0,4 0-1 0,-8-5 29 0,4 5 0 15,-4-5 0-15,4 5 0 0,4-1 0 0,-8-4 0 16,0 0 0-16,0-4 0 0,4-1 20 0,-4 5 9 16,4-5 3-16,1 0 0 0,3 5-32 0,-1-5 0 15,-2-9 0-15,-1 4 0 0,-4-4 0 0,4 4 0 0,0 6 0 16,0-1 0-1,0-10-22-15,0 11-7 0,4-6-2 0,-8 0 0 0,4 6 50 0,-4 4 9 0,0 0 3 0,0 0 0 16,0-10-31-16,5 0 0 0,-5 10 0 0,4-4 0 16,-4 4 0-16,0 0 8 15,0 0-8-15,0 0 0 0,0 0 0 0,0 0 8 0,8-5-8 0,-8 5 0 16,0 0 10-16,0 0-10 0,0 0 10 0,0 0-10 0,8 5 25 0,-4-1-1 16,-4-4 0-16,0 0 0 0,8 5-24 0,-4 5-19 0,4-1 3 15,1 6 1-15,-6-6 24 0,2 6 5 16,-1-10 1-16,4-1 0 0,-8-4-15 0,8 10 0 0,1 4 0 0,3-4 0 15,-4 0 0-15,0-6 0 0,-8-4 0 0,4 5 0 16,8 0 0-16,-8 0 0 0,-4-5 0 0,0 0 0 31,13 9 0-31,-13-9 0 0,0 0 0 0,7-4 0 16,-2 4-172-16,-5 0-38 0,4-10-7 16,-4 0-2-16</inkml:trace>
  <inkml:trace contextRef="#ctx0" brushRef="#br0" timeOffset="563">216 115 1076 0,'0'0'24'0,"0"0"4"0,0 0 2 0,0 0 0 0,0 0-30 0,0 0 0 0,0 0 0 0,0 0 0 16,0 0 76-16,0 0 8 0,0 0 3 0,0 0 0 15,0 0 5-15,0 0 2 0,0 0 0 0,0 0 0 16,0 0-49-16,0 0-9 0,0 0-3 0,8 0 0 16,1-5-1-16,-1 5-1 0,0-5 0 0,4 10 0 0,-12-5 24 0,0 0 5 31,13 10 0-31,-1-5 1 0,0-1-19 0,-12-4-4 0,16 10-1 0,-4-5 0 16,1-10-9-16,-1-5-1 0,4 6-1 0,-4-1 0 0,0 0-8 0,-12 5-2 0,13 0 0 0,-1 0 0 15,0-5-16-15,-12 5-16 0,9-5 4 0,-9 5 0 16,0 0 12-16,0 0 0 0,0 0 0 0,0 0 0 15,0 0 0-15,0 0 0 0,0 0 0 0,0-4 0 0,0-6 0 32,-5 0 0-32,1 6 0 0,1-6 0 0,-2 5 0 15,1 0 0-15,-4-4 0 0,4 4 0 0,0-5 0 16,0 10 0-16,-4 5 0 0,4 0 0 0,-4-5 20 16,8 0 8-16,0 0 0 0,-9-10 1 0,1-4-29 0,4 9 8 15,4 5-8-15,0 0 0 16,-4-9-21-16,0 4-7 0,4 5-2 0,0 0 0 15,0 0-27-15,0 0-6 0,0 0-1 0,0 0 0 16,0 0-153-16,0 0-31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2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3145 633 0,'0'0'56'0,"0"0"-44"0,0 0-12 0,0 0 0 0,0 0 81 0,0 0 15 15,0 0 2-15,0 0 1 0,0 0 4 0,0 0 1 16,0 0 0-16,0 0 0 0,0 0-39 0,0 0-7 15,0 0-2-15,0 0 0 0,0 0-24 0,0 0-4 16,8-5-2-16,1-4 0 0,-6 4 9 0,-3 5 1 16,5-10 1-16,-1 1 0 15,-4-1-13-15,0 10-2 0,4-14-1 0,0 4 0 0,0 1 19 16,0-6 3-16,0 1 1 0,1 4 0 0,-2-4-44 0,1 4-22 16,1-4 2-16,3-1 1 0,-4 1 56 0,0-1 11 15,4 1 3-15,-4 0 0 0,5-1-9 0,-5 1-2 16,-1-1 0-16,6 1 0 0,-5 0-22 15,4-6-5-15,-4 6-1 0,0 0 0 0,1-6 11 0,2 6 1 16,-2-5 1-16,-2 4 0 0,2 1-5 0,3-5 0 16,-4 4-1-16,0-4 0 0,8 5-19 0,-8-5 0 15,0-1 0-15,5-4 0 0,-6 5 10 0,2 0-2 16,-1 0 0-16,4-1 0 0,-4 6-8 0,0-5 8 16,5 0-8-16,-6-1 8 0,6 1 20 0,-6 0 4 0,2 5 1 15,3-10 0-15,-4 4-33 0,0 1 0 0,4 0 0 0,-4 5 0 16,0-6 0-16,0 6 0 0,1-5 0 0,-1 0 0 15,-1-1 0-15,2 6 0 0,-1 0 0 16,0-1 0-16,0 1 0 0,0-1 0 0,0 1 0 0,0 0 0 16,-4-1 0-16,5 1 0 0,-5-1 0 15,7 6 0-15,-7-6 0 0,5 1 0 0,-5-1 0 16,0 1 0-16,3 0 0 0,2-1 0 0,-1 1 0 0,0 4 0 16,-4-4 0-16,4-1 0 0,0 6 0 0,-4-10 0 15,0-1 0-15,0 1 0 0,0 0 0 0,0 0 0 16,4 4 0-16,-4-9 0 0,0 10 0 0,0 0 0 15,8-6 0-15,-8 6 0 0,5 0 0 0,-5 4 0 0,0 10 58 16,8-10 5-16,-8-9 1 0,0 0 0 0,0 5-52 0,0-1-12 16,0 1 0-16,4-1 0 0,-1 6 0 0,2-6 0 15,-5 6 0-15,0-11 0 0,0 1 0 0,-5 5 0 16,5-1 0-16,0 1 0 0,0 0 0 0,0-1-12 16,0 1 3-16,0-1 0 0,0 1 9 0,0 0 12 15,0-1-2-15,0 6-1 0,0-6-9 0,0 1 0 16,0 4 0-16,5-4 0 0,-1 4 0 0,-4 1 0 15,0-1 0-15,0 0 0 0,0-4 0 0,0 4 0 16,0 1 0-16,0-1 0 0,0 1 0 0,0-1 0 16,4 0 0-16,-4-4 0 0,-4 4 0 0,4 1 0 15,0-1 0-15,0 1 0 0,-4-1 0 0,-1 0 0 16,5-4 0-16,0 4 0 0,0 1 0 0,0 9 0 16,0-5 0-16,5-5 0 0,-10-4 0 0,5-5 0 15,-3 9 0-15,3-4 0 0,0-1 0 0,-4 6 0 16,4-6 0-16,0 6 0 0,0-6 0 0,0-4 0 15,-5 5 9-15,2 4-9 0,3-4 0 0,-5-1 0 0,5 15 0 0,0-9 0 16,-4-11 0-16,0 6 0 0,8 0 0 0,-4-6 0 16,0 6 0-16,0 4 0 0,0-4 0 0,0 4 0 15,-4-4 0-15,4 0 0 0,4 4 0 0,-4-4 0 16,0 4 0-16,-4-4 0 0,4-1 0 0,0 1 0 16,0 4 0-16,0 10 0 0,0-14 0 0,-4 4 0 15,4 10 0-15,0-14 0 0,-4-1 0 0,0 1 0 16,0-1 0-16,0 1 0 0,4 4 0 0,-5-4 0 15,2 4 0-15,-6 1 0 0,6-1 0 0,-6 1 0 0,5-1 0 16,0 0 12-16,4 10 0 0,-4-4-1 0,-4-11-11 16,3 6-16-16,-2-6 4 0,2 1 1 0,1-1 11 0,-4 6 0 15,0 4 0-15,4-5 0 16,0-4 0-16,0 0 0 0,-5-1 0 0,6 1 0 0,-6 4 0 16,6-4 0-16,-2 4 0 0,1-4 0 0,0 4 0 0,-4 1 0 15,4-1 0-15,-5 0 0 0,2-4 0 0,2 14 0 16,-3 14 0-16,4-14 0 0,-4-24 0 0,0 10 0 15,4 4 0-15,0 6 0 0,-4-16 0 0,3 6 0 16,1 4 0-16,1-4 0 0,-2-1 0 0,1 6 0 16,0-1 0-16,0 1 0 0,0 4 0 0,4 5 0 0,0 0 0 15,0 0 0-15,-4-10 0 0,0 1 0 0,-1 4 0 16,5 0 0-16,0 5 0 0,0 0 0 0,-3-5 0 0,3 0 0 16,0 5 0-16,0 0 0 0,0 0 0 0,-4-9 0 15,4 9 0-15,0 0 0 0,0 0 0 0,0 0 0 16,0 0-53-1,0 0-9-15,0 0-2 0,0 0-751 0,0 0-150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9.7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17 620 806 0,'0'0'36'0,"0"0"7"0,-5 9-35 0,5-9-8 0,0 0 0 16,0 0 0-16,0 0 53 0,0 0 9 0,0 0 2 0,0 0 0 31,0 0 51-31,0 0 10 0,0 0 3 0,0 0 0 0,-4 0-52 0,4 0-9 16,0 0-3-16,0 0 0 0,0 0 0 0,0 0 0 0,-8 10 0 0,8-10 0 16,0 0 0-16,0 0 0 0,0 0 0 0,0 0 0 15,0 0 0-15,0 0 0 0,0 0 0 0,0 0 0 16,0 0 0-16,0 0 0 0,12-5 0 0,1 0 0 15,-5 5-51-15,4-5-13 0,0 5 0 0,9 0 0 16,-5 5 54-16,0-5 8 0,1-5 2 0,3 1 0 16,1 4-52-16,-5 0-12 0,9 4 0 0,-5 1 0 15,0-14 0-15,-4 9 0 0,1 4 0 0,-1-8 0 16,-8-1 15-16,5 5 0 0,-9 5 0 0,-4-5 0 0,12 9-15 16,-12-9 0-16,0 0-9 0,0 0 9 0,4-9-14 0,-4 9 3 15,0 0 1-15,4-5 0 16,-4 5-197-16,0 0-39 0,0 0-8 0,0 0-2 15</inkml:trace>
  <inkml:trace contextRef="#ctx0" brushRef="#br0" timeOffset="343">196 807 1267 0,'0'0'28'0,"0"0"5"0,0 0 2 0,0 0 1 0,0 0-36 0,0 0 0 15,0 0 0-15,0 0 0 0,0 0 109 0,0 0 15 16,0 0 4-16,0 0 0 0,4-10-52 0,-4 6-9 0,0-6-3 0,-4 5 0 16,4-4-13-16,0-1-3 0,-4 0-1 0,4-4 0 15,-4 4 27-15,4-4 6 0,-4 4 0 0,4-4 1 16,0-1-65-16,-4 1-16 0,4 0 0 0,0-6 0 0,0 6 0 15,-4 0 0-15,4-1 0 0,0 1 0 0,0-1 55 0,-4 6 7 16,4-6 2-16,0 6 0 16,0-6-52-16,-4 1-12 15,4 4 0-15,0 1 0 16,0 4-48-16,0 5-13 0,0 0-3 0,-5-10 0 0,5 1-51 0,0 9-10 16,0 0-3-16,0 0-819 0</inkml:trace>
  <inkml:trace contextRef="#ctx0" brushRef="#br0" timeOffset="687">518 917 1148 0,'0'0'51'0,"0"0"10"0,0 0-49 0,0 0-12 0,0 0 0 0,0 0 0 16,0 0 91-16,0 0 15 15,0 0 3-15,-3-4 1 0,-1-16-47 0,-1 6-10 16,5 4-1-16,0-4-1 0,0 4 10 0,-3-4 3 0,3 0 0 0,-5-6 0 16,1 6 0-16,0-5 0 0,0 0 0 0,0-10 0 15,4 5-52-15,0-5-12 0,-4 0 0 0,4 5 0 16,0-5 0-16,-4 5 0 0,4 0 0 0,0 0 0 15,-4 0 0-15,4 5 0 0,0-5 0 0,-4 10 0 16,4-1 0-16,0 6 0 0,4-1 0 0,-4 0 0 16,-4 6-48-16,0-1-13 15,4 5-3-15,0 0-546 0,0 0-110 0</inkml:trace>
  <inkml:trace contextRef="#ctx0" brushRef="#br0" timeOffset="1001">690 956 1267 0,'0'0'56'0,"0"0"12"0,8 14-55 0,-4-4-13 15,-4-10 0-15,0 0 0 0,0 0 105 0,0 0 19 16,8-5 3-16,-3-5 1 0,-1 1-52 0,-1-1-9 15,2-4-3-15,-5 14 0 0,0 0 0 0,4-19 0 0,0-5 0 16,0-10 0-16,-4 10-51 0,0-5-13 0,0-4 0 0,-4-1 0 16,0-4 0-16,0-6 0 0,-1 1 0 15,-2 5 0-15,-1-6 0 0,-1 1 0 0,1-14 0 0,-4 4 0 16,0 0 0-16,3 0 0 0,-3 5 0 16,4 5 0-16,-4 4 34 0,0 1 4 0,4 4 1 15,-1 15 0 1,-3 0-63-16,4 5-12 0,0 4-2 0,-5 5-958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2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8412 604 0,'0'0'27'0,"0"0"5"0,0 0-32 0,0 0 0 16,0 0 0-16,0 0 0 0,0 0 47 0,0 0 2 0,0 0 1 0,0 0 0 0,0 0-14 0,0 0-4 15,0 0 0-15,0 0 0 0,0 0-2 0,0 0-1 16,0 0 0-16,0-9 0 0,0-1-3 0,0 10-1 31,0 0 0-31,0 0 0 0,0-10-2 0,0-4-1 16,-5 4 0-16,5 1 0 0,0-1 3 0,0-4 1 0,0 4 0 0,0 1 0 16,0-1-6-16,0 0 0 0,0 10-1 0,0-9 0 0,0-1-6 0,-5 1-1 15,5-6 0-15,0 6 0 0,0-1 0 0,0 0-1 16,0-9 0-16,0 5 0 0,0-1-2 0,0-4 0 15,0-5 0-15,0 10 0 0,-6-6 19 0,6 6 3 16,0-5 1-16,-5 4 0 0,5 1-20 0,0 4-3 16,0-14-1-16,0 10 0 0,0-5-8 0,0 9 8 15,0 10-8-15,0-14 8 0,0-15-8 0,0 5 0 16,5 14 0-16,1-9 8 0,-6 0 19 0,5-5 3 16,0 0 1-16,1 5 0 0,-6 0-31 0,5-1-21 15,1 1 3-15,-1 0 1 0,-5 0 17 0,0 4 14 16,5 1-2-16,6-1-1 0,-11 1-11 0,6 0 12 0,-12 4-12 15,6-4 12 1,6-6-12-16,-6 11 0 0,5-6 0 0,0 6 0 16,-5-6 0-16,0 6 0 0,6-1 0 0,-6 1 0 15,5-6 13-15,1 1 1 0,-1-1 0 0,0 1 0 0,-5 0-6 16,6-1 0-16,-6 1-8 0,5-1 12 0,-10 6-1 0,5-6-1 0,5 1 0 0,-5 0 0 16,0-1-2-16,0 1-8 0,0-1 12 0,0 6-4 15,6-10-8-15,-6 4 0 0,5 1 0 0,0-6 8 16,-5 1-8-16,6 0 0 0,-6 0 0 0,5 0 8 15,1-5-8-15,-6 4 12 0,0-4-12 0,0 0 12 0,0 5-12 16,5-5 0-16,-5 0 9 0,0 0-9 0,-5 0 8 16,5 5-8-16,0 0 8 0,0 4-8 0,0 1 9 15,0 0-9-15,0-6 12 0,0 11-12 0,-6-6 11 0,6 1-11 16,0-5 10-16,0-1-10 0,0 1 8 0,0 0-8 16,-5 0 0-16,5 0 0 0,0-1 8 0,0 1-8 31,-6 5 0-31,6-5 0 0,0-1 8 0,-5 6-8 0,0 0 0 0,5-10 9 0,0 4-9 0,0 1 8 15,0 0-8-15,0-5 8 0,-6 0-8 0,6 0 10 16,0 0-10-16,0 0 10 0,-5 0-22 0,-1 5-5 31,12-5-1-31,-12 0 0 0,1 0 32 0,0 0 6 0,10 0 2 0,-10 0 0 16,5 0-22-16,-6 0 8 0,1 0-8 0,5 0 0 0,0 0 0 0,-6 0 9 16,6 0-9-16,-5 0 0 0,5 4 12 0,0-4-12 15,0 5 12-15,-5 0-12 0,5 5 8 0,-6-1-8 0,6-9 0 16,0 5 0-16,-5-5 9 0,-1 5-9 0,6-5 0 15,-5 9 9-15,0-4-9 0,5 5 10 0,0-20-10 0,0 10 10 16,-6 5-10-16,1 0 0 0,10-10 0 0,-5 0 8 16,-5 5-8-16,5 0 0 0,0-5 0 0,5 0 8 15,-5 5-8-15,0 0 0 0,0 0 0 0,-5-4 8 16,5 4-8-16,0-1 0 0,-6-3 9 0,6 8-9 16,-5-4 0-16,5 0 8 0,0 0-8 0,0 5 0 15,-11-5 0-15,11 5 9 0,-5 0-9 0,5-5 0 16,-6 5 0-16,6-1 0 0,-5-4 0 0,5 5 0 15,0 0 8-15,-5-5-8 0,5 0 0 0,0 10 0 16,0-1 9-16,0-9-9 0,0-5 0 16,0 5 9-16,0-5-9 0,0 1 0 15,0 4 0-15,-6 0 8 0,12 0-8 0,-12 4 0 16,6 1 0-16,-5-5 8 0,5-5-8 0,0 1 0 0,0 4 9 0,0-5-9 0,-6 5 0 0,6 0 8 16,0 0-8-16,0 0 0 0,0 0 0 0,0-5 9 15,0 10-9-15,0-10 0 0,-5 5 8 0,5 0-8 16,0-5 0-16,5 0 0 0,-5 0 8 0,0 1-8 15,6-6 0-15,-1 5 0 0,-5-4 8 0,6-1-8 16,-6-4 0-16,0 4 0 0,0 0 0 0,5 6 0 16,-5-6 0-16,0 5 0 0,0-5 0 0,0 1 0 15,0 4 0-15,-5 0 0 0,5 0 0 0,0 1 0 0,0 4 8 16,0 0-8-16,0 4-10 0,-6 1-6 0,6-10 0 0,0 5-1 16,-5-4 29-16,5 4 5 0,5 4 2 0,-5-4 0 31,0 5-19-31,0-5 0 0,0 5 8 0,0-10-8 0,0 5 0 0,0-5 0 0,0 5 0 0,0 0 0 15,6 5 0-15,-6-5 0 0,0-10 0 0,0 6 0 16,5 4 10-16,-5 0-10 0,0 4 8 0,0-8-8 16,0-6 8-1,0 5-8-15,0-4 0 0,5 4 8 16,-10 0-8-16,5 0 0 0,5 0 9 0,-5 5-9 16,0-5 0-16,-5 1 8 0,5 4-8 0,0 0 0 0,0 4 0 15,0 1 0-15,5-5 0 0,1-9 0 0,-1 4 0 16,-5-5 0-16,6-4 0 0,-1 4 8 0,0-4-8 0,1 4 0 15,-1 0 0-15,1 6 8 0,-1 4-8 0,6-5 0 16,-6 0 0-16,1 0 8 0,-1 0-8 0,-5 1 0 16,5-1 0-16,1-5 0 15,-6 1 0-15,5 4 8 0,1-5-8 0,-6 1 0 0,-6 4 0 16,6-5 0-16,0 5 0 0,6 0 0 0,-6 1 0 0,0-6 0 16,5 5 0-16,0-9 0 0,-5 4 0 0,6-4 0 15,-6 9 0-15,5 0 0 0,1-4 0 0,-1-1 8 16,-5 10-8-16,5 0 0 0,1 0 0 0,-1 0 0 15,1 0 0-15,-6-5 0 0,0 0 0 0,0 0 0 16,0 1 0-16,0-1 8 0,5 0-8 16,-5 0 0-16,5 5 0 0,-5-5 0 0,-5 1 0 0,5 4 0 0,0 0 0 15,5 4 0-15,1 1 0 16,-6 0 0-16,5 5 0 0,-5-6 0 0,0-4 0 0,0 0 0 0,-5-9 0 0,10-6 0 0,-5 1 0 0,6 4 0 0,-12-9 0 0,12 5 0 16,-1-1 0-16,-5 1 0 0,0 9 0 0,0-5 0 15,5 1 0-15,-5 4 0 0,-5 0 0 16,5 10 0-16,0-5 0 0,0 0 8 0,-5 5-8 15,5 4 8-15,-6 1-8 0,6-5 0 0,-5 4 0 0,5 1 0 16,0-1 0-16,-6-4 0 0,6 0 0 0,0 5 0 16,-5 4 0-16,5 0 0 0,0-4 0 0,0 0 0 15,-5-1 8-15,-6 1-8 0,5 4 8 0,1-9-8 16,5 5 0-16,0 4 0 0,-5-9 0 0,5 4-8 16,10 1 8-16,-10 4 0 0,-10 1 0 0,10 4 0 15,0 5 0 1,0 0 9-16,0 0-9 0,0 0 0 0,0 0 0 0,0 0 0 0,0 0 0 0,0 0 0 31,-17 0-61-31,17 0-10 0,0 0-1 0,0 0-1 16,-5 0-130-16,5 0-25 0,11 0-6 0,-11 0-1 15,0 0 101-15,0 0 20 0,0 0 4 0,0 0 1 16,0 0 13-16,0 0 4 0,0 0 0 0,0 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5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0 418 1036 0,'0'0'23'0,"0"0"5"0,11 19 0 0,-11-19 1 0,0 0-29 0,11-10 0 0,-1 5 0 0,-10 5 0 16,0 0 57-16,17-4 6 0,-1 4 1 0,0-5 0 15,0 5 0-15,-5 0 0 0,0 0 0 0,5-10 0 16,0 5-52-16,0 1-12 0,-5-1 0 0,5 5 0 16,6 5 0-16,0-5 0 0,-1 4 0 0,6-4 0 0,-5 0 40 0,-6 5 6 15,-16-5 1-15,16 10 0 0,6-10-24 16,-6 0-5-16,6 0-1 0,-6 0 0 0,0 0-17 0,6 0 0 16,-1 0 0-16,1 0 0 0,0 0 28 0,5 0 3 0,5 0 0 0,-5 0 0 15,-5 0-18-15,-1 0-3 0,6 0-1 0,-5 0 0 16,5-10 1-16,0 10 0 15,5 0 0-15,-5 0 0 0,11 0-1 0,0-5 0 16,0 5 0-16,0-4 0 0,-6 4-9 0,-5-5 10 0,-11 0-10 0,6 0 10 16,5 0-10-16,5 1 12 0,1-1-12 15,-6 5 12-15,5-5-12 0,-5 5 0 0,5 0 0 0,1-5 8 16,-1 0-8-16,1 5 0 0,-1 0 0 0,1 0 0 0,-1 10 0 16,6-5 8-16,0 0-8 0,-1-10 0 0,1 5 0 15,0-5 0-15,5-5 0 0,-5 6 0 16,0-6 0-16,0 5 15 0,-6-9-4 0,1 9-1 0,4 0-10 0,-4-9-12 15,5 4 2-15,-1 10 1 0,-4-14 9 0,-1 14 0 16,1-5 0-16,-1 0-8 0,0 5 8 0,1-9 0 16,-6 4 0-1,5 0 0-15,-5 0 0 0,6 5 0 0,-1-14 0 0,1 4 0 16,4 1 0-16,7 4 0 0,-7-5 0 0,1 5 0 16,11-4 0-16,-11 4 16 0,-1-5-4 0,1 6-1 15,5-6-11-15,1 5-12 0,-6 0 2 0,-1 1 1 16,1 4 9-16,-5-10 0 0,4 5 0 0,-4 0-8 15,5 1 8-15,-6 4 0 0,11 0 0 0,-5 0 0 16,0-10 0-16,5 5 0 0,0 5 0 0,6-5 0 0,0 1 9 16,-1 4 1-16,-5 0 0 0,1-15 0 0,-1 10-10 15,0 1-11-15,6 4 3 0,-1 0 0 16,-10-10 8-16,0 5 0 0,5 5 0 0,-5-5 0 0,0 5 0 16,0-4 8-16,5-1-8 0,-5 5 11 0,5 0-3 0,0-5-8 15,-5 5 12-15,5 0-4 0,0 0 0 0,-5-5-8 16,0 5 12-16,5 0-4 0,-5 0-8 0,5-5 0 15,-5 1-10-15,5 4 10 0,-5-5 0 0,5 5 8 16,-10 0 1-16,4-5 0 0,1 5-1 0,0-5-8 16,-5 5 12-16,4 5-4 0,1-5-8 15,0 0 0-15,0 0 9 0,5 0-9 0,0 0 0 0,-5 0 8 16,0 0-8-16,0 0 0 0,-1 0 0 0,1 0 8 0,0 0-8 0,0 0 0 0,0 0 8 0,0 0-8 16,5 0 8-16,-5 0-8 0,-1 0 9 0,1 5-9 15,0-5 12-15,-6 0-12 0,6 0 14 0,0 5-4 16,0-5-1-16,0 4 0 0,0-4-1 0,5 5 0 15,0-5 0-15,-5 5 0 0,5-10 4 0,-5 5 1 16,0 5 0-16,-1 0 0 0,7-5-13 0,-1 5 0 16,-5-5 8-16,5 0-8 0,-11 0 0 0,6 0 0 15,-5 4 0-15,4 1-10 0,-4-5 10 0,5 5 0 0,5 5 0 16,-5-10 0-16,10 4 0 0,-5 1 0 0,6 10 0 16,-6-15 0-16,1 0 0 0,-1 4 0 0,5 1 0 0,6-5 0 31,-5 5 0-31,5 5 0 0,-11-10 0 0,0 4 0 0,1 1 0 0,-1 0 0 0,-5 5 0 0,5-10 0 15,-5 0 0-15,0 9 0 0,5-9 0 0,0 15 0 32,0-15 0-32,6 0 0 0,-1 4 0 0,-4-4 0 15,-1 10 0-15,6-5 0 0,-6-5 8 0,11 0-8 16,-11 9 0-16,6-9 0 0,-6 5 0 0,0 0 0 0,0-5 0 0,6 5 0 0,-6 0 0 0,6-1 0 16,-1-4 0-16,6 5 0 0,0 0 0 0,-5 0 0 15,0-5 0-15,-1 0 8 0,1 5-8 0,5 4 0 0,-6-9 0 0,7 0 0 16,-7 10 0-16,1-5 0 0,-6 4 0 0,-5-9 0 15,5 0 0-15,-5 5 0 0,0-5 0 0,5 5 0 16,5 0 0-16,1 4 0 0,0-9 0 0,-1 0 8 16,1 0-8-16,5 5 0 0,0 0 0 0,-5-5 0 31,-1 5 0-31,-5 4 0 0,1-9 0 0,-1 0 0 16,0 5 0-16,0 0 0 0,-5 0 0 0,5 4 0 15,-5-9 0-15,0 5 0 0,5-5 0 0,-5 0 0 16,5 0 0-16,-5 5 0 0,0 0 0 0,0-1 0 15,0 1 0-15,-6 0 0 0,-5 0 8 0,11 0-8 0,0-1 10 16,-1 6-10-16,-10-10 0 0,6 10 0 0,-1-6 0 0,6 11 0 16,-11-15 0-16,5 5 0 0,1-1 0 0,-1 1 0 15,-5 5 0-15,6-5 0 0,5 0 0 16,-6-1 0-16,6 6 0 0,-6-10 0 0,1 5 0 0,-1 0 0 0,-5-5 0 0,5 4 0 0,-5 6 0 16,6-10 0-16,-6 0 0 0,-6 5 0 0,6 0 0 15,0-5 0-15,-5 4 0 0,0 6 0 0,5-10 0 16,0 0 0-16,-6 0 0 0,1 0 0 15,0 0 0-15,-1 0 0 0,6 0 0 0,-5 5 0 0,5-5 0 0,-6 5 0 16,6-5 0-16,-5 0 0 0,0 4 0 0,5-4 0 16,0 5 0-16,-6 0 0 0,1 0 0 0,5-5 0 31,-6 5 0-31,1-1 0 0,5 1 0 0,-5 0 0 16,-6 0 0-16,6-5 0 0,-1 5 0 0,-5-1 0 15,1 1 0-15,-1 0 0 0,0 5 0 0,-5-10 0 0,0 0 0 0,-1 4 0 16,7-4 0-16,-7 5 0 0,1 0 0 15,0-5 0-15,-11 0 0 0,11 10 0 0,0-10 0 0,-11 0 0 16,0 0 0-16,10 0 0 0,7 4 0 0,-17-4 0 16,0 0 0-16,0 0 0 0,10 5 0 0,-10-5 0 15,0 0 0-15,6 15 0 0,-6-15 0 0,0 0 0 16,0 0 0-16,5 9 0 0,1 6 0 0,-1-6 0 0,0 1 0 0,-5-1 0 16,0 6 0-16,0-6 0 0,0 11 0 0,0-6 0 0,0 5 0 0,0-9 9 15,0 9-9-15,0 0 8 0,6-4-8 0,-6 9 0 16,0 0 0-16,5 0 0 0,1-5 0 0,-1 10 0 15,-5 0 0-15,5-5 0 0,1 4 0 0,-1 1 8 16,-5 0-8-16,6 5 0 0,-6-1 0 0,0 6 8 0,5-11-8 0,0 6 0 16,-5 0 0-16,6-1 0 0,-1 1 0 0,-5 0 0 31,-5-1 0-31,5 1 0 0,5-1 0 0,-5 6 0 16,0-1 0-16,0-4 0 0,0 9 0 0,0-5 0 15,0 1 0-15,0-1 0 0,0 1 0 0,0-1 0 16,0 5 0-16,0-9 0 0,-5 4 0 0,5 6 0 15,0-6 0-15,-6 5 0 0,1-4 0 0,0 4 0 16,-1 0 0-16,1 0 0 0,-6 0 0 0,6 5 0 16,-6 5 0-16,5-9 0 0,1 4 0 0,-6 0 0 0,0 0 0 15,6 0 0-15,5 4 0 0,-5 1 0 16,-6 0 0-16,5 0 0 0,-4-5 0 0,4 0 0 0,1 5 0 0,-1-5 0 0,1 5 0 0,0-5 0 16,-1 4 0-16,1-4 0 0,-1 5 0 0,1 0 0 15,0-10 0-15,-1 1 0 0,1-1 0 0,-1 5 0 16,-4-5 0-16,4 0 0 0,1 5 0 0,-1-9 0 15,1 4 0-15,-6-5 0 0,6 1 0 0,-6 4 0 16,0-5 0-16,0 1 0 0,6 4 0 0,0 0 0 0,-1 0 0 16,-5 1 0-16,6-6 0 0,-6 0 0 0,6 6 0 15,-1-6 0-15,-4 1 0 0,4-1 0 0,1 0 0 16,-6 6 0-16,6-6 0 0,-1 0 0 0,-5 1 0 16,6-1 0-16,0 1 0 0,-1-6 0 0,1 6 0 0,-1-1 0 15,-5 0 0-15,11 1 0 16,-5-1 0-16,0 6 0 0,-1-6 0 0,1 5 0 0,5-4 0 0,-6-6 0 15,1 6 0-15,0-1 0 0,5 5 0 0,-6-9 0 16,6 4 0-16,-5-4 0 0,-1 4 0 0,6-4 0 0,-5 0 0 0,5 4 0 31,-5-4 0-31,5 4 0 0,-6-4 0 16,6 4 0-16,0-4 0 0,-5 4 0 0,5 5 0 0,0-4 0 0,0-1 0 0,0 5 0 16,0 1 0-16,0-6 0 0,0 10 0 0,0-5 0 0,0-4 8 15,0 4-8-15,0 0 0 0,0 0 0 0,0-4 0 0,5-1 0 16,-5 5 0-16,0-4 0 0,6 4 0 0,-1-5 0 15,-5 1 0-15,5 4 0 0,-5 0 0 0,6 0 0 16,-1 1 0-16,-5-1 0 0,0-5 0 0,0 6 8 16,0-6-8-16,6 0 0 0,-6 1 0 0,0-1 0 31,0-4 0-31,5 4 0 0,-5-4 0 0,0 4 0 16,0 1 0-16,0-6 0 0,-5 6 0 0,5-6 0 15,-6 6 0-15,1-1 0 0,-1 5 0 0,6 1 0 0,0-6 0 16,-5 5 0-16,0-4 0 0,-1-1 0 0,6-4 0 0,-5 4 0 15,5 5 0-15,0-4 0 0,-6-1 0 16,6-4 0-16,-5-1 0 0,5 1 0 0,-5 0 0 0,5-6 0 16,-6 6 0-16,6-5 0 0,0 0 0 0,0 4 0 15,-5 1 0-15,5-1 0 0,-6 1 0 0,6 4 0 16,0-9 0-16,0 5 0 0,0 0 0 0,0-1 0 0,-5-4 0 0,5 5 0 0,0-6 0 0,0 1 0 16,-5 5 0-16,5-5 0 0,0-10 0 0,0 5 0 15,0 0 0-15,0-5 0 0,0 5 0 0,0-10 0 16,-6 6 0-16,6-6 0 0,0 0 0 0,-5 6 0 15,5-6 0-15,0-4 0 0,-6 4 0 0,1-4 0 16,5-10 0-16,-5 9 0 0,5 6-11 0,-6-6 11 16,6-9-8-16,-11 5 8 0,6 5 0 0,-6-10 0 15,6 5 0-15,-6-1-8 0,0 6 8 0,0-5 0 0,1 0 0 16,-7-1-8-16,7-4 8 0,-7 5 0 0,1 5 0 16,-5-5-8-16,-1-1 8 0,-5-4 0 0,5 5 0 15,-5 5 0-15,0-5 0 16,0-1 0-16,-5 1 0 0,5 0 0 15,0 0 0-15,-6 0 0 0,6-1 0 0,-5 1 0 16,0 0 0-16,-6 0 0 0,5 0 0 0,1-1 0 16,-6-4 0-16,6 10 0 0,-6-5 0 0,11 4 0 15,-5-4 0-15,-6 0 0 0,5 5 0 0,-5-1 0 16,1-4 0-16,-1 5 0 0,0-1 0 0,0 1 0 16,0-1 0-16,-5-4 0 0,0 0 0 0,5 5 0 0,-10-6 0 15,4-4 0-15,1 5 0 0,5 0 0 0,-5-5 0 0,0 5 0 16,5 0 0-16,6-5 0 0,-6 4 0 0,5-4 0 15,1 0 0-15,0 5 0 0,-1 0 0 0,1 5 0 16,-1-6 0-16,-5 1 0 0,6 0 0 0,-6 0 0 16,0 0 0-16,6-1 0 0,-11 1 0 0,5 0 8 15,0 5-8-15,0-10 0 0,1 4 0 0,-1 1 0 16,0 0 0-16,5 0 8 0,1 0-8 0,0-1 0 16,-1-4 0-16,12 0 8 0,-6 5-8 0,0 0 0 0,0-10 0 15,0 5 0-15,0 5 0 0,0-5 0 0,-11 0 0 16,5 0 8-16,-4 0-8 0,4 5 0 0,-10-5 0 0,5 0 0 15,0 5 0-15,0-5 0 0,1 0 0 0,-1-5 0 16,-5 0 0-16,-1 5 0 0,1 0 0 0,11 5 0 16,-6-5 0-16,0 0 0 15,0 0 0-15,6 0 0 0,-6-5 0 0,6 5 0 0,-1-10 0 16,1 6 0-16,-1 4 0 0,1-5 0 0,-11 0 0 16,5 0 0-16,0 5 0 0,-5-5 0 0,5-4 0 0,-5 4 0 15,0 5 0-15,-1 0 0 0,7-5 0 0,-7 0 0 16,7-4 0-16,-7 4 0 0,7 0 0 0,-1 0 0 15,0 5 0-15,6-4 0 0,-1 4 0 0,-5 0 0 16,1 0 0-16,4 0 0 0,-5 4 0 0,-5-4 0 16,0-4 0-16,0-1 0 0,10 0 0 0,-10 5 0 15,-6-10 0-15,6 6 0 0,0-1 0 0,-6 0-8 16,1 5 8-16,4-5 0 0,-4 0 8 0,10 1-8 16,-5-1 0-16,5 5 8 0,-5-5-8 0,5 5 0 0,-5 0 0 15,5 0 8-15,-11 0-8 0,1 0 0 0,-1 0 0 0,0 0 0 16,-5 5 0-16,6 0 8 0,-6-1-8 0,0-4 0 15,11 0 0-15,-6 0 8 0,0 0-8 0,6 5 0 16,-6-5 0-16,6 0 0 0,5 5 0 0,-5-5 8 16,-5 0-8-16,-1 0 0 0,-5 5 0 0,5-5 8 15,1 0-8-15,-1 0 0 0,0 5 0 0,1-5 0 0,-6 0 0 0,5 0 0 16,1 4 0-16,4-4 0 0,1 0 0 0,0 0 0 16,0 5 0-16,0 0 0 0,5 5 0 0,-6-1 8 0,1 1-8 15,0-5 0-15,-6 4 8 0,1 1-8 0,-1-1 8 0,11 1-8 16,-10-5 10-16,5 4-10 0,-6 1 8 0,6-5-8 15,-1 0 0-15,1-5 9 0,0 9-9 0,5-4 0 16,-5-5 0-16,5 5 0 0,0 4 13 0,1-4 1 16,-1 0 0-16,0 0 0 0,0 0-14 0,-5 0-13 15,5 4 2-15,-5-4 1 16,-6-5 10-16,6 5 0 0,5-5 0 0,-5 5 0 0,-6-1 0 0,6 6 14 16,-5 0-3-16,-1-6-1 0,6 6-10 0,-1 0 0 15,1-6-12-15,5 1 12 0,-5 0 0 0,5 0 0 0,6-5 0 16,-6 5 0-16,0-1 0 0,1-4 0 0,-1 5 0 15,-5-5 0-15,5 0 0 0,0 0 0 0,-11 0 0 0,6 5 0 32,0 0 0-32,-6 0 0 0,6-1 0 0,0 6 0 15,-6-10 0-15,11 5 0 0,1-5 0 0,-1 0 0 16,-6 5 0-16,1-5 0 0,-5 0 0 0,-1 0 0 0,0 0 0 0,1 0 0 0,-1-5 0 0,1 5 0 16,-1 5 0-16,0-5 0 0,1 0 0 0,-1 4 0 15,6 1 0-15,-6-5 0 0,6 5 0 0,-6 0 12 16,12-5-12-16,-12 0 0 0,6 0 0 0,0 0-11 31,-1 0 11-31,1 0 0 0,-6 0 8 0,6-5-8 0,5 0 0 0,-10 5 0 0,-6 0 0 0,11-5 0 0,5 5 0 16,0 0 0-16,-11 0 0 0,6 0-8 0,11-4 8 15,-1 4 0-15,-5 4 8 0,6-4-8 0,5 5-12 16,-5 5-6-16,10-5-2 0,0 4-1065 16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9.1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852 70 403 0,'-16'-14'36'0,"16"14"-36"15,0 0 0-15,0 0 0 0,0 0 112 0,0 0 15 0,-5 0 3 0,5 0 1 16,0 0-47-16,0 0-10 0,0 0-2 0,0 0 0 16,0 0-3-16,0 0-1 0,0 0 0 0,0 0 0 15,0 0-12-15,0 0-4 0,0 0 0 0,0-10 0 16,0 10-19-16,0 0-4 0,0 0-1 0,-11 0 0 16,-5-9 6-16,16 9 1 0,0 0 0 0,-6-10 0 15,-10 5-11-15,5 5-1 0,6-9-1 0,-1 9 0 16,-10 0-9-16,0-10-1 0,0 10-1 0,5-5 0 0,-11 5 17 15,1 5 3-15,-6-5 1 0,5 10 0 0,-5-1-20 16,0-4-4-16,-22 14-8 0,12-9 12 0,4 9-2 16,-5 0-1-16,1 5 0 0,-7 0 0 15,7 0 16-15,-1 0 3 0,5 0 1 0,1 0 0 16,-6 10-29-16,11-5-21 0,0 14 3 0,5-9 1 0,1-1 17 0,5 6 11 16,5-1-2-16,5 5 0 0,1-9 7 0,5 9 0 15,0 0 1-15,5-4 0 0,6-6 13 0,5 6 2 16,1 4 1-16,4-9 0 0,6 4-5 0,6-4 0 15,-12 4-1-15,6-4 0 0,0-1-11 0,6-4-3 16,-6 5 0-16,5-15 0 0,1 0-13 0,-6 0 8 16,5-4-8-16,0-1 0 0,-5 5 0 0,0-19 0 15,0 10 0-15,0-5 0 0,-5-5 0 0,0 9-8 0,-1-9 8 16,1 0 0-16,-6-14-9 0,0 9 9 16,1 0 0-16,-1-4-9 0,0-1 9 0,-5 5-13 0,0-14 5 15,-1 5 8-15,1-1-11 0,-5-4 11 0,-1 5-8 0,-5-10 8 16,0 0-11-16,0 5 11 0,-11-5-13 0,0 0 5 15,1 0 8-15,-1 0 0 0,-11 9-9 0,6-9 9 16,-6 10-9-16,1-10 9 0,-1 14-12 0,-5-4 12 16,-5 4-12-16,5 1 4 0,10 4 8 15,-10-5-13-15,0 10 13 0,11 0 0 0,0 0 0 16,5 0 0-16,-5 0 0 0,5 0 0 0,6 0-9 16,5 0 9-16,0 0 15 0,0 0 8 0,0 0 1 0,16 0 1 15,6 5-40-15,-6 0-8 0,0-5-1 0,6 5-1 16,-1-5 25-16,6 0 0 0,0 0 0 0,-5-5 0 15,5 5 0-15,-5 0 0 0,5 0 8 0,-6-5-8 16,1 5 20-16,-1 0 0 0,12 0 0 0,-12-5 0 16,-4 5-20-16,4 0-15 0,-5 0 3 0,6 0 0 15,-6 0 12-15,0-9 0 0,-5 9 0 0,5 0 0 0,1 0-8 16,-7 0 8-16,-10 0-13 0,0 0-688 16,22 0-138-16</inkml:trace>
  <inkml:trace contextRef="#ctx0" brushRef="#br0" timeOffset="332">1166 1165 979 0,'-11'5'87'0,"11"-5"-70"16,0 0-17-16,0 0 0 0,-16 5 156 0,5 4 28 15,11-9 6-15,0 0 1 0,-16 0-89 0,10 0-18 0,-5 0-3 0,11 0-1 16,0 0-41-16,-5-14-9 0,-6 4-2 0,11-4 0 16,11-5-19-16,-6 4-9 0,-10 1 8 0,10-5-8 15,6 4 0-15,-5-9 0 0,-12 0 0 0,12 5 0 16,4 5 0-16,-4-10 0 0,-6 0 0 0,5 5 0 16,6 4 0-16,0-9 0 0,0 10 0 0,5-5 0 15,-11 4 8-15,6 1-8 0,5 4 8 0,0 1-8 16,-5-1 15-16,0 5-3 0,5 5 0 0,0 0 0 15,1 0-12-15,-7 0 9 0,1 10-9 0,0 4 8 16,5-9-25-16,-5 5-6 0,-6 4-1 0,6 5-904 16</inkml:trace>
  <inkml:trace contextRef="#ctx0" brushRef="#br0" timeOffset="657">1641 1079 1594 0,'0'0'35'0,"0"0"7"0,0 0 2 0,11 0 1 0,-11 0-36 0,0 0-9 16,11-10 0-16,-6 5 0 0,6-4 72 0,-11 9 13 16,0-15 3-16,0 6 0 0,-6-6-36 0,1 6-6 15,0-6-2-15,-6 6 0 0,0-6-25 0,-5 6-6 16,0-1-1-16,-1 5 0 0,1-4-4 0,-5 9-8 16,-1 0 11-16,0 9-11 15,1-4 8-15,4 5-8 0,1 4 0 0,-5 1 0 16,10 4-9-16,0-10-9 0,0 6-2 0,11-6 0 15,0 6-35-15,6-6-7 0,-1 6-2 0,6-6 0 0,0-4 42 0,-6 0 8 0,0 9 2 0,6-14 0 16,5 0 12-16,-5 0 0 16,5 0 0-16,1 0 0 0,-1 0 0 0,0-14 0 15,-5 9 0-15,5 0 0 0,0-4 0 0,1 9 10 16,-7-15-2-16,7 6 0 16,-7 9-8-16,7-15 0 0,-1 6 0 0,-5 9 0 0,-1-10 0 15,7 5 0-15,-12-4 0 0,11 9 0 0,-5-10-132 16,0 5-29-16,5-4-6 0,0-6-1 0</inkml:trace>
  <inkml:trace contextRef="#ctx0" brushRef="#br0" timeOffset="1032">1933 935 1220 0,'0'0'54'0,"5"14"11"0,0-4-52 0,6 4-13 16,-5 1 0-16,-1 4 0 0,0 5 130 0,1 0 23 16,-6 0 5-16,5 0 1 0,1 9-66 0,-6-9-13 15,-6 10-2-15,6-5-1 0,0 5-22 0,-5-1-5 16,5-9-1-16,0 10 0 0,-6-10-37 0,1 5-12 15,0-1 8-15,-1-4-8 0,6-4 0 0,-5-1 0 16,-1-5 0-16,6 1 0 0,-5 4 0 0,0-19 0 16,-6 5 0-16,11-1 0 0,-11 1-15 0,6-5-3 15,-1-5-1-15,6 5 0 0,-5-4 7 0,5-1 2 16,-6-10 0-16,1 6 0 0,0-15 0 0,-1 5 0 16,1-5 0-16,5 0 0 0,0-5 10 0,0 0-8 15,-6 0 8-15,12 5-8 0,-6-9 8 0,5 9 0 16,1-15 0-16,4 5 0 0,-4 10 0 0,-1-9 0 15,11 9 0-15,1 9 0 0,-7-9 0 0,12 15 8 16,0-15-8-16,5 14 11 0,-6 5 2 0,6 1 1 16,0 4 0-16,0 4 0 0,-10 11-4 0,4-6-1 15,-5 6 0-15,-5-1 0 0,-5 5-9 0,-1 5 12 0,-5-9-12 16,0 4 12-16,-5 5-4 0,-1 0-8 0,-5 0 12 0,1 0-4 31,-12 0-49-31,0-9-11 0,-5 4-1 0,0-5-1 0,6-9-46 16,-6 0-10-16,5-5-2 0,6 0 0 0,0-10-65 0,-1 10-14 0,1-19-2 15,16 19-1-15</inkml:trace>
  <inkml:trace contextRef="#ctx0" brushRef="#br0" timeOffset="1454">2505 354 1450 0,'-5'48'64'0,"5"-24"14"0,-6 5-62 0,1 14-16 15,0-10 0-15,-1 15 0 0,-5 0 104 0,6-9 19 16,0 9 3-16,-1 0 1 0,1-5-59 0,-1 5-11 16,1 0-2-16,0-9-1 0,-1 4-34 0,1-19-6 15,5 9-2-15,0-9 0 0,0 0-12 0,0 0 9 16,0-19-9-16,0-5 8 0,0 0-8 0,0 0 0 0,0 0-12 15,0 0 12-15,11-5-14 0,-6-14 5 16,6 5 1-16,0-1 0 0,5-9 8 0,-5 5-12 16,-1 5 12-16,1-10-12 0,0 0 12 0,0 9 0 15,5-4 0-15,-5 5 0 16,5 4 0-16,0-4 0 0,-5 4 0 0,5 10 8 0,-10-14 0 0,10 14 0 16,-5 0 0-16,0 14 0 0,-1-14 32 0,1 15 6 15,0 4 2-15,-6 5 0 0,6 0 3 0,-5 0 1 0,-6 9 0 0,5 6 0 16,-5-6-36-16,5-4-6 0,-5 0-2 0,6 0 0 15,-6-5-8-15,0 9 0 0,0-8 0 0,5-6 0 16,-5 5-83 0,6-5-18-16,-1 0-4 0,0 5-907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31.18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157 0 1036 0,'0'0'92'0,"0"0"-73"0,5 15-19 0,-5 4 0 16,0-9 157-16,-11 9 28 0,11 0 6 0,-10 5 1 15,-1 5-52-15,5 0-9 0,1 9-3 0,-6 5 0 16,0-4-48-16,1 4-11 0,-7 5-1 0,1 0-1 16,5 0-38-16,1 0-7 15,-1 0-2-15,0-5 0 0,6 5-34 0,-1-9-7 0,6-1-2 0,0 5 0 0,0-9 23 16,6-5 0-16,-1-5 0 0,6 0 0 0,-6-5 47 0,6-9 13 31,5 4 4-31,-5-4 0 0,5-10-52 0,0 0-12 16,-5 0 0-16,5-5 0 0,1-5 0 0,-1 1-12 0,0-6 3 0,0 1 0 15,-5-5 9-15,0-5 12 0,0 0-2 0,-1-5-1 16,-10 0-9-16,0-5 0 0,6 6 0 0,-6-1 0 0,-6 0 0 16,6 0 0-16,-16 10 0 0,5 0 0 0,11-5 0 0,-5 9 0 15,-6 1 0-15,0-1 0 16,1 11-49-16,-1-1-12 0,11 5-3 0,0 0 0 16,0 0-102-16,0 0-21 0,0 0-4 0,5 14-692 0</inkml:trace>
  <inkml:trace contextRef="#ctx0" brushRef="#br0" timeOffset="233">470 903 1062 0,'0'0'23'0,"11"0"5"0,5 5 0 0,0-5 3 0,1-5-31 0,-1 0 0 15,0-9 0-15,-5 4 0 0,5 1 90 0,0-1 12 0,0-9 2 0,1 0 1 16,-7 4-40-16,1-4-8 0,-5-5-1 0,4 5-1 31,-4 0-8-31,-1-5-2 0,-5 0 0 0,0 5 0 0,0-1-18 16,-5 1-4-16,-6 5-1 0,0-1 0 0,0 1 0 0,1 4 0 15,-7 5 0-15,1 1 0 0,0 4 2 0,0 4 0 0,0 1 0 16,-1 5 0-16,1-1-4 0,0-4-1 0,0 10 0 0,5-1 0 16,0 5-10-16,6-4-1 0,-1-1-8 0,6 5 12 31,6-4-124-31,5-1-24 0,-1 5-6 0,1-4-406 0,0-1-80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6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27 235 730 0,'0'0'16'0,"0"0"3"0,0 0 1 0,0 0 1 0,0 0-21 0,0 0 0 15,6-9 0-15,-6 9 0 0,0 0 62 0,0-10 8 16,0 10 2-16,0-5 0 0,0-4-7 0,0 9-1 15,-6-10 0-15,6 0 0 0,-5-4-9 0,5 4-3 16,-5 1 0-16,5-1 0 0,-6 1-32 0,6-1-6 0,-5-4-2 0,5 4 0 16,-6 0-12-16,6 1 0 0,6-1 0 0,-6 1 0 15,0-6 0-15,0 6 0 0,0-1 0 0,5 0-428 16,1-4-87-16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8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0 221 529 0,'0'0'23'0,"0"0"5"0,0 0-28 0,5-9 0 0,1-6 0 0,-6 6 0 15,5-6 32-15,-5 1 0 0,-5 4 0 0,5 1 0 0,0-6-21 16,-6 1-11-16,6-1 12 0,0 6-12 0,0-1 53 0,0-4 4 15,0 4 1-15,0 1 0 0,0 9-40 0,0-10-8 16,0 0-2-16,0 10 0 0,0-9-8 0,0 9 0 16,11-15 0-16,-11 15-400 15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0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1220 0,'0'0'27'0,"0"0"5"0,0 0 2 0,0 0 0 0,0 0-34 0,0 0 0 0,0 0 0 0,0 0 0 16,0 0 58-16,0 0 5 0,0 0 1 0,0 0 0 0,0 0-52 0,0 0-12 0,0 0 0 0,0 0 0 16,6-10-16-16,-1-4-7 0,1 4-1 0,-6 1-391 15,0-6-78-15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2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0 206 403 0,'0'0'36'0,"0"0"-36"0,0 0 0 0,6-9 0 0,-6-1 188 0,5 1 32 16,1-1 5-16,-6 10 2 0,0-10-131 0,0 10-27 15,0 0-5-15,0 0 0 0,0 0-6 0,0 0-1 16,0 0 0-16,0 0 0 0,0 0-45 0,5-14-12 15,-5 4 0-15,0 1 0 0,0-6 0 0,0 6 0 16,0-6 0-16,0 1 0 31,0 0-145-31,0-1-31 0,-5-4-7 0,5-5-1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42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0 173 1191 0,'0'0'52'0,"0"-5"12"0,0-9-51 0,0 14-13 15,0-10 0-15,0 10 0 0,6-10 43 0,-6 6 5 16,0 4 2-16,0-10 0 0,0 0 10 0,0 10 1 16,0 0 1-16,5-9 0 0,-5-1-46 0,0 1-16 0,6-1 9 0,-6 0-9 31,5 6 0-31,-5-6-14 0,5-4 2 0,-5-1-458 0,0-4-91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5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0 317 1220 0,'0'0'27'0,"0"0"5"16,0-10 2-16,0 1 0 0,0-6-34 15,5 6 0-15,-5-1 0 0,5 1 0 0,-5-1 58 0,6 0 5 16,-6 1 1-16,5-6 0 0,-5 6-52 0,6-6-12 0,-1 6 0 0,0-6 0 0,-5 1 28 16,6-1 4-16,-6 1 0 0,5 0 0 15,-5-6-68-15,6 1-12 0,-6-14-4 0,5-1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78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0 351 1105 0,'0'0'48'0,"0"0"12"0,5-10-48 0,0 1-12 15,1-1 0-15,-6 10 0 0,0-10 12 0,5 1 0 16,1-1 0-16,-1 0 0 15,-5 1 32-15,0-1 6 0,5-4 2 0,-5-1 0 0,6 6-42 0,-6-10-10 0,0 4 0 0,5-9 0 16,-5 0 0-16,0 5 0 0,0 5 0 0,6-10 0 31,-6 4-24-15,0-4-6-16,5 5-2 0,-5-5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97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2 355 990 0,'-6'-19'21'0,"6"19"5"0,6-5 1 0,-6-4 1 0,5-6-28 0,-5 1 0 0,0 0 0 0,6-1 0 16,-1 1 57-16,-5-1 6 0,0 1 1 0,5 0 0 0,1-6-20 15,-6 6-3-15,5-1-1 0,1 1 0 16,-6 0-28-16,5-1-12 0,0-4 8 0,1 0-8 0,-6 0 0 0,5-1-14 16,1 1 2-16,-6 0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1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0 269 403 0,'5'-19'17'0,"-5"19"5"0,0-15-22 0,0 6 0 0,5-6 0 0,-5 1 0 0,6-1 186 0,-6-4 33 16,0 10 6-16,5-6 2 0,-5 10-140 0,0-4-28 15,0-6-6-15,0 6-1 16,6-1-38-16,-1 1-14 0,-5-1 9 0,0-4-9 0,0 4 0 0,0-4 0 15,0-6 0-15,0 6-632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2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1177 0,'0'0'25'0,"0"0"6"15,0-15 1-15,6 6 2 0,-6-6-34 0,0 6 0 0,0-6 0 0,5 6 0 0,-5-6 58 16,0-4 5-16,0 5 1 0,0-1 0 0,0 1-48 0,0-5-16 0,0 4 9 0,0-4-9 0,0 0 0 0,0 0 0 31,0-5 0-31,-5 5-416 16,5-5-89-16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28.7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0 759 921 0,'59'10'82'0,"-59"-10"-66"15,-5 4-16-15,5 1 0 0,-5 0 183 0,5-5 33 0,0 0 6 0,16 10 2 16,5-6-77-16,-4 6-15 0,-17-10-4 0,10 0 0 15,7 5-32-15,-1 0-8 0,5-1 0 0,1-4-1 16,0 5-37-16,-1-5-7 0,6 5-2 0,6-5 0 16,-6 0-33-16,-6 0-8 0,6-5 0 0,0 5 0 15,-10 0-100-15,4-5-23 0,1 1-4 0,-6-6-922 16</inkml:trace>
  <inkml:trace contextRef="#ctx0" brushRef="#br0" timeOffset="387">913 898 1436 0,'0'0'32'0,"11"-9"6"0,0 4 2 0,5-5 0 0,0 5-32 0,-5-4-8 16,0-1 0-16,-1-4 0 0,-4-1 79 0,-1 1 14 15,1 0 3-15,-6-6 1 0,0 1-65 0,0 0-14 16,-6 0-2-16,-5 0-1 0,1-1 2 0,-7 1 1 15,1 5 0-15,-5-1 0 0,4 6-2 0,-10 4-1 16,0 5 0-16,6 5 0 0,-1 4 9 0,1 1 3 16,-17 4 0-16,11 6 0 0,10-1-11 0,1 5-1 15,5-5-1-15,-5 5 0 0,11 0 7 0,-1 0 2 16,1 0 0-16,10 0 0 0,12 0-23 0,-7 0 0 16,1-5 0-16,0-4 0 0,5-1 0 0,1-4 0 15,4-1 0-15,-5-4 0 0,1-5 0 0,4 0 0 16,-5-5 0-16,6-4 0 0,5-1 0 0,-5-4-10 15,-6-1 1-15,5-4 0 0,-4-5 9 0,4 5 8 0,-5-5-8 16,1-5 11-16,-1-5-11 0,0 1 0 0,0-6 9 0,-5 1-9 16,5-5 0-16,-10-5 0 0,10 0 0 0,-11-5 0 15,6 0 0-15,-6 0 0 0,6 0 0 0,0 5 0 16,0 0 0-16,-6 5 0 0,1 5 0 0,4-1 0 16,-4 10-98-16,-6 1-24 0,5 4-5 0,1 9-717 15</inkml:trace>
  <inkml:trace contextRef="#ctx0" brushRef="#br0" timeOffset="699">1253 788 1033 0,'17'14'45'0,"-7"-9"11"0,1 0-45 0,5 4-11 16,1-4 0-16,-7 0 0 15,7-5 105-15,-7 0 19 0,7 0 4 0,-7-5 1 16,7 0-52-16,-12 1-10 0,0-6-3 0,6 0 0 15,0-4-43-15,-6 4-9 0,1-9-1 0,-6 5-1 0,0-5-10 0,0 4-14 16,-6 1 3-16,-4-5 1 0,4-5 59 0,-10 4 12 16,0 6 3-16,0-1 0 0,5 1-64 0,-5 9 0 15,-1 0-9-15,1 1 0 0,0 4 23 0,-6 0 5 16,6 9 1-16,0 1 0 0,5 4-20 0,-5 1-14 16,5 9 2-16,0-5 1 0,6 0 40 0,-1 5 8 15,6 0 2-15,0 5 0 16,6-10-63-16,-1 5-12 0,1 0-2 0,-1 0-1 0,6-5 39 0,0-4 0 0,0-1 0 15,5 1 0 1,-5-11-146-16,-1 6-22 0,23-5-4 0,-6 0 0 0</inkml:trace>
  <inkml:trace contextRef="#ctx0" brushRef="#br0" timeOffset="934">1713 620 1177 0,'0'0'52'0,"-6"9"11"0,6 6-51 0,-5-6-12 0,-1 6 0 0,1-1 0 15,-1 1 125-15,1-1 23 0,0 0 4 0,-1 1 0 16,1-1-70-16,5 5-14 0,-6-4-4 0,1 4 0 16,5-5 0-16,0 6 0 0,5-6 0 0,6 0 0 0,-5-4 16 15,4 4 2-15,1-4 1 0,0 0 0 0,0-6-31 0,0 6-5 16,0-5-2-16,5 0 0 16,-5-5-87-16,-1-5-18 0,1 0-3 0,0-5-1 0,0 1 52 0,-6-1 12 15,6-4 0-15,-6-1 0 0,6 1 17 0,0 0 7 16,0-1 0-16,-6-4 1 15,1-5-61-15,4 0-13 0,1 0-3 0,0-5-660 16,-6-4-132-16</inkml:trace>
  <inkml:trace contextRef="#ctx0" brushRef="#br0" timeOffset="1308">2118 82 1260 0,'0'0'56'0,"0"14"11"0,5 1-54 0,-10 4-13 0,5 0 0 0,-6 5 0 16,6-5 107-16,-5 10 18 0,5 0 4 0,-6 5 1 15,6-1-2-15,-5 6 0 0,0-1 0 0,-1 5 0 16,6-4-51-16,-5 4-10 0,-1-5-3 0,6 5 0 16,0-4-38-16,0-1-8 0,0-4-2 0,0 0 0 15,6-1 0-15,-1-4 0 0,-5 0 0 0,6-10 0 16,4 0 13-16,-4 0 3 0,5-4 0 0,-1-6 0 15,-4 1-32-15,-1-5 0 0,6 0 0 0,0-1 0 16,5-8-15-16,-5-1-9 0,0 0-1 0,5-5-1 0,0-4 16 0,-5 4 10 16,0-4-12-16,5-5 12 15,-5-5-11-15,0 5 11 0,-6-5-10 0,0 0 10 16,-5-5-28-16,0 0 1 0,-5 0 0 0,-6 0 0 0,0 0 37 0,-5 1 7 16,0-1 2-16,-6 5 0 15,6-5-31-15,-6 15-5 0,6-1-2 0,-5 1 0 16,4 9-14-16,1 5-3 0,5 0-1 0,-5 5 0 15,5 0-140-15,6 4-28 0,0 1-6 0</inkml:trace>
  <inkml:trace contextRef="#ctx0" brushRef="#br0" timeOffset="1542">2415 989 799 0,'21'-9'35'0,"-21"9"8"0,6-10-35 0,-1-4-8 0,1-1 0 0,-1-4 0 16,0 0 97-16,1 0 18 0,-6-5 3 0,0 0 1 16,5-5-35-16,1-5-8 0,-1-4 0 0,-5 0-1 15,5 4-60-15,-5-5-15 0,0 1 0 0,6 0 0 16,-6-10 0-16,11 4 0 16,-11-4 0-16,10 5 0 0,-4 0 40 0,-1 5 6 15,-5-1 1-15,6 6 0 0,-1 4-35 0,0 10-12 16,-5 4 9-16,0 5-504 0,6 1-101 0</inkml:trace>
  <inkml:trace contextRef="#ctx0" brushRef="#br0" timeOffset="1811">2739 687 1180 0,'0'0'26'0,"0"0"6"0,16-5 0 0,0 0 1 0,-5-4-33 0,5 4 0 15,-5 0 0-15,5-4 0 0,-10-1 60 0,5 0 4 16,-6-4 2-16,-5-1 0 15,0 1-30-15,0 0-5 0,-5 4-2 0,-1-9 0 0,-5 4 1 0,1 1 0 16,-1 4 0-16,-5 6 0 16,-1-1 6-16,1 0 0 0,0 5 1 0,5 5 0 0,-5 4 13 0,5 1 2 15,6 0 1-15,-6 9 0 0,0 0-7 0,0 5-2 16,6 0 0-16,5 0 0 0,-6 5-30 0,6 0-6 0,6 0-8 16,5-1 11-1,0 1 9-15,-1 0 1 0,1 0 1 0,5-5 0 16,1-5-14-16,4 5-8 0,-5 0 10 0,1-5-10 0,-1 5 8 0,0-9-8 15,-5-1 0-15,5-4 0 16,0 4-118-16,-5-9-30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47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1191 0,'0'0'26'0,"0"0"6"0,5-9 0 0,1-6 2 0,-6-4-34 0,5 5 0 15,0-1 0-15,-5 6 0 0,6-6 45 0,-6-4 3 32,0 5 0-32,5-5 0 0,1-1-36 0,-6 1-12 0,0 0 9 0,0 0-9 0,0-5 0 0,0 5 0 15,0-1 0-15,0 1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6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36 312 806 0,'0'0'36'0,"-11"-9"7"0,-10-6-35 0,10 1-8 0,27-5 0 0,-5 4 0 15,-6-4 59-15,1 0 9 16,-1 4 3-16,0-4 0 0,-5 5-25 0,6-5-5 0,-6 4-1 0,5-4 0 15,-5 0-30-15,0 0-10 0,0-6 0 0,0 6-354 16,0 0-76-16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78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0 207 1148 0,'0'0'51'0,"0"0"10"0,6-14-49 0,-1-1-12 0,-5 6 0 0,5-6 0 0,1 6 19 0,-1-1 1 16,-5 10 0-16,6-14 0 0,-1-1 16 0,6 1 3 31,-11 4 1-31,5-4 0 0,1-6-32 0,-1 6-8 16,0 0 0-16,-5-6-605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94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0 264 1407 0,'0'0'31'0,"0"0"6"0,6-10 2 0,-1-4 1 0,1-5-32 0,-1 4-8 0,0 1 0 0,1-1 0 16,-1 6 46-16,1-6 8 0,-6 6 2 0,5-6 0 16,-5 6-29-16,0 9-6 0,0 0-1 0,0-19 0 15,0-1-20-15,0-4 0 0,0 5 0 0,0 0-494 16,0 0-103-16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15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0 398 1335 0,'0'0'59'0,"0"0"13"0,0 0-58 0,11-9-14 0,-5-1 0 0,-1 1 0 15,0-6 54-15,6 1 8 0,-11 4 2 0,6-4 0 16,-6-1-26-16,5 1-5 0,0-5-1 0,-5 4 0 15,6-4-16-15,-6 5-3 0,0-10-1 0,0 4 0 16,0 1-12-16,0 0-10 0,-6-5 2 0,6 0 0 16,-5 0-55-16,5 0-10 0,0 0-3 0,-5 5-601 15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3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1267 0,'0'0'112'0,"5"-14"-89"0,1 4-23 16,-1-9 0-16,1 4 87 0,-1 1 13 0,0-5 2 0,1 4 1 31,-1 1-23-31,-5-1-5 0,6 1-1 0,-1 0 0 16,-5-1-34-16,5 1-6 0,-5-10-2 0,0 5 0 0,0-5-44 0,0 0-10 0,-5 0-2 0,5-5 0 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5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0 389 1364 0,'0'0'30'0,"0"0"6"0,0 0 2 0,11-4 0 0,0-11-30 0,-6 1-8 31,1 4 0-31,-1-4 0 0,0 4 56 0,1 1 9 16,-1-6 3-16,-5 1 0 0,0-1-42 0,0-4-8 15,0 0-2-15,0 0 0 0,0 0-16 0,0-1 0 16,0 1-11-16,-5-5 11 16,5 0-117-16,0 0-17 0,0-24-3 0,5 14-1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67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0 375 345 0,'0'0'15'0,"5"-10"4"0,1-4-19 0,-1 0 0 15,0-1 0-15,1 1 0 0,-1-1 240 0,1 1 44 16,-1 0 8-16,-5-1 3 0,5-4-191 0,1 5-39 16,-6-6-7-16,0 6-2 0,0-10-44 0,5 5-12 0,-5 0 0 15,-5-6 0-15,5 1 0 0,0 0 0 0,-6 0 0 0,6 0-713 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84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1483 0,'0'0'65'0,"0"0"15"0,6-10-64 0,-1 1-16 0,1-1 0 0,-1 1 0 0,0-1 67 0,-5 0 10 0,6 6 3 0,-1-6 0 16,-5-5-25-16,6 6-5 0,-6-1-1 0,0-4 0 15,0-10-49-15,0 9 0 0,0-4-14 0,0 5 3 16,0-10-58-16,-6 0-12 0,6-5-3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0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1036 0,'0'0'92'0,"0"0"-73"16,5-10-19-16,6-4 0 0,-6 4 73 0,6-4 11 15,-5 4 3-15,-6-9 0 0,5 4-14 0,-5-4-2 0,0 5-1 0,5-1 0 16,-5-4-54-16,0-5-16 0,0 5 0 0,0 0 8 16,-5-5-8-16,5 5 0 0,-5-5-8 0,-1 0-468 15,6 0-92-15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26.85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1297 633 0,'0'-10'56'0,"0"10"-44"15,-5-4-12-15,-1-6 0 0,6 0 92 0,-5-4 16 16,-1 0 3-16,1-1 1 0,0 1 12 0,-1-6 4 16,-5-4 0-16,6 0 0 0,-6-4-33 0,6-1-7 15,-1-5 0-15,6 1-1 0,0-6-47 0,0-4-10 0,6-10-2 0,-6 0 0 16,5-4-12-16,1-1-2 0,4 0-1 0,1 15 0 31,0-5-5-31,5 5-8 0,0-5 11 0,6 0-11 0,0 0 0 0,5 5 0 16,-6 4 0-16,12-9-12 15,-6 0-42-15,0 10-8 0,-6 4-2 0,-5 10-742 0</inkml:trace>
  <inkml:trace contextRef="#ctx0" brushRef="#br0" timeOffset="214">742 154 1105 0,'0'0'24'0,"0"0"4"0,0 0 2 0,-5-5 2 0,0-4-32 0,5-1 0 0,-6 5 0 0,1 0 0 0,-6 1 43 0,0 4 1 16,6 0 1-16,-1 0 0 0,1 0-36 0,-6 4-9 16,0 6 0-16,1-5-373 15,-1 0-77-15</inkml:trace>
  <inkml:trace contextRef="#ctx0" brushRef="#br0" timeOffset="766">888 77 1036 0,'0'0'23'0,"0"0"5"0,0 0 0 0,0 0 1 15,0 0-29-15,0 0 0 0,0 0 0 0,0 0 0 0,-10-9 57 0,-1 4 6 16,-5 0 1-16,5 0 0 0,-6-4 0 0,7 9 0 16,-7 0 0-16,1 4 0 0,-5-8 0 0,4 8 0 15,1 6 0-15,0 0 0 0,0-1-52 0,0 6-12 16,-1-1 0-16,7 0 0 0,-7 6 0 0,7-1 0 15,4 0 0-15,1 5 0 0,5 0 54 0,0 0 8 16,5 0 2-16,6 0 0 0,-6 0-33 0,6 0-7 16,0-5 0-16,0 1-1 0,0-6 1 15,-1-4 0-15,-4-1 0 0,10-4 0 0,-5 5-6 0,-11-10-1 0,11 0 0 0,-1-10 0 16,-4 0-17-16,5 1 0 0,-1 4 0 0,1-9 0 16,-5-1 0-16,4-4 0 15,-10 0 0-15,6 0 0 0,-6-1 0 0,5-4 0 16,-5 0 0-16,6 0 0 0,-6-5 0 0,0 5 0 15,0 0 0-15,-6 5 0 0,6-5 0 0,-5 5 0 0,5 0 0 16,0 9 0 0,0 1-99-16,0-1-23 0,0 10-5 0,0 0-1 0</inkml:trace>
  <inkml:trace contextRef="#ctx0" brushRef="#br0" timeOffset="1032">661 1114 806 0,'0'0'36'0,"0"0"7"0,0 0-35 0,0 0-8 16,0 0 0-16,-5-9 0 0,0-1 104 0,-1 1 20 16,1-6 3-16,5 1 1 15,-6-1-52-15,6 1-9 0,0-10-3 0,0 10 0 16,0-10 0-16,0 4 0 0,-5-8 0 0,5 4 0 0,5-5-51 0,-5 5-13 15,6 0 0-15,5 0 0 0,-6 0 0 0,0 0 0 16,1 0 0-16,5 9 0 16,-1 1-100-16,1-1-22 0,16-4-5 0,-5 10-1 0</inkml:trace>
  <inkml:trace contextRef="#ctx0" brushRef="#br0" timeOffset="1314">1137 1177 1180 0,'0'0'26'0,"0"0"6"0,11-10 0 0,5 1 1 16,0-1-33-16,-5-4 0 0,10 4 0 0,1-4 0 16,-11-6 105-16,5 6 15 15,0-10 2-15,6 5 1 0,-6-10-24 0,-5-5-5 16,0 1-1-16,0-6 0 0,-1-4-74 0,1-5-19 15,-11 0 0-15,0-5 0 0,0-4 0 0,-5-1 0 0,5-4 0 0,-6 4 0 16,1 0 0-16,0 1 0 0,-6-6 0 0,5 6 0 16,-5 9 0-16,6 0 12 0,0-5-1 0,-6 10 0 31,0-1-11-31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1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0 308 518 0,'0'0'23'0,"5"-10"5"0,-5-4-28 0,0-1 0 0,6 10 0 0,-6-14 0 16,0 5 170-16,5-1 29 0,-5 1 5 15,5-5 2-15,-5 4-123 0,6 1-25 16,-6-10-5-16,0 5-1 16,0 4-38-16,0-4-14 0,0 5 9 0,0-10-9 0,0 4-78 0,0 1-21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3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1296 0,'0'0'28'0,"5"-14"7"0,0 4 1 0,-5 0 0 0,6-4-36 0,-1 4 0 16,1-4 0-16,-1 4 0 0,-5-4 42 0,5-1 2 0,-5 6 0 0,0-1 0 0,0-9-34 0,0 0-10 15,0 9 0-15,0-14-428 16,0 5-90-16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5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0 322 576 0,'6'-24'51'0,"-6"14"-41"0,5 0-10 0,-5-4 0 15,6 0 74-15,-1-1 13 0,-5 1 2 0,5-5 1 16,-5 9-45-16,0-14-9 0,0 9-1 0,0-4-1 31,0 5-18-31,0-10-4 0,0 9-1 0,0-4 0 16,0-5-11-16,0 10-12 0,-5-10 2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69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0 288 576 0,'0'0'51'0,"6"-10"-41"0,-6 10-10 0,5-14 0 0,-5-1 104 0,0-4 18 15,6 0 4-15,-6 0 1 0,0 4-57 0,0-4-11 16,0 5-3-16,0-1 0 0,0 1-31 0,0 4-6 16,5-9-2-16,-5 5 0 0,-5-6-17 0,5 6 0 15,0 4 0-15,0-9-380 16,0 10-80-16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0 183 1497 0,'0'0'32'0,"0"0"8"0,10-10 0 0,-4 6 4 0,-6 4-36 0,5-15-8 0,6 6 0 16,-6-1 0-16,1-5 53 0,-1 1 9 15,1 4 2-15,-6 1 0 0,0-6-40 0,5 6-8 0,-5-1-2 0,0-4 0 16,0-1-14-16,0 6 0 0,0-6-12 0,0 15-773 31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0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0 216 1094 0,'17'-38'97'0,"-17"23"-77"0,0 15-20 0,5-9 0 0,0-1 134 0,-5 10 23 15,11-5 5-15,-11 5 1 0,6-9-43 0,-6 9-8 16,5-15-1-16,-5 15-1 16,0 0-63-16,0 0-13 0,0 0-2 0,0 0-1 0,5-9-31 0,-5-6 0 15,0 6 0-15,0-10 0 16,0-1-96-16,0 11-26 0,-5-15-5 0,5 14-717 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2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0 212 921 0,'0'0'82'0,"0"0"-66"0,0 0-16 0,0 0 0 15,10-10 169-15,-10 10 31 0,0 0 5 0,11-9 2 16,-5-6-101-16,4 6-20 0,-10 9-4 0,6-5-1 16,-6-5-27-16,5-4-6 0,-5 4 0 0,0-4-1 15,0 4-39-15,0-14-8 0,0 10 0 0,0-5 0 16,0 4-91-16,-5 6-14 0,10-16-3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3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1094 0,'11'14'48'0,"-5"-4"11"0,-6 4-47 0,0-14-12 0,10-14 0 0,-4 4 0 15,-6 10 143-15,5-14 26 0,1 4 6 0,-6 10 1 16,0 0-85-16,10-9-17 0,-10-1-3 0,0 10-1 0,0 0-59 0,6-5-11 15,-12-14 0-15,6 19-588 16,0-5-112-16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5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62 1864 0,'11'10'41'0,"-11"-10"9"0,0 0 2 0,0 0 0 0,0 0-42 0,11 0-10 16,-11 0 0-16,11-10 0 0,0-4 86 0,-11 14 15 16,0 0 3-16,0 0 1 0,0 0-96 0,0 0-19 0,0 0-4 0,5-10-1 15,0-4 34-15,-5 4 6 0,0 10 2 0,0 0-692 16,-5-14-139-16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6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 1998 0,'0'0'44'0,"0"0"8"0,0 0 3 0,11 0 1 0,5 0-44 0,-16 0-12 0,11 0 0 16,-11 0 0 0,0 0 52-16,10 0 9 0,1-14 2 0,-11 14 0 0,0 0-51 0,0 0-12 0,0 0 0 0,0-10-656 31,-5-4-135-31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25.3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86 240 1497 0,'-21'9'32'0,"21"-9"8"0,0 0 0 0,-6 15 4 0,6 4-36 15,0 0-8-15,-5-5 0 0,-1 6 0 0,1-1 110 0,0 0 20 16,-1 10 4-16,6 0 1 0,-5 0-63 0,-1-5-12 16,6 4-2-1,0 6-1-15,-5-5-45 0,5 4-12 0,0 1 0 0,5 0 0 0,-5-1 53 0,6 6 9 16,-1-1 2-16,1-9 0 0,-1-10-52 0,0 0-12 15,1-4 0-15,5-1 0 0,-6 1 0 0,-5-15 0 16,0 0 0-16,5 0 0 0,-5 0 0 0,0 0 0 16,6-5 0-16,-1-5 0 15,1 1 0-15,-17-20 0 16,-11-19 0-16,1 0 0 16,4 19 0-16,12 0 0 15,-6 10 0-15,11 4 0 0,0 6 0 0,0-1 0 16,-5 5 0-16,5 5 0 15,5-4-100-15,11-1-22 0,17 5-5 0,-1 0-513 0,-32 0-102 0</inkml:trace>
  <inkml:trace contextRef="#ctx0" brushRef="#br0" timeOffset="229">394 888 1724 0,'0'0'38'0,"0"0"8"0,0 0 2 15,0 0 0-15,11 0-39 0,0 0-9 16,-6-5 0-16,6 5 0 0,0-5 54 0,-6 1 9 0,0-1 1 0,1-5 1 0,-6 1-1 0,0-1 0 15,0-5 0-15,0 1 0 0,-11 0-55 0,6 4-9 16,-6-9 0-16,0 0-10 0,0 9 18 16,6-4 3-16,-6 4 1 0,0 5 0 0,0-4-12 0,11 9-9 15,0 0 9-15,0 0-13 0,0 0 46 0,-10 0 10 16,-1 4 1-16,11-4 1 0,0 0-21 0,-6 15-4 16,-4-6 0-16,4 6-1 15,1-10-169-15,5-5-34 0,0 0-6 0,11 14-411 16,-6-4-83-16</inkml:trace>
  <inkml:trace contextRef="#ctx0" brushRef="#br0" timeOffset="966">718 787 1497 0,'0'0'32'0,"-5"10"8"0,-6-1 0 0,6 6 4 0,-6-1-36 0,5 1-8 0,-10 4 0 0,11-5 0 16,5 1 85-16,0-15 15 0,0 0 4 0,0 0 0 15,0 0-64-15,0 0-13 0,-11 9-3 0,11-9 0 16,0 0 32-16,11 5 7 0,-6 0 1 0,6-5 0 16,-6-5-56-16,6-5-8 0,5 6 0 0,-5-6-10 15,-5 0 10-15,4 1 0 0,7-6 8 0,-7 1-8 16,1 4 0-16,5-4 0 0,1 4 0 0,-1 1 8 0,-5-1-8 16,-1 5 0-16,7-4 0 0,-7 4 0 31,-10 5-50-31,0 0-11 0,0 0-3 0,11 5 0 0,0-1 64 0,-11-4 16 0,0 10 2 0,5 4 0 15,1 1-80-15,-1 4-16 0,1-4-3 0,-1 4-1 16,-5 0-88-16,5-5-18 0,6 6-3 0,-11-1-1 16,6-10 52-16,-6-9 9 0,10 10 3 0,1-5 0 47,-11-5 68-47,22 0 13 0,27-10 3 0,-6 1 1 0,-11 4 325 0,-10-5 65 15,-6 1 13-15,0-1 2 0,0-4-238 0,-5-1-48 16,0 1-10-16,-6-1-2 0,1 1-51 0,-1-5-13 15,-10-1 0-15,-1 1 0 0,1-5 0 0,-6 5 0 16,0 0 0-16,1 0 0 0,-1 9 54 0,0-4 8 0,0 4 2 16,0 5 0-16,1 5-52 0,-1 0-12 0,11 0 0 15,-16 10 0-15,-1-5 0 0,1 9 0 0,11-4 0 0,-1 4 0 16,-4 0 0-16,10-4 0 0,0 9 0 0,5-4 0 16,11 9 20-16,-5-10 2 15,0 5 0-15,0-4 0 0,5-1-35 0,0-4-7 16,-5-1-2-16,0-4 0 0,5 0 22 0,0-5 0 0,-5 0 0 0,0-5 0 15,5-4 0-15,-5-1 0 0,5 0 0 0,0-4 0 16,-5-5 0-16,5-1 0 0,-5-4 0 0,5 0 0 16,0 0 0-16,-5-4 0 0,0-6 0 0,5 0 0 15,0 1 0-15,-5-6 0 0,0-9 0 0,0 0 0 16,-1-4 0-16,1-1 0 0,0 0 0 0,0-5 0 16,5 5 0-16,-5 5 0 0,-11 5 0 0,11 5 0 0,-6 9 47 15,-5 10 13-15,0 9 4 0,0 1 0 0,0 9-64 0,0 0-24 16,0 0 0-16,-5 14 1 0,-1 5 23 0,1 5 18 15,5 5-3-15,-5 9-1 0,-6 1-5 0,5 4-1 16,6-5 0-16,6 10 0 0,-6-4-8 0,0-1 0 16,5 0 0-16,1 0 0 0,-6-4 0 0,5-1 0 15,6-4 0-15,0-1 0 0,-1 6 0 0,7-6 0 16,-7 1 0-16,7 0 0 0,4-1 9 0,-5-4-9 16,-5 0 10-16,0-5-729 15,0 0-145-15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59 2070 0,'0'0'45'0,"0"0"10"0,16 4 1 0,-5-4 3 0,0-4-47 0,5-1-12 16,-5 5 0-16,-11 0 0 0,0 0 103 15,0 0 18-15,0 0 4 0,10-10 1 0,-4-14-73 0,-1 14-14 16,-5 10-3-16,6-4-1 0,-6-6-35 0,0 10 0 31,0 0 0-31,0 10-778 0,-6 4-162 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22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46 912 345 0,'0'0'31'0,"10"0"-31"0,7 0 0 0,-17 0 0 15,0 0 116-15,0 0 18 0,0 0 3 0,0 0 1 16,0 0-78-16,0 0-15 0,0 0-3 0,0 0-1 16,0 0-22-16,0 0-5 0,0 0-1 0,0 0 0 15,0 0 41-15,0 0 8 0,0 0 2 0,0 0 0 16,0 0-28-16,0 0-6 0,0 0-1 0,0 0 0 15,0 0 23-15,0 0 5 0,0 0 1 0,0 0 0 0,0 0-18 0,0 0-4 16,0 0-1-16,0 0 0 16,0 0 14-16,-6 10 3 15,1-6 1-15,-1 6 0 0,-4 0-36 0,4-1-7 0,1 1-2 0,5 4 0 16,5 1 26-16,-5 4 5 0,0 0 1 0,0 0 0 0,0 5 0 0,-5-4 0 16,-1 4 0-16,6 0 0 0,0 0 1 0,0 0 1 15,-5 0 0-15,0 0 0 0,5 4-22 0,0-8-4 16,0-6 0-16,0 10-1 15,0-5 17-15,0 0 4 0,0 1 1 0,0 4 0 0,0-5-8 0,0 0-1 16,0 5-1-16,0 0 0 0,-6 0-27 0,6-5 0 0,0-4 0 16,0 4 0-16,-5-5 0 0,-1 6 0 0,12-1 0 15,-1-5 0-15,-5 1 0 0,0-15 0 16,-5 19 0-16,-1-5 0 0,6 1 0 0,0-15 0 0,-5 9 0 16,10 6 0-16,1-6-12 0,-6-9 12 0,0 0-12 0,0 0 12 15,0 10-8-15,11-1 8 0,-11-9 0 16,0 0 0-16,0 0 0 0,0 0 0 0,0 0-9 0,0 0 9 15,-11 5 0-15,11-5-8 16,0 0 8-16,0 0 0 0,0 0 8 0,0 0 9 0,0 0 2 0,0 0 0 16,0 0-35-16,0 0-8 15,0 0 0-15,0 0-1 0,0 0 25 0,0 0-10 16,5-9 10-16,1-1 0 0,4 0-9 0,-4 1 9 0,-6-6 0 16,0 6-9-16,5-6 29 0,1 6 7 0,-6-6 1 0,5 6 0 15,0-1-46 1,1 1-9-16,-6-1-1 0,11 0-1 0,-6-4 46 0,0 4 10 0,12 1 1 0,-1 4 1 15,-11-5-46-15,6 1-10 0,-11-6-1 0,11 6-1 16,0 4 29-16,-6-5 0 0,-5 1 0 0,0 9 0 0,0 0 0 16,0 0 0-16,5-5 0 0,6 0 0 0,0 5 24 15,-11 0 2-15,0 0 0 0,0 0 0 0,0 0-26 0,11-5 0 16,0 1 0-16,-1-1 0 16,1 5-12-16,-11 0-8 0,0 0-2 0,0 0 0 0,0 0 22 0,0 0 0 15,11 0 0-15,0 0 0 0,-11 0 20 0,0 0 0 16,0 0-1-16,0 0 0 0,0 0-28 0,0 0-6 15,5 14-1-15,6-4 0 0,0 4 26 0,-6-4 5 16,-5-10 1-16,0 0 0 0,0 14-16 0,0 1-15 16,11 4 3-16,0-10 1 15,0 6 11-15,-11-6 0 0,-6 1 0 0,1 0 0 0,5-1 0 16,0 6 0-16,0-6 0 0,0 1 8 16,0 4-8-16,5-4-10 0,1 4 10 0,-6-4-13 0,0-1 13 0,0 1 15 15,5 4-3-15,1-4-1 0,-6 4-11 0,5-4 0 16,-5 0 9-16,0-10-9 0,5 9 0 0,1 1 8 15,-1-1-8-15,-5-9 0 0,11 5 8 0,-11-5-8 16,5 5 8-16,6 5-8 0,0-1 0 0,0-4 0 0,0 0 0 16,-1 0-12-16,-10-5 12 0,17 4 0 0,-7 1 0 15,1-5 0-15,0 0 16 0,-11 0 4 0,16 0 2 0,-16 0 0 16,11 0-22-16,-11 0 0 0,11-5 0 0,-11 5 0 16,0 0-13-16,16 0-7 0,-5-4-2 0,-11 4 0 15,11 0 22-15,-11 0 0 0,0 0 8 0,0 0-796 16,0 0-158-16</inkml:trace>
  <inkml:trace contextRef="#ctx0" brushRef="#br0" timeOffset="1828">742 941 982 0,'0'0'44'0,"0"0"8"0,0 0-41 0,0 0-11 16,0 0 0-16,0 0 0 0,-5 0 65 0,5 0 11 0,0 0 3 0,0 0 0 0,-11 0 5 0,11 0 0 16,0 0 1-16,0 0 0 0,-11 0-33 0,11 0-8 15,-10-10 0-15,10 1-1 0,0 9 29 0,0 0 5 16,-11-10 2-16,0 0 0 0,0-4-30 0,6 0-5 15,-1 4-2-15,1-9 0 0,0 4-9 0,5 1-1 16,-6 0-1-16,1-6 0 0,-1 1-15 0,6 0-2 16,-5 0-1-16,5 4 0 0,-5 1-13 0,10-5 8 15,22-5-8-15,-16 0 0 0,-33-5 8 0,11 0-8 16,11-4 0-16,6 4 0 16,-1 0 8-16,-5 5-8 0,6-5 0 0,4 0 9 0,1-4 8 0,0 9 2 15,-6-5 0-15,6 5 0 0,11 0-19 0,-6 5 0 0,-16-1 0 16,5 1 0-16,1 0 0 0,5 5-11 0,5 4 2 15,-11 0 0-15,-5 1 9 0,0-6 0 16,0 6 0-16,0 9 8 0,0 0-24 0,0 0-4 0,0 0 0 0,0 0-1 31,0 0-139-31,0 0-27 0,0 0-5 0</inkml:trace>
  <inkml:trace contextRef="#ctx0" brushRef="#br0" timeOffset="2456">964 758 748 0,'0'0'67'16,"0"0"-54"-16,0 0-13 0,0 0 0 0,0 0 145 0,0 0 27 16,0 0 4-16,0 0 2 0,0 0-67 0,0 0-14 15,0 0-2-15,0 0-1 0,0 0-24 0,0 0-5 16,0 0-1-16,0 0 0 0,0 0 0 0,0 0 0 15,0 0 0-15,5-9 0 0,1-1-26 0,-1 5-6 16,1-4 0-16,4-1-1 0,-4-4-3 0,5 4-1 0,-6 1 0 16,6-11 0-16,0-4-17 0,-1 5-10 0,-4 5 12 15,5-5-12-15,-1-1 0 0,1 1 0 0,-5 0 0 0,4 0 0 16,1 0 0-16,0-1 0 16,-6 1 0-16,12-10 0 0,-12 0 20 0,11 1-4 0,0-1 0 15,1 10 0-15,-1-1-16 16,-5 1 0-16,-1 0 0 0,1 5 0 0,-11-1-9 0,6 1-6 0,-12-1-1 0,1 1 0 15,-1 0 16-15,1 4 0 0,-6 10 0 0,0 0 0 16,1 0 0-16,-7 5 8 0,1 4 0 0,5 1-8 0,-5 4 0 16,5 6 0-16,-5 4 0 15,5 0 0-15,1-5 0 0,-1 0 8 0,0 5-8 0,6 5 10 16,-6 4-10-16,11-4-14 0,-6-10 3 0,6 1 1 0,0-1 27 16,6 0 6-16,-6-4 1 0,11 4 0 0,-1 5 12 15,1-15 4-15,0 1 0 0,5 4 0 0,0 1-14 16,1-1-2-16,-1-4-1 0,0-1 0 0,0-9-6 15,-16 0-1-15,11 5 0 0,0 5 0 0,5-10-16 0,0 5 0 16,-10-1 0-16,5 1 0 16,-11-5-28-16,10 5-8 0,1 0-3 0,5 4 0 15,-16-9-122-15,11 5-25 0,5 0-5 0,1 0-1 0</inkml:trace>
  <inkml:trace contextRef="#ctx0" brushRef="#br0" timeOffset="2829">1450 946 748 0,'0'0'67'0,"0"0"-54"16,0 0-13-16,0 0 0 0,0 0 169 0,0 0 31 0,0 0 7 0,0 0 1 15,0 0-64-15,0 0-13 0,0 0-3 0,0 0 0 16,0 0-51-16,11-5-10 0,5 0-3 0,0-5 0 16,-10 6-51-16,5-6-13 15,-6 0 0-15,6 1 0 0,0-1 54 0,-1-4 8 0,1-5 2 0,0-5 0 16,0 0-52-16,-6-5-12 0,1 5 0 0,4-5 0 0,-4-5 0 16,5 1 0-1,-11-6 0-15,0 1 0 0,5 0 0 0,-5-6 0 0,0 1 0 0,0 0 0 16,0 4 18-16,0 6 1 0,5-1 0 0,-10-4 0 0,0-1-19 15,-6 1 10-15,5 4-10 0,1 10 8 0,0 5-8 16,-1 0 0-16,1 0 0 0,-1 0 0 16,1 4-25-1,0 6-7-15,-6-1-2 0,5 0 0 0,1 6-118 16,5 4-23-16,-11-5-5 0,11 5-696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28.7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11 518 0,'0'0'23'0,"0"0"5"0,0 0-28 0,0 0 0 0,0 0 0 0,0 0 0 15,5 0 69-15,-5 0 9 0,0 0 2 0,0 0 0 16,11-5-13-16,-11 5-3 15,5-5 0-15,-5 5 0 0,0 0 34 0,0 0 6 0,11 0 2 0,-11 0 0 16,0 0-18-16,0 0-3 16,0 0-1-16,6 0 0 0,-6 0-16 0,0 0-4 0,10 0-1 0,-10 0 0 15,0 0-48-15,0 0-15 0,0 0 8 0,0 0-8 0,0 0 37 0,0 0 4 16,0 0 1-16,0 0 0 0,0 0-33 0,0 0-9 16,0 0 0-16,0 0 0 15,0 0 0-15,0 0 0 0,0 0 0 0,0 0 0 0,0 0 0 0,0 0 0 16,-10 0 0-16,10 0 0 0,-17 10 0 0,7-5 0 15,-1 4 0-15,-5 1 0 0,5-5 0 0,0-1 0 16,0 6 0-16,-5 0 0 0,5-1 0 0,0 6 0 16,1-1 0-16,-1 0 0 15,-5 1 0-15,-1-6 8 0,7 6-8 16,-1-1 0-16,-5 1 8 0,5-1-8 0,0 5 8 0,-5 0-8 0,5-4 0 0,0 4 0 16,0-5 0-16,6 1 8 0,0-1 4 0,-6 1 2 15,11-1 0-15,-6 0 0 0,1 6-14 0,5-6 0 16,0 0 0-16,0 6 0 0,5-6 54 0,-5 5 8 15,6-4 2-15,-1-1 0 0,1 5-52 0,-1-4-12 16,6-6 0-16,0 6 0 0,-1-6 41 0,1 6 6 16,5-6 1-16,1 1 0 15,-1 0-24-15,-5-1-5 0,5 1-1 0,0-1 0 0,0 6-7 0,-5-10-2 0,5-1 0 0,-5-4 0 16,0 5-9-16,-6-5-16 0,6 5 4 0,0-5 1 16,0 5 32-16,-1-5 7 0,1 0 0 0,0 0 1 15,-6 0-46 1,6 0-10-16,0-5-1 0,0 5-1 0,-6-5 29 0,1 5 0 0,4 0 0 0,-10 0 0 15,0 0 0-15,6-5 0 0,5 1 0 0,-6 4 0 16,0-5 0-16,-5 5 0 0,0 0 0 0,11 0 0 31,-11-5-263-31,0 5-46 0,0 0-10 0,6-19-1 0</inkml:trace>
  <inkml:trace contextRef="#ctx0" brushRef="#br0" timeOffset="285">32 424 403 0,'0'0'36'0,"0"0"-36"16,0 0 0-16,0 0 0 15,0 0 199-15,0 0 33 0,0 0 6 0,11 0 2 0,0-5-90 0,0 0-18 16,0 5-3-16,-1-5-1 0,1 0-52 0,0 1-10 0,0 4-2 0,5-5-1 15,0 10 1-15,0-5 1 0,1 0 0 16,-7-5 0-16,7 0-52 0,-1 5-13 16,0 0 0-16,0 0 0 15,-5 0 0-15,5 0 0 0,-5-5 0 0,5 5 0 16,-5 0 0-16,0 0 0 0,-11 0 0 0,11 5 0 16,5-5-151-16,-11 0-33 0,-5 0-6 0,0 0-2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41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703 720 460 0,'6'5'41'0,"-1"-5"-33"0,6 0-8 0,0 5 0 16,5 0 130-16,-11-1 24 15,6 1 5-15,-11-5 1 0,0 0-77 0,0 0-15 0,0 0-4 0,0 0 0 16,0 0-22-16,0 0-5 0,0 0-1 0,0 0 0 15,0 0 6-15,0 0 1 0,0 0 0 0,0 0 0 16,0-9 5-16,0 9 0 0,0 0 1 0,11-5 0 16,-11 5-14-16,0 0-3 0,0 0-1 0,6-5 0 0,4 5 5 15,-10 0 0-15,0 0 1 0,0 0 0 16,0 0 1-16,0 0 0 0,0 0 0 0,0 0 0 16,0 0-13-16,0 0-2 0,0 0-1 0,0 0 0 0,0 0-10 0,0 0-3 15,0 0 0-15,0 0 0 0,0 0-9 0,0 0 0 16,0 0 0-16,-16 0 0 0,-6 0 0 0,12 0-11 15,-7 0 1-15,1 5 0 0,-5-10 18 0,4 10 3 16,-4 4 1-16,-6-4 0 0,5-5-12 0,-5 5 0 16,0 0 0-16,0 4 0 0,0-4 0 0,0 0-17 15,0 5 4-15,0-6 1 0,6 6 21 0,-6-5 5 16,5 0 1-16,0 4 0 0,6-4-15 0,0 0 0 16,-6 0 0-16,6 4 0 0,0 1 0 0,0-5 0 15,-1 4 8-15,1-4-8 0,0 0 0 0,5 4 0 0,6 1 0 0,-11 0 0 16,-1-6-11-16,7 1-5 0,-1 5 0 0,0-5-1 15,0-1 17-15,11-4 0 0,0 0 0 0,-5 10 0 16,-6-5 0-16,6 0 0 0,-6-5 0 0,11 0 0 16,0 0 17-16,0 0-2 0,0 0-1 0,0 0 0 15,0 0-14-15,0 0 0 0,-11 4 0 0,11-4 0 16,0 0 0-16,0 0 0 0,0 0 0 0,0 0 0 16,-5 0-8-16,5 0 8 0,0 0 0 0,0 0 0 15,0 0 0-15,0 0 0 0,0 0 0 0,0 0 0 16,0-14 0-16,5 9 0 0,-5-4 0 0,0 4 0 15,0-5 0-15,0 10 0 0,5-9 0 0,1 4 0 16,-1-5 0-16,1 1 0 0,-1-1 0 0,0-4 0 16,1 9 20-16,5 0 12 0,-1-5 1 0,-4 1 1 15,-1-1-64-15,6 1-13 0,-6-1-2 0,1 5-1 16,-1-4 56-16,1 4 11 0,-1-5 3 0,0 5 0 0,6 1-24 0,-11 4 9 16,0 0-9-16,0 0 0 0,0 0 10 0,0 0-10 15,0 0 8-15,-5-5-8 0,5 5 12 0,0 0-4 16,0 0 0-16,-11 0 0 0,6 0-8 0,-6 0 10 15,11 0-10-15,-6 9 10 0,-4-4-10 0,-1 0 0 16,5 0 0-16,-4 4 0 0,4 1 0 0,-5-5 8 16,1 0-8-16,-1 4 0 0,0 1 0 0,6-1 8 15,-6 1-8-15,5 0 0 0,1-6 24 0,5-4-1 0,0 0 0 0,-5 10 0 0,5 0-32 0,0 4-7 16,0-4 0-16,-6-1-1 16,6 1 17-16,0-10-8 0,0 0 8 0,0 9 0 0,6 1 15 0,-6-10 9 15,5 10 3-15,-5-10 0 0,5 9 6 0,6 1 2 16,-11-10 0-16,6 9 0 0,4 1-2 0,-10-10 0 15,17 5 0-15,-7 0 0 0,-10-5-23 0,17 4-10 32,-1 1 8-32,-5 5-8 15,-1-5 0-15,7 0 0 0,-1-1 0 0,-5 1 0 16,5 0-74-16,5 0-20 0,-4-5-4 0,10 5-1018 0</inkml:trace>
  <inkml:trace contextRef="#ctx0" brushRef="#br0" timeOffset="817">1173 658 288 0,'0'0'25'0,"0"0"-25"0,0 0 0 0,0 0 0 15,0 0 144-15,0 0 24 0,0 0 5 16,0 0 1-16,0 0-74 0,0 0-16 0,0 0-2 0,0 0-1 16,0 0 0-16,0 0 0 0,0 0 0 0,0 0 0 15,0 0-1-15,0 0 0 0,0 0 0 0,0 0 0 16,0 0-6-16,0 0-2 0,0 0 0 0,0 9 0 16,0-9-22-16,6 15-5 0,-6-6-1 0,0-9 0 15,0 0-13-15,0 15-3 0,0-1-1 0,0-4 0 16,5 4-11-16,-5-4-3 0,-5-1 0 0,5 1 0 15,0-10-13-15,0 10 11 0,-6-1-11 0,6-9 10 16,0 0-10-16,-5 10 0 0,5-10 0 0,0 0 0 16,-5 14 16-16,5-14-1 0,0 0-1 0,0 0 0 15,0 0-14-15,0 0 0 0,0 0 0 0,-6 10 0 16,1-5 0-16,5-5 0 0,0 0 0 0,0 0 0 16,-6 4 0-16,6-4-15 0,0 0 3 0,0 0 1 0,0 0 11 0,0 0 0 15,0 0 0-15,0 0 0 0,0 0 0 0,0 0 0 16,0 0 0-16,0-4 0 0,11-6 0 0,-11 10 0 15,0-10 0-15,0 10 0 0,6-9 0 0,-1 4 8 16,0-9-8-16,-5 4 0 0,6-4 0 0,-6 4 0 16,11 0 0-16,-11 1 8 0,5-1-8 0,0 1 0 15,6-1 0-15,-5 0 0 0,-1 1 0 0,0-1 11 16,6 1-11-16,0-6 12 0,-6 6-12 0,6-1 0 16,6 5 0-16,-7 0-11 0,1-4 11 0,0-1 0 15,5 5 0-15,-5 1 8 0,-11 4-8 0,11 0 0 16,0-5 0-16,-1 5 8 0,-10 0-8 0,0 0 0 15,11-5 8-15,-11 5-8 0,0 0 0 0,0 0 0 0,0 0 0 0,0 0-8 16,11 5 8-16,-6 4 0 0,6-4 0 0,-5 10 0 16,-6-6 0-16,5 6 0 0,-5-15 0 0,5 9 0 15,-5-9 49-15,6 19 12 0,-1 1 3 0,1-6 0 16,-6-14-52-16,0 0-12 0,-6 19 0 0,1 0 0 16,10-9 0-16,-5 4 0 0,0 1 0 0,0-15 0 15,0 9 0-15,0-9 0 0,0 0 0 0,0 0 0 16,0 0-199-16,0 0-42 0,0 0-9 0,0 0-2 0</inkml:trace>
  <inkml:trace contextRef="#ctx0" brushRef="#br0" timeOffset="1141">1708 643 1497 0,'0'0'32'0,"0"0"8"0,0 0 0 15,0 0 4-15,0 0-36 0,0 15-8 0,0 4 0 0,0-9 0 0,0-10 104 16,0 14 18-16,0-4 4 0,6 4 1 0,-6-14-50 0,0 10-9 16,10 4-3-16,-4-4 0 0,-6 4-52 0,0-14-13 15,11 10 0-15,0-1 0 0,-1 6 0 0,-4-6 0 16,-6-9 0-16,11 5 0 0,-6 5 54 0,-5-10 8 16,0 0 2-16,0 0 0 0,0 0-52 0,0 0-12 15,0 0 0-15,11-10 0 0,0 5 0 0,-6-4 0 16,0 4 0-16,-5-10 0 0,0 1-17 0,0 0-7 15,6-1 0-15,-6 6-1 0,0-11 40 0,-6 6 8 0,6-5 1 0,0 4 1 16,0 1-25-16,0 0 0 0,6-6 0 0,-6 11 0 31,5 4-46-31,-5-5-14 0,6-4-4 0,-6 14 0 16,0 0-102-16,0 0-21 0,5-10-4 0,-5 10-589 0</inkml:trace>
  <inkml:trace contextRef="#ctx0" brushRef="#br0" timeOffset="1706">2032 715 345 0,'-5'20'31'0,"5"-20"-31"0,0 0 0 0,0 0 0 16,0 9 211-16,-5-4 36 0,5-5 7 0,0 0 2 16,0 0-103-16,0 14-20 0,0-4-4 0,0-10-1 0,0 0-77 15,0 0-16-15,-6 5-3 0,6-5-1 0,0 0-13 0,0 0-2 16,0 0-1-16,0 0 0 0,0 0 2 0,0 0 1 15,0 0 0-15,-5-10 0 0,5 1-18 0,0-6 0 16,5 6-8-16,-5-6 8 0,0 6 0 0,6-6 0 16,-6 1 0-16,5-1 0 0,-5 6 9 0,5-1-9 15,-5 10 0-15,6-9 9 0,-6-1-9 0,5 0 8 16,6 1-8-16,-6-1 8 0,6 1-8 16,0 4 0-16,-6-5-12 0,1 5 12 0,5 1 0 0,-11 4 0 15,0 0 0-15,10 4 0 16,1 1 38-16,-5 5 15 0,-1-1 3 0,6 6 1 0,-6-6-30 0,1 1-7 15,-1 0 0-15,0-1-1 0,1 1-6 0,-6-1-1 16,5 1 0-16,-5 4 0 0,6-4-12 0,-6-10 11 16,0 0-11-16,0 10 10 0,0-10-10 0,0 9 0 15,0-9 0-15,0 0 8 0,0 0-8 0,0 0 0 0,0 0 0 0,0 0 0 16,5 5 0-16,-5-5 0 0,11 5-9 0,-11-5 9 16,0 0 0-16,11 0 0 0,5 0 0 0,-5 0 0 15,-11 0-8-15,0 0 8 0,11-5 0 0,-1 0 0 16,-10 5-26-16,6-5 2 0,5 1 0 0,-11 4 0 15,5-10 24-15,0 5 0 0,6-9 0 0,-5 4 0 16,-1 5 16-16,-5 5 9 0,0 0 2 0,5-9 0 16,6-1-43-16,0 1-9 0,-11 9-2 0,0 0 0 15,0 0 48-15,0 0 10 0,11 9 1 0,-6 1 1 16,6-1-1-16,0 1-1 0,-6 9 0 0,1-4 0 16,-6-15-31-16,5 14-21 0,-5-4 3 0,0 4 1 15,5 0 17-15,-5 1 0 0,0-1 0 0,0-4 0 0,0-1 0 0,6 1-8 16,-6-10 8-16,5 14 0 15,-5-14-144-15,6 10-23 0,-6-10-4 0,10 10-700 16</inkml:trace>
  <inkml:trace contextRef="#ctx0" brushRef="#br0" timeOffset="2551">2913 615 1105 0,'0'0'24'0,"0"0"4"0,0 0 2 0,0 0 2 0,0 0-32 0,0 0 0 15,0 0 0-15,0 0 0 0,0 0 77 0,0 0 9 16,0 0 2-16,5 4 0 0,-5-4-13 0,6 15-3 15,-6-6 0-15,0 6 0 0,0-1-13 0,5-4-3 16,-10-1-1-16,5 6 0 0,-6-1-11 0,1 1-3 16,5-15 0-16,0 0 0 0,0 0-23 0,-5 14-5 15,5-14-1-15,0 0 0 0,0 0 0 0,0 0 0 16,0 0 0-16,0 0 0 0,0 0-3 16,0 0-1-16,0 0 0 0,0 0 0 0,0 0-8 0,0 0 0 15,0 0 0-15,0 0-11 0,0 0 11 0,0 0-8 0,0 0 8 16,0 0-8-16,0 0 8 0,0 0 0 0,10-5 8 0,-10 0-8 15,6 1 0-15,5-1 0 0,-6 0 0 0,0 0-8 16,1 0 8-16,5-4 11 0,-6 4-3 0,6-5 0 16,0 1-8-16,-1-1 0 0,1 5 0 0,-5 1 0 15,-1-6 0-15,0 5 0 0,6 0 0 0,0 1 0 16,0-1 8-16,0 0 0 0,-1 0 0 0,1 0 0 16,-5 5-8-16,-6 0-11 0,0 0 3 0,10 0 0 15,1 0 20-15,-5-4 5 0,-1-1 1 0,0 0 0 0,1 5-5 0,-6 0-1 16,0 0 0-16,0 0 0 0,5 5-12 0,6 4 0 15,-6 1 0-15,1 0 0 0,-6 4 15 16,5 5-3-16,-5-19-1 0,6 15 0 0,-1-1-3 0,0 0 0 16,-5-14 0-16,6 15 0 0,-6-15-8 0,0 14 0 15,0 1 0-15,0-6 8 16,0-9-8-16,0 10 0 0,0-10 0 0,0 0 0 16,0 0-44-16,0 0-5 0,0 0-1 0,0 0 0 15,0 0-133-15,0 0-26 0,0 0-6 0,0 0-1 0</inkml:trace>
  <inkml:trace contextRef="#ctx0" brushRef="#br0" timeOffset="2913">3442 706 950 0,'17'5'42'0,"-17"-5"9"0,5 0-41 0,-5 0-10 0,11-5 0 0,-11 5 0 16,0 0 84-16,0 0 16 0,11-5 2 0,-11 5 1 15,5-10-30-15,6 6-5 0,-6-6-2 0,1 0 0 16,-6 10-35-16,0-9-7 0,-6-1-2 0,6 1 0 16,0-1-6-16,-11 0-2 0,11 10 0 0,-5 0 0 15,0-4-14-15,-1-1 0 0,-5 0 0 0,1 0 0 16,4 5 21-16,-5 0 8 0,1 0 2 0,4 10 0 0,-5-1-31 15,6 1 0-15,-6-5-13 0,6 4 4 0,5 1 20 0,-6 0 4 16,1-1 1-16,5 6 0 0,0-15-16 0,0 14 0 16,0-14 0-16,5 14 0 0,6-4 12 0,-11-10-3 15,6 5-1-15,-1 4 0 0,6-4-8 16,0 0 0-16,-1 0 0 0,1 0-11 16,-5-1-31-16,4-4-6 0,7 0-2 0,-7 5-718 0</inkml:trace>
  <inkml:trace contextRef="#ctx0" brushRef="#br0" timeOffset="3360">3783 749 1134 0,'11'-5'24'0,"-6"0"6"0,0 1 1 0,6-6 1 0,-5 0-32 0,-1 1 0 0,0 4 0 0,1-5 0 0,-6-4 52 0,5 4 3 16,-5 1 1-16,6 4 0 0,-12-5-36 0,1-4-6 15,5 4-2-15,-11 1 0 0,6 4 0 0,-6 0-1 16,0 0 0-16,0 5 0 0,0 5-2 0,1-5 0 16,4 5 0-16,-10 0 0 15,5 4 19-15,0-4 3 0,11-5 1 0,-5 10 0 16,5-10-20-16,-11 14-3 0,6 1-1 0,5-1 0 16,0 0 4-16,5-4 0 0,1 4 0 0,-1-4 0 15,6 0 1-15,0-1 1 0,-1-4 0 0,7-5 0 16,-7 5 3-16,7-5 1 0,-1-5 0 0,5 5 0 15,-4-10-5-15,-1 6-1 0,0-6 0 0,0-4 0 16,0 4-12-16,6-4 0 0,-6-6 0 0,0 1 0 0,-10 5 0 16,10-5 0-16,0-1 0 0,-5-13 0 0,0-1 0 0,-6 0 0 15,6 6 0-15,-6-6 0 0,1-4 0 0,-6 4 0 16,5-9-10-16,-5 4 10 0,6 1-16 0,-1 0 1 16,-5-1 1-16,0 6 0 0,0 4 14 0,0 0 0 15,-5 5 0-15,-1 5 0 16,6 4-24-16,0 6-3 0,-11 4 0 0,11 5 0 15,-5 5-59-15,0-1-12 0,-1 11-2 0,1-1-1 16,-6 6 29-16,6 8 7 0,5 1 1 0,0 0-436 0</inkml:trace>
  <inkml:trace contextRef="#ctx0" brushRef="#br0" timeOffset="3833">4139 586 633 0,'0'0'28'0,"0"0"6"0,0 0-34 0,11 0 0 0,0-5 0 0,0 0 0 15,0-4 127-15,-6 4 18 0,6 0 4 0,-11 5 1 16,5-10-78-16,-5 10-15 0,0 0-3 0,0-9-1 16,6-6-21-16,-6 6-4 0,0-6 0 0,0 6-1 15,0 9-7-15,0 0 0 0,-6-15-1 0,1 6 0 16,5 9 2-16,0 0 1 0,0 0 0 0,0 0 0 16,0 0 7-16,0 0 2 0,-11 4 0 0,11-4 0 15,-11 10 3-15,0 4 1 0,11 1 0 0,-5-1 0 0,-1 1-15 16,6-1-4-16,0 1 0 0,6-1 0 0,-1 0-16 0,1 1 0 15,-1-1 0-15,1 1 0 0,4-1 0 16,-4 0 0-16,5-4 0 0,-6 4 0 16,6-4-40-1,0 0-8-15,-1-6-1 0,1 6-1 0,0-5-33 0,-11-5-6 16,0 0-2-16,11 0 0 0,-11 0 15 0,11 0 4 0,-11 0 0 0,10 0 0 0,-10 0 51 0,11-5 10 16,0 10 3-16,-11-5 0 0,0 0 8 0,11-5 11 15,0 0-3-15,-11 5 0 0,0 0 12 0,5-5 3 16,-5 5 0-16,11-4 0 0,-6-6 25 0,-5 10 4 15,0 0 2-15,6-5 0 16,-6 5-14-16,0-9-2 0,0 9-1 0,5-10 0 0,-5 0-15 0,0 1-3 16,0-1-1-16,0-4 0 0,0-5-6 0,0-1-2 0,0 6 0 15,5-5 0-15,-5 0 3 0,6 4 1 0,-6 1 0 0,5-6 0 16,-5 6-14-16,6 4 11 0,4-4-11 0,1 9 10 16,0-4-10-16,0 4 8 0,-6 0-8 0,11 5 8 15,-5-5 22-15,0 5 4 0,0 0 1 0,0 0 0 16,5 5-22-16,-5-5-4 0,-1 5-1 0,1 0 0 15,-5-1-75 1,-1 6-15-16,0-10-3 0,1 10-666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54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3052 68 1461 0,'0'0'64'0,"0"0"15"0,11 4-63 16,-11-4-16-16,5-4 0 0,-5 4 0 0,11 4 88 0,-11-4 16 15,0 0 2-15,0 0 1 0,0 0-74 0,0 0-14 0,0 0-3 0,0 0-1 32,0 0-101-32,0 0-20 0,0 0-4 0,0 0-1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49.5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367 760 403 0,'0'0'36'0,"0"0"-36"0,0 0 0 0,0 0 0 16,0-5 187-16,0-5 30 0,0-4 7 0,0 4 0 15,0 1-100-15,0-6-21 0,0 1-4 0,0-1-1 16,0 6-56-16,6-6-11 0,-6 6-3 0,0-6 0 31,0 6-72-31,0-1-14 0,0 1-3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05.5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0 144 874 0,'0'0'19'0,"0"0"4"0,0 0 1 0,0 0 1 0,5-5-25 0,12 5 0 0,-17 0 0 0,10 0 0 15,1 0 41-15,0 0 3 0,5-4 1 0,-5-1 0 16,0 5-36-16,0 0-9 0,5 0 0 0,0 0 0 16,0 0 53-16,-5-5 9 0,0 0 2 0,5 5 0 15,0 0-52-15,0 5-12 0,-5-5 0 0,0 0 0 16,0 0 40-16,0-5 6 0,-11 5 1 0,21 0 0 0,-5-5-24 0,1 5-5 16,-1 0-1-16,0 5 0 0,6-5-17 0,-6 0 0 15,0 0 0-15,0 0 0 0,1 0 53 0,4 5 7 16,1-5 2-16,5 5 0 0,-11-5-27 15,11 5-6-15,-5-10-1 0,-1 5 0 0,-5 0-18 0,6 0-10 16,-6-5 10-16,0 0-10 0,1 5 12 0,-1 0-3 16,0 5-1-16,0-5 0 0,0 5 4 15,1-5 0-15,-1 0 0 0,0 5 0 0,0-5 16 16,0 0 3-16,-5 0 1 0,6 0 0 0,4 0-32 0,-5 0 0 16,1 0 0-16,-1 4 0 0,0-4 12 0,0 0-3 15,0 5-1-15,6 0 0 0,-6-5-8 0,-5 5 8 16,5-10-8-16,0 5 8 0,1 0 4 0,-1 0 0 15,5-5 0-15,-4 5 0 0,4 5 0 0,-5-5 0 16,6 0 0-16,0 5 0 0,-12-10-3 0,7 5 0 16,-1 0 0-16,0-5 0 0,0 0-9 0,0 1 0 15,1 4 0-15,-1-5 0 0,0 5-8 0,0 0-4 0,1 0-1 16,4 0 0-16,-5 0 36 0,1 0 7 0,-1 0 2 16,0 0 0-16,0 0-32 0,0 0 0 0,-16 0 0 0,17 0 0 15,-1 0 0-15,0-5 0 0,-16 5 0 0,0 0 0 16,0 0 0-16,11 0 0 0,5-5 0 0,-16 5 0 15,0 0 0-15,16 0 0 0,0 5 0 0,1-5 0 16,-7 0 12-16,1 5-3 0,0-5-1 0,5 5 0 16,-5-5-8-16,0 0 8 0,0 4-8 0,5 1 8 15,-5 0-8-15,-1-5 0 0,7 10 0 0,-7-6-11 16,1-4 11-16,0 0 0 0,5 0 0 0,1 0 0 16,-7 0 0-16,1 5 8 0,5-5-8 0,1 0 0 15,-7 0 11-15,7 0-3 0,-7 0 0 0,1-5 0 0,5 5-8 16,1 0-11-16,-7-4 3 0,1 4 0 15,5 0 8-15,1-5 0 0,-1 5 8 0,-5 0-8 0,-1 0 11 0,7 0-3 16,-7 0 0-16,7 5 0 0,-1-5 0 0,0 4 0 16,-5-4 0-16,0 5 0 0,5-5-8 0,0 5 0 15,0-5 0-15,0 5 0 0,1-5 0 0,-1 5 0 16,0-5 0-16,0 0 0 0,0 0 13 0,-5 0 1 16,6-5 0-16,-1 5 0 0,-16 0-14 0,16-5 0 15,0 5 0-15,0-5 0 0,-5 0 8 0,5 1-8 16,-5-1 0-16,5 0 0 0,-5 0 0 0,5 5 8 0,-5-5-8 15,5 5 0-15,-5-4 0 0,5-1 0 0,1 5 8 16,-1-5-8-16,0 0 0 0,-5 0 0 16,5 5 0-16,0-4 0 0,0-1 0 0,1 5 8 15,-1 0-8-15,0-5 0 0,0 5 13 0,6-5-3 16,-6 5-1-16,6 0 0 0,-6 0-1 0,6 5 0 0,-6-5 0 0,5 0 0 0,-4 0-8 0,-1-5 8 16,0 5-8-16,6-5 8 0,-6 5-8 0,0-4 0 15,0-1 0-15,0 0-11 0,-5-5 11 0,5 10 0 0,6-4 0 31,-6-1 0-31,0 5 0 0,1-5 0 0,-7 0 0 0,12 0 0 16,-6 1 0-16,6-1 0 0,-11 0 0 0,5 0 8 16,0 0-8-16,-5 5 0 15,5-4 8-15,-5-1-8 0,5 5 8 0,-5-5-8 16,0 5 10-16,5-5-10 0,-5 5 9 0,5 0-9 0,-5 5 8 0,5-5-8 16,-5 0 10-16,5 5-10 0,0-5 12 0,6 5-12 15,-6-5 14-15,0 0-4 0,0 4-1 0,1 1 0 0,-1-5 14 16,0 5 2-16,0 0 1 0,0-5 0 0,-5 0-26 0,5 5 0 15,-5-5 0-15,5 4 0 0,-16-4 0 0,0 0 0 16,0 0 0-16,0 0 0 0,0 0 0 0,17 5 0 16,-17-5 0-16,0 0 0 0,0 0 0 0,0 0 0 15,-6 10 0-15,1-1 0 16,-6 1-164-16,-5-5-39 0,0 0-7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41.1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 19 576 0,'0'0'25'0,"0"0"6"0,-5-4-31 0,5 4 0 0,0 0 0 0,0 0 0 15,0 0 0-15,-11 0-16 0,11 0 1 0,0 0 1 0,-5-5 14 0,5 5-11 16,-6-10 11-16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5:37.6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5 518 1004 0,'0'0'22'0,"5"-4"5"0,1-1 1 0,-1 5 0 16,-5 0-28-16,0 0 0 15,6-10 0-15,-1 5 0 0,0 1 115 0,-5 4 17 0,0 0 4 0,6-5 1 0,5-10-58 0,-1 15-12 16,-10 0-3-16,0 0 0 15,0 0 0-15,0 0 0 0,0-9 0 0,0 9 0 0,0 0-51 0,0 0-13 16,0 0 0-16,0 0 0 0,0 0 40 0,6 9 4 16,-6-9 2-16,0 5 0 0,5 5 50 0,-5-1 9 15,6 6 3-15,-6-1 0 0,-6 1-84 0,6 4-16 16,0 5-8-16,-5 0 8 0,5-5 12 0,-6-5 3 16,1 10 0-1,0-9 0-15,-1 4-10 0,1-5-1 0,-1 1-1 0,1-1 0 16,0-4-11-16,5-10 0 0,-6 9 0 0,6 1 8 0,0-10-8 0,-5 10 0 15,-1-1 0-15,6-9 0 0,0 0 0 0,0 0 0 16,-10 5 0-16,10-5 0 0,0 0-12 0,0 0 1 16,0 0 1-16,0 0 0 0,0 0 10 0,0 0 14 15,0-5-3-15,0-4-1 16,5-1-38-16,0 0-7 0,1 1-1 0,-1-6-1 16,6-4 61-16,-6 5 13 0,6-10 3 0,5 5 0 0,-5-1-50 0,5 6-10 0,-5-5-1 0,5 4-1 15,1-4 33-15,-1 5 6 0,-5-10 2 0,5 5 0 16,5-1-19-16,-10 6 0 0,0-1 0 0,5 6 0 15,0-1 0-15,-5 1 0 0,0-1 0 0,5 5 0 16,-10 5 0-16,-6 0 0 0,0 0 0 0,0 0 0 16,0 0 0-16,5 5 0 0,6 5 0 0,-11-1 0 15,0 6 0-15,-6 4 0 0,6-5 0 0,0 10 10 0,-5-4-10 16,0 4 0-16,5 0 0 0,-6 4 0 0,6-4 0 0,-5 0 0 31,5 0 0-31,0 0 0 0,0-4 0 0,0-1 0 16,0 0 0-16,5 0 0 0,1-4 0 0,-6-1 10 0,0-14-1 0,5 10 0 0,-5-10-9 0,0 0 0 15,11 4 0-15,-11-4 0 0,0 0-12 0,0 0 12 16,0 0-12 0,0 0 12-16,0 0-264 0,0 0-44 0,16-4-10 0,-16 4-2 0</inkml:trace>
  <inkml:trace contextRef="#ctx0" brushRef="#br0" timeOffset="500">696 662 748 0,'6'-9'67'0,"5"4"-54"0,-6 5-13 0,0 0 0 15,1-5 169-15,-6 5 31 0,0 0 7 0,0 0 1 16,11-5-116-16,-11 5-22 0,5-4-5 0,-5-6-1 31,-5 0 2-31,5 6 0 0,-6-6 0 0,6 0 0 16,-11-4-44-16,6-5-9 0,-6 4-1 0,-5-4-1 0,0 14 2 0,0 1 1 0,-1 8 0 0,1 6 0 15,-5 0 17-15,4-1 3 0,1 6 1 0,0 4 0 16,0-5-27-16,5 10-8 0,-5 0 0 0,10 0 0 16,1-5 0-16,0 5 0 0,5-9 0 0,5 4 0 15,0 0 38-15,1-4 1 0,-6 4 0 0,5-10 0 0,11 6-27 16,-5-10-12-16,-11-5 10 16,11 9-10-16,-11-9 22 0,11-5-2 0,5 5 0 0,0-9 0 15,-5-1-67-15,5-4-13 0,0-5-4 0,1 9 0 16,-1-9 73-16,-5 4 15 0,-1-4 2 0,1-5 1 0,0 0-27 0,5-5 0 15,-5-9 0-15,11-20 0 0,-6 1 0 0,0-6 0 16,0-4 0-16,6-5 0 0,-6 5-24 0,0 9 0 16,-5 10 0-16,-5 5 0 0,10 9 24 0,-11 15 0 15,1 5 0-15,-6 14 0 0,0 0 0 0,-11 9 0 16,5 6 0-16,-4 9 0 0,10 5 0 0,-6 9 0 0,6 0 0 31,-5 10 0-31,-6 0 72 0,6 10 20 0,5 4 3 16,0 1 1-16,0-5-52 0,0-1-9 0,5 1-3 0,6-1 0 0,5-4-32 0,0 0 0 15,0-5 0-15,1 0 0 0,-1-5 58 0,0-4 5 16,6-6 1-16,-1 6 0 16,12-10-103-16,-12-1-20 0,1 1-4 0,5-5-1153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31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4040 39 1177 0,'0'0'25'0,"0"0"6"0,0 0 1 0,0 0 2 0,0 0-34 0,-5-9 0 0,0 4 0 0,-1-5 0 16,1 1 68-16,-6 4 6 0,-5 5 2 0,5 0 0 15,-5 14 16-15,-6-4 3 0,-5 14 1 0,0 0 0 0,0 0-52 0,-11 0-9 16,1 10-3-16,-7 4 0 0,-4 5-15 0,5 1-3 15,5-1-1-15,0 5 0 0,11 9 7 0,0-9 2 16,5-9 0-16,11 14 0 0,6-5 7 0,5 0 2 16,0 0 0-16,11 0 0 0,-6 0 14 0,11 0 3 15,1-15 1-15,4 6 0 0,1-6-4 0,0-4-1 16,-1-5 0-16,6 5 0 0,0-5-15 0,0-9-3 16,-5-1-1-16,10 5 0 0,-10-9-13 0,5 4-4 15,0-9 0-15,-6 0 0 0,1 0-8 0,5-5 0 16,-5 0 0-16,-1-5 0 0,6 5-14 0,-5-10-5 0,-1 1-1 15,1-1-739 1,0 5-148-16</inkml:trace>
  <inkml:trace contextRef="#ctx0" brushRef="#br0" timeOffset="276">4375 966 1594 0,'0'0'71'0,"0"0"14"0,0 0-68 0,0 0-17 0,11 0 0 0,5-5 0 15,1 5 106-15,-7-14 18 0,1 4 3 0,-5-4 1 16,4 4-68-16,-4 1-12 0,-1-15-4 0,-5 9 0 16,0-13-26-16,-5 8-6 0,-6 1 0 0,0 5-1 15,-5-5-2-15,0 4 0 0,-6 10 0 0,1 1 0 0,-6-1-9 0,0 10 8 16,0 4-8-16,-6 1 8 0,1 4 0 16,5 5 0-16,0 1 0 0,5 4 0 0,6 4-22 15,0-13-5-15,10 9-1 0,1-5 0 16,0 5-19-1,5-5-4-15,5 5-1 0,0-5 0 0,1-4 29 0,5 4 6 0,5 5 1 0,0-9 0 0,6-6 8 0,-6-4-8 16,5 0 8-16,1-5-8 16,5 0-87-16,0 0-17 15,5-10-3-15,-5 10-1 0</inkml:trace>
  <inkml:trace contextRef="#ctx0" brushRef="#br0" timeOffset="580">4689 865 403 0,'0'0'36'0,"5"15"-36"0,-10 9 0 0,5-10 0 15,0 5 284-15,0 5 51 0,-6 0 9 0,1 0 3 16,0-9-189-16,-6 4-38 16,5-5-7-16,1 11-1 0,-6-16-60 0,0 15-11 0,6-19-2 0,0 5-1 15,-6-1-17-15,5-4-3 0,6 5-1 0,0-10 0 16,0 0-5-16,0 0-2 0,0 0 0 0,0 0 0 16,0 0-10-16,6-10 0 0,-1 5 0 0,6-9 0 15,0-5 0-15,-6 4 0 0,6-9 0 0,0 5 0 16,0-5 0-16,5 0 0 0,-5 0-9 0,-1 0 9 0,7-5 0 15,-1 10 0-15,-5-5 0 0,-1 9 9 0,7 6-9 16,-7-10 8-16,7 14-8 0,-1-10 8 0,-5 11-8 16,5-1 0-16,-5 5 0 15,5 0 0-15,0 0 13 0,-5 0 1 0,0 9 0 16,-6 6 0-16,0-1 19 0,6 5 4 0,-11 5 1 0,6 0 0 0,-6 0-38 0,0 5 0 16,-6 0 0-16,6 9 0 0,0-14-18 0,-5 10 2 15,-1-5 0-15,6 0-708 16,0 0-140-16</inkml:trace>
  <inkml:trace contextRef="#ctx0" brushRef="#br0" timeOffset="873">5337 913 1357 0,'0'24'60'0,"0"-24"12"0,0 5-57 0,0 14-15 0,5 5 0 0,-5 0 0 16,0 0 116-16,6 0 21 0,-1 1 4 0,1-6 1 15,-1 10-60-15,6 4-12 0,-6-9-2 0,6 0-1 16,-6 0-39-16,1-14-7 0,5 4-1 0,-6 1-1 16,-5-15-19-16,0 0 0 15,0 0 0-15,0 0 0 0,0 0-12 0,0 0 0 16,11-15 0-16,5 1 0 0,-11-5 12 0,12-5-12 16,-12 0 12-16,6 0-12 0,-11 0 12 0,5-5 0 0,6 0 0 15,-5 0-9-15,-6-5 9 0,5-4 0 0,6 4 0 16,-6 1 0-16,1-6 0 0,-1 15 0 0,-5 0 0 15,5 0 0-15,1 15 0 0,-1-6 0 0,1 6 0 0,-6 9 8 16,0 0-164 0,0 0-32-16</inkml:trace>
  <inkml:trace contextRef="#ctx0" brushRef="#br0" timeOffset="1126">5780 1120 1335 0,'16'-5'59'0,"-5"5"13"0,-6-14-58 0,6 4-14 15,0 1 0-15,0-6 0 16,0 5 85-16,-6-14 15 0,0 5 2 0,-5 0 1 0,0 0-38 0,0 4-7 31,-5-9-2-31,0 5 0 0,-1 5-19 0,-5-1-4 0,1-4-1 0,-7 5 0 0,7 14-6 0,-7-10-2 16,-4 10 0-16,5 10 0 0,-6-10-14 0,0 24-10 16,6-15 12-16,0 15-12 0,0 0 24 0,0 0-3 15,5 0 0-15,0 0 0 16,6 10-7-16,5-10-2 0,0 0 0 0,0 0 0 15,10-9-43-15,-4 4-9 0,5 0-1 0,-1 0-1 16,1-14 2-16,5 5 0 0,-5-1 0 0,5 1 0 16,1-10-24-16,4 0-4 0,1 0 0 0</inkml:trace>
  <inkml:trace contextRef="#ctx0" brushRef="#br0" timeOffset="1424">6196 1091 921 0,'0'0'40'0,"0"0"10"16,0 0-40-16,0 0-10 0,5-9 0 0,1-1 0 0,-12 5 147 0,6-5 27 0,6 1 6 0,-6-6 0 0,-6 1-98 0,1-5-20 16,5-5-4-16,-5 0-1 0,5 0-32 0,-6 0-6 15,6-15-2-15,-5 6 0 0,5-10-7 0,-6-1-2 16,1 11 0-16,5-15 0 0,0 5-8 0,5 4 0 15,-5-9 0-15,0 14 0 0,0-9 10 0,6 14 0 16,-1-9 0-16,6 9 0 0,-6 15-2 0,1-10 0 16,5 9 0-16,-1 6 0 15,-10 9-44-15,11 5-8 0,0-1-3 0,0 11-497 16,0 9-100-16</inkml:trace>
  <inkml:trace contextRef="#ctx0" brushRef="#br0" timeOffset="1594">6336 1115 748 0,'6'10'67'0,"5"14"-54"0,-1-10-13 0,1 1 0 15,-5-1 156-15,4-4 29 0,-10-10 6 0,17 9 1 16,-1 1-84-16,-5-10-16 0,-1-10-3 0,7 10-1 16,-1-14-40-16,-5 4-8 15,0-4-1-15,-1-5-1 0,1 4-13 0,0-9-2 16,-6 0-1-16,6-10 0 0,-5 10-10 0,-1-9-3 16,0 9 0-16,1-5 0 0,-6-5-9 0,5 10 0 0,-5-9 0 0,6-1 8 15,-6 10-8-15,5-5 10 0,-5 5-10 0,0 5 10 16,0 5-110-16,0 14-21 15</inkml:trace>
  <inkml:trace contextRef="#ctx0" brushRef="#br0" timeOffset="1813">6860 1250 1220 0,'6'-48'27'0,"-1"33"5"0,-5-9 2 0,0 0 0 0,0 5-34 15,0-5 0-15,0-5 0 0,0 5 0 0,0-10 84 0,0-9 9 16,0 0 3-16,0 0 0 0,0-5-63 0,0 0-12 16,-5 0-2-16,10 0-1 15,1-10-10-15,-6 10-8 0,0 0 12 0,5 5-12 16,-5-10 13-16,5 10-4 0,-5 4-1 0,0 15-750 16</inkml:trace>
  <inkml:trace contextRef="#ctx0" brushRef="#br0" timeOffset="1987">6677 616 1094 0,'21'5'97'0,"1"4"-77"0,5-9-20 0,0 10 0 16,5-5 176-16,-5 4 32 0,0-9 7 0,-5 5 1 16,5 0-105-16,0 0-21 0,6-5-4 0,-6 9-1 15,0-9-52-15,-6 0-10 0,1 10-3 0,-1-10 0 16,1 0-20-16,-6 5 0 0,0 4 0 0,-5-9-660 15,0 10-140-15</inkml:trace>
  <inkml:trace contextRef="#ctx0" brushRef="#br0" timeOffset="2188">7141 1091 748 0,'0'0'67'0,"0"0"-54"0,0-9-13 0,0-1 0 16,6-5 126-16,-6 1 22 0,5 4 5 0,-5-14 1 0,6 5-44 0,-6 0-9 15,0 9-1-15,0-14-1 0,0 5-59 0,0 5-12 16,0-10-3-16,5 9 0 0,-5-4-10 0,5 10-3 16,1 4 0-16,-1-10-801 0</inkml:trace>
  <inkml:trace contextRef="#ctx0" brushRef="#br0" timeOffset="2426">7671 1082 1155 0,'0'0'51'0,"0"0"11"0,5-15-50 0,6 5-12 0,-6-4 0 0,-5 4 0 15,-5-14 76-15,5 10 12 0,0-5 2 0,-11 4 1 16,0-9-29-16,1 5-6 0,-7 5 0 0,1-1-1 15,0 6-13-15,-6-6-2 0,6 6-1 0,-5 9 0 0,-1-10-26 0,0 10-5 16,1 10 0-16,5-1-8 0,-6 6 23 0,11 9-3 16,-5-15 0-16,0 15 0 15,5 0-105-15,5 0-22 0,1 0-4 0</inkml:trace>
  <inkml:trace contextRef="#ctx0" brushRef="#br0" timeOffset="2780">7817 990 403 0,'0'0'17'0,"-11"19"5"0,5-4-22 0,-4 4 0 16,4 5 0-16,1-9 0 0,-11 4 228 15,5 5 40-15,5-10 9 0,1 1 2 0,-6-1-172 0,11-14-35 16,0 0-6-16,0 0-2 0,-5 10-16 0,5-10-3 15,0 0-1-15,0 0 0 0,0 0-10 0,0 0-2 16,0 0-1-16,11-5 0 0,5 0 1 0,0 0 0 0,-5-14 0 16,5 5 0-16,0-1-32 0,0-4 0 0,-5 5-13 0,5-1 4 15,1-9 9-15,-7 14 0 0,12-14 0 0,-6 10 0 16,-5 4 0-16,5-9 0 0,1 0 0 0,-7 9 0 16,12 10 0-16,-6-14 8 0,-5 9-8 0,5 5 8 15,0 0 3-15,1 5 1 0,-7 0 0 0,7 4 0 16,-7 6 29-16,1 4 7 15,0 0 0-15,-11 0 1 0,5 5-19 0,-5 0-4 0,6 1-1 0,-6-1 0 0,-6 9-25 16,6-9 8-16,-5 0-8 0,0-9 0 0,-6 9 0 0,5-5-14 31,1-10 2-31,0 6-672 0,-12-1-133 0</inkml:trace>
  <inkml:trace contextRef="#ctx0" brushRef="#br0" timeOffset="2938">7325 323 345 0,'0'0'31'0,"0"0"-31"15,16 0 0-15,-5 0 0 0,-11 0 249 0,11 0 44 16,5 0 9-16,0-10 2 0,-16 10-217 0,6 10-43 16,-6-10-9-16,0 0-708 0</inkml:trace>
  <inkml:trace contextRef="#ctx0" brushRef="#br0" timeOffset="4141">0 1605 288 0,'0'0'12'0,"0"0"4"0,0 0-16 0,0 0 0 0,0 0 0 0,0 0 0 16,0 0 232-16,0 0 44 0,0 0 9 0,0 0 2 15,0 0-180-15,0 0-36 0,0 0-7 0,0 0-2 16,10 5-9-16,7-5-1 0,-1 5-1 0,-5-5 0 15,-1 9-41-15,17-9-10 0,6 0 0 0,-1 0 0 16,12 0 53-16,4 0 9 0,17-9 2 0,-6 4 0 31,6 5 0-31,-5 0 0 0,-1 0 0 0,-5 0 0 0,6 0 0 0,4 0 0 0,-4 0 0 16,5 5 0-16,-1 4 0 0,1-9 0 0,0 0 0 0,0 0 0 16,-6 0 0-16,-5 0 0 0,0 0 0 0,-5 0 0 0,0 0-52 15,5 0-12-15,5 0 0 0,0 0 0 0,-10 0 0 16,21 0 0-16,11 0 0 0,-5-9 0 0,0 4 0 0,-6 0 0 15,0 0 0-15,0 5 0 0,-5 0 0 0,0 0 0 16,-6 0 0-16,12 5 0 0,-1 0 40 0,0 0 6 16,-5 4 1-16,0-9 0 15,0 0-24-15,-11 5-5 0,5 0-1 0,0 0 0 0,-10-5-17 0,5 9 0 16,-5-9 0-16,5 10 0 0,-11-5 0 16,-5 4 0-16,5-9 0 0,6 10 0 0,-1 4 0 0,6-9 0 15,6 0 0-15,-6 9 0 0,0-14 0 0,11 10 0 0,-6 4 0 0,0-14-9 16,-15 10-2-16,4-5 0 15,-5 4 0-15,1 1 0 0,-1-10 19 0,0 9 3 0,0-9 1 0,1 5 0 16,4 5-12-16,1-10-17 0,-1 0 4 0,6 5 1 16,0-10 12-16,0 5 0 15,-5 5 0-15,5-1 0 0,-5-4 13 0,-6 0-1 16,-5 0 0-16,5 0 0 0,-5 0-12 0,-6 0 0 0,6 0 0 0,0 5 0 16,0 5 16-16,-1-10 1 0,7 0 0 0,-1 0 0 15,0 5-17-15,6-5 0 0,-1-5 0 0,6 5 0 16,0 5 0-16,-5-1-16 0,0-4 2 0,-1 0 0 15,-5 5 14-15,1-5 0 0,-1 0 0 0,-5 0 0 16,0 10 0-16,-6-10 8 0,6 0-8 0,0 0 0 16,-1 0 8-16,1 0-8 0,5 0 0 0,6 0 0 0,-6 0 11 15,11-10-2-15,0 5 0 0,0-4 0 0,0 9-9 0,-5-10 0 16,0 5 0-16,-1 5 0 0,-10-9 0 16,0 9 0-16,0 0 0 0,10 0 0 0,-5-10 0 0,6 10 0 15,5-5-12-15,6 5 12 0,-6 0 0 0,10 0 0 16,-4 5 0-16,5 5 8 0,-6-10-8 0,-5 0 0 15,0 0 0-15,-5 5-11 0,-6-1 11 0,-11-4 0 16,12 5 0-16,-1 5 0 0,5-10 0 0,1 5 0 16,5-1 0-16,0-4 0 15,6 5 0-15,10 5 0 0,-11-10 0 0,1 0 8 16,-6-10-8-16,-11 5-8 0,-5 5 8 0,-1 0-12 0,1-4 12 0,-5-1 0 16,-6 5-9-16,5-10 9 0,1 5 0 0,-6 1-9 15,-6-1 9-15,6-5 0 0,-5 10-9 0,-1-5 9 16,1 5 0-16,-6 0-9 0,0 0 9 0,1 0-13 15,-1 0 5-15,0 0 8 0,-11 0-27 0,6 5 3 16,0-5 0-16,0 0 0 16,-6 10-31-16,-5-10-5 0,0 0-2 0,0 0 0 15,0 0-101-15,0 0-20 0,0 0-4 0,-21 0-860 0</inkml:trace>
  <inkml:trace contextRef="#ctx0" brushRef="#br0" timeOffset="136227">7455 904 964 0,'0'0'43'0,"0"0"9"0,0 0-42 0,0 0-10 0,0 0 0 15,0 0 0-15,-11 0 86 0,0 0 15 16,6-10 3-16,-6 5 1 0,5 5-47 0,-4 5-10 0,10-5-1 0,-6 10-1 31,-5-1-16-31,1-4-3 0,4 5-1 0,1-1 0 0,-6-9 9 0,0 0 1 0,6 0 1 0,-6 0 0 31,6 10 10-31,5-10 1 0,-6 5 1 0,1 4 0 16,5-4 6-16,-6 5 1 0,6-1 0 0,0 6 0 0,0-15-15 0,-5 9-2 0,5 15-1 0,0-14 0 16,0 4-12-16,0 11-2 0,0-11-1 0,5 10 0 15,-5-5 2-15,6 5 1 16,-6-14 0-16,5 9 0 0,-5 0-4 0,6-4-1 0,-1 4 0 15,0-10 0-15,-5-9-2 0,6 15-1 0,5-6 0 0,-6 6 0 16,0-6 2-16,6-9 1 0,-11 0 0 0,11 5 0 16,0-5-9-16,5-5-1 0,-5 1-1 0,0-1 0 15,5-10-10-15,-5 6 12 0,0-6-12 0,-1 6 12 16,-4-10-12-16,5 4 8 0,-6-9-8 0,0 0 8 0,1 0-8 16,-6 0 0-16,5 0 0 0,-5 0 0 0,0 0 0 0,0-5 0 15,0 5 0-15,0 0 0 0,0 5-8 0,0 9-4 16,6 1-1-16,-6-1 0 15,-6 5-150-15,6-4-29 0,-5 9-7 0</inkml:trace>
  <inkml:trace contextRef="#ctx0" brushRef="#br0" timeOffset="136962">7806 985 403 0,'0'0'36'0,"0"0"-36"0,0 0 0 0,0 0 0 0,0 0 199 0,0 0 33 0,0 0 6 0,0 0 2 15,0 0-141-15,0 0-28 0,0 0-6 0,0 0-1 0,0 0 0 0,0 0 0 16,0 0 0-16,0 0 0 0,0 15 0 0,5-1 0 16,-5-14 0-16,6 19 0 0,-6-4 0 0,0 4 0 15,0-4 0-15,5-1 0 0,-5 5 0 0,0-4 0 16,0 9 0-16,5 0 0 0,-5 9-51 0,0-9-13 16,-5-5 0-16,0 1 0 0,-1-1 0 0,1 5 0 15,5-10 0-15,-6 5 0 0,1-4 54 0,5-15 8 16,0 0 2-16,0 0 0 0,0 0-52 0,0 0-12 0,0 0 0 15,0 0 0 1,0 0-48-16,0 0-13 0,0 0-3 0,0 0 0 0,0 0 52 0,0-15 12 0,0 11 0 0,0-1 0 31,5-10 12-31,-5 6 6 0,6-6 1 0,-1 6 0 16,1-15-31-16,-1 5-5 0,6-5-2 0,0 9 0 0,-1 1 19 0,-4 4 0 0,10-14 0 0,-11 0 0 16,6 0 0-16,0 0 0 0,5 0 0 0,-5 5 0 15,-5 4 48-15,10-4 12 0,-11 14 4 16,6-9 0-16,-6 4-52 0,6-4-12 0,0 9 0 0,5 0 0 15,-5-4 0-15,0 9 0 0,0 9 0 0,-1-9 0 16,-4 10 0-16,5-5 0 0,-6 4 0 0,6 1 0 16,-6 9 0-16,1 0 0 0,-6-9 0 0,5 14 0 0,-5-9 0 15,5 18 0-15,-5-9 0 0,0 5 0 0,-5-10 0 16,5 5 0-16,-5 0 0 0,5-9 0 0,5 4 0 0,0-10 0 16,-5 11 0-16,6-1 0 15,-6-14-151-15,0 14-33 0,5-14-6 0,-5 4-2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03.2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97 735 1497 0,'0'0'32'0,"0"0"8"16,0 0 0-16,0 0 4 0,0 0-36 0,6 14-8 0,-1-4 0 0,-5 4 0 0,-11-4 53 0,6 9 9 16,5 0 2-16,-6 5 0 0,1-5 0 0,0 5 0 15,5 5 0-15,-6 0 0 0,1 0 15 0,-1 4 3 16,6-9 1-16,-5 10 0 0,5 0-31 0,0-1-5 16,-6 1-2-16,6 4 0 0,6-9-36 0,-6 5-9 15,-11-1 0-15,6-4 0 0,5 0 53 0,0-5 9 31,0 0 2-31,-6 0 0 0,1 0-52 0,-1 0-12 0,1 0 0 0,5-10 0 16,0 1 0-16,-5-6 0 0,5 6 0 0,0-6 0 0,-6 6 0 0,6-10 0 16,-5 4 0-16,5-9 0 15,0 0 0-15,0 0 0 0,0 0 0 0,0 0 0 16,0 0 0-16,0 0 0 0,0 0 0 0,0 0 0 16,0 0-48-16,0 0-13 0,5-5-3 0,-5-4 0 0,6-1 52 0,-1 1 12 15,6-6 0-15,-6 6 0 0,1-6 0 0,4 1 0 16,1-1 0-16,0 1 0 0,11-5 0 0,-6 4 0 0,0-9 0 15,-5 5 0-15,0-5 0 0,0 5 0 0,-1 0 0 16,12 0 0-16,0 9 0 0,-6-4 0 0,-11 4 0 0,1 0 0 16,4 1 0-16,1 4 0 0,0 5 0 0,0 0 0 15,0 0 0-15,-1 5 0 0,1-5 0 0,0 5 0 16,0 4 48-16,5-4 13 0,0 5 3 0,-5 4 0 16,0 0-52-16,-6 1-12 0,1 4 0 0,-1 0 0 15,-5 5 0-15,5 0 0 0,-5-5 0 16,0 5 0-16,0 0 0 0,0 0 0 0,0 0 0 0,0 0 0 0,0 0 0 15,0 0 0-15,11-4 0 0,-5-6 0 16,-6 1-151-16,0-15-33 0,0 0-6 0,0 0-2 0</inkml:trace>
  <inkml:trace contextRef="#ctx0" brushRef="#br0" timeOffset="441">740 868 1267 0,'0'0'56'0,"0"0"12"0,0 0-55 0,0 0-13 0,-5 5 0 0,-6 0 0 16,0 0 105-16,11-5 19 15,0 0 3-15,0 0 1 0,0 0-37 0,-16 4-7 16,-11-4-2-16,5-4 0 0,6-6-82 0,5 0-12 0,0 1-5 0,-5-1-1 16,0-4 66-16,5-5 12 15,6 4 4-15,-1-9 0 0,6 0-52 0,0 10-12 16,6-5 0-16,-1-5 0 0,-5 4 22 0,6-4 2 0,-1 5 0 0,6-5 0 15,-6-5-24-15,6 0 9 0,0-4-9 0,0 9 0 16,5-5-15-16,-5 5-9 16,5 5-3-16,0-5 0 0,0-5 27 0,-5 10 0 0,5 4 0 0,-5 1 0 0,5-5 46 15,-5 9 14-15,0 1 4 0,-6 4 0 16,-10-5-73-16,5 1-15 0,5 4-2 0,-5 0-1 16,0 5-1-16,0 0 0 0,0 0 0 0,11-5 0 15,-11 5-87-15,11 10-17 0,0-5-4 0,-11-5-715 16</inkml:trace>
  <inkml:trace contextRef="#ctx0" brushRef="#br0" timeOffset="902">934 749 1267 0,'0'0'56'0,"0"0"12"0,-10 5-55 0,10-5-13 0,0 0 0 0,0 10 0 15,0-10 105-15,0 0 19 0,0 0 3 0,0 0 1 16,0 0 0-16,0 0 0 0,10 4 0 0,-4 1 0 16,-6-5-52-16,5 5-9 0,-5-5-3 0,11 0 0 0,0-5-51 0,-6 5-13 15,6-9 0-15,-6-1 0 0,6 0 54 0,-5 1 8 16,-1-6 2-16,0 1 0 0,6 0-52 0,-5-6-12 16,5 1 0-16,-6 0 0 0,0 0 0 0,6-1 0 15,0-4 0-15,0 5 0 0,-6-5-15 0,6 0-5 16,0 0-2-1,0 0 0-15,-6 0 22 0,0 5 0 0,1 0 0 0,-1-5 8 0,-5 0 8 0,0 14 2 16,-5-9 0-16,10 9 0 0,-5 6-30 0,0-1-7 31,-5-5-1-31,-1 5 0 16,6 5-19-16,0 0-4 0,-16 5-1 0,5 5 0 0,6-1 44 0,-11 6 16 0,5-1-1 0,-11 10 0 0,1-5-23 0,10 5-5 16,5 10-1-16,1-5 0 0,-6-5 14 0,0 0 0 15,11 0 0-15,-5 5 0 0,0-5 0 16,5-5 0-16,0 0 0 0,5 0 0 0,0 1 0 0,1-6 0 15,10 5 0-15,-5-4 0 0,0-1 24 0,0-4 12 16,-11-10 1-16,10 9 1 0,7 1-27 0,-7-5-11 16,1 4 8-16,0-4-8 15,-11-5-28-15,5 5-12 0,-5-5-1 0,11 0-695 16,-11 0-140-16</inkml:trace>
  <inkml:trace contextRef="#ctx0" brushRef="#br0" timeOffset="1129">1275 595 633 0,'0'0'56'0,"0"0"-44"16,5-4-12-16,-5 4 0 0,0 0 245 0,0 0 47 0,0 0 10 0,0 0 2 16,11 0-151-16,0 0-29 0,0 0-7 0,5 4-1 15,0-4-32-15,0 5-6 0,6 0-2 0,-6-5 0 16,11 10-40-16,-5-6-8 0,-1 1-1 0,-5 0-1 15,6-5-26-15,-6 5 0 0,1 0 8 0,-7-1-8 16,7-4-63-16,-7 0-14 0,-4 0-3 0,-6 0-617 16,0 0-123-16</inkml:trace>
  <inkml:trace contextRef="#ctx0" brushRef="#br0" timeOffset="1347">1431 720 1314 0,'0'0'58'0,"0"0"12"0,0 0-56 0,0 0-14 0,6-4 0 0,-6-11 0 16,0 6 95-16,0-6 16 0,0 1 3 0,0-1 1 0,5 1-41 0,-5-1-8 16,0-4-2-16,0 0 0 0,6 0-51 0,-6-10-13 15,5 5 0-15,0 0 0 0,-5 0 22 0,6 5 2 16,-1 9 0-16,-5 1 0 0,6-11-34 0,-6 11-6 0,5-1-2 15,-5 10-577-15,0 0-115 0</inkml:trace>
  <inkml:trace contextRef="#ctx0" brushRef="#br0" timeOffset="1598">1664 764 864 0,'0'0'38'0,"0"0"8"0,0 0-37 0,11-10-9 16,-6-4 0-16,6-1 0 0,-11-4 194 0,5 0 37 31,1 0 7-31,-6-6 2 0,0 1-141 0,0-9-28 0,-6 4-6 16,6-5-1-16,6 6-51 0,-1-1-13 0,-16-5 0 0,6-4 0 0,-1 9 54 0,1 0 8 16,5 5 2-16,-5 0 0 0,-1 0-56 0,6 10-8 15,0-5 0-15,6 9-10 0,-6 5 10 0,0 5 0 16,0 0 10-16,0 0-655 15,0 0-131-15</inkml:trace>
  <inkml:trace contextRef="#ctx0" brushRef="#br0" timeOffset="1943">1766 1599 748 0,'22'0'67'0,"-22"0"-54"0,0 0-13 0,5-10 0 0,1 1 118 0,-1-1 21 16,1-4 4-16,-1-1 1 0,0 6-116 0,1-6-28 15,5 1 0-15,-1-5 0 0,-10 4 0 0,6 6 0 16,-1-6 0-16,1 6 0 16,-1-1 21-16,-5 10-1 0,0 0-1 0,0 0 0 0</inkml:trace>
  <inkml:trace contextRef="#ctx0" brushRef="#br0" timeOffset="2443">2004 797 1170 0,'0'0'52'0,"0"0"10"0,0 0-50 0,0 0-12 16,0 0 0-16,0 0 0 0,0 0 104 0,11-5 17 15,0-4 4-15,-6-1 1 0,6-4-37 0,-6-5-7 16,6-1-2-16,-5 1 0 0,-1-5-53 0,0 0-11 15,6 0-3-15,-5-5 0 0,-1 0 41 0,-5-9 8 16,5 4 2-16,1 1 0 0,-6-1-64 0,0-4-21 16,0-5 0-16,-6-5 0 0,6 0 21 0,-5 9 0 15,5 6 0-15,-5-1 0 0,-1-5 12 0,1 15 8 16,-1 0 0-16,6 5 1 16,-10 5-21-16,10 4 0 0,-6 1 0 0,-5-1 0 15,6 10-200-15,5 0-45 0</inkml:trace>
  <inkml:trace contextRef="#ctx0" brushRef="#br0" timeOffset="3195">2874 1090 1249 0,'0'0'55'0,"0"0"12"0,0 0-54 0,0 0-13 16,-6 0 0-16,-4 0 0 0,4 0 100 0,-5 5 18 31,1 0 3-31,-1 4 1 0,0-4-38 0,-5 5-7 16,-6-6-1-16,6 1-1 0,-6 15-60 0,6-6-15 0,-11-4 0 0,6 4 0 0,-1 5 0 0,0-4 0 16,6 9 0-16,-5-5 0 0,4 5 35 0,1 0 4 15,0 0 1-15,5 0 0 31,0 5-2-31,22 14 0 16,11 14 0-16,5 1 0 0,-6-20 61 0,1-14 12 16,-6-4 2-16,0-6 1 0,1 1-55 0,-1-11-11 15,0 1-3-15,0 0 0 0,0-10-36 0,-5 5-9 16,5 0 0-16,-5-5 0 0,0 1 17 0,-6-6 2 0,6 0 0 16,-5 1 0-1,-6-1-271-15,0-4-55 0,-11-15-10 0,5 5-3 0</inkml:trace>
  <inkml:trace contextRef="#ctx0" brushRef="#br0" timeOffset="3381">2458 1378 1209 0,'0'0'108'0,"16"5"-87"0,0-5-21 0,-5 0 0 15,0-5 222-15,5 5 40 0,-5 0 8 0,5 0 2 16,0 0-167-16,1 0-33 0,-1 0-6 0,5 0-2 15,1-9 0-15,0 4 0 0,-6 5 0 0,0 0 0 16,0 0-79-16,0 0-16 0,6 0-3 0,-11 0-730 16,5 0-145-16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30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2972 9154 810 0,'0'0'36'0,"11"0"7"0,5 0-35 0,-16 0-8 15,0 0 0-15,0 0 0 0,0 0 60 0,0 0 9 16,0 0 3-16,0 0 0 0,0 0-21 0,0 0-4 16,0-10-1-16,0 10 0 15,0 0-11-15,0 0-3 0,0 0 0 0,0 0 0 0,0 0 4 0,0 0 1 16,0 0 0-16,0 0 0 0,0 0 19 0,0 0 3 31,0 0 1-31,0 0 0 0,0 0-17 0,0 0-3 16,0 0-1-16,0 0 0 0,0 0 18 0,0 0 4 15,0 0 1-15,0 0 0 0,11 14-18 0,-11 1-3 16,-6-1-1-16,1 5 0 0,-1-4 6 0,1 4 1 0,0 0 0 0,5 5 0 0,0 0-2 0,0 0 0 16,-11 5 0-16,11 5 0 0,-6-1-7 0,6 6-2 15,0-1 0-15,-5 5 0 0,5-9-12 0,-6 4-4 16,6-4 0-16,-5 4 0 0,5-4-9 0,0-5-3 0,0 0 0 15,0-1 0-15,0 1-8 0,0-5 0 0,0 0 0 16,0 0 8-16,0-4-8 0,5 8 0 0,-5-4 0 0,6 0 0 16,-1 0 0-1,1-4-12-15,-6-1 2 0,5 5 1 0,1-10 9 0,-6 5 9 0,0-9-1 0,5 4-8 16,0 1 0-16,1-6 0 0,-6-9 0 0,0 10 0 31,0-10-18-31,0 0-7 0,0 0-2 0,0 0 0 16,0 0-115-16,0 0-23 0,11 0-5 15,-1 0-518-15,1-5-103 0</inkml:trace>
  <inkml:trace contextRef="#ctx0" brushRef="#br0" timeOffset="483">3123 9250 288 0,'0'0'12'0,"0"0"4"0,0 0-16 15,0 0 0-15,0 0 0 0,0 0 0 0,0 0 92 0,5-10 16 16,-5 10 4-16,11-5 0 0,-5 0-66 0,-1 1-13 15,0-6-2-15,-5 10-1 0,0 0 17 16,0 0 3-16,6-10 1 0,-6 10 0 0,0 0 10 0,0 0 3 0,0-4 0 0,0 4 0 31,0 0 0-31,0 0 1 0,0 0 0 0,0 0 0 16,0 0 11-16,0 0 1 0,0 0 1 0,0 0 0 0,0 0-32 0,0 0-6 0,0 0-2 0,0 0 0 16,5 9 18-16,6 1 4 0,-11 4 1 0,0 1 0 15,0-1 7-15,11 10 0 0,5-5 1 0,-11 5 0 16,-10 0 15-16,-6 0 4 0,11 5 0 0,-5 5 0 15,-1-5-62-15,1 4-12 0,0 6-2 0,-1-1-1 16,6-4 6-16,0 4 2 0,-5 0 0 16,5-4 0-16,-6 0-11 15,12-1-8-15,-6 1 12 0,11-5-12 0,16 0 8 0,-17-1-8 0,-20-4 0 0,-1-4 0 0,5-1 0 16,6 0 0-16,-5-5 0 0,5 1-9 16,0-15-27-16,0 9-6 0,0-9-1 0,0 0 0 15,0 0-129-15,16 10-25 0,6-10-6 0</inkml:trace>
  <inkml:trace contextRef="#ctx0" brushRef="#br0" timeOffset="1214">2772 9120 288 0,'0'0'12'0,"0"0"4"15,0 0-16-15,0 0 0 0,0 0 0 0,0 0 0 0,0 0 157 0,11-5 29 0,-6-4 6 0,-5 9 0 16,0 0-87-16,11-5-17 0,0 0-4 0,-6-5-1 15,-5 10-2-15,16-4 0 16,-5-1 0-16,5 0 0 0,0 5-10 0,1-5-3 0,-1 0 0 0,0 5 0 16,6 5-2-16,-1-5-1 15,1 5 0 1,0-5 0-16,5 0-4 0,0 5-1 0,0-5 0 0,0 0 0 0,0 5-7 0,10-1-1 0,-10 1-1 0,0 0 0 16,0 0-15-16,-5 0-4 0,0-1 0 0,-1 1 0 0,-5 0-8 15,1 0-3-15,-1 4 0 0,0-4 0 0,0 5-3 16,-5-1-1-16,5 1 0 0,0-5 0 0,1 4-7 0,-6-9-2 15,-1 10 0-15,-4-5 0 0,5 4-8 0,-6-9 10 16,-5 0-10-16,5 10 10 0,-5-10-10 0,0 14 0 16,0 1 0-1,-5-1 0-15,-6 1 0 0,-5-1 0 0,5 0 0 0,-5 1 0 16,0-1 0-16,5 1 0 0,-11 4 0 0,1-5 0 0,-1 1 0 0,6 4 0 16,-6 0 0-16,1 0 0 0,-1 5-10 0,0-4 10 15,6-1 0-15,5-5-9 0,1 1 9 0,4-1 0 16,1 0 0-16,-1-4 0 0,6 0 0 0,0 4 0 0,6-4 0 0,-1 4 0 15,1-4 0-15,-1-1 0 16,6 6 0-16,0-6 0 0,5 1-17 0,-5-1-5 0,-1 6-1 0,7-1 0 31,-7-4 70-31,7 4 13 0,-7-4 4 0,7 4 0 16,-1 1-52-16,0-1-12 0,0 5 0 0,6-4 0 0,-11-1 0 0,10 1 0 16,1 4 0-16,0 0 0 0,5 0 54 0,0 0 8 0,-6 1 2 15,6-1 0-15,0 5-52 0,0-5-12 0,6 0 0 16,-6 5 0-16,0-5 0 15,0 5 0-15,0 0 0 0,-6-4 0 0,1-6 0 0,-1 0 0 0,-4 1 0 0,-1-1 0 16,0-4 0-16,0-1 0 0,-5 1 0 0,0-5 0 16,5 4 18-16,-10-9 1 0,-6 0 0 0,10 5 0 15,-4 0-19-15,-6-5 0 0,0 0 0 0,0 0 0 16,0 0-108-16,0 0-15 0,0 0-3 16,0 0-1-1,0 0-127-15,-11 10-26 0,-11-6-4 0,22-4-2 0</inkml:trace>
  <inkml:trace contextRef="#ctx0" brushRef="#br0" timeOffset="3889">4144 8342 403 0,'0'0'36'0,"0"0"-36"0,0 0 0 0,0 0 0 16,0 0 181-16,0 0 30 0,0 0 5 0,0 0 2 16,0 0-106-16,0 0-20 15,0 0-5-15,0 0-1 0,0 0-22 0,0 0-4 0,0 0 0 0,0 0-1 16,0 0-10-16,0 10-1 0,0-10-1 0,0 9 0 15,0-9 3-15,0 15 1 0,0-1 0 0,0 1 0 32,5-6 9-32,-5 6 1 0,0 4 1 0,0-5 0 15,0 1-2-15,0 4 0 0,0 0 0 0,0 0 0 16,-5 5-19-16,5 10-4 0,5-1-1 0,-5 6 0 16,-5-6-18-16,0 1-4 0,-1 0-1 0,6-1 0 0,0-4-13 0,0-5 0 0,0 0 0 0,0-5 0 15,0 5 0-15,0 0-8 0,0-9-1 0,-5-6 0 16,10 1-44-16,-5-10-9 0,0 0-2 0,0 0 0 15,0 0-153-15,0 0-31 0,0 0-7 0,-11-10-1 0</inkml:trace>
  <inkml:trace contextRef="#ctx0" brushRef="#br0" timeOffset="4301">3971 8294 1101 0,'0'0'48'0,"0"0"12"0,16-5-48 0,-10 0-12 0,-6 5 0 0,11-9 0 16,-6-1 94-16,6 1 17 0,0 4 3 0,5 0 1 15,-5 0-14-15,5 5-2 0,-5-5-1 0,-1 5 0 31,7 0-21-31,-1 5-4 0,-5 0-1 0,5-5 0 16,-5 5 0-16,10 4 0 0,-5 1 0 0,6 0 0 16,0 4-10-16,-1-4-2 15,-5 4-1-15,6 0 0 0,-6 6-7 0,-5-6-2 0,5 1 0 0,-10 4 0 16,4 5 7-16,1-5 2 0,0 0 0 0,0 5 0 16,-6 0-51-16,6 0-8 0,-6 0 0 0,-5 5-11 15,-5 0-12-15,0 0-2 0,-17-1-1 0,11 1 0 16,-5-5 39-16,0 5 8 0,-6 0 2 0,1-5 0 0,4-5-37 0,-4 0-7 15,-1-4-2-15,1 9 0 16,-1-10-33-16,6 1-6 0,0-6-2 0,5-4 0 16,-5 0 0-16,-1-5 0 0,17 0 0 0,0 0 0 15,0 0-102-15,0 0-21 0,0 0-4 0,0 0-692 16</inkml:trace>
  <inkml:trace contextRef="#ctx0" brushRef="#br0" timeOffset="4654">4646 9120 1036 0,'27'0'46'0,"-16"0"10"15,-11 0-45-15,0 0-11 0,0 0 0 0,0 0 0 0,-16-5 104 16,16 5 20-16,-11-5 3 0,11 5 1 16,-16-9-52-16,5-1-9 0,11 10-3 0,0-9 0 0,-5-1 0 0,5 0 0 0,-6-4 0 0,6 4 0 15,6 1-51-15,-6-1-13 0,0-4 0 0,5 4 0 16,-5-4 0-16,0-1 0 15,6 1 0-15,-1 0 0 0,-5 14 0 0,11-10 0 0,-6 0 0 0,6 1-580 16,-6-1-115-16</inkml:trace>
  <inkml:trace contextRef="#ctx0" brushRef="#br0" timeOffset="5059">4776 8981 1497 0,'5'24'32'0,"-5"-24"8"0,0 0 0 0,0 9 4 0,0 11-36 0,0-6-8 16,0 0 0-16,-5-4 0 0,5 4 84 0,0-14 16 0,-5 10 2 0,-1 4 1 15,6-4-63-15,0-10-12 0,-5 14-2 0,5-14-1 16,0 0-25-16,0 0 0 0,0 0 0 0,0 0 0 16,0 0 0-16,0 0 0 0,0 0 0 0,0 0 0 0,0 0 0 0,0 0 0 0,0 0 0 0,0-9 0 15,-6-1 0-15,6 1 0 16,6-6 0-16,-6 1 0 0,5-1 0 0,1 6 0 0,-1-6 0 15,6 6 0-15,-6-1 0 0,6-4 0 0,0 4 0 0,-6-4 0 16,6 4 0-16,0 1 0 0,0 4 0 0,-6-5 0 16,6 1 0-16,-11 9 0 15,0 0 0-15,0 0 0 0,11-5 0 0,-1 5 0 0,-10 0 0 0,6-5 0 16,5 10 56-16,0-5 7 0,-11 0 1 0,5 5 0 16,6 4 0-16,-6 1 0 0,-5-10 0 0,11 14 0 0,0 1-52 0,-6-1-12 31,1 0 0-31,-1 1 0 0,-5 4 0 0,5-5 0 15,1 1 0-15,-1-1 0 0,-5 1 0 0,-5-6 0 16,5-9 0-16,0 15 0 0,0-6 0 0,0 6 0 16,0-15 0-16,0 0 0 15,0 0-202-15,0 0-43 0,-6 19-9 0,6-19-2 16</inkml:trace>
  <inkml:trace contextRef="#ctx0" brushRef="#br0" timeOffset="5249">4690 8664 576 0,'0'0'51'0,"0"0"-41"15,0 0-10-15,0 0 0 0,-6-5 145 0,6 5 27 16,6-5 6-16,-6 5 1 0,0 0-118 0,0 0-23 0,0 0-5 16,0 0-1-16,0 0 4 0,0 0 1 15,0 0 0-15,0 0 0 0,0 0-21 0,0 0-4 0,0 0 0 0,0 0-676 16</inkml:trace>
  <inkml:trace contextRef="#ctx0" brushRef="#br0" timeOffset="6063">5700 8822 900 0,'0'0'40'0,"0"0"8"0,-6 0-39 0,-4 0-9 0,10 0 0 0,0 0 0 0,-6-5 84 0,6 5 14 15,0 0 3-15,0 0 1 0,0 0-30 0,0 0-5 16,0 0-2-16,0 0 0 0,0 0 7 0,0 0 0 15,22 0 1-15,-22 0 0 0,-6-4-10 0,-4-1-3 16,4 0 0-16,6 0 0 0,6 0-11 0,4 1-2 16,7-1-1-16,-7-5 0 0,-10 5-2 15,0-4-1-15,6 4 0 16,-1-5 0-16,1 1-3 0,-1-1 0 0,6-4 0 0,0 4 0 0,-1 5-11 0,1-4-2 16,-5 4-1-16,4-5 0 0,1-4-9 0,0 4-1 15,0-4-1-15,0 4 0 0,-1 1-7 0,1-1-8 0,0-4 11 0,0 4-11 16,0-4 12-16,-6 4-12 15,6 1 12-15,-6-1-12 0,6 0 0 0,-5 1 0 0,-1-1 0 16,-5 10 0-16,0 0 0 0,5-5 0 0,6 5 0 0,-11 0 0 31,0 0 0-31,0 0-12 0,0 0 0 0,0 0 0 16,0 0-192-16,0 0-37 16,0 0-8-16</inkml:trace>
  <inkml:trace contextRef="#ctx0" brushRef="#br0" timeOffset="6341">5624 8390 691 0,'33'-5'30'0,"-33"5"7"0,0 0-29 0,0 0-8 0,10 10 0 0,-10-10 0 0,0 0 221 0,0 0 43 15,0 0 9-15,0 0 2 0,11 14-109 0,-5 1-22 16,4-6-4-16,7 11 0 0,-1-6-39 0,0 5-7 31,0 0-2-31,0-4 0 16,1-1-36-16,4 5-7 0,1 5-1 0,-1-4-1 0,1-1-21 0,-6 5-4 15,6-5-1-15,0 5 0 0,-1 0-21 0,-5 0 0 16,6 0 0-16,-6 0 0 0,-5-10-12 0,5 1-3 0,-5-1-1 0,5 1 0 16,-5-1-185-16,0-9-38 0,10 9-7 0,-10-9-2 0</inkml:trace>
  <inkml:trace contextRef="#ctx0" brushRef="#br0" timeOffset="7250">6769 8866 1267 0,'0'0'28'0,"0"0"5"0,0 0 2 0,0 0 1 16,0 0-36-16,0 9 0 0,0-9 0 0,0 0 0 0,0 0 73 0,0 0 8 15,0 5 2-15,0-5 0 0,0 0-15 0,0 0-4 16,0 0 0-16,0 0 0 0,0 0-25 0,0 0-6 16,0 0-1-16,0 0 0 0,0 0 36 0,0 0 8 15,-5-5 0-15,5 5 1 0,0 0-61 0,0 0-16 0,-5-14 0 0,-1 4 0 31,6-4 0-31,0-1 0 0,0-4 0 0,-5 5 0 0,5-6 0 0,0 6 0 0,0-10 0 16,0 5 0-16,0-5 21 0,0 0 2 0,5 5 0 16,1-5 0-1,-1 4-37-15,-5-4-7 0,5 5-2 0,1 0 0 16,-1 0 23-16,-5 4 0 0,6-4 0 16,-6 5 0-16,5 4 0 0,-5-4 0 0,0 4 0 0,5 5 0 0,-5 5 0 0,0-9 0 0,0 9 0 0,6-5 0 15,-6 5 47-15,0 0 13 0,0 0 4 16,0 0 0-16,11-5-52 0,-11 5-12 0,10 0 0 0,-10 0 0 15,11 5 0-15,0 0 0 16,0 4 0-16,5 1 0 0,-5 0 0 0,0-1 0 0,-6 6 0 0,6-1 0 16,0 0 0-16,0 1 0 0,-1 4 0 15,7 0 0-15,-7 0 0 0,1 1 0 0,0-1 0 0,0 5 0 0,5-5 0 32,0 5 0-32,-5-5 0 0,5 5 0 15,-5-5 0-15,5 1 0 0,6-1 0 0,-6 0 0 0,6-5 0 0,-6-4 0 16,5 0 0-16,-4 4 0 0,-1 1 23 0,-5-6 1 15,-1-4 1-15,-4 5 0 0,10-1-25 0,-5 1 8 16,0-5-8-16,-1-5 0 0,-10 0 0 0,11 4 0 16,0 1 0-16,-11-5 0 0,0 0 0 0,0 0 0 15,16-5 0-15,-16 5 0 16,11 0 0-16,-11 0 0 0,11-9 0 0,-6 4 0 0,6-5-16 0,0-4-9 0,-6 0-2 0,1-1 0 0,-1 1 27 0,-5-6 0 16,6-4 0-16,-1 0 0 0,-5 0 0 0,5 0 0 15,-10-4 0-15,5-1 0 0,0-5 0 0,0 5 0 16,0-9 0-16,0 4 0 15,-5 1 0-15,-1-1 0 0,1 1 0 0,-1-1 0 0,6 0 0 0,-5 1 0 0,0 9 0 16,-1 0 0-16,6-5 0 0,0 5 0 0,-5 0 0 0,-1 0 0 31,6 9 0-31,0-4 0 0,0 5 0 0,6 4 0 0,-6 10 20 0,0 0 10 0,5-9 2 0,-5 9 0 16,6-10 0-16,-6 10 0 0,0 0 0 0,0 0 0 31,0 0-41-31,0 0-8 0,0 0-2 0,0 0 0 16,0 0-2-16,0 0-1 0,0 0 0 0,0 0-730 15,0 0-145-15</inkml:trace>
  <inkml:trace contextRef="#ctx0" brushRef="#br0" timeOffset="-49601">4673 4275 403 0,'0'0'17'0,"0"-10"5"16,0 10-22-16,0 0 0 0,0 0 0 0,0 0 0 0,0 0 215 0,-5-9 38 0,5-1 8 16,-5-4 2-1,-1 4-163-15,1 5-32 0,5 5-6 0,0 0-2 16,-11-9-33-16,6 4-7 0,5 5-2 0,-17-5 0 0,7 5-10 0,-1-5-8 0,0 0 12 16,11 5-12-16,0 0 8 0,-11 5-8 15,0-5 0-15,-5 5 0 0,0-5 8 0,0 5-8 0,0 0 0 0,-1-1 0 16,1 6 27-16,5 0-2 0,-5-1 0 0,5 6 0 15,-5-6 14-15,5 1 2 0,0 4 1 0,1 1 0 16,-1-6-5-16,5 6-1 16,1-1 0-16,0 0 0 0,-1 1 4 0,6-1 1 0,6 5 0 0,-6-4 0 15,0-1 0-15,0 5 0 0,5-4 0 0,-5-1 0 16,11 5-1-16,-6-4-1 0,-5-1 0 0,11 1 0 16,-6-1-10-16,6-4-1 0,0-1-1 0,0 1 0 15,5-5-6-15,-5 0-1 0,5-5 0 0,0 0 0 16,1 0-4-16,-1-5-2 0,5 0 0 0,1-5 0 0,-6 1-14 15,6-6 8-15,5 6-8 0,-6-6 0 0,-4 1 0 0,-7-5 0 16,7-1 0-16,-1 1 0 0,0 0 0 0,-5-5 0 31,-6 0 0-31,-5-5 0 16,0 5-29-16,0-5 1 0,0 1 0 0,-5 4 0 0,-1 4 42 0,1-4 9 0,0 10 1 0,-6-5 1 0,-5 4-25 16,5 1 0-16,0 9-12 0,0-4 12 31,0 9-31-31,6 0 2 0,-6 0 0 0,0 0 0 0,6 0-7 0,0 0 0 0,-6 0-1 0,11 0 0 15,-11 14-18-15,11-14-3 0,0 0-1 0,0 0 0 16,0 14-104-16,0-14-21 0,-5 15-4 0</inkml:trace>
  <inkml:trace contextRef="#ctx0" brushRef="#br0" timeOffset="-47896">4457 5096 806 0,'11'0'17'0,"-11"0"4"0,0 0 1 0,0 0 2 0,0 0-24 0,0 0 0 0,0 0 0 0,0 0 0 16,0 0 56-16,-5 0 6 0,5-10 2 0,0 10 0 15,0 0 0-15,0 0 0 0,0 0 0 0,0 0 0 16,5 0 0-16,-5 0 0 0,0 0 0 0,0 0 0 15,0 0-52-15,0 0-12 0,0 0 0 0,0 0 0 16,0 0 54-16,0 0 8 16,0 0 2-16,0 0 0 0,0 0 0 0,0 0 0 0,0 0 0 0,0 0 0 15,0 0-52-15,0 0-12 0,11 10 0 0,-6 0 0 0,-5-10 54 16,0 0 8-16,0 0 2 0,6 14 0 0,-1 5 0 0,1-4 0 16,-6-15 0-16,0 14 0 0,5 0-52 0,0 1-12 15,-5-6 0-15,6 6 0 0,-6-1 54 0,5 1 8 16,-5-6 2-16,6 6 0 15,4-6-52-15,-4 6-12 16,-6-1 0-16,11-4 0 0,-6 4 0 0,0-4 0 16,6-1 0-16,0 6 0 0,-11-6 0 0,0-4 0 15,5 5 0-15,-5-1 0 0,11 1 0 0,0-5 0 16,-6 4 0-16,1 1 0 0,-1-1 0 0,6-4 0 0,-6 5 0 0,1-5 0 0,5 0 0 0,-11-5 0 16,5 9 0-16,-5-9 0 0,0 0 0 0,0 0 0 15,5 5 0-15,-5-5 0 16,0 0 0-16,11 5 0 0,-5 4 0 0,-6-9 0 0,0 0 0 0,0 0 0 15,0 0 0-15,0 0 0 0,0 0 0 0,0 0 0 16,0 0 0-16,0 0 0 0,0 0 0 0,5-4 0 16,6-1 0-16,-6 0 0 0,1 0 0 0,-1 0 0 15,0-4 0-15,6 4 0 0,-5 0 0 0,4-5 0 16,-4 1 0-16,-1-1 0 0,6-4 0 0,0-1 0 16,0 6 0-16,-6-10 0 0,6 4 0 0,5 1 0 15,-11-5 0-15,12 4 0 0,-12-4 0 0,11 5 0 0,0-6 0 16,1 11 0-16,-1-6 0 15,-5 1 0-15,0-5 0 16,-1 4 0-16,1 6 0 0,0-1 0 0,0 1 0 0,0-6 0 0,-1 6 0 0,-4-6 0 0,-1 6 0 0,6-1 0 16,-11 10 54-1,0 0 8-15,0 0 2 0,0 0 0 0,0 0-52 0,0 0-12 16,0 0 0-16,0 0 0 0,0 0-48 16,0 0-13-16,0 0-3 0,0 0 0 0,-5 5-204 15,-1 0-42-15,-10 9-8 0,0-4-2 0</inkml:trace>
  <inkml:trace contextRef="#ctx0" brushRef="#br0" timeOffset="-46583">7088 933 806 0,'0'0'72'0,"0"0"-58"0,0 0-14 0,11 0 0 15,-11-15 148-15,0 15 28 0,0-9 4 0,0 9 2 16,0 0-88-16,0 0-18 16,0 0-3-16,0 0-1 15,-5-15-39-15,-6 10-8 0,5 1-1 0,6 4-1 16,-10 0-35-16,-1 0-8 0,-11 4 0 0,6 1-1 0,-6 10 57 0,6-11 11 16,-5 16 2-16,4-6 1 0,-4 5-11 0,10 0-3 15,-5 10 0-15,0 0 0 0,5 0 15 0,5 0 2 16,1 4 1-16,0 1 0 0,5 0 6 0,5 4 0 15,0-14 1-15,1 5 0 0,-1-5-8 16,6 0-1-16,-6 0-1 0,6-10 0 0,5-4-11 0,-5-1-3 16,5-4 0-16,1 0 0 0,-1-5-17 0,0-5-4 15,6 0-1-15,-1-4 0 16,-5-6-15-16,6 1 9 0,0 0-9 0,-6-6 8 0,5 1-8 0,-4-5 0 0,-1 5 0 0,-5-5 8 0,5-5-8 0,-5 0 0 16,-6 1 0-16,-5-1 0 0,0 0 0 15,-5 5 0 1,5-5 0-16,-11 5 0 0,5 0 0 0,1 10 0 0,0-1 0 0,5 1 0 0,-6 4 0 0,6 1 0 15,-5 9 0-15,-6-15 0 16,11 15-36-16,0 0-10 0,-11 5-2 0,11-5 0 16,-11 10-112-16,11-10-24 0,-10 0-4 0,10 0-489 15,-11 9-99-15</inkml:trace>
  <inkml:trace contextRef="#ctx0" brushRef="#br0" timeOffset="-44460">6953 1883 792 0,'0'0'35'0,"0"0"7"15,0 0-34-15,0 0-8 0,0 0 0 0,0 0 0 16,0 0 65-16,0 0 11 0,0 0 3 0,0 0 0 0,0 0-13 0,0 0-2 16,0 0-1-16,0 0 0 0,0 0-15 0,0 0-4 0,0 0 0 0,0 0 0 15,0-9-13-15,0 9-3 0,0 0-1 16,6-10 0-16,-1 5-11 0,-5-4-1 0,0 4-1 0,5 0 0 15,6-4-5-15,-5 4-1 0,-6-10 0 0,5 6 0 16,6 4 0-16,-6 5 0 0,1-14 0 0,4 9 0 31,-4 0 1-31,5 5 0 0,-6-14 0 0,6 9 0 16,-6 0 9-16,6-5 2 0,0 6 0 0,0-6 0 0,5 5-6 0,-5 0-1 0,-1-4 0 0,1-1 0 16,0 5-2-16,5 1-1 0,-5-6 0 0,0 5 0 15,0 5-2-15,-11 0-8 0,0 0 12 0,0 0-4 16,0 0 0-16,0 0 0 0,0 0 0 0,0 0 0 15,0 0 5-15,0 0 1 0,0 0 0 0,0 0 0 16,5 15-14-16,0-6 0 0,-5-9 0 16,0 10 0-16,6-1 50 0,-1 6 7 0,-10-1 2 0,-1 5 0 15,6 1-43-15,6-6-16 16,-1 5 11-16,1 0-11 0,-6 5 32 0,0-4 0 0,0-1 0 16,0 5 0-16,-6-5-24 0,6 0-8 0,0 0 0 0,0-4 0 0,0 4 8 15,0-5-8-15,0-14 0 0,0 10 9 0,0 0-9 0,6-1 0 16,-1 1 9-16,-5-10-9 0,5 5 12 0,1-1-1 15,-1-4-1-15,6 0 0 0,-6 0 3 0,6 0 1 16,-5-4 0-16,4-1 0 0,-4 0-14 0,5-5 0 31,0 6 0-31,-1-1 0 0,-4-10 0 0,5 6 0 0,-1-1 0 16,1 1 0-16,-5-6 0 0,4 6 0 0,-4-6 0 0,5 6 0 0,-6-6 0 0,0 1 0 16,1 4 0-16,-1 1 0 0,1 4 0 0,-1 0 0 15,0-5 0-15,-5 1 0 0,-5-1 0 0,0 5 0 16,5 5 0-16,0-9 0 0,0 9 0 0,0 0 0 0,0 0 0 0,0 0 0 15,0-5 0-15,0 5 0 0,0 0 0 0,0 0 0 16,0 0 0-16,0 0 0 0,0 0 0 0,0 0 0 16,10 10 0-16,-4 4 0 0,-1 0 0 15,1-4 0-15,-1 0 0 0,0-1 0 0,6 1 0 0,0 4 0 16,0 1 54-16,-6-1 8 0,6-4 2 16,5 4 0-16,-10-4-52 0,4 4-12 0,1-4 0 0,0-1 0 15,0 1 0-15,5-5 0 0,-5-1 0 0,5 6 0 16,-5-5 0-16,0-5 0 0,-6 5 0 0,11-1 0 0,-5 1 0 0,0-5 0 15,-11 0 0-15,11 5 0 32,-1-5-100-32,-4 5-22 0,-6-5-5 0,5 0-922 15</inkml:trace>
  <inkml:trace contextRef="#ctx0" brushRef="#br0" timeOffset="-43250">1605 1826 1432 0,'0'0'32'0,"0"0"6"0,11 0 2 0,-11 0 0 0,0 0-32 0,0 0-8 0,16 0 0 0,-16 0 0 16,-11 0 50-16,-5-10 9 0,0 10 1 0,5-5 1 31,-5 1-32-31,5-1-6 0,-5 5-2 0,-1 5 0 16,1-5-21-16,0 4 0 15,0 1 0-15,0 10 0 0,-1-6 22 0,7 6 3 0,-1-1 1 0,0 0 0 16,0 1 2-16,0 4 0 0,6 0 0 0,0 5 0 0,5-5 32 0,0 5 6 0,5-4 2 0,0-1 0 16,1 0-9-16,5-5-2 0,-1 1 0 0,1-1 0 15,0 1 3-15,0-6 1 0,0 1 0 0,5 0 0 16,0-6-41-16,-5-4-9 0,0 0-2 0,10-4 0 15,-4 4 6-15,-1-5 1 16,0 0 0-16,-5-5 0 0,0-4-16 0,-1 4 9 0,1-4-9 16,0-1 8-16,-6 1-8 0,6-10 0 0,-5 5 0 0,4-5 0 0,-4 5 0 15,-6-5 0-15,5-5 0 0,-10 10 0 0,5-1 0 16,0 1 0-16,-6-5 0 0,6 10 0 0,-5-1 0 31,0 6 0-31,-1 4 0 0,1-9 0 0,-1 9 0 0,1 0-14 16,0 5 3-16,5 0 1 15,-6 0-45-15,6 0-9 0,0 0-1 0,-5 0-1 16,-1 10-101-16,1 4-20 0,0-14-4 0</inkml:trace>
  <inkml:trace contextRef="#ctx0" brushRef="#br0" timeOffset="-42156">2410 7257 622 0,'0'0'28'0,"0"0"5"0,0 0-33 16,0 0 0-16,0 0 0 0,-11-5 0 0,0 5 63 0,11 0 5 0,0 0 2 0,0 0 0 15,0 0 21-15,0 0 4 16,0 0 1-16,0 0 0 0,0 0 20 0,0 0 5 0,0 0 1 0,0 0 0 0,0 0-31 0,0 0-7 16,0 0 0-16,0 0-1 0,0 0-15 0,0-10-4 15,0 10 0-15,6-9 0 0,-6 9 0 0,0 0-1 16,5-15 0-16,-5 15 0 0,0-9-47 0,0 9-8 15,5-15-8-15,-5 15 9 0,-10-19-9 0,-1 5 0 16,-5 4 0-16,-6 5-11 0,0-4 11 0,-5 4 0 16,0 10 0-16,-5 0 0 0,0 4 0 0,-1 6 0 15,6 4 0-15,-5 0 0 0,10 5 0 0,-5 0 0 0,6 5 0 16,4 0 0-16,12-1 0 0,0 1 0 0,5-5 0 0,0 5 0 16,10-5 49-16,1 0 12 0,-5-5 3 0,10-4 0 15,-5-1-52-15,5-4-12 0,5-5 0 0,1-1 0 16,0-4 54-16,-1 0 8 0,1-4 2 0,-6 4 0 15,6 0-52 1,-1 0-12-16,1-5 0 0,-6 0 0 0,6-5 0 0,-1 1 0 0,-5-6 0 0,6-4 0 16,-6-5 0-1,0 0 0-15,-5 0 0 0,-5 0 0 0,-1 0 0 0,0 0 0 16,-5 5 0-16,-5 0 0 16,5-5-193-16,-5 9-42 0,5 15-8 0,-11-9-1 0</inkml:trace>
  <inkml:trace contextRef="#ctx0" brushRef="#br0" timeOffset="-40845">7855 4611 403 0,'0'0'36'0,"0"0"-36"0,0 0 0 0,-10 5 0 16,10-5 133-16,-17 0 20 0,-4 5 4 0,4-1 1 16,1 1-42-16,0 5-9 0,0 4-2 0,0 1 0 15,-1-6-25-15,7 6-4 0,-7-1-2 0,7 5 0 0,-1-4-8 16,0 9-2-16,0-5 0 0,6 5 0 16,5 0 2-16,0-5 0 0,0 0 0 0,0 5 0 15,5-5 6-15,1 1 0 0,-1-6 1 0,6 0 0 16,-6-4-14-16,6 0-3 0,0-1-1 0,5 1 0 0,-5 4-17 0,0-14-3 15,-1-4-1-15,7-1 0 0,-1 0-10 0,0 0-3 32,0-5 0-32,1-4 0 15,-1 0-37-15,-5-1-8 0,5-4-2 0,-5 0 0 0,-6 4 44 0,0-4 9 16,1 0 1-16,5 0 1 0,-6 0-29 0,0-5 0 0,1-5 0 0,-1 5 0 0,-5-5 0 0,0 10 0 16,-5 0 0-16,5-1 0 15,0 6 0-15,-6 0-8 0,6 4 8 0,0 10 0 0,0 0-24 0,0 0 1 16,-10-10 1-16,10 10 0 15,0 0-26-15,0 0-6 0,0 0-1 0,-11 5 0 16,5 0-147-16,-4 0-30 0</inkml:trace>
  <inkml:trace contextRef="#ctx0" brushRef="#br0" timeOffset="39410">33 7876 518 0,'16'0'23'0,"-16"0"5"16,-22 0-28-16,6-5 0 0,16 5 0 0,0 0 0 0,-11-9 145 0,11-1 24 15,22 1 5-15,-11-1 1 0,-11-4-92 0,0 4-19 0,11-4-3 0,-6-1-1 16,-5 1-25-16,5-1-6 0,6 1-1 0,-5 0 0 15,-12-1-28-15,6-4 0 0,6 0 0 0,-1 0 0 16,-5-1 17-16,0 1 11 0,11-5 1 0,-6 5 1 16,1-5-30-16,-1 0 0 0,1 0 0 0,-1 0 0 15,6-5 16-15,-6 0-4 0,1 5 0 0,-1 0 0 16,6 0 12-16,-6 0 1 0,1-5 1 16,-1 1 0-16,6-6-15 0,-6 5-3 0,1 0-8 0,-1 1 12 15,0-6 8-15,1 10 0 0,-1-5 1 0,1 0 0 0,-1 5-10 16,6 0-3-16,-6 0 0 0,1 0 0 0,-6 0 4 15,5 5 0-15,6 0 0 0,-6 0 0 0,-5-1 0 16,6-4 0-16,-6 5 0 0,5 0 0 16,-5-5 16-16,0 5 3 0,0 0 1 0,0-5 0 15,5 0-32-15,-5 4 0 0,6-4 0 0,-6 0 0 0,5 0 0 0,-5 0 0 16,0 0 0-16,0 0 0 0,11 0 0 0,-11 5 0 16,0 0 0-16,0 0 0 0,0-5 0 0,0 0 0 15,0 4 0-15,-5-4 0 0,5 5 0 0,-6 0 0 16,6-5 0-16,0 0 0 0,-5 5 12 0,-1-5-3 15,6 5-1-15,0-5 0 0,-5 0-8 0,5 0 0 16,-5 0 0-16,5 0 0 0,0 0 0 0,0-5 0 16,-6 5 0-16,1-5 0 0,5 0 0 0,0 0 8 15,-6-4-8-15,6-1 8 0,-5 0-8 0,5 1 0 16,-11 4 0-16,6-9 0 0,5 4 0 0,-11 0 0 16,6 1 0-16,-1-1 0 0,1 1 0 0,5-6 0 0,0 5 0 0,-6-4 0 15,1 9 8-15,0-4 0 0,-1-1 0 16,6 0 0-16,0 6-8 0,-5-6 0 0,5 5 0 15,-6 0 0-15,6-4 0 0,0 4 8 0,0-5-8 16,6 6 8-16,-6-1 0 0,0 0 0 0,0-5 0 0,0 5 0 16,5 1 4-16,-5-1 1 0,0-5 0 0,0 5 0 15,6 1-13-15,-6 4 0 0,0-5 0 0,0 0 0 16,0 0 0-16,5 5 0 0,-5 0 0 0,0-5 0 16,0 5 18-16,0-4 1 0,0-1 0 0,5 5 0 15,-5 0-19-15,0-5 0 0,0 5 0 0,6 0 0 16,-6-5 10-16,0 5-2 0,0-5 0 0,0 0 0 15,5 1-8-15,1-1 0 0,-6 5 0 0,0-5 0 0,0 0 0 16,0 5 0-16,0 5 0 0,0-5 0 16,0-5-20-16,0 0-5 0,0 0-2 0,-6 1 0 15,6-1 27-15,0 5 0 0,0 0 0 0,-5 0 0 0,5-5 0 0,0 5 0 16,0-5 0-16,-6 5 0 0,6 0 0 0,-5 0 0 16,10-5 0-16,-5 5 0 0,0-4 0 0,0 4 0 15,0 0 0-15,0-1 0 0,0-3 20 0,-5 4 8 16,5-5 3-16,0 5 0 0,0-5-31 0,-5 0 0 15,5 0 0-15,-6 1 0 16,6-1-19-16,0-5-9 0,-5 5-3 0,5 1 0 0,0-6 31 0,0 5 0 16,-6 0 0-16,6 1 0 0,-5-1 0 0,5 0 0 15,0 5 0-15,-5-5 0 0,5 5 0 0,0-5 0 16,0 5 0-16,0 0 0 0,-6 5 0 0,6-10 0 16,0 0 0-16,0 5 0 0,0-4 0 0,0 4 0 15,0-5 0-15,0 0 0 0,6 0 19 0,-1 0 9 0,-10 0 3 16,5 1 0-16,5-1-31 0,-5-5 0 0,-5 5 0 15,5 1 0 1,0-1-19-16,0 5-9 0,0-10-3 0,0 5 0 0,0-4 31 0,0-1 0 0,0 5 0 0,-6-4 0 16,6 4 0-16,-5 0 0 0,5 0 0 0,0 0 0 15,-6 1 0-15,6-1 0 0,0 10 0 0,0-5 0 16,0-5 0-16,0 0 0 0,0 0 0 0,0 0 0 16,0 1 22-16,0-1 10 0,0 0 3 0,0 0 0 15,0 5-35-15,0-5 0 0,-5 1 0 0,5 8 0 16,-5-4-24-16,5-5-8 15,-6 1-1-15,6 4-1 0,0 0 78 0,0 0 16 0,0 0 4 0,-5 0 0 16,5-5-64-16,-6 5-26 0,6-5 2 0,0 0 0 0,0 0 38 16,0 1 8-16,0 4 2 0,0 0 0 15,0 0-24-15,0 0 0 0,0 0 0 0,0 4 0 0,0-4 0 16,0 0 0-16,0-9 0 0,6 9 0 0,-6 4 0 16,0 1 0-16,0-10 0 0,0 5 0 0,0 0 18 15,0 5-1-15,0-5 0 0,0 5 0 0,5-5-27 0,-5 0-6 16,0 5 0-16,0-5-1 0,6 5 17 0,-6-5 0 15,5 4 0-15,-5-4 0 0,0 5 0 0,0 0 0 16,0 0 0-16,0 4 0 0,0-9 0 0,0 5 0 16,0 0 0-16,0 0 0 0,5-1 0 0,-5 1 0 15,0 5 0-15,6-1 0 0,-1 1 0 0,-5 0 0 16,0-6 0-16,0 6 0 0,0 0 0 0,0-1 0 16,0 6 0-16,0-6 0 0,0 1 48 0,6-1 12 0,-6 6 4 15,0-1 0-15,-6 1-52 0,6-1-12 0,0 10 0 16,0 0 0-16,0-14 0 0,0 14 0 0,0 0 0 15,0 0 0-15,-5-5 0 0,5 5 0 0,0-5 0 0,0 5 0 16,0 0 0-16,0 0 0 0,0-10 0 0,0 10 0 16,0-4 0-16,0 4 0 0,0-10 0 15,0 10 0-15,0 0 0 0,0 0 0 0,0 0 0 0,0 0 0 16,0 0 0-16,0 0 0 0,0-10 0 0,0 10 0 16,0 0 0-16,0 0 0 0,5-9 0 0,-5 4 0 15,0 5 0-15,0 0 0 0,0 0 0 0,0 0 0 16,0 0 0-16,6-15 0 0,-6 15 0 0,0 0 0 15,10 0 0-15,-10 0 0 0,6-4 0 0,5-1 0 16,-1 5 0-16,-10 0 0 0,6-15 0 0,5 15 0 0,-1-4 54 16,1-1 8-16,-5 5 2 0,4-5 0 0,7 5-52 15,-7 0-12-15,1 0 0 0,0 0 0 0,5-5 0 0,0 10 0 16,1-5 0-16,-1 5 0 0,0-5 0 0,6 5 0 16,-6-5 0-16,5 0 0 0,-4 4 0 0,4-4 0 15,6 0 0-15,0-4 0 0,-5 8 0 0,-6-4 0 16,6 0 0-16,-1 0 0 0,6 5 0 0,0-5 0 15,0 0 0-15,0 0 0 0,0-5 0 0,0 5 0 16,0 0 0-16,0-4 0 0,6-1 0 0,-6 5 0 16,0 0 0-16,5 0 0 0,-5 0 0 0,0-5 0 15,0 5 0-15,6-5 0 0,-6 0 0 0,0 5 0 16,0-4 0-16,5 4 0 0,-5-5 18 0,0 0 1 16,0 0 0-16,0 0 0 0,6 5-19 0,-1-4 0 15,0 4 0-15,-5-5 0 0,0 0 0 0,6 5 0 16,-6 0 0-16,0-5 0 0,-5 5-13 0,5 0-3 15,5-9-1-15,0 4 0 0,-5 5 17 0,-5 0 0 0,5 0 0 0,5 0 0 16,-5 0 0-16,0 0 0 0,-5-5 0 0,5 5 0 16,0 0 16-16,0 5 0 0,0-10 0 0,0 5 0 15,0 0-28-15,6 0-6 0,4-5-1 16,-4 5 0-16,5 0 31 0,-1 0 5 0,7 0 2 0,-7-9 0 16,-4 4-19-16,-1 5-16 15,6 0 4-15,-6-5 0 0,12 5 12 0,-7-5 0 0,1 5 0 0,6 0 0 0,-12 0 0 16,0 0 0-16,6 0 0 0,0 0 0 15,-6 0 0-15,1 0 10 0,5 0-10 0,-1 5 8 0,1-5-16 0,0 0-4 16,0-5-1-16,5 5 0 0,-5 5 13 0,0-5 0 16,0 0 0-16,5-5 0 15,0 5 16-15,0 0 5 0,0 0 2 0,1-9 0 0,-7 9-23 0,1 0 0 16,0-5 0-16,0 5 0 0,-6 0 0 0,1 0 0 16,-6 0 0-16,5 0 0 0,6 0-19 15,-6 0-1-15,6-5-1 0,0 5 0 0,0 0 21 0,10 0 0 16,1 0 0-16,0 0 0 0,-6 0 17 0,6 0 8 15,-6 0 2-15,0 0 0 0,-5 0-27 0,0 0 8 16,-1 0-8-16,1 0 0 0,-5 0 0 0,-1-5 0 16,6 5 0-16,0 0 0 15,5 0-18-15,-5 0-9 0,0 0-1 0,5 0-1 16,5 0 29-16,-4 0 0 0,4-9 0 0,1 9 0 0,-1 9 0 0,1-9 0 16,0 0 0-16,-1 0 0 0,-10 5 0 0,5-5 0 15,1 5 0-15,-7-5 0 0,1 14 24 0,0-9 10 0,0 14 2 16,5-19 1-1,0 0-59-15,-5-9-12 0,5 18-2 0,6-9-1 0,0-9 81 0,-1 9 16 0,6 0 3 0,-5 0 1 16,5 0-64-16,-6 9-28 0,6-9 3 0,-5 0 0 16,-6 5 25-16,1-5 0 0,-1 5 0 15,0-5 0-15,0 14 0 0,0-14 0 0,-5 5 0 16,5-5 0-16,1 0 15 0,-1 0 8 0,5 0 1 0,1 5 1 16,0-5-25-16,-11 9 0 0,-6 1 0 0,6-5 0 15,5-5-14-15,-5 0-8 0,5 5-2 0,-5-5 0 16,5 0 24-16,6 0 0 0,-6 4 0 0,6-4 0 15,-6 0 0-15,0 0 0 0,0 0 0 0,0 5 0 16,1-5 15-16,4 0 7 0,1-5 2 0,-6 5 0 0,-5 0-24 16,0 0 0-16,5 0 0 0,0 0 0 0,-5 0-15 15,5 0-7-15,-5 0-2 0,5 0 0 0,-5 0 24 16,0 0 0-16,0-4 0 0,-1 4 0 0,-4 0 0 0,5 0 0 16,-6 0 0-16,1 0 0 0,4-5 0 0,-4 5 0 15,-1 0 0-15,6 5 0 0,-6-5 0 0,1 0 0 16,-1 0 0-16,6 0 0 0,-6 0 0 0,1 4 0 15,-1-4 0-15,6 5 0 0,-6 0 0 0,1-5 0 16,-1 5 0-16,1 0 0 0,-1-1 0 0,1-4 0 16,-1 0 0-16,6 0 0 0,-6 0 0 0,1 5 0 15,4 5 8-15,1-10-8 0,0 0 0 0,5 0 0 16,-5 0 0-16,5 5 0 0,1 14 0 0,-12-19 0 16,-5 0 0-16,5 0 0 0,1 0 0 0,-6 0 0 15,5 0 0-15,-10 0 0 0,-1 5 0 0,1 0 0 16,0-5 0-16,-1 4 0 0,1-4 0 0,-1 10 0 0,-4-10 0 0,4 0 0 15,6 5 0-15,-5-5 0 0,-6 5 0 16,6-1 0-16,-1 6 0 0,1-10 0 0,0 5 0 16,-1 0 0-16,6-1 20 0,-5 6 0 0,-1-5-1 15,6 0 0-15,6-1-30 0,-6 6-5 0,-6-5-2 16,1 4 0-16,10-4 18 0,-10 0 0 0,5 0 0 0,-5 4 0 16,5-4 0-16,-11-5 0 0,6 5 0 0,-1-5 0 15,-10 10 0-15,5-10 0 0,6 0-8 0,-6 0 8 0,-5 0 0 16,0 0 0-16,5 0 0 0,-5 4 0 0,-1-4 10 15,-10 0 9-15,0 0 1 0,11 5 1 0,0 0-34 16,-11-5-7-16,0 0-2 0,11 0 0 0,-11 0 35 0,16 10 7 16,-16-10 2-16,0 0 0 15,11 0-22-15,-11 0 0 0,0 0 0 0,11 9 0 16,-11-9-15-16,0 0-7 0,10 15-2 0,-10-15 0 0,0 0 39 16,6 4 7-16,-6-4 2 0,11 10 0 0,-11-10-39 0,5 10-7 15,-5-10-2-15,11 14 0 0,5-4 24 0,-16-10 0 16,0 14 0-16,-5 0 0 0,10 1 15 0,-5-1 7 15,5 1 2-15,-5-1 0 0,-5 5-39 0,5-4-7 16,5 4-2-16,1 0 0 0,-1 0 39 0,-5 0 7 16,6 1 2-16,-6-1 0 0,-6 5-39 0,6 0-7 15,6-10-2-15,-6 10 0 0,0-4 39 0,5-1 7 16,-5 5 2-16,0 0 0 0,5 0-24 0,-5-5 0 16,-5 0 0-16,5 5 0 0,5-5-15 0,1 1-7 0,-12-1-2 15,1 5 0-15,5 0 24 0,0-5 0 16,0 5 0-16,0-5 0 0,-5 5 0 0,5 0 0 0,5-4 0 0,-5 4 0 15,0 0 0-15,0-5 0 0,0 0 0 0,0 5 0 16,-5-5 15-16,-1 5 7 0,6-5 2 0,0 5 0 16,-5 0-40-16,5-4-7 0,-6 4-1 0,6 4-1 15,-5-4 40-15,0 0 8 0,-1-4 1 0,-5 4 1 32,6 0-41-32,-6-5-8 0,0 5-1 0,6 5-1 0,-6 0 26 0,0-5 0 0,6 0 0 0,0 4 0 15,-1-4 0-15,1 10 0 0,-1-15 0 0,6 5 0 16,-5 0 0-16,0 0 0 0,5-5 0 0,0 5 0 15,0-4 0-15,-6 4 0 0,6-5 0 0,0 5 0 16,0-5 0-16,0 5 0 0,0 5 0 0,0-5 0 16,-5 0 0-16,-1 0 0 0,1 0 0 0,5 0 0 0,-11 5 0 0,6-5 0 15,5 0 0-15,-6 5 0 0,1 4 0 0,-6-4 0 16,6 5 0-16,-1 4 0 0,-4 0 0 0,4 1 0 16,1-1 0-16,-1 6 0 0,-4-6 0 0,10 5 0 15,-6 0 0-15,6 1 0 0,0-6 0 0,0 5 0 16,0 0 0-16,0 1 0 0,6-1 0 0,-6-5 0 15,0 1 0-15,0-1 0 0,0 1 0 0,5-6 0 16,-5-4 0-16,0 5 0 0,-5-1 0 0,5 6 0 16,0-11 0-16,0 1 0 0,0 5 0 15,0-10 0-15,0 5 0 0,0-1 0 0,0 1 0 0,-6-5 0 16,6 5 0-16,-5 0 0 0,5-5 0 0,-6 5 0 16,1 0 0-16,5-5 0 0,-5 0 0 0,-1 0 0 15,1 4 0-15,-1 1 0 0,1 0 0 0,5-5 0 16,-11 5 0-16,11-5 0 0,-5 0 0 0,-1 5 0 15,1-5 0-15,5 0 0 0,-6 5 0 0,1-1 0 0,0-4 0 0,5 5 0 16,-6 0 0-16,6 0 0 0,0 0 0 0,0-5 0 16,-5 4 0-16,5 1 0 0,5 0 0 0,-5 0 0 15,0 0 0-15,0-5 0 0,0 4 0 0,0 1 0 16,0-5 0-16,0 5 0 0,-5 0 0 0,5 0 0 16,0 0 0-16,0-1 0 0,0 1 0 0,0-5 0 15,-6 0 0-15,6 5 0 0,0-10 0 0,-5 5 0 16,5 5 0-16,-5-5 0 0,5 0 0 0,-6 5 0 0,1-5 0 0,5 0 0 15,-6 5 0-15,6-1 0 0,-5-3 0 0,5 3 0 16,-5-4 0-16,-1 5 0 0,6 0 0 0,0 0 0 16,0 0 0-16,0 4 0 15,0 1 0-15,6-5 0 0,-6 4 0 0,5 6 0 16,0-6 0-16,-5 6 0 0,6-6 0 0,-6 1 8 0,5 4-8 0,1-9 0 16,-1 5 0-16,-5-5 0 0,5-1 0 0,1 6 0 15,-6-5 0-15,0 0 0 0,0-5 0 0,0-5 0 16,0 5 0-16,0-5 0 0,0 5 0 0,-6 0 0 15,1-5 0-15,0 0 0 0,5 1 0 0,-6-1 0 16,1 0 0-16,5 0 0 0,-6-4 0 0,6 4 0 16,-5 0 0-16,0 0-8 0,5 1 8 0,0-6 0 15,-6 5 0-15,1-4 0 0,5 4 0 0,0-5 0 16,0 5 0-16,0 1 0 0,-6-6 0 0,6 0 0 16,6 6 0-16,-12-1 0 0,1 0 0 0,5-5 0 0,0 1 0 0,0 4 0 15,0 0 0-15,-5-4 0 0,10 4 0 0,-5 0 0 16,-5 0 0-16,5-4 0 0,0 9 0 0,0-5 0 15,0 5 0-15,0 0 0 0,0-5 0 0,5 5 0 16,-5 0 0-16,0 0 0 0,-5 0 0 0,5 0 0 16,0 5 0-16,0-5 0 15,0 0 0-15,0-5 0 0,0 5 0 0,0-5 0 16,0 5 0-16,0-4 0 0,-6-1 0 0,6 0 0 0,6-5 0 16,-6 6 0-16,0-6 0 0,0 5 0 0,5-4 0 0,-5-1 0 15,0 1 0-15,0-1 0 0,5 0 0 0,-5-4 0 16,6 0 0-16,-6 4 0 0,0-4 0 0,5 4 0 15,1 0-20-15,-6 1 0 0,5-1 1 0,0-4 0 16,-5 4-114-16,0-4-23 0,-5-1-5 0,-6 1-615 16,0 0-124-16</inkml:trace>
  <inkml:trace contextRef="#ctx0" brushRef="#br0" timeOffset="41741">3674 7968 990 0,'0'0'21'0,"0"0"5"0,0 0 1 0,0 0 1 0,0 0-28 0,0 0 0 0,0 0 0 0,0 0 0 15,0 0 68-15,0 0 7 0,16-5 1 0,-10 5 1 16,4 0-61-16,-4 0-16 0,-6 0 0 0,11 0 0 16,-1 0 54-16,1 0 8 15,0 0 2-15,11 0 0 0,-1 5-52 0,1-5-12 16,5 4 0-16,0-4 0 0,0 0 54 0,0 5 8 0,0-5 2 0,0 0 0 16,0 0 0-16,-5 0 0 0,5 5 0 0,-6 0 0 15,1-5-52-15,-1 0-12 0,6 5 0 16,-10-5 0-16,4 0 54 0,-5 0 8 0,-5 4 2 0,5 1 0 15,1 0-52-15,-1-5-12 0,0 0 0 16,0 0 0-16,0 5 0 0,1-5 0 0,4 0 0 0,-5 5 0 16,6-5 0-16,-6 0 0 0,6 4 0 0,0-4 0 15,-1 0 0-15,1 5 0 0,-1-5 0 0,1 0 0 0,0 0 0 16,-1 0 0-16,1 0 0 0,-1-5 0 0,-4 5 40 16,4-4 4-16,1 4 2 0,-1 0 0 0,-4 0-22 0,-1-5-5 15,0 5-1-15,0 0 0 0,0 0-18 0,1 0 0 16,4 0 0-16,-5-5 0 0,1 5 0 0,4 0 0 15,-5 0 0-15,1 0 0 0,-1 0 0 0,0 0 0 16,0-5 0-16,1 5 0 0,-1 0 0 0,0 0 0 16,-5 0 0-16,5 0 0 0,0 0 0 15,6 0 0-15,-11-5 0 0,10 5 0 0,-5 0 0 16,1 0 0-16,-1 0 0 0,5 5 0 0,-4-5 55 0,-1 0 7 0,0 0 2 0,0 0 0 16,0 5-52-16,6-5-12 0,-6 0 0 0,0 5 0 15,11-5 0-15,0 5 0 0,-5-5 0 0,-11 0 0 31,5 4 0-31,0-4 0 0,1 0 0 0,-1 5 0 0,5-5 0 0,1 5 0 0,0-5 0 0,5 0 0 16,0 0-14-16,5 5-6 0,-10-5 0 0,5 0-1 0,0 0 21 0,-6 5 0 16,1-5 0-16,-1 0 0 0,-4 0 0 0,-1 0 0 15,0-5 0-15,0 5 0 0,0-5 0 0,-5 5 8 16,0-5 0-16,0 5 0 0,5 0 4 0,0 0 1 16,-10 0 0-16,10 0 0 0,0 0-13 0,-5 0-18 15,5-5 4-15,0 5 1 0,1 5 13 0,-7-5 0 16,7 5 0-16,-1 0 0 0,0-5 0 0,0 5 0 15,0-1 0-15,1-4 0 0,-1 0 0 0,0 0 0 16,0 0 0-16,0 5 0 0,1-5 0 0,-1 5 0 31,-5-5 0-31,-1 0 0 0,7 0 0 0,-7 0 0 0,7-5 0 16,-1 10 0-16,-5-5 0 0,5 5 0 0,0-5 0 0,0 0 0 16,-5 0 0-16,0 0 0 0,-6 0 0 0,6 0 0 0,-5-5 0 0,4 5 0 15,1-5 0-15,5 0 0 0,1 5 0 0,-1 0 0 16,-5 0 0-16,5 0 0 0,0 0 0 0,-5-4 16 15,5-1-3-15,-5 0-1 0,5 5-12 0,0-5 0 16,-5 0 0-16,5 5 0 0,-5-4 0 0,0-1 0 16,-6 5 0-16,6 0 0 0,0-5 0 0,0 0-16 15,-6 0 3-15,11 5 1 0,-5-4 33 0,0 4 7 16,0-5 2-16,-1 0 0 0,7 5-30 0,-7-5-20 16,1 5 4-16,0-5 0 0,0 5 27 0,0 0 5 0,-1 0 2 15,-4-4 0-15,-6 4-18 0,16 0 0 0,-16 0 0 0,5-5 0 16,6 5 0-16,-11 0 0 0,6 0 0 0,-6 0 0 15,0 0 0-15,16 0 0 0,-16 0 0 0,0 0 0 16,5-5 0-16,6 5 0 0,-11 0 0 0,6-5 0 16,4 5 0-16,-10 0 0 15,0 0 0-15,0 0 0 0,11-5 0 0,0 5 0 16,-11 0 0-16,0 0 0 0,0 0 0 0,0 0 0 0,5-4 0 0,-5 4 0 16,6-5 0-16,-6 5 0 0,0 0 0 0,11 0 0 15,-11 0 0-15,5-5 0 0,-5 5 0 0,0 0 0 16,5-10 0-16,-5 10 0 0,6-9 0 0,-6 4 0 15,0-5-22-15,5 1-8 0,-5-6-2 0,6 6 0 16,-6-1 32-16,0 0 0 0,0-4 0 0,0 4 0 0,0-4 0 0,0 4 13 16,0-4-1-16,0 0 0 0,0-1-12 0,0 6-16 15,0-6 3-15,0-4 1 0,0 5 12 16,0 4 0-16,0-4 0 0,0 4 0 0,-6-4 0 0,6 4 0 16,0-4 0-16,0-1 0 0,0 6 0 15,0-6 0-15,0 10 0 0,0-4 0 0,0-1 0 16,6 1 0-16,-6 4 0 0,5 0 0 0,-5-5 23 0,0 1 7 15,0 9 2-15,5-5 0 16,-5 5-32-16,0 0 0 0,0-10 0 0,0 10 0 0,6-4 0 0,-6 4 0 16,0 0 0-16,5-5 0 0,1-10 0 15,-1 11 0-15,-5 4 0 0,0 0 0 0,5-10 0 16,1 5 0-16,-1-4 0 0,-5 9 0 0,0 0 0 0,11 0 0 16,-11 0 0-16,11-5 0 0,-6 5 0 0,6 0 0 15,0 0 0-15,0-5 0 0,-1-5 0 0,1 10 0 16,0 0 0-16,5 0 0 0,-5 0 0 0,0 0 0 0,-11 0 0 15,16 0 0-15,0 0 0 0,0 0 0 0,-5 5 0 0,0-5 0 16,0 0 0-16,5 0 0 0,-5-5 0 0,5 5 0 16,-11 5 0-16,6-5 0 0,-5-5 0 0,4 5 0 15,1 5 0-15,0 0 0 0,0 5 0 0,5-6 0 16,-5 1 0-16,0 0 0 0,0 0 0 0,10-5 0 16,-5 0 0-16,1 0 0 0,-1 0 0 0,-5 0 0 15,-11 0 0-15,16-5 0 0,0 5 0 0,0-5 0 16,-16 5 0-16,11-5 0 0,5 5 0 0,0-4 0 15,1-1 0-15,-17 5 0 0,16 0 0 0,0 0 0 0,0-5 0 0,0 0 0 16,-16 5 0-16,17 0 0 0,-1-5 0 0,-16 5 0 16,0 0 11-16,21 0-11 15,-4 0 0-15,-1 0 0 0,-16 0 0 0,16 0 0 16,-16 0 0-16,22 0 0 0,-12-4 0 0,12 4 0 16,-6 0 0-16,-5-5 0 0,0-5 8 0,0 5-8 0,5-4 0 15,-5 9 10-15,0-5-10 0,5 0 8 0,-5 0-8 16,10 0 0-16,-5 5 0 0,6-4 0 0,-11 4 0 15,0 0 8-15,10 0-8 0,-10 0 8 0,0-5-8 0,5 0 0 16,0 5 0-16,0 0 0 0,-5-5 0 0,5 5 0 16,1 0 0-16,4-5 0 0,-5 1 0 0,1-1 0 15,-1 0 0-15,0 0 0 0,-5 0 0 0,5 1 0 16,-5-1 0-16,0 0 0 16,-1 5 0-16,1 0 0 0,6-5 0 0,-7 5 0 0,7 0 0 0,-7-5 0 0,1 1-11 15,5-1 11-15,1 5 0 0,-7-5 0 0,7 0 0 16,-17 5 0-16,10 5 0 0,-10-5 0 0,17-5 0 0,-7 0 0 15,1 1 0-15,0-1 0 0,-11 5 0 0,16 0 0 16,-5-5 0-16,0 0 0 0,0 0 0 0,-11 5 0 16,10 0 0-16,1-4 0 15,0-1 0-15,5 0 0 0,0 5 0 0,-5-5 0 16,5 5 0-16,-5-5 8 0,5 5-8 0,1 0 0 16,-1 5 0-16,0 0 8 0,0-5-8 0,6 0 12 0,-1 5-4 0,1 0 0 15,5-10-8-15,0 5 8 0,-5 5-8 0,10-10 8 16,-5 0 0-16,0 5 0 0,0 0 0 0,0 0 0 15,0-5-8-15,0 5 8 0,0 0-8 0,-5 5 8 16,-1-10-8-16,1 5-10 0,-6 0 10 0,6-5-13 16,-6 1 13-16,0 4 0 0,0 0 0 0,-5 0 0 15,5 4 0-15,1 1 0 0,-1 0 12 0,-16-5-12 16,11 5 0-16,5 0 0 0,-5-1 0 0,-11-4 0 0,16 10 0 0,-5-5 0 16,0 0 13-16,-11-5-4 0,0 0-22 0,5 4-5 15,6 6-1-15,-11-10 0 16,0 0-43-16,0 0-9 0,0 0-1 0,0 0-1 15,0 0-180-15,0 0-36 0</inkml:trace>
  <inkml:trace contextRef="#ctx0" brushRef="#br0" timeOffset="43302">4835 9523 288 0,'0'0'25'0,"0"0"-25"16,0 0 0-16,0 0 0 0,0 0 123 0,0 0 19 0,0 0 4 0,0 0 1 15,0 0-40-15,0 0-8 0,0 0-2 0,0 0 0 0,0 0-4 16,0 0-1-16,0 10 0 0,0-10 0 0,0 0-45 0,0 0-10 15,-5 14-1-15,5-4-1 0,0-10 13 0,0 10 4 16,5 4 0-16,-5 0 0 0,0-14-8 0,6 10 0 16,-1 4-1-16,1-4 0 0,-1 0-3 0,6-1 0 15,0 1 0-15,-1 4 0 0,7-4 0 0,-1 9-1 16,11 5 0-16,0 0 0 0,0 0-5 0,0 0-1 16,5 5 0-16,1 0 0 0,-1 0-5 0,1-5 0 15,-1 4-1-15,6-4 0 0,5 0-8 0,-5 0-2 16,0 0 0-16,-1-4 0 0,1-1-9 0,0 0-8 15,-5-9 12-15,-1 4-12 0,6-4 29 0,-11-6-1 0,-6 1 0 16,-4 0 0 0,-1-5-49-1,0 5-11-15,0-5-1 0,0 0-1 0,1 0-110 16,-1-5-23-16,-5 0-4 0</inkml:trace>
  <inkml:trace contextRef="#ctx0" brushRef="#br0" timeOffset="43817">4711 9768 518 0,'0'0'23'0,"0"0"5"0,0 0-28 0,0 0 0 0,0 0 0 0,0 0 0 16,0 0 176-16,0 0 31 0,0 0 5 0,0 0 2 0,0 0-106 15,0 0-22-15,0 0-4 0,0 0-1 0,0 0-24 0,0-5-5 16,0 1 0-16,0-6-1 0,0 5-51 0,0-4 0 15,6-1-14-15,-1 0 3 0,0 1 39 0,1-6 8 16,-1 1 2-16,1 4 0 0,-1-4-38 0,0 0 0 16,-5 4 0-16,6-4 0 0,-6 4 0 0,5 0 0 15,-5 10 0-15,6-14 0 0,-6 14 0 0,0 0 9 16,0 0-9-16,0 0 0 0,0 0 12 0,5-5-12 16,-5 5 12-16,11-9-12 0,-11 9 14 0,11-5-4 15,-11 5-1-15,16-5 0 0,0 0 21 0,-16 5 4 0,16 0 1 16,0 0 0-16,1 0 0 0,-1 0 0 0,0 0 0 0,0 0 0 15,1-5-8-15,-1 5-2 0,0 0 0 16,-5 0 0-16,-11 0-13 0,16-4-2 0,0 4-1 0,-5 0 0 16,-11 0-9-1,16 0 8-15,-16 0-8 0,16 4 8 0,-16-4-16 16,17 0-4-16,-17 0-1 0,16 10-1003 0</inkml:trace>
  <inkml:trace contextRef="#ctx0" brushRef="#br0" timeOffset="44528">5511 10076 403 0,'27'0'36'0,"-27"0"-36"0,0 0 0 0,0 0 0 0,16 0 171 16,-16 0 27-16,0 0 6 15,0 0 0-15,0 0-80 0,0 0-16 0,0 0-3 0,0 0-1 0,0 0-28 0,0 0-5 16,11 0-2-16,0 0 0 0,-1 0-1 0,7 0-1 15,-1 0 0-15,0 0 0 0,6 0-10 0,-1 0-1 16,6 4-1-16,6-4 0 0,-1 0-11 0,6 5-3 16,-6 0 0-16,-10 0 0 0,10-5-13 0,-5 5-4 15,11-5 0-15,0 0 0 0,0 4-11 0,5-4-2 16,0 0-1-16,6 0 0 0,-1 0-10 0,1-4 0 16,-6-1 0-16,-5-5 0 0,-16 5 0 0,5 1 0 15,0-6 0-15,0 0 0 0,0 1 0 0,-6-1 0 16,1 5 0-16,0 1 0 0,-6-1 0 0,5 5 0 15,-10-5 0-15,5 0 0 16,1 0-29-16,-7 5 1 0,7-4 1 0,-7 4-686 0,1-5-138 0</inkml:trace>
  <inkml:trace contextRef="#ctx0" brushRef="#br0" timeOffset="45304">7229 10095 691 0,'-22'0'30'0,"22"0"7"0,0 0-29 0,0 0-8 0,-5-5 0 0,5 5 0 15,0 0 160-15,0 0 30 0,-11-5 6 0,5-4 2 16,1-1-93-16,10 0-18 0,12 1-4 0,-12-6-1 0,-21 1-34 0,5 0-8 15,11-1 0-15,0 1-1 0,-5-5-11 0,15 4-1 16,7 1-1-16,-12 9 0 0,-5 5-10 0,0 0-3 31,0 0 0-31,11-10 0 0,-6-4-5 0,1 9 0 16,-1-9-8-16,-5 14 12 0,5-5-2 0,-5 5-1 0,0 0 0 0,0 0 0 16,0 0 4-16,17 0 1 0,-12 0 0 0,6 10 0 15,0-1-6-15,-6 1-8 0,6 4 11 0,-6-4-11 0,6 4 0 0,-5-4 0 16,4-5 0-16,-4-1-12 0,5 11 12 0,-6-6 0 15,0 1 0-15,-5 4 0 0,0-4 0 0,0-10-9 16,11 10 9-16,-5-6 0 0,4 6 0 0,1-5 0 16,-11-5 0-16,0 0 0 0,0 0 0 0,0 0 0 15,11 5 0-15,-11-5 0 0,0 0 9 0,5-5-9 16,6-5 12-16,0 5-12 0,0-4 15 0,0-6-4 16,-11 6-1-16,0-6 0 0,-6 1 0 0,1-5 0 15,5 0 0-15,0-1 0 0,0 1-2 0,0-5-8 0,0 5 12 16,0 0-4-16,0-5 5 0,5 4 1 15,-5 6 0-15,6-5 0 0,-12 4-14 0,6 6-8 0,6-6 8 16,-1 6-13-16,-5 9 13 0,0 0 0 16,0 0 9-16,0 0-9 15,11-5-105-15,-11 5-27 0,0 0-6 0,0 0-445 16,11 5-89-16</inkml:trace>
  <inkml:trace contextRef="#ctx0" brushRef="#br0" timeOffset="45587">7774 9999 691 0,'0'0'61'16,"0"0"-49"-16,0 0-12 0,11 0 0 16,0-10 143-16,0 5 25 0,-11 5 6 15,5-9 1-15,1-1-68 0,-1 5-14 0,-5-4-2 0,0-6-1 0,0 6-27 0,0-6-6 16,-5 1-1-16,-1 0 0 0,6-1-22 0,-5 1-5 16,-6-1-1-16,5 6 0 15,1 4-8-15,0-5-1 0,-6 1-1 0,5 9 0 0,-4-5 0 0,-1 5 0 16,5 5 0-16,-4-5 0 0,-1 0-5 0,11 0-1 15,-11 9 0-15,11-9 0 0,-5 10-4 0,-1 4-8 16,1 1 11-16,-1-6-11 0,6 6 0 0,6-6 0 16,-1 6 0-16,6-6-12 15,0 6-8-15,-11-15-2 0,0 0 0 0,5 5 0 16,11 4-41-16,-10-4-8 0,-6-5-1 0</inkml:trace>
  <inkml:trace contextRef="#ctx0" brushRef="#br0" timeOffset="45962">8104 9970 748 0,'0'0'67'0,"0"0"-54"0,5-10-13 16,6 6 0-16,-6-6 136 0,1-4 25 0,5 4 5 0,-11 0 1 16,0-9-70-16,0 5-13 0,0-10-4 0,0 5 0 15,-11 4-39-15,5 1-8 0,1 4-1 0,-6-4-1 0,-5 9-3 16,5-5-1-16,6 5 0 0,-1 1 0 0,-4 4-8 0,-1 0-2 15,-5 4 0-15,10 1 0 32,-5 5-3-32,1-5-1 0,4 4 0 0,1 6 0 0,-6-1-3 15,11-4-1-15,-5 9 0 0,5 0 0 0,5-4-1 0,-5 4-8 16,11-5 12-16,-6 1-4 0,6-1-8 0,0-9 0 0,-6 4 0 0,6-4 8 16,0 0-8-16,5-5 0 0,-5-5 0 0,5 0-11 15,-5 1 11-15,5-6-8 0,-5 0 8 0,5 1-8 0,0-6-1 16,0-4 0-16,-5 0 0 0,0 0 0 0,0-5 32 15,5-10 6-15,-5-14 2 0,0 14 0 16,-6 6-50-16,-5-1-9 0,5-5-3 0,-5-4 0 16,0-1 31-16,0 6 0 0,0-1 0 0,0 5 0 0,6-4 0 0,-12 9 0 15,6 9 0-15,0 1 0 0,0 4 0 0,0 10 0 16,0 0 0-16,0 0 0 16,0 0-57-16,0 0-6 0,0 5-1 0,0 10-477 15,6 4-96-15</inkml:trace>
  <inkml:trace contextRef="#ctx0" brushRef="#br0" timeOffset="46243">8358 9807 1267 0,'0'0'28'0,"11"9"5"0,-11-9 2 15,10 5 1-15,7 5-36 0,-1-10 0 0,-5 5 0 0,5-5 0 0,-5-5 58 0,-1 0 5 16,1-5 1-16,0 5 0 0,-6 1 0 0,1-6 0 16,-1 5 0-16,1-4 0 0,-6-6 0 0,5 6 0 0,-10-6 0 0,-1 1 0 15,1-1-52-15,5 1-12 16,-11 4 0-16,6 1 0 0,-6 4 0 0,5 0 0 0,-4 0 0 0,-1 5 0 15,5 5 54-15,-10 0 8 0,5 9 2 0,1-4 0 16,-1 4-52-16,5 6-12 0,-4-6 0 0,10 10 0 16,-6 0 0-16,6 0 0 0,6 0 0 0,-1 0 0 15,0 0 0-15,6 0 0 0,0-5 0 0,5 1 0 16,-5-1 54-16,5-5 8 0,-5 1 2 0,5-1 0 0,0-4-52 16,6-6-12-16,-6 6 0 0,0-5 0 15,6 0-48-15,-6-5-13 0,0 0-3 16,6-5-614-16,-6 5-123 0</inkml:trace>
  <inkml:trace contextRef="#ctx0" brushRef="#br0" timeOffset="46711">9190 9394 864 0,'0'0'76'0,"0"0"-60"0,0 0-16 0,0 0 0 16,0 19 144-16,0 0 25 0,5-4 6 0,-5 4 1 15,0 0-39-15,-5 10-7 0,5-5-2 0,0 5 0 16,0-5-51-16,0 4-10 0,0-4-3 0,0 0 0 16,-6 5 0-16,1 0 0 0,-1-5 0 0,1 5 0 15,5-5-51-15,0 5-13 0,-5-10 0 0,5 0 0 16,5-4 0-16,-5-1 0 0,0-14 0 0,-5 14 0 15,5 1 0-15,0-15 0 0,0 0 0 0,0 0 0 16,0 0 0-16,0 0 0 0,0 0 0 0,0 0 0 0,0 0 21 0,0 0 2 31,0 0 0-31,0 0 0 0,0 0-37 0,16-5-7 16,-5-5-2-16,-1 1 0 0,1 4 23 0,0-9 0 0,-6 4 0 0,12 0 0 16,-6 1 0-16,5-1 0 0,-5-4 0 0,-1 4 0 15,1 5 0-15,5-4 0 0,-10-1 0 0,10 5 0 16,-5-4 8-16,0 4 5 0,-1 0 2 0,1 5 0 15,0 0-24-15,-6 0-5 0,-5 0-1 0,11 5 0 0,0 9 15 16,-6 1 0-16,1-1 0 0,-1 1 0 0,6 4 16 16,-11-5 5-16,5 5 2 0,-5 1 0 0,11-1-37 15,-5-5-7-15,-1 5-2 0,0 1 0 16,1-6-33-16,-1 0-6 0,6 1-2 16,-6-1 0-16,6-4-102 0,-5-1-21 0,4 1-4 0,-4-5-1 0</inkml:trace>
  <inkml:trace contextRef="#ctx0" brushRef="#br0" timeOffset="46915">9670 9951 864 0,'6'0'76'0,"-6"0"-60"0,5-5-16 0,1 0 0 15,-6 0 92-15,0-4 16 0,0-1 4 0,0-4 0 16,0 9-39-16,0-5-7 0,0-4-2 0,0 0 0 15,0-1-7-15,0 1-1 0,0-10-1 0,0 4 0 16,0 11-37-16,0-1-7 0,0 1-2 0,0-6 0 16,5 6-109-16,-5-1-23 0,0 10-4 15,16-14-1-15</inkml:trace>
  <inkml:trace contextRef="#ctx0" brushRef="#br0" timeOffset="47341">10022 10028 288 0,'0'0'12'0,"0"0"4"0,0 0-16 0,10-5 0 0,-4-5 0 0,-1 5 0 16,1-4 186-16,-1-6 34 0,0 6 8 0,-5-6 0 0,0-4-148 0,0 10-29 16,0 4-7-16,-5-5 0 0,5-4 39 0,-5-1 8 15,-6 1 1-15,5-5 1 0,-4 9-50 0,-1-9-11 16,-5 4-1-16,5 6-1 0,-5 4-20 0,5 0-10 15,-5 5 10-15,-1 5-10 0,1-5 28 0,0 10-1 16,0-1 0-16,5 6 0 0,0-1 8 0,0 5 1 16,6 1 1-16,5 4 0 0,5-5-37 0,1 0 0 15,-1 0 0-15,6 0 0 0,5 1 0 0,-5-6 0 0,5-4 0 16,0-1 8-16,1 1-8 0,-1-5 0 16,0-1 0-16,0-4 0 0,-5 0 0 0,5-4 11 0,0-1-11 15,1-5 12-15,-7 1-12 0,1-6 0 0,0 1-12 16,0-1 12-16,5-4 0 0,-11-5 0 0,6 0 0 0,-5-5 0 15,4-9 0-15,-4-1 0 0,-6-9 0 0,0 0-11 16,0-9 11-16,0 4 0 16,0 0 0-16,0 0 0 0,-6 5 0 0,6 5 8 15,-5 5-8-15,5 4 8 0,0 5-8 16,0 5 0-16,0 5-8 0,0 5 8 0,0 4-21 0,0 0 1 0,0 10 0 0,0 0 0 16,0 0-122-16,0 0-24 0,0 0-5 0,-5 44-1 0</inkml:trace>
  <inkml:trace contextRef="#ctx0" brushRef="#br0" timeOffset="47778">10319 9975 1101 0,'0'0'24'0,"0"0"4"0,11-5 2 0,-6-5 2 0,-5-4-32 0,5 4 0 0,1 1 0 0,5-1 0 15,-11-9 59-15,5 0 5 0,0 0 0 0,1-5 1 16,-6-5-16-16,5 5-3 0,-10 9-1 0,5 1 0 15,-6-5-13-15,1 4-2 0,-6-4-1 0,0 9 0 16,1 1-13-16,-1-1-4 0,0 5 0 0,0-4 0 31,0 4-1-31,1 5-1 0,-7 0 0 0,7 5 0 0,-1 4 7 0,0 6 2 16,6-1 0-16,-1 5 0 0,6 1-7 0,0 4-2 16,0-5 0-16,0 5 0 0,6-5-1 0,-1 10 0 15,6-10 0-15,5 5 0 0,-11-9-9 0,12-1 8 0,-7-4-8 16,1-6 8-1,5 1-29-15,-16-5-7 0,0 0 0 0,22 0-1 0,0-5 37 0,-6 5 8 0,0-9 2 16,0 4 0-16,0-9-18 0,1-1 0 0,-7-4 0 0,1-5-9 16,0 0 9-16,-6-5 0 0,6-5 0 0,-5-4-8 15,-6 4 8-15,5-9 0 0,-5 5 0 0,0-1 0 16,-5 1 0-16,5 0 0 0,0-1 0 0,0 6-8 0,-6-1 8 0,6 5 0 16,0 5 8-16,0 5-8 0,0-5 0 0,6 0-18 15,-12 5 3-15,6-1 1 0,0 6 14 0,0 0 0 16,0-1 0-16,-5 6 0 15,-1 4-40-15,6 5-6 0,0 0-1 0,0 0 0 32,0 0-78-32,0 14-16 0</inkml:trace>
  <inkml:trace contextRef="#ctx0" brushRef="#br0" timeOffset="48046">10713 9802 990 0,'6'9'21'0,"4"-4"5"0,1 0 1 0,0-5 1 0,-6-5-28 0,6 0 0 16,0-4 0-16,0-1 0 0,-6 1 68 0,6-11 7 16,-11 1 1-16,0 0 1 0,0-5-61 0,0 0-16 0,-5-5 0 0,-1 10 0 15,1 5 0-15,-1-6 0 0,1 6 0 0,-6 4 0 16,6 1 54-16,-6-1 8 0,0 10 2 0,0 0 0 16,1 5-16-16,-1 0-2 0,0 9-1 0,0 1 0 15,0-1-16-15,0 10-3 0,6 0-1 0,0 0 0 16,5 0-10-16,0 5-3 0,0 0 0 0,5-5 0 15,6 0-24-15,0 0-4 0,-1 0-2 0,1-5 0 16,0-9-139-16,0-1-28 0,21 25-6 16,-10-20-1-1</inkml:trace>
  <inkml:trace contextRef="#ctx0" brushRef="#br0" timeOffset="48336">11016 9888 1036 0,'0'0'46'0,"0"10"10"0,0-10-45 0,-6 14-11 15,-5 1 0-15,6-6 0 0,0 6 53 0,-6-6 9 16,5 1 2-16,6-5 0 0,0-5 18 0,0 0 4 16,0 0 1-16,0 0 0 0,0 0-23 0,0 0-4 15,0 0 0-15,0 0-1 0,0 0-19 0,6-10-4 16,10 1-1-16,-5-11 0 0,0 6-23 0,-1-5-12 16,1-5 12-16,0 0-12 0,-6 0 11 0,6 0-11 15,0 0 10-15,0 4-10 0,0 1 0 0,-1 5 0 16,1 4 0-16,0 1 0 0,0-1 8 0,-6 5-8 15,-5 5 11-15,16-5-11 0,-5 5 0 0,0 0 0 0,-11 0 0 16,11 10-9 0,5 4 36-16,-10 1 7 0,4 4 2 0,-4 0 0 15,-1-4-7-15,6-1-1 16,-11 5 0-16,0 1 0 0,0 4-28 0,-5-5 0 0,5 0 0 0,0 0 0 16,-6-9-152-16,1-1-37 0,-17 15-7 0,6-14-2 0</inkml:trace>
  <inkml:trace contextRef="#ctx0" brushRef="#br0" timeOffset="48511">9779 9211 1476 0,'0'0'65'0,"0"0"14"0,0 0-63 0,0 0-16 31,0 0 0-31,5-5 0 0,6 5 59 0,0 0 9 0,-11 0 1 0,10 0 1 0,-4 0-31 0,-6 0-7 15,0 0 0-15,0 0-832 0</inkml:trace>
  <inkml:trace contextRef="#ctx0" brushRef="#br0" timeOffset="49088">8812 10854 1497 0,'0'0'32'0,"0"0"8"0,0 0 0 0,0 0 4 0,-11 9-36 0,11-9-8 16,0 0 0-16,0 0 0 0,-16 0 53 0,16 0 9 16,0 0 2-16,0 0 0 0,0 0 0 0,-11-9 0 15,0-1 0-15,0 0 0 16,6 1 0-16,5 9 0 0,0-5 0 0,5-5 0 0,-5 1 0 0,11-6 0 16,-6-4 0-16,1-5 0 0,5-5-52 0,-6 0-12 15,6-4 0-15,0-1 0 16,-1-4 0-16,1 4-15 0,5 1 3 0,1-1 1 0,-7 0 11 0,7 6 0 0,-1 4 8 0,0 0-8 15,0 4 10-15,0 1-2 0,-5 5-8 0,11 4 12 16,-6-4-12-16,6 9 0 0,-6 0 0 0,0 5 0 31,-5 0 0-31,0 0 0 0,-6 5 0 0,6 0 0 16,-11-5 0-16,0 14 0 0,-11 1 0 0,6 4 0 16,-6 0-202-16,-11 0-43 0,1 10-9 0</inkml:trace>
  <inkml:trace contextRef="#ctx0" brushRef="#br0" timeOffset="49512">8768 10647 1771 0,'0'0'39'0,"0"0"8"0,0 0 1 0,0 0 2 0,0 0-40 0,11 5-10 0,-11-5 0 0,11 9 0 15,5-9 89-15,0 5 16 0,-5-5 3 0,5 0 1 16,-5 0-36-16,5-5-7 0,-5 10-2 0,5-5 0 0,-16 0-30 0,17 0-6 16,-1 0-2-16,0 5 0 0,-16-5 15 0,0 0 3 31,16 10 1-31,0-6 0 0,1 1-87 0,-7 0-18 0,-10-5-3 0,17 10-1 15,-1-6 0-15,-16-4 0 0,0 0 0 0,16 5 0 32,-5 5-102-32,0-1-21 0,5-4-4 0,-16-5-1 15,16 15 52-15,-16-15 9 0,0 0 3 0,11 4 0 16,5 6 51-16,-5 0 10 0,-11-10 3 0,16 5 0 0,-16-5 51 0,16 4 13 0,-16-4 0 0,16 5 0 0,-5-5 100 0,-11 0 22 16,0 0 5-16,16 0 1 0,-16 0-52 0,11-5-9 15,0 1-3-15,-11 4 0 0,11-10 0 0,-11 10 0 16,0 0 0-16,0 0 0 0,0 0 0 0,0 0 0 15,5-5 0-15,-5 5 0 0,-5-5-13 0,5 0-3 16,-5-4-1-16,-1 4 0 0,1 5-24 0,-1 0-5 16,-5 0-1-16,1 0 0 0,10 0 38 0,-11 5 7 15,-5 4 2-15,5-4 0 0,11-5-52 0,-11 10-12 0,0 0 0 16,11-10 0-16,0 0 0 0,0 0 0 0,0 0 0 0,0 0 0 16,0 0 0-16,0 0 0 0,11 9 0 0,-6 6 0 31,1-1-48-31,5 0-13 0,-1-4-3 0,1 0 0 0,0-1-52 0,0-4-12 0,5 0-1 0,0 4-442 15,-5-4-88-15</inkml:trace>
  <inkml:trace contextRef="#ctx0" brushRef="#br0" timeOffset="49939">9503 10873 633 0,'0'0'56'0,"11"-10"-44"0,0 1-12 0,-6 4 0 15,-5 5 143-15,0 0 26 0,5-10 6 0,1 1 1 0,-6-6-90 16,5 6-18-16,-5-6-3 0,0 1-1 0,-5-6 0 0,-1 11 0 15,6-6 0-15,-5 6 0 0,-6-1-51 0,6 5-13 16,-1 1 0-16,6 4 0 0,-10 0 44 0,-1 0 5 16,0 4 2-16,0 6 0 0,6 0-31 0,-6-6-5 15,6 6-2-15,-6 4 0 0,11-14-13 0,-6 10 0 16,1 9 0-16,5 1 0 0,0-1 0 0,0-5 0 16,0 5 0-16,0-4 0 0,5-6 0 0,1 6 0 15,-6-15 0-15,5 9 0 0,-5-9 0 0,6 5 0 16,-6-5 0-16,0 0 0 0,0 0 0 0,10 0 0 15,7-9 0-15,-1 4 0 0,-5-5 0 0,-1 10 0 0,1-5 0 16,5-4 0 0,-5-1 0-16,0-4 0 0,-11 14 0 15,5-5 0-15,6 0-51 16,-5 5-9-16,-6 0-3 0,5-5 0 0,-5 5-52 16,11-9-10-16,-11 9-3 0,0 0 0 0,0 0 0 0,0 0 0 0,11 0 0 15,-11 0 0-15,0 0 94 0,0 0 18 0,10 0 4 0,-10 0 1 0,0 0 11 0,11 5 16 16,0-1-4-16,-11-4-1 0,0 0-11 0,11 5 0 15,0 5 0-15,-11-10 0 0,10 9 0 0,-4 1 0 16,5 0 0-16,-11-10 0 0,0 0 53 0,0 0 9 16,5 9 2-16,0 10 0 0,1-9 0 0,-6-10 0 15,0 0 0-15,0 0 0 0,0 0-64 0,0 0-15 16,0 0-1-16,0 0-349 16,0 0-70-16</inkml:trace>
  <inkml:trace contextRef="#ctx0" brushRef="#br0" timeOffset="50290">9784 10806 1036 0,'0'-24'46'0,"0"24"10"0,0 0-45 0,0 0-11 0,0 0 0 0,0 0 0 16,0 0 104-16,0 0 20 0,0 0 3 0,0 0 1 15,0 0-52-15,0 0-9 0,0 14-3 0,0 5 0 16,11-9-20-16,-6 9-4 0,-5-19 0 0,0 14-1 16,6 1-12-16,-6-1-3 0,5 1 0 0,-5-15 0 15,0 0-24-15,5 14 0 0,-5-14 8 0,0 0-8 16,0 0 0-16,0 0 0 0,0 0 0 0,0 0 0 0,17-5 0 16,-12 0 0-16,-5 5 0 0,0 0 0 0,11-4 0 15,0-1 0-15,-6 0 0 0,0-5 0 0,1-14 0 0,-1 5 0 16,-5 5 0-16,0 4 0 0,0 1 0 0,0-6 0 15,0-4 0-15,0 4 0 0,0 1 0 0,0 0 0 16,0 4 0-16,0-4 0 16,0 4-113-16,-5 0-25 0,10 6-5 0</inkml:trace>
  <inkml:trace contextRef="#ctx0" brushRef="#br0" timeOffset="50589">9849 10974 1321 0,'0'0'28'0,"0"0"7"0,0 0 1 0,0 0 2 0,0 0-30 0,0 0-8 16,-6-10 0-16,1 0 0 0,5 10 40 0,0 0 8 16,0-14 0-16,-5 0 1 0,10-1 14 0,-5 1 2 15,0-5 1-15,-5-1 0 16,5 1-24-16,5-5-5 0,-5 0-1 0,0-10 0 0,0 6-15 0,0-6-3 15,0 0-1-15,0 1 0 0,5 4-6 0,1 0-2 0,-6 10 0 0,5-5 0 16,-5-10-9-16,6 6 12 0,-12-1-12 0,6 0 12 31,6 5-3-31,-1 5 0 0,0 0 0 0,-5 4 0 16,6 1-19-16,-1 4-4 0,-5 5-1 0,0 5 0 16,0-9-59-16,0 9-12 0,0 0-2 0,0 0-694 0</inkml:trace>
  <inkml:trace contextRef="#ctx0" brushRef="#br0" timeOffset="50971">9827 10628 691 0,'0'0'61'0,"0"0"-49"0,0 0-12 0,0 0 0 15,22 14 162-15,-22-14 30 0,21 5 5 0,-21-5 2 0,22 10-76 16,-6-6-15-16,-16-4-4 0,22 10 0 0,-6-10-44 0,0 0-8 16,0 0-3-16,-5-5 0 0,5 5-39 0,-16 0-10 15,17 5 0-15,-7-5 0 0,1 10 40 0,-11-10 5 16,0 0 2-16,0 0 0 0,0 0-35 0,0 0-12 15,11 9 0-15,-11-9 9 0,0 0 4 0,16 5 1 16,-16-5 0-16,11 10 0 31,-11-10-73-31,5 9-14 0,6 1-3 0,-11-10-1 16,0 14-31-16,6-4-5 0,-1 4-2 0,-5-14 0 0,0 0 21 0,0 10 4 0,0 4 1 0,5-4 0 0,-5 0 65 0,6 4 12 16,-6-4 4-16,5 4 0 15,-5-4 32-15,0-10 6 0,0 0 2 0,0 0 0 0,0 0 22 16,0 0 5-16,0 0 1 0,0 0 0 0,0 0-13 0,0 0-3 15,0 0 0-15,11-5 0 0,0-5-16 0,-11 10-3 16,5-9-1-16,1 4 0 0,-1-5-24 0,0-4 0 0,1 4 8 16,-1 1-8-16,-5-6 0 0,6 5 0 15,-1-4 0-15,-5 4 0 0,5 1 36 0,1-1 6 0,-6 10 1 16,0 0 0-16,0 0-27 0,5-9-4 0,-5 9-2 16,0 0 0-1,0 0-153-15,0 0-30 0</inkml:trace>
  <inkml:trace contextRef="#ctx0" brushRef="#br0" timeOffset="51402">10297 10810 403 0,'0'0'36'16,"0"0"-36"-16,0 0 0 0,0-4 0 0,0 4 199 0,0-5 33 0,0-5 6 0,0 1 2 16,0-6-141-16,0 5-28 0,0-4-6 0,0 0-1 15,0-1 0-15,0-4 0 0,6 9 0 0,-1-9 0 16,0-5 0-16,-5 15 0 0,0 9 0 0,0 0 0 0,11 0-46 15,0-10-10-15,0 10-8 0,-6 0 12 16,6 5-12-16,0 0 0 0,5 4-12 0,-5 1 12 0,0-1 0 0,-1 1 0 16,7 0 0-16,-1 4 0 15,-5 0-161-15,-1-4-25 0,12 0-5 0,-6-1-1 16,6 1 52-16,-6-5 9 0,-5-1 3 0,0 6 0 16,5-10 56-16,-5 5 12 0,-1-5 3 0,1 0 0 0,0 0 91 15,-11-5 18-15,5-5 4 0,1-4 1 0,5 4 2 0,-1 1 0 16,-10-1 0-16,6 1 0 0,-1-1 8 0,1 0 1 15,-1-4 1-15,-5 0 0 0,0-1-15 0,-5 6-3 16,5-1-1-16,-6 0 0 0,1 1 22 16,-1-1 5-16,6 10 1 0,0 0 0 15,0 0-62-15,-10 10-16 0,-1 4 0 0,0 1 0 16,6-1 54-16,-6 0 8 0,0 6 2 0,6-6 0 0,-1 0-52 0,1 10-12 0,-1-9 0 16,6 4 0-16,6 0 40 0,-6-4 6 0,5 4 1 0,6-5 0 15,0 1-28-15,0-6-6 0,5-4-1 0,-5 5 0 16,5-1-12-16,0 1 9 0,0 0-9 0,1-1 8 31,-1-4-56-31,0 0-12 0,-5 0-3 0,5-1-845 0</inkml:trace>
  <inkml:trace contextRef="#ctx0" brushRef="#br0" timeOffset="51890">11383 10810 1036 0,'5'-4'23'0,"1"-1"5"0,-6 0 0 0,0 0 1 0,0 0-29 0,0-4 0 16,-6-1 0-16,1 0 0 0,0-4 57 0,-6 4 6 15,5-4 1-15,-4 4 0 0,-1 1-52 0,-5 4-12 16,-1 0 0-16,1 0 0 0,0 1 49 0,-6-1 7 15,6 5 2-15,0 5 0 0,5 4-23 0,0 1-5 0,-5-1-1 16,5 1 0-16,6-5-9 0,-6 4-1 0,0 11-1 16,11-1 0-16,0 0 4 0,0 0 1 0,0-4 0 0,6 4 0 31,-1 0-7-31,6 0-2 0,0-4 0 0,5-1 0 0,0-4 6 0,-5-1 0 0,11 1 1 0,-1-5 0 16,-10-5-21-16,5-5 9 0,6 0-9 15,5-4 0-15,-11-1-24 16,0 0-11-16,6 1-2 0,-6-1-1 0,0-4 58 0,0-1 12 0,1 1 3 0,-1 0 0 15,0-6-56-15,-5-4-11 0,0-5-3 0,-1-14 0 0,1-5 35 32,0 0 0-32,-6-5 0 0,6 5 0 0,-5-4 0 0,-1 4 0 15,0 4 0-15,1 1 0 0,-1 5 15 0,1 4 9 16,-1 10 3-16,-5 0 0 0,5 5-43 0,-5 9-9 0,0 1-2 0,0 9 0 16,0 0 27-16,-5 9 0 0,0 1 0 0,-1 9 0 0,-5 0 0 15,-5 10 0-15,5 10 0 0,6-1 0 0,-6 5 0 0,6-9 0 16,-6 9 0-16,0-5 0 31,6 10-56-31,-1-14-7 0,1-5-1 0,5 4 0 0</inkml:trace>
  <inkml:trace contextRef="#ctx0" brushRef="#br0" timeOffset="52121">11702 10748 1062 0,'0'-10'23'0,"0"10"5"0,0 0 0 0,0 0 3 0,11-14-31 0,-6-1 0 16,0 1 0-16,1 4 0 15,-1-4 22-15,1 4-2 0,-1 1 0 0,-5 4 0 16,0 5-88-16,0 0-19 0,0 0-3 0,11-5-323 0</inkml:trace>
  <inkml:trace contextRef="#ctx0" brushRef="#br0" timeOffset="52556">11804 10868 403 0,'6'14'36'0,"-6"-14"-36"0,0 0 0 0,0 0 0 0,0 0 133 0,0 0 20 15,0 0 4-15,0 0 1 0,0 0-74 0,0 0-16 16,0 0-2-16,0 0-1 0,5-9-38 0,6-1-8 15,-6 1-2-15,6-1 0 0,-5-4 38 0,4 4 7 16,-4 0 2-16,5 1 0 16,-6 4-20-16,6-5-4 15,0 1-1-15,-1-1 0 0,-4 0-23 0,5 1-5 16,-11 9-1-16,10-5 0 0,-4 0-10 0,5 0 0 0,-6-4 0 0,6 4 8 0,-6 0 4 16,-5 5 1-16,11-5 0 0,-11 5 0 0,11-4-13 0,-11 4 0 15,5-10 0 1,-5 10 0-16,0 0 0 0,0 0 0 0,0 0 0 0,0 0 0 0,0 0 0 0,11 5 0 15,-11-5 0-15,11 5 0 0,0-1 0 0,-6-4 0 16,6 0 0-16,-6 0 0 16,1 5 0-16,-1 0 0 0,0 0 0 0,1 0 0 0,-1-1 0 0,1 1 0 15,-6-5 0-15,10 0 0 0,-4 5 0 0,5-5 0 0,-11 0 0 16,10 5 0-16,-4 0 0 0,10-1 0 0,-10-4 0 16,-6 0 0-16,0 0 0 0,10 5 11 0,-4 0-2 15,-6-5 0-15,0 0-9 16,11 15-9-16,-6-6 9 0,-5-9-13 0,0 0 13 0,0 0 0 0,0 0 0 0,5 10 0 15,-10-1 9-15,5 1 5 0,0-10 1 0,0 5 0 16,-5 9-24-16,-1-9-5 0,6-5-1 0,0 0 0 31,0 0-46-31,0 0-10 0,0 0-1 0,-5 5-1 0</inkml:trace>
  <inkml:trace contextRef="#ctx0" brushRef="#br0" timeOffset="52716">11912 10479 1522 0,'0'0'33'0,"0"0"7"0,0 0 2 0,0 0 2 0,0 0-36 15,11-10-8 1,0 6 0-16,-11 4 0 0,0 0 48 0,0 0 7 0,5-10 1 0,-5 10 1 0,0 0-45 0,0 0-12 16,0 0 0-16,0 0-766 0</inkml:trace>
  <inkml:trace contextRef="#ctx0" brushRef="#br0" timeOffset="100142">5840 11752 1177 0,'0'0'52'0,"0"0"11"0,0 0-51 0,0 0-12 0,0 0 0 0,0 0 0 15,11 0 125-15,-11 0 23 0,0 0 4 0,5-5 0 16,1-5-19-16,5-4-4 0,0-1-1 0,-1 6 0 31,1-1-51-31,0 0-10 0,-6-4-3 0,6 0 0 16,0-6-51-16,0 1-13 0,0 5 0 0,-1-5 0 0,1-1 54 0,0-4 8 0,0 0 2 16,0 0 0-16,-1 0-52 0,1 0-12 0,0 5 0 0,0-5 0 15,0 5 0-15,-6 5 0 0,6 9 0 0,-6-5 0 16,1 1-40-1,-1-6-12-15,-5 10-1 0,0-4-699 0,0-1-140 0</inkml:trace>
  <inkml:trace contextRef="#ctx0" brushRef="#br0" timeOffset="100355">5775 11372 2188 0,'0'0'48'0,"11"15"11"0,5-1 1 0,1 0 1 15,-7-4-49-15,1 4-12 16,0-4 0-16,0 4 0 0,5 1 105 0,6-1 19 0,-11 1 3 0,10-1 1 0,-5 0-52 0,6 6-9 31,0-6-3-31,-1 5 0 0,1 0-51 0,-1 1-13 0,-4-1 0 16,-1-5 0-16,0 1 0 0,6-1 0 0,-6-4 0 0,0-1 0 16,-5 1-202-16,0-1-43 0,5-9-9 0,0 0-2 0</inkml:trace>
  <inkml:trace contextRef="#ctx0" brushRef="#br0" timeOffset="96824">2610 11699 1036 0,'0'0'46'0,"0"0"10"0,5 14-45 0,1-4-11 0,-1 4 0 0,0 5 0 16,-5 1 156-16,6-6 28 0,-6 5 7 0,5 5 1 15,1 5-52-15,-6 0-9 0,5 0-3 0,-5 4 0 0,5 6-51 0,-5-1-10 16,0 0-3-16,0 10 0 15,0-9 0-15,0 9 0 0,0-5 0 0,0 5 0 0,6-9-51 0,-6-6-13 16,0 6 0-16,0-6 0 0,-6 1 0 0,6-10 0 31,0 0 0-31,0 5 0 16,0-5-100-16,0-10-22 0,0 0-5 0,0-4-581 0,0-10-116 0</inkml:trace>
  <inkml:trace contextRef="#ctx0" brushRef="#br0" timeOffset="97117">2691 11670 1267 0,'0'0'28'0,"0"0"5"0,0 0 2 0,0 0 1 0,0 0-36 0,11 9 0 16,-6 1 0-16,0 4 0 0,1 6 109 0,-1-6 15 0,1 10 4 0,-1 0 0 15,6 0 0-15,-6 10 0 0,6-1 0 0,0 6 0 16,-6-1 0-16,6 5 0 0,-6 10 0 0,6 0 0 16,-5-5-103-16,4 0-25 15,-4 0 0-15,5 5 0 0,-6-5 0 16,0-5 0-16,-5 5 0 0,6-9 0 0,-6-1 0 0,0 0 0 0,0 1 0 0,0-6 0 16,-6-4 0-16,1-5 0 0,0-5 0 15,-1-9 0 1,6-10-251-16,-11 10-55 0,11-10-11 0,-10 0-3 0</inkml:trace>
  <inkml:trace contextRef="#ctx0" brushRef="#br0" timeOffset="97572">2534 11737 1497 0,'0'0'32'0,"0"0"8"0,6-5 0 0,4 0 4 0,1-4-36 0,5 4-8 16,1-5 0-16,-1 6 0 15,0-1 104-15,0 5 20 0,0-5 3 0,6 5 1 16,0 0-52-16,-1 5-9 0,6 4-3 0,6-4 0 0,-6 0 0 0,5 0 0 16,0-5 0-16,6 5 0 0,5 4-51 0,-5 1-13 15,0 0 0-15,0 4 0 0,-11-4 54 0,0-1 8 0,0 1 2 16,-5 4 0-16,-6 1-52 0,-5-6-12 15,-6 1 0-15,0 4 0 0,1-4 0 0,-6 4 0 0,0 1 0 0,-6 4 0 16,1 5 0-16,-11 5 0 0,-6-1 0 0,1 1 0 16,-1 0 0-16,-10 0 0 0,5 4 0 0,0-4 0 15,-6 0 0-15,6-5 0 0,5 5 0 0,1-5 0 16,-1-5 0-16,6 5 0 16,0-5 0-16,10-9 0 0,1 0 0 0,5 4 0 0,5 0 0 0,1 1 0 15,-1 9 54-15,6-5 8 0,0 0 2 0,16 10 0 16,-6 0-52-16,7 0-12 0,4-1 0 0,6 1 0 0,0 0 0 15,-1 0 0-15,1 0 0 0,0-5 0 0,0 0 54 16,0-5 8-16,-6 0 2 0,-5-4 0 0,0-1-64 16,0-4-20-1,-5-1 0-15,-6 1 0 16,5-1 11-16,-4-4 9 0,-6 0-13 0,-11-5 5 0,10 5-113 0,-10-5-23 0,11 0-4 0,-11 0-1042 16</inkml:trace>
  <inkml:trace contextRef="#ctx0" brushRef="#br0" timeOffset="98285">3728 11204 1497 0,'0'0'32'0,"0"0"8"0,0 0 0 0,0 0 4 0,0 0-36 0,0 0-8 0,0 0 0 0,0 0 0 15,0 0 53-15,0 0 9 0,0 0 2 0,0 0 0 32,0 0 39-32,0 0 8 0,0 14 1 0,0 6 1 0,0-6-20 0,0 5-4 0,5-4-1 0,-5-1 0 15,11 1-26-15,-11 4-6 0,6 0 0 0,-1 5-1 16,0 0 0-16,1-5 0 0,-1 5 0 0,1 5 0 16,4 5-36-16,-10-10-7 0,6-5-2 0,-1-5 0 15,-5 5-10-15,0 1 0 0,0-1 0 0,0-19-11 31,0 0-30-31,0 0-7 0,-16 5 0 0,5-1-1 0,-5-4-175 0,0-4-36 0,0-1-6 16,-1-5-662-16</inkml:trace>
  <inkml:trace contextRef="#ctx0" brushRef="#br0" timeOffset="98588">3588 11161 403 0,'10'-15'36'0,"-10"15"-36"0,0 0 0 0,0 0 0 0,11 0 169 0,-11 0 27 15,11-9 6-15,0 4 1 0,0 0-46 0,-11 5-9 16,0 0-1-16,16 5-1 0,-5-5 1 16,5 10 0-16,-5-6 0 0,5 6 0 0,0-5-57 0,6 9-11 15,-6 1-3-15,5-1 0 0,1 10-19 0,5-5-4 16,0 1-1-16,0 4 0 16,0-5 0-16,6 5-1 0,-6 0 0 0,0 5 0 0,0-1-27 0,-6-4-4 15,6 5-2-15,-5-10 0 0,-11 5-18 0,-1 0 0 16,-4 0-8-16,-1-4 8 0,-5-1 0 0,0 5 0 15,-11 0 0-15,1-5 0 16,-7 0 0-16,-4 0 0 0,-6-9 0 0,0 4 0 0,-6-4-21 0,6-5 1 0,0 0 1 16,0-5 0-1,6 0-3-15,-1 0-1 0,0-5 0 0,6 0 0 16,5 5 1-16,1-5 0 0,4 0 0 0,6-4 0 16,-5-1-187-16,10-4-38 0,1-1-7 0,15 6-377 0,12-1-75 0</inkml:trace>
  <inkml:trace contextRef="#ctx0" brushRef="#br0" timeOffset="98873">4376 11727 460 0,'0'0'41'0,"0"0"-33"0,0 0-8 0,11 0 0 0,-6 0 192 0,6 0 37 16,-11 0 7-16,11-4 2 0,-11 4-99 0,11-5-20 16,-6 0-4-16,1-5-1 0,-1 1-40 0,-5-1-8 31,6-4-2-31,-6 4 0 0,0 10 9 0,0-9 2 0,-6-11 0 0,6 1 0 15,-11 5-41-15,6-1-8 0,-1 1-2 0,1 4 0 0,-11-4 1 0,10 9 0 16,6 5 0-16,-10 0 0 0,-7-5 2 0,1 10 0 31,0 0 0-31,5 0 0 0,0 4 11 0,1 1 2 0,-1 0 1 16,0 4 0-16,11 0-33 0,-5-4-8 0,5 0 0 0,-6-1 0 16,6-9-61-16,0 10-15 0,6 4-2 0,-1-4-1 15,-5-10-21-15,0 0-4 0,11 5 0 0,0-5-1 16,-1 0-76-16,7-5-15 0,-1 0-4 0,0 5-483 0</inkml:trace>
  <inkml:trace contextRef="#ctx0" brushRef="#br0" timeOffset="99092">4625 11660 1497 0,'0'0'32'0,"0"0"8"0,0 0 0 0,5 15 4 0,-5-6-36 0,0-9-8 0,6 10 0 0,-6 4 0 0,0-14 104 0,0 10 20 0,0-10 3 0,5 9 1 15,0 6-40-15,-5-15-8 0,0 0-2 0,0 0 0 0,0 0-34 0,17 0-8 16,-7 5 0-16,-10-5-1 0,11-10-21 0,-5 0-4 15,4 1-1-15,-4-6 0 0,-1 6-9 0,6-6 0 16,-11 6 0-16,5-1 8 0,6 1-8 0,-11-1 8 31,6-4-8-31,4 4 8 0,-10 10-8 0,0-10 0 16,0 1-12-16,0 9 12 0,0 0-15 0,0 0 5 0,0 0 1 0,0 0 0 16,-10-5-135-16,10 5-26 0,0 0-6 0,0 0-698 15</inkml:trace>
  <inkml:trace contextRef="#ctx0" brushRef="#br0" timeOffset="99307">4976 11752 748 0,'0'0'33'0,"0"0"7"0,0 0-32 0,0 0-8 0,0 0 0 0,0 0 0 15,0-15 168-15,0 5 32 0,-5-4 7 0,-1 0 1 16,1 4-116-16,5-9-22 0,-11 0-5 0,11-5-1 15,-5 4 0-15,-1-4 0 0,-10 0 0 0,5 0 0 16,6 0-51-16,-6 0-13 0,0 0 0 0,0 0 0 16,0 0-48-16,1 5-13 0,4 5-3 15,1-5 0-15</inkml:trace>
  <inkml:trace contextRef="#ctx0" brushRef="#br0" timeOffset="99465">4738 11415 1728 0,'0'0'38'0,"16"5"8"0,1-5 2 0,4 5 0 0,-5-5-39 0,6 0-9 0,0-5 0 0,-1 5 0 0,1 0 91 0,5 5 16 15,-5-10 3-15,-1 10 1 0,6-5-76 0,-5 5-15 16,-6 4-4-16,6 1 0 16,-6-5-114-16,-5 4-23 0,-11-9-5 0,10 5-1 0</inkml:trace>
  <inkml:trace contextRef="#ctx0" brushRef="#br0" timeOffset="101809">6753 11915 691 0,'0'0'61'0,"0"0"-49"16,0 0-12-16,0 0 0 0,0 0 168 0,0 0 30 16,0 14 6-16,0-14 2 0,0 0-85 0,0 0-17 0,0 0-3 0,0 0-1 0,0 0-28 0,0 0-7 15,0 0-1 1,0 0 0-16,0 0-14 0,0 0-3 0,0 0-1 0,0 0 0 0,-5-14-22 0,5-1-4 15,-6-4 0-15,6 5-1 0,0-5-1 0,0 4 0 16,-5-9 0-16,5 0 0 0,0 0-18 0,-5-5 8 16,5 5-8-16,0 5 0 15,0-5 0-15,0 5 0 0,-6-10 0 0,6 0 0 0,0 0 8 0,-5 1-8 32,5 4 0-32,0-5 0 0,0 5 24 0,0 5-1 0,0-1-1 0,0 1 0 0,0 10-22 0,0-1-13 15,0 10 1-15,5-5 1 0,-5 0 11 0,0 5 9 16,0 0-1-16,0 0-8 0,0 0 16 0,0 0-4 0,0 0-1 15,0 0 0-15,0 0 0 0,0 0 0 0,6 20 0 0,4-6 0 16,1 0-11 0,-5 1 12-16,4 4-12 15,1 0 12-15,0 5-3 0,0-5 0 0,0 1 0 0,-1-1 0 16,1 0 5-16,6 5 1 0,-7-5 0 0,7 0 0 0,-1 5-3 0,0 0-1 0,0-4 0 16,-5 4 0-16,0 0-11 0,5 0 0 0,0 0 9 15,-5 0-9-15,5-5 0 0,0 10 0 0,-5-10 0 16,5 0 0-16,-5 0 0 0,0-4 0 0,0-1 0 0,5-4 0 15,0-1 8-15,-5-4-8 0,-11-5 8 0,0 0-8 16,11 0 0-16,0 0 0 16,-11 0 0-16,5-5 8 0,11 1-8 0,-5-11 0 0,-6 1 0 0,-5-1 8 15,6-4-8-15,-1-5 0 0,-5-5-11 0,6 1 11 0,-6-11 0 16,0 6 0-16,0-1 0 0,0 0 10 0,0-9-10 0,-6 0 0 16,6-5-10-16,0 14 10 15,0 5 0-15,6-4 0 0,-6-1 0 0,5 1 10 0,-5-1-10 16,5 0 0-16,-5 6 9 0,0-11-9 15,0 10 8-15,6 5-8 0,-1 5 8 0,-5 0-8 0,6 4 8 0,-1 6-8 16,0-1 8 0,1 5-8-16,-1 1 0 0,1 4-18 15,-6 0 3-15,0 0 1 16,0 0-145-16,0 0-29 0,0 0-5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48.5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1001 1308 540 0,'0'0'12'0,"0"0"2"0,0 0 1 0,0 0 0 0,0 0-15 0,0 0 0 0,0 0 0 0,0 0 0 15,0 0 40-15,0 0 4 0,0 0 2 0,0 0 0 16,0 0-3-16,0 0-1 0,0 0 0 0,0 0 0 15,0 0 6-15,0 0 2 16,0 0 0-16,0 0 0 0,0 0-40 0,0 0-10 0,0 0 0 0,0 0 0 16,0 0 0-16,0 0 0 0,0 0 9 15,0 0-9-15,0 0 20 0,0 0 0 16,0 0 0-16,0 0 0 0,0 0 1 0,0 0 0 0,0 0 0 0,-11 5 0 16,6 0 4-16,5-5 1 0,-11 9 0 0,5-4 0 15,-4 0-26-15,4 4 0 0,-5 1-9 0,1-5 9 0,-1 0 44 16,0-1 16-16,0 1 4 0,0 0 0 0,1 5-64 0,-1-6-15 15,0 6-1-15,6 0-1 0,-6-10 17 0,0 9 0 16,0 1 0-16,-5-1 9 0,5 6 6 0,0-6 1 16,-5 1 0-16,5 0 0 0,6 4-4 0,-6 0 0 15,-5 1 0-15,0-6 0 0,5 1-3 0,-5 0-1 16,5-1 0-16,0 6 0 0,-5-6-8 0,5 6 0 16,0-1 0-16,-5 0 0 0,5 1-16 0,0-1-6 15,1 1-1-15,-7 4 0 0,7-9 23 0,-1 4 0 16,-5 0 0-16,10 1 0 0,-5 4 0 0,6-9 0 15,0 4 0-15,-1-4 0 0,6 4 24 0,-5-4 8 16,-1-1 3-16,-4 1 0 0,4 4-5 0,-5-4-1 0,6 4 0 16,-6-4 0-16,6 4-29 0,-6 5-8 15,-5 1-1-15,5-6 0 0,0 0 9 0,0 1 0 16,6-1 0-16,-6 1 8 0,0-1-8 0,6 0 9 16,-6 1-9-16,6-6 10 0,-6 1-2 0,6 0 0 15,-6 4 0-15,5-4 0 0,-4-1-8 0,4 6-9 0,-5-6 9 16,6 6-13-16,0-1 13 0,-1-4 0 0,1 4 0 15,-1-4 0-15,-4-1 0 0,4 1 0 0,1 4 0 16,-1-4 0-16,-5 4 8 0,6-4 5 0,0 4 1 0,-1-4 0 16,-5 0-22-16,6 4-5 0,-6 0-1 15,6-4 0-15,-6 0 22 0,0 4 5 0,6-4 1 0,-1-1 0 16,1 1-22-16,0-5-5 0,5 9-1 0,-6-4 0 16,1-6 22-16,5-4 5 0,-6 10 1 0,6-10 0 0,0 0-14 15,0 0 0-15,-10 5 0 0,10-5 0 16,0 0-8-16,0 0-5 0,0 0-1 0,0 0 0 15,0 0 14-15,-6 0 13 0,-5 0-2 16,6-5-1-16,-6 5-10 0,11 0 0 0,0 0 0 0,0 0 0 0,0-10 0 0,0-4 0 16,0 14 0-16,0-14 0 15,0 4 0-15,0-4-14 0,6-1 3 16,-1 6 1-16,-5-6 10 0,0 6 0 0,5-6 0 0,-5 15 0 0,11-9 0 16,-11 9 0-16,0-15 0 15,0 15 0-15,6-9 0 0,-6 9 0 0,0 0 0 0,0 0 0 0,0 0 0 0,0 0 0 16,0 0 0-16,0 0 0 0,0 0 0 15,0 0 0-15,0 0 0 0,0 0 0 0,-11 4 0 0,0 1 0 16,6 0 0-16,-1 9 0 0,1-4 0 0,-1 0 0 16,1-1 0-16,0 1 0 0,5 4 14 0,-6 1 5 15,1-6 1-15,-1 6 0 0,12-1-20 0,-12-4 0 0,6 4 0 16,0 0 0-16,0-4 0 0,6 0 0 16,-6-10 0-16,5 4 0 0,-5-4 11 0,0 0 5 0,0 0 0 15,11 5 1-15,-11-5 19 0,16 10 3 0,-5-5 1 0,-11-5 0 16,11 4-4-1,-11-4 0-15,11 0 0 0,5 5 0 0,-5-5-17 0,-1 0-4 0,1 5-1 16,0 0 0-16,5-5-14 0,0 5 0 0,1-5 0 16,4 9-964-16</inkml:trace>
  <inkml:trace contextRef="#ctx0" brushRef="#br0" timeOffset="1693">1390 1121 288 0,'0'0'25'0,"0"0"-25"0,-11 4 0 0,11-4 0 16,0 0 120-16,0 0 20 0,0 0 3 0,0 0 1 15,0 0-64-15,0 0-13 0,0 0-3 0,0 0 0 16,0 0 0-16,0 10 0 0,0-10 0 0,0 0 0 15,-11 5 0-15,11-5 0 0,0 0 0 0,0 0 0 16,0 0-1-16,0 0-1 0,0 0 0 0,0 0 0 0,0 0-11 16,0 0-3-1,0 0 0-15,0 0 0 16,0 0-24-16,0 0-4 0,0 0-2 0,11-10 0 0,0 5 37 0,-6-4 7 0,-5-6 2 0,0 6 0 16,0-6-52-16,11 1-12 0,0 4 0 0,0-9 0 15,-17 0 0-15,-5 0 0 0,6 0 0 0,5-1 0 16,0-4 0-16,0 5 0 0,5 0 0 0,-5 0 0 15,0-5 0-15,0 5 0 0,6-1 0 0,-6 1 0 16,0 0 0-16,0-5 0 0,0 10 0 0,5-6 0 0,-5 1 0 16,0 5 0-16,0-1 0 0,0 10 0 0,6-4 0 0,-1-1 0 15,0 1 0-15,-5-1 0 0,0 5 0 16,6 0-12-16,10 1 3 0,0-1 0 16,0 0-58-16,-16 5-11 0,-10-10-2 0,-1 1-1 15,11 9-17-15,0 0-3 0,0 0-1 0,0 0-625 0</inkml:trace>
  <inkml:trace contextRef="#ctx0" brushRef="#br0" timeOffset="2051">1530 1116 1036 0,'0'0'23'16,"0"0"5"-16,0 0 0 0,0 0 1 0,0 0-29 0,0 0 0 0,0 0 0 0,0 0 0 0,0 0 57 0,0 0 6 16,0 0 1-16,0 0 0 0,-5-10 0 0,-1 1 0 15,12-6 0-15,-6 6 0 0,0-6 0 0,0 6 0 16,-6-1 0-16,6-4 0 0,6 4-52 0,-6-4-12 15,11-1 0-15,-11-4 0 0,0 0 54 0,0 0 8 16,0-5 2-16,5 9 0 16,-5 1-52-16,5-5-12 0,1-1 0 0,-1 1 0 15,1 0 0-15,-1-5 0 0,6 5 0 0,0-5 0 16,-17 0 0-16,1 0 0 0,5 4 0 0,5 1 0 0,6 5-13 0,-11-1-3 16,-11 6 0-16,0-1-836 15</inkml:trace>
  <inkml:trace contextRef="#ctx0" brushRef="#br0" timeOffset="2583">1525 444 1267 0,'-22'0'28'0,"6"0"5"0,0 0 2 0,10 0 1 0,1 0-36 0,0 0 0 0,-6 0 0 0,11 0 0 16,0 0 0-16,0 0 0 0,-6 0 0 0,6 0 0 15,0 0 57-15,0 0 5 0,0 0 1 16,6-10 0-16,-1 0-25 0,-5 10-5 0,0 0-1 0,0 0 0 16,11-14 1-16,-11 14 0 15,0 0 0-15,0 0 0 16,11 0-33-16,0-5 0 0,5 0 0 0,-5 5 0 0,-11 0 0 0,10 0 0 0,7 5 0 0,-7-5 0 16,7 0 42-16,-1 0 2 0,0 0 0 0,-5 5 0 15,0 5-20-15,5-1-4 0,0 10-1 0,-5-9 0 16,-11-10-19-16,0 0 0 0,0 0 0 0,11 5 0 15,0 4 0-15,-6 1 0 0,0 0 0 0,6-1 0 0,-11 6 0 16,0-1 0-16,0-4 0 0,0 4 0 0,-5 5 0 0,-1-9 0 16,1-1 0-16,0 1 0 0,5 9 0 0,0-9 0 15,-17-5 0-15,12 4 0 0,10 1 0 0,-10-1 0 16,-6-4 0-16,0 0 0 0,0 0 0 0,6 4 0 16,0-4 0-16,5-5 0 15,10 10 0-15,-4-5 0 0,-12 4 0 0,6-9 0 0,0 0 0 0,0 0 0 16,11 10 0-16,-11-10 0 0,0 0 0 0,0 0 0 0,0 0 0 0,11 10 0 15,-6-1 0-15,6 1 0 0,0-1 0 0,0 1 0 16,0 0 0-16,0 4 0 0,-1-4 0 0,-4 4 0 16,5-4 58-1,-1 4 5-15,1 5 1 0,-5-4 0 0,4-1-52 16,1 0-12-16,0 6 0 0,0-1 0 0,0-5 0 0,-1 5 0 16,-4 1 0-16,5-6 0 0,-1 5 0 0,1 0 0 15,0-4 0-15,0-1 0 0,-6-4 0 0,6-1 0 0,-11-9 0 16,11 10-970-16</inkml:trace>
  <inkml:trace contextRef="#ctx0" brushRef="#br0" timeOffset="3021">1881 122 1036 0,'0'0'46'0,"0"0"10"0,0 0-45 0,0 0-11 16,0 0 0-16,0 0 0 0,0 0 104 0,0 0 20 15,0 0 3-15,0 0 1 0,0 0-58 0,0 0-11 0,0 0-3 0,11 9 0 16,-11-9 13-16,0 0 3 0,6 10 0 0,4 0 0 16,-4 4-58-16,-1 0-14 15,-5 1 0-15,0 4 0 0,0-5 54 0,0 1 8 0,0-5 2 0,-5 4 0 16,5-4-52-16,0 4-12 0,0 10 0 0,-6-10 0 15,6 1 0-15,0-6 0 0,-5 6 0 0,5-1 0 16,-5 1-27-16,-1-6-8 0,6-9-1 16,0 0-1-1,0 0-146-15,0 0-29 0,-11 0-5 0,11 0-2 0</inkml:trace>
  <inkml:trace contextRef="#ctx0" brushRef="#br0" timeOffset="3317">1827 103 806 0,'0'0'17'0,"0"0"4"0,6-5 1 0,-1 0 2 0,1 0-24 0,-1 0 0 0,-5 5 0 0,5-9 0 0,1-1 56 16,-1 5 6-16,1-4 2 0,-1-1 0 0,6 5-14 0,-6 1-2 15,6-1-1-15,-6 0 0 0,6 5-24 0,0-5-5 16,-6 0-1-16,6 1 0 0,0 4 38 0,0-5 7 16,0 5 2-16,-1-5 0 0,-10 5 0 0,11 5 0 15,0 0 0-15,-6-1 0 0,6 1-11 0,0 10-1 16,0-6-1-16,-6 6 0 0,6-6 0 0,0 10 0 15,0-4 0-15,-6-1 0 0,-5 1-20 0,5-1-4 16,1 0-1-16,-6 1 0 0,0-1-26 0,-6 5 0 16,6 1 0-16,-5 4 0 0,-6-5 0 15,0 10 0-15,-5 0 0 0,0-5 0 0,0-10 0 0,0 0 0 16,-1 6 0-16,7-6 0 16,-7-4-45-16,7-1-15 0,-1 1-2 0,0-5-1 15,6-1-53-15,5-4-10 0,0 0-2 0,0 0-616 0</inkml:trace>
  <inkml:trace contextRef="#ctx0" brushRef="#br0" timeOffset="3599">2168 463 1267 0,'11'-5'28'0,"-1"5"5"0,-10 0 2 0,0 0 1 0,0 0-36 0,0 0 0 0,0-5 0 0,6-4 0 0,-1-6 58 0,1 6 5 16,-6-1 1-16,0 10 0 0,0-14-52 0,0 4-12 15,5-4 0-15,-5 14 0 0,5-10 0 0,-5 10 0 16,6-14 0-16,-6 14 0 15,0 0-94-15,0 0-22 0,5-24-4 0,-5 24 0 0</inkml:trace>
  <inkml:trace contextRef="#ctx0" brushRef="#br0" timeOffset="3922">2260 448 1267 0,'0'0'28'0,"0"0"5"0,0 0 2 0,0 0 1 0,0 0-36 0,0 0 0 15,0 10 0-15,0-10 0 0,-6 14 94 0,6-14 12 0,0 0 2 0,0 0 1 16,0 0-72-16,0 15-14 0,0-15-3 0,0 0-1 16,0 0 8-16,0 0 1 15,0 0 1-15,0 0 0 16,6-10-46-16,-6 1-10 0,5 4-1 0,0-5-1 0,-5 5 29 0,6-9 0 0,-6 0 0 0,5-1 0 16,-5 1 0-16,0 4 0 0,6 5 0 0,-1 1 0 15,0-6 0-15,-5 10 0 0,0 0 0 0,0 0 0 0,17 0 22 16,-7-5 10-16,-10 5 3 0,11-5 0 0,0 1-5 15,-11 4-1-15,0 0 0 0,0 0 0 0,0 0-29 0,0 0 0 16,11 14 0-16,0-4 0 0,-6 4 8 0,6-4-8 16,-11 4 0-16,5 0 0 0,-5-14 13 0,-5 10-3 15,5 9-1-15,0-4 0 0,0-15-9 0,0 0-17 16,0 0 4-16,-6 9-572 16,6-9-115-16</inkml:trace>
  <inkml:trace contextRef="#ctx0" brushRef="#br0" timeOffset="4103">2227 136 1425 0,'0'0'63'0,"0"0"13"0,0 0-60 0,0 0-16 0,0 0 0 0,0 0 0 15,0 0 70-15,0 0 11 0,0 0 3 0,0 0 0 16,0 0-16-16,0 0-4 15,0 0 0-15,0 0 0 0,0 0-153 0,0 0-31 0,0 0-7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01.3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575 39 1728 0,'0'0'38'0,"0"0"8"0,0 0 2 0,0 0 0 0,0 0-39 0,0 0-9 16,0 0 0-16,0 0 0 0,0 0 88 0,0 0 15 15,0 0 3-15,0 0 1 16,0 0-47-16,0 0-10 0,0 0-2 0,-10 0 0 0,-12-5-8 0,6 5-3 16,-6 0 0-16,1-5 0 0,-6-4-29 0,-6-1-8 0,1 5 0 0,-6 0 0 15,-5 5 0-15,5 0 0 0,-5 10 0 0,10 4 0 16,-5-9 0-16,17 10-16 0,-1 9 4 0,1 4 0 15,-1-4 12-15,0 1 16 0,1 13-4 0,5 5-1 16,10 0 42-16,6 5 9 0,-5 0 2 0,5 5 0 16,11-14-52-16,5 4-12 0,0-10 0 0,6 6 0 15,5-10 0-15,0 0 0 0,5-5 0 16,-5 0 0-16,5-5 28 0,1-5 4 0,5 5 0 0,0-9 0 16,-6-10-20-16,-5 5-4 15,11 0-8-15,16 4 12 0,-6-14 11 0,-4 5 1 16,-7-4 1-16,1-1 0 15,-5 0-71-15,-1 0-14 0,0 0-4 0,1 10 0 0,-6 10-102 0,-5-11-21 0,-6-8-4 0,-5-1-1 0</inkml:trace>
  <inkml:trace contextRef="#ctx0" brushRef="#br0" timeOffset="314">1224 644 1958 0,'0'0'43'0,"0"0"9"0,0 0 1 0,16-10 3 0,0 6-45 0,0 4-11 16,-16 0 0-16,0 0 0 0,0-10 53 0,0-5 9 16,0 6 2-16,-5-10 0 0,-11-5-52 0,0 4-12 15,-1 6 0-15,1-5 0 0,-6 0 0 0,1 4 0 0,-1 6 0 0,6 4 0 32,-11 10 54-32,5 4 8 0,1 1 2 0,5 4 0 15,-1 10-52-15,7-9-12 0,-1-1 0 0,0 10 0 16,6 5 0-16,-1-5 0 0,6-10 0 0,0 6 0 0,6 4 15 0,-6 0 0 0,5 0 0 0,0-5 0 15,-5-19-24-15,11 9-5 0,5 11-1 16,1-11 0-16,-1 6 15 0,-5-11 0 0,5 1 0 0,5 0 0 16,-4-10 0-16,4 0 0 0,-5 1 0 0,1-11 0 15,-1 6 0-15,-5-1 0 0,-1-4 0 0,7-1 0 16,-1 1 0-16,0-1 8 0,6 1 0 16,-1-5-729-16,-4 4-146 0</inkml:trace>
  <inkml:trace contextRef="#ctx0" brushRef="#br0" timeOffset="643">1440 514 691 0,'-6'19'61'0,"6"-9"-49"0,6 9-12 0,-6 0 0 0,0 1 233 0,0-1 44 15,0 5 9-15,5 0 2 0,6-10-77 0,-6 1-15 16,-5 4-4-16,0 0 0 0,0-4-102 0,0-1-21 31,0-14-4-31,0 10-1 0,0-10-51 0,0 0-13 16,0 0 0-16,0 0 0 0,0 0 9 0,0 0-1 0,0 0 0 0,0 0 0 15,6-10-8-15,-1-9 0 0,1 4 0 0,-1-9 0 0,0 0 0 0,6-4-11 16,0 4 3-16,0-5 0 0,0 5 8 0,-6-5 0 16,0 0 0-16,6 5 0 0,-5 0 0 0,4 5 0 15,1 0 0-15,0 9 0 0,-6 5-12 0,6 5-1 16,5-9 0-16,-5 18 0 0,0-4 21 0,0 14 5 16,0-4 1-16,-1 18 0 0,-4-9-14 0,-1 5 0 0,1 0 0 15,-1 0 0-15,0 4 51 0,-5 1 10 0,0-5 3 16,0 0 0-1,0-5-103-15,0 0-20 0,0 0-4 0,0-10-1 0,0 5 64 0,6-4 12 0,-6-1 2 0,5 0 1 16,-5-14-175-16,0 0-34 0,0 0-7 0,11 0-2 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44.5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2675 784 0,'0'0'35'0,"0"0"7"0,0 0-34 0,0 0-8 16,0 0 0-16,0 0 0 0,0 0 41 0,0 0 7 15,0 0 0-15,0 0 1 0,0 0 44 0,0 0 9 32,11-10 2-32,5 1 0 0,-16 9-21 0,5-15-4 31,6-9-1-31,0 0 0 0,0 5-5 0,-6 5-1 16,6-5 0-16,-6-1 0 0,6 1-37 0,0 5-8 0,-6-6-2 15,6 1 0-15,0 0 3 0,0 0 1 0,-6 0 0 0,1-1 0 16,-1 1-5-16,0 0 0 0,1 0-1 0,5 0 0 15,-6-1 5-15,0 1 0 0,-5 0 1 0,6 0 0 16,-1 4-17-16,-5-4-3 0,0 0-1 0,6 0 0 16,-6 0-8-16,5-1 0 0,-5 6 0 0,0-5 0 15,6 0 0-15,-6-1 10 0,0 1-10 0,5 5 10 16,-5-10-2-16,0 4-8 0,0-4 12 0,0 5-4 16,5-5 1-16,-5 0 0 0,6 0 0 15,-1-5 0-15,-5 5 21 0,6-4 4 0,-1 4 1 0,-5 0 0 16,5 0-22-16,1 4-4 0,-6-4-1 0,5 0 0 15,-5 0-8-15,0 5 8 0,0-5-8 0,6 5 8 16,-1 0-8-16,-5-1 0 0,5 1 0 0,-5-5 0 16,6 10 0-16,-6-5 0 0,0 4 0 0,5 1 8 0,-5-5-8 15,6 4 10-15,-6 1-10 0,0-5 10 0,0 4-2 16,0 1-8-16,0-5 12 0,0 4-4 0,0 1 1 0,0-5 0 16,5 4 0-16,-5-4 0 0,0 5-1 0,0-6 0 15,0 6 0-15,0 0 0 0,0-6-8 16,0 6 10-16,-5-5-10 0,5 0 10 0,0-1 5 0,0 6 1 15,0-1 0-15,0-4 0 0,0 0-16 0,0 5 0 16,0-10 0-16,0 4 0 0,0 1 0 0,0 0 0 16,0 5 0-16,0-6 0 0,0-4 0 0,0 5 0 15,0 0 0-15,0 0 0 0,0 0-12 0,0-1-6 16,0 1-1-16,-6 0 0 0,6-5 19 0,0 10 0 16,-5-6 0-16,5 1 0 0,-6 0 0 0,6-5 0 15,-5 10 0-15,5-6 0 0,-5 11 0 0,5-6 0 16,-6 1 0-16,1 4 0 0,5 1 0 0,0-6 0 0,-6-4 0 0,1 5 0 15,5-1 22-15,-5 1 8 0,5-5 2 0,-6 9 0 16,6 5 0-16,-11-9 0 0,11-5 0 0,-5 4 0 31,0 1-48-31,-1 4-8 0,1 1-3 0,5-1 0 0,-6-9 27 0,-5 4 0 16,6 6 0-16,-6-6 0 0,6-9 0 0,-6 0 0 0,6 10 0 0,-1 0 0 16,-5 9 0-16,6-5 0 0,0-9 0 0,-1-5 8 15,1 14-8-15,5 1 8 0,0 9-8 0,-6-5 8 16,1-10 4-16,5 6 2 0,0 9 0 0,0 0 0 0,0 0 4 15,-5-5 1-15,5-5 0 0,-6 1 0 0,6 9-8 0,0 0-2 16,0 0 0-16,0 0 0 0,0-5-25 0,-5 0-6 16,5 5-1-16,0 0 0 15,0 0 23-15,0 0 0 0,0 0 0 0,0 0 0 16,0 0 0-16,0 0 0 0,0 0 0 0,0 0 0 16,0 0 0-16,0 0 0 0,16 19 0 0,-5-4-858 15,-11-15-167-15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00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559 131 1267 0,'0'0'28'0,"0"0"5"0,0 0 2 0,0 0 1 0,0 0-36 0,0 0 0 0,0 0 0 0,0 0 0 16,0 0 58-16,0 0 5 0,0 0 1 0,0 0 0 15,0-10 0-15,0 1 0 0,0-1 0 0,-4 5 0 0,1-9 0 0,-6 4 0 16,5 1 0-16,-4 4 0 0,0-5 0 0,0 10 0 16,-4-14 0-16,3 9 0 0,-3 0-52 0,-1-4-12 15,-3-1 0-15,4 5 0 0,-4 5 0 0,-5 0 0 16,5 0 0-16,0 15 0 0,-5-6 54 0,1-4 8 15,-9 14 2-15,5 5 0 0,-5-14-52 0,4 14-12 16,-3 5 0-16,4 4 0 0,-1 1 33 0,0 14 4 16,5-9 1-1,0 9 0-15,4 4-10 0,3-4-1 16,1 0-1-16,8 0 0 0,-1 0-26 0,5 0 0 0,9 0 0 0,3-4 0 0,5-1 0 0,3 0 0 16,-3-9 0-16,3 4 0 15,4-4 56-15,1-1 7 0,-1-4 1 0,5-5 0 0,0 0-52 0,-1-5-12 16,-3 5 0-16,-1-9 0 0,1-1 54 0,-1 5 8 15,-4-14 2-15,9 0 0 0,-5 9-52 0,1-9-12 0,-4 0 0 16,3 0 0-16,1 4 0 0,-5-9 0 0,0 0-9 0,1 0 9 31,-1 0-53-31,1 0-5 0,-5-14-1 0,0 9-821 0,-4 0-165 0</inkml:trace>
  <inkml:trace contextRef="#ctx0" brushRef="#br0" timeOffset="374">1053 1058 1958 0,'0'0'43'0,"0"0"9"0,9 9 1 0,-9-9 3 0,8-9-45 0,0-1-11 15,-8 10 0-15,4-5 0 0,0-14 38 0,0 5 6 16,-4-1 0-16,0 6 1 0,0-10-22 0,-4-1-5 15,0-4-1-15,-4 0 0 0,0 5-17 0,-5 5 0 16,1-10 8-16,-4 0-8 0,0 0 0 0,-5 14 0 16,5-9 0-16,-8 14 0 0,-5 5 55 0,4 0 7 15,5 0 2-15,4 10 0 0,-1 9-52 0,5 0-12 0,4 5 0 16,-1-9 0-16,1 9 39 0,4 4 5 0,0 1 0 0,12 5 1 16,12-5-24-16,-11-1-5 0,-13-4 0 15,-1 5-1-15,14 0-15 0,-1-5 9 0,0-10-9 31,4 1 8-31,5-1-8 0,-5-4 0 0,0-1 0 0,0-9 0 0,1 10 0 0,-1-10 0 0,0 0 0 0,-3 0 0 16,3 5 0-16,-4 4 0 0,0-9 0 0,5 0 0 31,-5-14-152-15,-4 4-32-16,12-14-6 0,0 0-2 0</inkml:trace>
  <inkml:trace contextRef="#ctx0" brushRef="#br0" timeOffset="766">1294 866 1958 0,'0'0'43'0,"0"0"9"16,9 14 1-16,-5-4 3 0,4 4-45 0,-4 1-11 0,-4 4 0 0,4-5 0 0,0 1 104 0,-4 4 20 15,0 5 3-15,0 0 1 0,0 0-103 0,0-15-25 16,0 15 0-16,0-9 0 0,0 4 56 0,0-5 7 16,0 1 1-16,4 4 0 0,-4-5-52 0,4 1-12 31,0 4 0-31,-4-14 0 0,0 5 0 0,0-10 0 0,5 9 0 0,-5-9 0 0,0 10 0 0,0-10 0 15,0 0 0-15,0 0 0 0,0 0 0 0,0 0 0 16,3-10 0-16,1 1 0 0,-4 9 0 0,5-15 0 31,-5-9 0-31,3 14 0 0,2-14 0 0,-1 5 0 16,0-5 0-16,0 5 0 0,0 0 0 0,0 4 0 0,0-9 0 0,5 5 0 0,-9 5 0 0,0-5 0 16,8 4 0-16,-1 6 0 0,-2 4 8 0,-5 5-8 15,12-10 11-15,0 10-11 0,0 10 0 0,1-10 0 16,-5 5 0-16,8 4-12 0,-4 1 58 0,0 4 12 15,-3 5 2-15,3 5 1 0,-4 5-32 0,4 0-6 16,-3-5-2-16,-1 5 0 0,0 14-21 0,0-14 9 0,1 0-9 0,-2 9 0 31,-2-14-24-31,3 5-11 0,-4 0-2 0,4-5-1 16,-4 0-210 0,1-10-43-16</inkml:trace>
  <inkml:trace contextRef="#ctx0" brushRef="#br0" timeOffset="1139">1772 880 1497 0,'0'0'66'0,"0"0"14"0,0 0-64 0,4 15-16 16,0 4 0-16,0-10 0 0,0 6 144 0,-4-1 24 0,4 1 6 0,0 4 1 0,1 5-24 0,-1 0-5 16,-1 0-1-16,6-5 0 15,-5 5-116-15,4 0-29 0,0 0 0 0,4 0 0 0,5 14 47 0,-5-4 3 16,0-10 1-16,1 10 0 0,3-5-31 0,4 4-5 15,-12-9-2-15,4 0 0 0,1-5-13 0,-1-4 0 16,-3 9 0-16,-2-15 0 0,-7-9 0 0,9 15 0 16,3-10 0-16,-4-1 0 0,-8-4 0 0,8 0 0 15,-8 0 0-15,12 0 0 0,-7-4 0 0,-5 4 8 16,12-5-8-16,-4-5 0 0,0-4 0 0,-4-10 0 16,5 0 0-16,-5 0 0 0,4-10 0 0,-4-4-8 0,0 4 8 15,0-9 0-15,0 4 0 0,0 1-8 0,0-5 8 0,1 4 0 31,-2-4 0-31,1 5 0 0,1-1 0 0,-2 6 0 0,6 9 0 0,-5 0 8 0,0-10-8 32,4 20 0-32,-4-15 0 0,4 24 11 0,-8 5-11 0,4-14 10 15,5 4-10-15,-6-4 0 0,-3 14-12 0,0 0 12 16,0 0-139-16,0 0-20 0,0 0-4 0,0 0-951 0</inkml:trace>
  <inkml:trace contextRef="#ctx0" brushRef="#br0" timeOffset="2251">4148 1346 1148 0,'0'0'25'0,"0"0"6"0,0 0 1 0,0 0 0 0,0 0-32 0,0 0 0 0,4 10 0 0,-4-10 0 31,0 0 73-31,0 0 9 0,0 0 2 0,0 0 0 0,0 0 9 0,0 0 3 0,0 0 0 0,0 0 0 16,0 0-26-16,0 0-5 0,0 0-1 0,0 0 0 31,0 0-25-31,0 0-6 0,-8 9-1 0,4 1 0 16,-5-10-32-16,1 0 0 0,0-10 0 0,0 10 0 0,-4-14 32 0,-5 4 0 0,5-14 0 0,-8 5 0 31,0 0-32-31,-5-5 0 0,4 5 0 0,-3-6 0 0,-5 11 0 0,1-5-20 0,-5 4 2 0,9 15 1 16,-1-14 17-16,1 9 12 15,0 0-1-15,-1 5-1 0,4 5 8 0,1 5 2 0,-1-1 0 0,1 1 0 16,0 4-2-16,8 1 0 0,-5 4 0 0,9-4 0 16,0 4-3-16,0 0-1 0,3 0 0 0,1-4 0 15,4 4-14-15,0-5 0 0,0-9 0 0,0 5 0 0,4-1 54 16,-4 1 8-16,0-5 2 0,5 4 0 0,-5-9-52 0,0 0-12 16,8 10 0-16,-8-10 0 0,8-10 0 0,4 10 0 15,4-14 0-15,1 4 0 0,3-4 0 16,1 4 0-16,-5-14 0 0,-4 0 0 15,1 0 54-15,2-9 8 0,2-6 2 0,3-4 0 16,-3 4-76-16,-1 1-16 0,1-5-2 0,-1-5-1 31,-4 0 31-31,-3-10 0 0,-2 10-8 0,2-14 8 0,-5 9 0 0,-4 0 0 16,0-5 0-16,-4 1 0 0,-5 9 0 0,2-15 0 0,-6 11 0 0,-3-1 0 0,-4 10 0 0,-1 4 0 16,-8 1 0-16,1 4 0 0,-1 0 15 0,0 1-4 15,5 18-1-15,4 1 0 16,-5 4-2-16,5 10 0 0,-5 0 0 0,5 0 0 0,4 10-8 0,-5 4 0 15,9 10 0-15,0 10 0 0,3 4 0 16,-7-4-17-16,0-10 4 0,0 10 1 16,3 4-94-16,9-4-18 0,0 4-4 0,8 1-1 15,0 4-111-15,4-10-21 0</inkml:trace>
  <inkml:trace contextRef="#ctx0" brushRef="#br0" timeOffset="2802">4683 823 691 0,'0'0'61'0,"0"0"-49"15,-5 9-12-15,-7-9 0 0,4 10 129 0,-4-10 23 16,-5 5 5-16,5 4 1 0,-4-9-74 0,0 10-14 16,4 4-3-16,-5-4-1 0,5-1 50 0,0 6 9 15,-5 9 3-15,5-15 0 0,-4 15-72 0,3 0-13 16,1 0-3-16,4 0-1 0,0 5-11 0,4-5-3 16,-4-5 0-16,8 5 0 0,3 0-25 0,2 10 0 15,-1-10 0-15,4 0 0 0,-4-9 56 0,0 4 7 16,5 0 1-16,3 0 0 0,-8-4-52 0,4-6-12 15,-8-9 0-15,0 0 0 0,12 0 0 0,-12 0 0 0,4-14 0 16,9 4 0-16,-5-14 0 0,4 0 0 0,-4 0 0 16,1 0 0-1,-2 0 0-15,1-10 0 0,1 1 0 0,-1-6 0 16,-4-9 0-16,-4 5 0 0,4-10 0 0,0 1 0 0,-4-1 0 0,0-5 0 0,0-14 0 16,-4 14 0-16,4 10 0 0,-4-9 0 0,0-15 0 0,4 5 0 15,-8 14 0-15,4-5 0 0,4 10 0 0,-5 0 0 16,2 24 0-16,3 0 0 0,-5 5 0 15,1 14 0-15,4 5 32 0,0 0 4 0,-3 14 1 0,3 10 0 16,0 15-8-16,0 4-1 0,7 5-1 0,-2 0 0 16,3 15-27-16,4 4 0 0,0-10 0 0,9 15 0 15,-5-14 29-15,5 4 1 0,-1-4 0 0,0-10 0 0,-4 10-22 16,5-10-8-16,-5 0 0 0,0-15 0 0,5 6 0 0,-5-1 0 16,1-4-8-16,-1-1 8 15,0-18-122-15,1 9-18 0,-1-5-3 16</inkml:trace>
  <inkml:trace contextRef="#ctx0" brushRef="#br0" timeOffset="3831">0 2042 806 0,'0'0'36'0,"8"0"7"0,4 10-35 0,0-10-8 15,5 5 0-15,0 4 0 0,3 1 156 0,1-10 28 16,-1 9 7-16,4-9 1 0,1 0-103 0,-1 5-20 16,5 5-4-16,-5-10-1 0,5 0 0 0,0 0 0 15,3 0 0-15,1 9 0 0,-1-9 0 0,5 0 0 0,4 0 0 0,4 0 0 31,4 0 0-31,4 0 0 0,0 0 0 0,4-9 0 0,-8 9 0 0,0 0 0 0,-4 0 0 16,0 0 0-16,-4-15 0 0,0 15 0 0,-1 0 0 31,1-9 0-31,4 9-51 0,4 0-13 0,0-10 0 0,0 5 0 16,4 5 0-16,-4 0 0 0,0-4 0 0,0-1 0 0,-4 5 54 0,-4-10 8 0,0 5 2 0,4 1 0 16,0-1-52-16,-1-5-12 15,5 1 0-15,4 4 0 0,1-5 0 0,-1 5 0 0,0 1 0 0,-4-1 0 16,0 5 8-16,-8-10 0 0,-1 5-8 0,-3 5 12 15,4-4-4-15,-4-1-8 0,-5 5 11 0,-3 0-11 16,8-10 0-16,-1 5-14 0,5-4 1 0,4 9 0 16,0 0 13-16,4-10 0 0,-4 10 0 0,0-9 0 15,-4 9 29-15,-1 0 9 0,-2-5 2 0,-2 5 0 16,1 0-27 0,4-10-5-16,-5 10 0 0,5 0-8 0,0-9 12 0,4 4-12 0,-1 0 12 0,2 0-12 0,-2-4 0 15,-3 4 0-15,0 0 0 0,0 0 0 0,-9 5 0 16,2 0 0-16,-2-9 0 0,1 9 0 0,-1 0 26 0,1 0 5 15,4 0 1-15,0 0 0 0,3 9-41 0,5-9-8 16,0 0-2-16,8 5 0 0,0 0 27 0,-4 0 6 31,-4 4 1-31,-4-9 0 0,-1 0-15 0,-3 0 0 16,-4 5 0-16,4 0 0 0,-5-5 9 0,-7 5-1 0,8 4 0 0,-1-9 0 0,1 0-8 0,4 10 0 16,-5-10 0-16,9 0 0 0,4 0 0 0,12 5 0 15,-4 4 0-15,5 1 0 0,-6-1 0 0,-6-4 0 16,7 5 0-16,0-5 0 0,-4-5 0 0,4 4 8 15,0-4-8-15,-4 0 0 0,0 5 0 0,0 5 0 16,0-10 0-16,0 5 0 0,-4-1 0 0,-4-4 0 0,3 5 0 16,-7 5 0-1,-4-10 0-15,-5 0 0 0,1 0 0 0,0 0 0 0,-5-10 0 0,5 10 0 0,-5 0 0 0,-4 0 0 16,1 0 0-16,-1 0 0 0,-3 0 0 0,3 10 0 16,0-10 0-16,-3 0 0 0,-5 9-12 0,0 6 12 15,-3-10-25-15,-1-1 2 0,-1 1 1 0,-7-5 0 31,0 0-42-15,0 0-8-16,0 0-1 0,0 0-1 0,-3 15-131 0,-6-6-27 0,-3 1-4 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15.62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592 797 1497 0,'0'0'66'0,"0"0"14"0,0 0-64 16,0 0-16-16,0 0 0 0,0 0 0 0,0 0 106 0,0 0 18 15,0 0 3-15,-4-15 1 0,0 6-56 0,-4-10-10 16,3-1-2-16,5 1-1 0,5 0-19 0,-5-10-3 0,-13 0-1 0,5-4 0 16,4-1-2-16,0 1-1 0,0-6 0 0,0 5 0 0,0-4-33 15,4 0 0-15,0 9 0 0,4-5 0 16,-4 5 14-16,8 5-4 0,-4 5-1 0,-4-5 0 0,-4 0-9 0,-4 0 0 15,8 10 0-15,-12-1 0 16,0 6-228-16</inkml:trace>
  <inkml:trace contextRef="#ctx0" brushRef="#br0" timeOffset="299">0 249 345 0,'0'0'31'0,"0"0"-31"0,0 0 0 0,4 0 0 15,0 0 217-15,0 0 38 16,-4 0 7-16,0 0 2 0,5-4-167 0,-5 4-33 0,3-5-6 0,6 0-2 0,-9 0-45 0,8-4-11 0,0 9 0 0,0-5 0 16,-4-5 0-16,4 1 0 0,5 4 0 0,-6-5 0 15,6-4 76-15,-1 4 12 0,9 10 2 0,-1-9 1 16,-4-1-3-16,4 0 0 0,1 1 0 0,8 4 0 31,-5 0-8-31,5 10-3 0,7 5 0 0,1-6 0 0,0-4-61 0,0 0-16 0,-5-4 0 0,5 4 0 16,-4 4 0-16,-4 1 0 0,-1 0 0 0,-4-5 0 15,-7-5-28-15,3 5-8 16,1 0-1-16,-9 0-1 0,0 0-116 0,0 0-23 16,1 10-5-16,-5-5-1 0</inkml:trace>
  <inkml:trace contextRef="#ctx0" brushRef="#br0" timeOffset="563">187 893 1497 0,'0'0'66'0,"0"0"14"15,9 5-64-15,3-1-16 0,1 1 0 0,3-5 0 0,-8-5 157 0,8 5 28 0,-3 0 6 0,7 0 1 16,4-4-103-16,1 4-20 0,8 0-4 0,-1 0-1 16,-3 0 0-16,3 0 0 0,1 0 0 0,-5-5 0 31,1 5-64-31,0 0-19 0,-5 0-1 0,-3 0 0 16,-1-5-19-16,-3 0-4 0,-1 0-1 0,0 1-693 0,1-6-139 0</inkml:trace>
  <inkml:trace contextRef="#ctx0" brushRef="#br0" timeOffset="906">886 725 1483 0,'0'0'65'0,"0"14"15"0,4 1-64 0,-4-1-16 0,0 0 0 0,0 6 0 16,0-1 108-16,0 5 20 0,0-5 3 0,0 0 1 15,-4 0-4-15,4 1 0 0,-4-1 0 0,4 0 0 0,0-5-102 16,-5 6-26-16,5-20 0 0,0 14 0 0,0 1 31 0,0-15 1 31,0 0 0-31,0 0 0 0,-3 9-32 0,3-9 0 0,0 0 0 0,0 0 0 31,0-14-20-31,3-1-9 0,2-4-3 0,-1 5 0 0,0-6 32 0,0 1 0 0,4 0 0 0,1-10 0 0,3 5 0 0,-9-5 0 16,6 5 0-16,-1 0 0 16,0 5 16-16,5 0 8 0,-5 0 3 0,4 4 0 0,0-4-18 0,0 10-9 15,1-1 10-15,3 0-10 16,-4 6 32-16,1 4 0 0,-6 0 0 0,6 4 0 0,-5 1-32 0,0 5 0 15,-3 4 0-15,2 1 0 0,-2-1 0 0,-2 5 0 16,-3 5 0-16,0-5 0 31,5 10-19-31,-5-5-9 0,0 0-3 0,0-5 0 16,4 1-142-16,-4-1-29 0,4 24-6 0,0-5 0 0</inkml:trace>
  <inkml:trace contextRef="#ctx0" brushRef="#br0" timeOffset="1486">1257 465 1497 0,'0'0'66'0,"4"15"14"0,5-1-64 0,-6 1-16 15,2-1 0-15,-1 5 0 0,0 1 157 0,0 4 28 16,4 0 6-16,1 0 1 16,-9 4-103-16,8-4-20 15,-8 5-4-15,4 0-1 0,-1 0-51 0,2 0-13 16,-5-1 0-16,4 6 0 0,-4 4 0 0,-4-4 0 0,4 0 0 0,0-1 0 0,0-4 54 0,0 0 8 16,-5-10 2-16,5 0 0 15,-3 1-103-15,3-1-20 0,0-19-4 0,0 0-1 0,-4 9 52 0,4-9 12 16,0 0 0-16,0 0 0 0,0 0 0 0,0 0 0 15,0 0 0 1,0 0 0-16,0 0 0 0,0 0 0 0,0 0 0 0,-5-9 0 0,2-1 0 0,3-4 0 31,-9-5 0-31,5 4 0 0,0-9 0 0,4 5 0 0,0-5 0 0,0 0 0 16,-4-5 0-16,0-5 0 0,8 1 0 0,-4-6 0 16,0 6 0-16,4-6 0 0,0 11 0 0,0-1 0 15,5 0 0-15,-9 0 0 0,8 5 0 0,-4-5 0 16,4 10 0-16,-4-5 0 0,4 0 0 0,0 10 0 15,1 4 0-15,-2 0 0 0,2-4 0 0,-1 9 0 16,0 0 0-16,1 5 0 0,-2 0 0 0,1 10 0 0,1 0 48 16,-6 4 13-16,2-4 3 0,3-1 0 0,-8 6-52 0,0 4-12 15,0 0 0-15,0 10 0 0,-4 5 0 0,-5-6 0 16,2 1 0-16,2 0 0 0,-7 5 0 0,4-6 0 0,0 6 0 0,0-5 0 16,0-10 0-16,-4-5-18 0,3 1 4 0,5-6 1 15,-4 1-31-15,8-10-5 0,-8 5-2 0,8-5 0 16,0 0-10-16,0 0-3 0,0-10 0 0,0 1-614 15,4-1-123-15</inkml:trace>
  <inkml:trace contextRef="#ctx0" brushRef="#br0" timeOffset="1771">1567 586 1324 0,'17'24'118'0,"-9"-15"-94"0,-4 6-24 15,8-1 0-15,-4 0 145 0,1 1 25 0,3-1 5 0,-4 1 1 16,0 4-90-16,1-5-18 0,3 1-3 0,-4-1-1 16,-4-4-51-16,-4-10-13 0,4 14 0 0,4 0 0 15,0-9 0-15,-8-5 0 0,0 0 0 0,9 5 0 16,-1-5 40-16,0 0 4 0,-8 0 2 0,4-10 0 0,4 1-22 0,1-6-5 16,-2 6-1-16,2-6 0 0,-5 1-18 0,4-5 0 0,0 4 0 0,-4-4 0 15,0 0 0-15,0 0 0 0,-4 0 0 0,5 4 0 16,-2-9 0-16,-3 10 0 0,5-5 0 15,-5 4 0 1,0 1 0-16,0-1 0 0,0 1 0 0,0 9 0 0,0 5-48 0,0 0-12 16,0 0-4-16,0 0 0 0,4-5-51 0,-4 5-10 15,0 0-3-15,8 0 0 16</inkml:trace>
  <inkml:trace contextRef="#ctx0" brushRef="#br0" timeOffset="2003">2041 912 1335 0,'0'0'59'0,"0"0"13"0,0 0-58 0,0 0-14 16,0 0 0-16,0 0 0 0,0 0 80 0,0 0 12 15,0 0 4-15,0 0 0 0,0-10-16 0,0-4-2 16,-4-5-1-16,4-5 0 0,-4-5-10 0,0-5-3 0,-1 1 0 0,2-1 0 0,-6-4-51 0,6-1-13 16,-2 1 0-16,-2-5 0 0,-2-1 0 0,5 6 0 15,0-5 0-15,-4 4 0 0,4 1 0 0,-1 4 0 16,1 6 0-16,1-11 0 0,3-4 0 0,-5 0 0 31,5 9 0-31,-4 1 0 16,0 4-151-16,0 10-33 0,-4-15-6 0,4 15-2 15</inkml:trace>
  <inkml:trace contextRef="#ctx0" brushRef="#br0" timeOffset="2158">1922 379 2188 0,'0'0'48'0,"9"0"11"15,3 5 1-15,1-5 1 0,-1 5-49 0,4-1-12 0,-3-4 0 0,2 0 0 16,2 5 105-16,7-5 19 0,-3 5 3 0,-1-5 1 0,-3 0-103 0,-1 0-25 16,5 0 0-16,-5 0 0 0,0 0 0 0,-4 0 0 15,0 0 0-15,0 0 0 16,1 5-148-16,-5-5-36 0,8 0-6 0,-16 0-2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9:21.7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0 345 0,'0'0'31'0,"0"0"-31"0,8 5 0 0,-4 0 0 0,-4-5 148 0,0 0 23 16,0 0 5-16,0 0 0 0,0 0-77 0,0 0-16 16,0 0-3-16,0 0-1 0,0 0-19 0,0 0-3 15,0 0-1-15,0 0 0 0,0 0-2 0,0 0-1 0,0 0 0 0,0 0 0 0,0 0 1 0,-4 14 0 16,4-4 0-16,0 4 0 0,0-4-8 0,0 4-2 31,0-4 0-31,0 4 0 0,0 5 4 0,0 1 1 0,4 4 0 0,-4 4 0 0,4 6 12 0,-4-5 3 16,4 0 0-16,5-1 0 0,-9 6-40 15,3 4-7-15,1-4-1 0,1 5-1 16,-1-1-1-16,0 10 0 0,0 0 0 0,0-5 0 0,0 0-6 0,0-9-8 16,1-5 11-16,-5 4-11 0,0-9 0 0,0 5 0 31,0-10 0-31,0 5 0 0,0 1 0 0,3-11 0 16,-6 5 0-16,3-4 0 0,0-6 0 0,0 1 0 15,0-1 0-15,0 1-9 0,3 4 9 0,-3-14 0 16,0 0-9-16,-3 10 9 0,3-10 0 0,0 0 0 0,0 0 0 15,0 0 0-15,0 0-9 0,0 0 9 16,0 0 0-16,0 0 0 0,0 0-26 0,0 0 2 0,0 0 0 0,0 0 0 16,0 0 32-16,0 0 6 0,0 0 2 0,0 0 0 15,0-5-16-15,3-4 0 0,-3-1 0 0,4-4 0 16,-4-1 0-16,8 6 0 0,-3-6 0 0,-1 1-10 16,-1-5-2-16,6-6 0 0,-1 6 0 0,0 0 0 15,1 5 12-15,3-6 0 0,-4-4 0 0,0 5 0 16,0 0 0-16,0 5 0 0,-3-1 0 0,2 6 0 15,6 4 0-15,-1 0 0 0,-8-5 0 0,4 1 0 0,1 4 0 0,3 0 0 16,0 5 0-16,-4-5 0 0,-8 5 49 0,0 0 12 16,17 0 3-16,-10 5 0 0,-7-5-52 0,13 5-12 15,-1 9 0-15,-3 1 0 0,-2-1 0 0,-2 1 0 16,3-1 0-16,-4 5 0 0,0 0 0 16,0 1 0-16,4 4 0 0,-4 0 0 0,0 4 13 0,1 1 0 15,-2-5 0-15,-3 5 0 0,5-5-13 0,-5 0 0 16,0 5 0-16,4-10 0 0,-4 5 0 0,3-5-10 15,2-4 10-15,-1 4-12 16,-4-5-17-16,4-9-4 0,-4-5-1 0,4 10-737 16,-4-10-147-16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02.0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492 1758 518 0,'0'0'46'15,"0"0"-37"-15,0 0-9 0,0 0 0 16,0 0 66-16,0 0 11 0,4-10 3 0,-4 10 0 0,0 0-13 0,4-10-3 15,0 1 0-15,-4-1 0 0,0 10-13 0,4-9-3 16,-4-1-1-16,0-4 0 0,4 4-24 0,-4 0-5 16,0 1-1-16,0-1 0 0,0 10-17 0,0-9 0 15,0-6 0-15,0 1 0 0,0 4 55 0,0-4 7 16,0-1 2-16,0 1 0 16,0-1-52-16,0 1-12 0,0 0 0 0,0-1 0 0,-4 1 0 0,4 4 0 15,4-4 0-15,-4-5 0 0,-4 4 54 0,4-4 8 16,0 0 2-16,-4 0 0 0,4 4-52 0,0-4-12 15,4 5 0-15,-4-1 0 0,0 1 0 0,0-5 0 16,0-1 0-16,0 1 0 0,4 0 0 0,-4 0 0 16,0 0 0-16,0 4 0 0,0-4 0 0,0 0 0 15,0-1 0-15,4 1 0 0,1 5 0 0,-5-1 0 16,3 1 0-16,-3 0 0 0,4-1 0 0,-4-4 0 16,0 0 0-16,0-5 0 0,0 5 0 0,0 4 0 0,5 1 0 15,-1-1 0-15,-4-4 0 0,0 5 0 0,0-1 0 16,-4 1 0-16,4 0 0 0,0-1 0 0,4 6 0 0,-4-1 0 15,-4-4 0-15,-1-1 0 0,5 6 0 0,-4-6 0 16,1 6 0-16,-2-6 0 0,1 6 8 0,0-1-8 16,4-4 0-16,-4 4 0 0,0-4 8 15,0-1-8-15,0 1 0 0,4-1 0 0,-5 6 0 16,2-1 0-16,3 0 0 0,0-4 0 0,0 0 0 0,0-1 0 16,3 6 0-16,-3-6 0 0,-3 6 0 0,3-6-10 15,-4 1 10-15,4 4 0 0,0-4 8 0,-5-1-8 16,5 1 0-16,-3 0 0 0,3 4 0 0,-5-9 0 0,5 4 0 15,-4 1 0-15,0-5 0 0,0 4-8 0,4 6 8 0,0-1 0 16,-4 1 0-16,4 4 0 0,-4-5 0 0,4 10 0 16,0 0 0-16,0-9 0 0,-4 4 0 15,4-5 14-15,-4 1-3 0,4 4-1 0,0-5-10 0,0 10 0 16,-4 0 0-16,-5-5 0 0,9-4 0 0,-4-1 8 16,4 5-8-16,0 1 8 0,0 4 1 0,0 0 0 15,0 0 0-15,0 0 0 0,-8 0 26 0,8 0 5 0,-8 4 0 16,8-4 1-16,-8 15-31 0,0-6-10 0,0-4 0 15,-1 10 0-15,1-11 16 0,8-4-4 0,-4 20-1 0,-4-11 0 16,8-9-19-16,-4 15-4 0,0 4-1 0,4-19 0 16,0 0 13-16,0 0 0 0,0 0 0 0,0 0 0 15,0 0 24-15,0 0 7 0,0 0 1 0,0 0 1 16,0 0-22-16,0 0-11 0,4 0 10 0,4-10-10 16,-4 1 9-16,0 4-9 0,1 0 8 0,2-5-8 15,-2-9 23-15,-2 0-1 0,2 0 0 0,3 0 0 16,-4-1-22-16,0 6 0 0,0-5 0 15,0-1 0-15,1 1 0 0,-2 5 0 0,1-1 0 16,5 1 0-16,-5 4-9 0,-4 1-7 0,4-1 0 16,0 1-1-16,0 4 17 0,-4 5 0 0,0 0 0 0,0 0 9 15,4-5 4-15,-4 5 1 0,0 0 0 0,0 0 0 16,0 0 13-16,8 10 2 0,1-1 1 0,-1 1 0 16,-4 9 2-16,4-5 1 0,0 10 0 0,0-4 0 0,0 4-33 0,0 0 0 15,1-5 0-15,3 0 0 0,-4 0-16 0,4 1-6 16,-3-6-2-16,-1 0-677 15,-1-4-136-15</inkml:trace>
  <inkml:trace contextRef="#ctx0" brushRef="#br0" timeOffset="1179">202 2247 576 0,'0'0'51'0,"0"0"-41"0,0 0-10 0,0 0 0 16,-4-4 157-16,4 4 30 0,-5 0 5 0,-2-5 2 15,2 5-106-15,-3 0-20 0,0 5-5 0,0-5-1 16,0 9 4-16,-4 1 1 0,-5-1 0 0,1 1 0 0,3 9-15 0,-2-4-4 16,2 4 0-16,1 0 0 0,0 0-28 0,8 5-5 15,-9-5-2-15,5 1 0 0,0 4 41 0,4 0 8 16,4 0 2-16,0 0 0 0,0 5-35 0,4-5-6 16,4 4-2-16,0-8 0 0,-4-6 18 0,5 5 3 15,-1-4 1-15,0-1 0 16,4-4-35-16,1 4-8 0,-1-9 0 0,0 0 0 0,4-1 53 0,0 1 9 15,-3-5 2-15,3 0 0 0,1 0-64 0,-5-5-28 16,4 1 3-16,-4-1 0 16,0-5-63-16,1 1-12 0,-1-1-2 15,1-4-933-15</inkml:trace>
  <inkml:trace contextRef="#ctx0" brushRef="#br0" timeOffset="1845">398 2118 1234 0,'0'0'55'0,"0"0"11"0,0 0-53 0,0 9-13 0,0 6 0 0,0-1 0 15,-4 1 112-15,0 4 20 16,-1 0 4-16,5 5 1 0,-3 0-7 0,3 0-2 0,-5 0 0 0,1 10 0 16,1-6-51-16,3 1-10 0,-5 10-3 0,5-6 0 15,-4-4-51-15,4 0-13 0,-4 0 0 0,4-5 0 16,0-5 0-16,4-5 0 0,0 1 0 0,1-1 0 15,2-4 54-15,-7-10 8 0,0 0 2 0,0 0 0 0,0 0-52 16,0 0-12-16,0 0 0 0,0 0 0 31,0 0-48-31,5-10-13 0,3-4-3 0,-4 4 0 0,0-4 64 0,4-1 21 0,-4 1 0 0,0 4 0 16,1-9-33-16,-2 0-8 0,1 0 0 0,5 4-1 0,-9 1 21 0,4-1 0 16,-4 15 0-16,4-9 0 15,-4 9 14-15,0 0 7 0,0 0 2 0,0 0 0 0,0 0-15 0,0 0-8 16,0 0 8-16,0 0-8 0,0 0 0 0,0 0 9 15,8 9-9-15,0 6 0 0,-4-6 34 0,0 6 0 16,4-1 0-16,-3 1 0 16,-5-1-78-16,4 5-16 0,4-9-4 0,-4 4 0 15,0-4-33-15,0 4-7 0,4-4-2 0,1 0 0 16,-9-10-100-16,7 4-20 0,6 1-4 0,-1 0-1 16,-12-5 78-16,8-5 15 0,5 5 3 0,-1 0 1 0,-12 0 126 31,20-19-11-31,-3 9 33 0,-17 10 6 0,0 0 2 0,0 0 2 0,7-4-24 0,-7 4 0 0,0 0 0 0,9-10 0 15,-9 10 122-15,8-5 20 0,4 0 4 0,-12 5 1 16,0 0-47-16,4-14-10 0,-4 4-2 16,0 10 0-16,0-14-28 0,0-1-7 15,0 1-1-15,0 0 0 0,-4-1-15 0,0 1-3 16,0-1-1-16,-4 6 0 0,4-1-33 0,0 5 0 16,4 5 0-16,-9-4 0 0,1 4 43 0,4 0 1 15,-4 4 1-15,4 6 0 0,0 0-15 0,0 4-3 0,4 0-1 0,-5 1 0 16,2-1-17-16,-1 1-9 0,-1-1 10 0,5 1-10 15,0-1 0-15,0-4-13 0,5 4 1 0,-5 0 0 16,4-9 12-16,4 5 16 0,0 4-3 0,-4-9-1 16,4 5-12-16,1-6-8 0,3 1 8 0,-12-5-13 15,0 0 13-15,8 0 0 0,4-5-10 0,0 5 10 16,0-4-36 0,-3-1-4-16,3 5 0 0,0-5-896 0</inkml:trace>
  <inkml:trace contextRef="#ctx0" brushRef="#br0" timeOffset="2195">855 2454 1267 0,'4'14'56'0,"-4"-14"12"15,4 10-55-15,1-1-13 0,7 6 0 0,-4-1 0 16,-13-4 136-16,10 4 25 0,-1 1 5 0,-4-1 1 0,-9-4-71 0,2-1-13 16,-1 1-3-16,-1 4-1 0,5-4-55 0,4-10-12 15,-4 10-1-15,4-10-1 0,0 0-10 0,0 0 0 16,0 0 0-16,0 0 0 0,0 0 0 0,0 0 0 15,0 0 0-15,0 0 0 0,0 0 0 0,0 0 0 16,0 0 0-16,0 0 0 0,0-10 16 0,8 0 0 16,1-4 1-16,3 4 0 0,-4-4-17 0,-4 4 0 15,-4-4 0-15,4-1 0 0,0 1-10 0,4 4-6 16,-8-4 0-16,4 4-1 0,-4 1 17 0,8-6 0 0,-4 6 0 16,9 4 0-16,-1 5 16 0,-12 0 6 0,0 0 2 15,0 0 0-15,0 0-9 0,0 0-2 0,8 5 0 0,5 0 0 16,-1 4 7-16,-4 1 0 0,-8-10 1 0,4 14 0 15,-4-4-12-15,4 4-9 0,-4 1 12 0,0-1-12 16,4 1 0-16,0-1 0 0,0 0 0 16,-4 1 0-16,0-6-13 0,4 1-10 0,1 0-1 15,-5 4-1 1,0-14-216-16,0 0-43 0,0 0-9 0,0 0-2 0</inkml:trace>
  <inkml:trace contextRef="#ctx0" brushRef="#br0" timeOffset="2855">1084 2435 1587 0,'0'0'35'0,"0"0"7"0,0 0 2 0,0 0 0 15,3 14-35-15,-3 0-9 0,5 1 0 0,-5-1 0 0,0 1 84 0,4 4 16 16,-4-5 2-16,0 6 1 0,0-6-31 0,-4 5-7 15,4 0-1-15,0-4 0 0,0-1-51 0,0 1-13 0,-5-1 0 0,5-14 0 16,0 0 0-16,0 10 0 0,0-10 0 0,0 0 0 16,0 0 0-16,0 0 0 15,0 0 0-15,0 0 0 0,0 0 0 0,0 0 0 16,0 0 0-16,0-10 0 0,-3 0 16 0,3-4 1 0,0 0 0 0,3 4 0 16,-3-9-27-16,0 4-6 0,5 1 0 0,-5-5-1 15,4 4 25-15,0 1 6 0,0-1 1 0,0 1 0 16,-4 0-15-16,4-1 0 0,0 1 0 0,1 4 0 15,-2 1-9-15,2-1-5 0,-1 0-1 0,-4 10 0 16,8-4 15-16,-8 4 0 0,8 0 0 0,-8 0 0 16,12-5 19-16,-12 5 6 0,9 5 2 0,-2-1 0 0,2 1-16 15,-9-5-3-15,4 10-8 0,-4-1 12 0,4 1-12 0,0 4 0 16,0-4 0-16,-4 4 0 16,0-4-22-16,4 0-10 0,-4 4-3 15,5 0 0-15,-2-4 35 0,-3-10 0 0,4 15 10 0,-4-15-2 16,0 0-8-16,0 0-10 0,8 4 10 0,1 6-13 15,-9-10-12-15,8 0-3 0,0-10 0 0,0 10 0 0,0 0 28 0,1-4 0 16,-6-1 0-16,6 0-8 0,-1 0 8 0,0 0 11 16,1-4-3-16,-6 4 0 15,-3 5 11-15,9-5 1 0,-6 0 1 0,6-4 0 16,-1 4-21-16,-8 5 0 0,0-10 0 0,0-4 0 0,0 4 28 0,0 10 0 16,-4-9 1-16,0-1 0 0,0 0-21 0,-4 6-8 15,8 4 0-15,0 0 9 0,-9-5 19 0,9 5 3 16,0 0 1-16,-3 5 0 0,-6-1-41 0,1 1-8 15,0 5-2-15,4-5 0 0,-1 4 31 0,2 6 5 16,6 4 2-16,-3-5 0 0,0 1-19 0,5 4 0 0,3-5-13 16,0 6 5-16,-4-6 8 0,5 0 12 15,-2-4-2-15,1 0-1 0,1 4-9 0,-1-4 0 16,4 4 0-16,0 0 0 0,9-4 0 0,-9 0 0 0,-12-10 0 0,8 4 0 16,-3 1-56-1,-5-5-6-15,12 0-2 0,-4 0-614 0,0-5-123 0</inkml:trace>
  <inkml:trace contextRef="#ctx0" brushRef="#br0" timeOffset="3120">1602 2588 1497 0,'0'0'32'16,"0"0"8"-16,0 0 0 0,0 0 4 0,0-14-36 0,0 4-8 0,-4-4 0 0,0-10 0 0,4 0 53 0,-4 0 9 15,0 0 2-15,0 0 0 0,0 0 0 0,-1-5 0 16,2 0 0-16,-6-4 0 0,1-1 0 0,4 5 0 16,-4-4 0-16,4 4 0 0,-4 0-52 0,4 5-12 15,-1-5 0-15,2 10 0 0,-2-5 0 0,1 9 0 16,4 1 0-16,0 4 0 16,0 1 0-16,0-1 0 0,0 1 0 0,0 9 9 0,4-10-9 0,-4 10 0 15,0 0 0-15,0 0 0 0,0 0-18 0,0 0 1 16,0 0 0-16,8 5-622 15,-8-5-124-15</inkml:trace>
  <inkml:trace contextRef="#ctx0" brushRef="#br0" timeOffset="3544">1733 2531 1497 0,'0'0'32'0,"0"0"8"0,0 0 0 0,0 0 4 0,8 0-36 0,-8 0-8 0,0 0 0 0,8 0 0 0,0-5 104 0,-3 5 20 16,-2-10 3-16,2 10 1 0,-1-9-52 0,4 4-9 15,-4-5-3-15,0 1 0 0,-4 9-51 0,4-10-13 16,0 0 0-16,-4 1 0 0,0-1 0 0,0-4 0 15,0 4 0-15,-4-4 0 0,0 4 0 0,-4 1 0 16,0-6 0-16,-1 1 0 0,1 4 0 0,0-4 0 16,0-1 0-16,-4 1 0 15,4 4 0-15,3-4 0 0,-2 4 0 0,2 6 0 16,-3-6 0-16,4 5 0 0,4 5 0 0,0 0 0 0,0 0 0 0,0 0 0 16,8-9 0-16,-8 9 0 0,4-10 54 0,-4 10 8 15,8-5 2-15,4 0 0 0,1 5-52 0,-5 0-12 16,4-4 0-16,-4 4 0 0,-8 0 0 0,12-5 0 15,-3 5 0-15,-1 0 0 0,-8 0 0 0,0 0 0 16,0 0 0-16,8 5 0 16,-8-5-100-16,12 0-22 0,-12 0-5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17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7478 7031 403 0,'-40'19'36'0,"32"-9"-36"0,8-10 0 0,0 0 0 16,16 10 97-16,0-1 13 0,-7-4 2 0,-9-5 1 16,0 0-40-16,0 0-8 0,-5 10-1 0,5-10-1 0,0 0 13 0,0 0 2 15,0 0 1-15,0 0 0 0,9 9 2 16,-9-9 1-16,-4 5 0 0,4-5 0 0,0 0-10 0,0 0-3 16,0 10 0-16,0-1 0 0,0-9-9 0,0 0-3 15,0 0 0-15,0 0 0 0,0 0-15 0,0 0-3 16,0 0-1-16,0 0 0 0,0 0-7 0,0 0-2 15,0 0 0-15,0 0 0 16,0 0 3-16,0 0 0 0,0 0 0 0,0 0 0 0,0 0 24 0,0 0 4 16,0-19 2-16,0 5 0 15,-5 4-38-15,5-4-8 0,0-1-2 0,0 1 0 16,0 4 29-16,5 1 5 0,-5-6 2 0,4 1 0 0,-4-5-39 0,0-1-11 16,-4 6 0-16,-1 0 0 0,5-1 10 0,0 1-2 0,0 4-8 15,-4-4 12-15,0-1-12 0,4 6-10 16,0-6 2-16,0 15 0 0,0 0 8 0,0 0 0 0,0-9 0 0,0-6 0 15,0 15-126 1,0 0-23-16,0-9-5 0</inkml:trace>
  <inkml:trace contextRef="#ctx0" brushRef="#br0" timeOffset="249">7462 6676 2012 0,'0'0'44'0,"0"0"10"0,0 0 2 0,0 0 0 0,0 0-45 0,0 0-11 0,0 0 0 16,0-10 0-16,0 1 68 0,0 9 12 0,0 0 3 0,0-10 0 0,0-4-43 0,0 14-8 16,0 0-1-16,0 0-1 0,4-10 5 0,-4 10 1 15,0 0 0-15,0 0 0 0,0 0-36 0,0 0 0 16,0 0 0-16,0 0 0 15,0 0-192-15,0 0-41 0</inkml:trace>
  <inkml:trace contextRef="#ctx0" brushRef="#br0" timeOffset="748">7614 7401 1350 0,'0'0'60'0,"0"0"12"0,0 0-58 0,0 0-14 16,0 0 0-16,0 0 0 15,0 0 118-15,0 0 21 0,0 0 4 0,0 0 1 0,0 0-43 0,0 0-8 16,0 0-1-16,0 0-1 0,0 0-19 0,0 0-4 16,0 0-1-16,0-5 0 15,3 0-20-15,1-4-4 0,1-1-1 0,-5 0 0 16,3 1-14-16,2-6-4 0,-1 1 0 0,-4 0 0 0,4-6-12 0,-4 1-4 16,4 5 0-16,-4-5 0 0,4-1-8 0,0 6 0 15,0 0 0-15,-4-1 0 16,0-4-60-16,5 5-13 0,-1 4-3 0,-4-4-679 15,3 4-135-15</inkml:trace>
  <inkml:trace contextRef="#ctx0" brushRef="#br0" timeOffset="1216">7883 7338 964 0,'0'0'43'0,"0"0"9"0,0 0-42 0,8 15-10 15,4-1 0-15,-4-4 0 0,-8-10 104 0,0 0 20 16,0 0 3-16,0 0 1 0,0 0-36 0,0 0-6 16,0 0-2-16,0 0 0 0,0 14-10 0,0-14-2 15,0 0-1-15,0 0 0 0,9 0-11 0,-1 5-3 16,0-5 0-16,0 0 0 0,-8 0 6 0,4 0 1 16,4-5 0-16,0 5 0 15,1-9-52-15,-6 4-12 0,2 0 0 0,-5 5 0 0,4 0 54 0,-4 0 8 16,4-5 2-16,-4 0 0 0,8-4-52 0,0-6-12 15,-8 1 0-15,5-5 0 0,-2 0 0 0,-3-1 0 0,5-4 0 16,-5 0 0-16,-5-4 0 0,5-1 0 0,5 0 0 16,-5-5 0-16,-5 6 54 15,5-6 8-15,-3 10 2 0,-2-5 0 0,1 10-64 0,4 0-28 16,-4 4 3-16,0 1 0 16,4 4-11-16,-4 5-3 0,4 5 0 0,0 0 0 15,-4-9-122-15,4 4-25 0,-4 0-5 0,4 5-1 0</inkml:trace>
  <inkml:trace contextRef="#ctx0" brushRef="#br0" timeOffset="1704">7960 6618 1267 0,'0'0'56'0,"0"0"12"0,0 0-55 0,0 0-13 16,0 0 0-16,0 0 0 15,0 0 105-15,0 0 19 0,-4 0 3 0,4 0 1 16,0 0-52-16,0 0-9 0,-4 5-3 0,0-5 0 0,4 0 0 0,0 0 0 16,0 0 0-16,0 0 0 0,0 0 0 0,0 0 0 15,-4 5 0-15,4-5 0 0,0 0-51 0,0 0-13 16,0 0 0-16,0 0 0 0,0 5 54 0,-4 4 8 15,4-9 2-15,0 0 0 0,0 0-52 0,0 0-12 16,0 0 0-16,0 0 0 0,0 0 0 0,0 0 0 0,0 0 0 0,0 0 0 16,12 5 0-16,-12-5 0 0,0 0 0 0,0 0 0 15,0 0 54-15,0 0 8 0,0 0 2 0,0 0 0 16,0 0-52-16,0 0-12 0,8-10 0 0,-8 10 0 16,0 0 0-16,0 0 0 15,0 0 0-15,0 0 0 0,4-9 0 0,-4 9 0 0,-4-5 0 0,4 0 0 16,-8 0 0-16,4 5 0 0,0 0 0 0,0 5 0 15,0-5 0-15,-4 5 0 0,3-5 0 0,-3 5 0 16,4-5 0-16,1 5 0 0,3-5 0 0,0 0 0 16,0 0 0-16,0 0 0 15,3 9 0-15,-3-9 0 0,0 0 0 0,4 10 0 16,-4-10 0-16,8 9 0 0,-8-9-193 0,0 0-42 0,0 0-8 0,13 10-1 16</inkml:trace>
  <inkml:trace contextRef="#ctx0" brushRef="#br0" timeOffset="-11223">7797 5470 288 0,'0'0'12'0,"0"0"4"0,4 0-16 0,-4 0 0 0,0 0 0 0,8-4 0 16,-4 4 220-16,-4 0 42 0,5-5 8 0,-5 5 2 31,0 0-167-31,0 0-33 0,0 0-6 0,0 0-2 16,3-10 0-16,-6-4 0 0,3 4 0 0,-5 5 0 0,5-4-51 0,-4-1-13 0,1-4 0 0,-6 4 0 16,1 5 34-16,0-4 4 0,-4 4 1 0,-1 0 0 15,5-4-11-15,-4 4-3 16,0 5 0-16,-5 0 0 0,5 0-25 0,-4 5 0 0,4 4 0 0,-1 1 0 15,-3-1 0-15,4 6 0 0,0 4 0 0,3 0 0 0,1 0 56 16,-4 1 7-16,0 4 1 0,-1 0 0 0,9 0-52 16,-4 0-12-16,0 5 0 0,4-5 0 0,0 4 0 15,4-4 0-15,0 0 0 0,4 5 0 0,0-5 61 16,0-5 10 0,0 1 1-16,4-1 1 0,0 0-14 0,1 0-3 0,3-4-1 0,0 4 0 0,-4-5-44 0,4 5-11 15,5 1 0-15,-5-6 0 0,5 0 53 0,-5-4 9 16,0 0 2-16,0-1 0 0,0-9-52 0,5 5-12 15,-5-5 0-15,0-5 0 0,-4 5 0 0,4-9 0 16,1 4 0-16,-1-5 0 0,-3 1 0 0,-2-1 0 16,1 0 0-16,1-4 0 15,-1 0 0-15,-4-1 0 16,0-4 0-16,0-5 0 0,0 5 0 0,0 0 0 16,-4 4 0-16,0 1 0 0,-4-5 0 0,4 4 0 0,-4-9 0 0,-4 0 0 15,4 0 0-15,-4 0 0 0,-4-5 0 0,0 5 0 0,3 5 0 16,1 0 0-16,-4 5 0 0,4-1 0 0,-1 6 0 0,1 4 0 15,4 0 0-15,4 5 0 16,-8 0-48-16,8 0-13 0,-4 5-3 0,-1 0 0 16,5-5-102-16,0 0-21 0,0 0-4 0,0 0-1 0</inkml:trace>
  <inkml:trace contextRef="#ctx0" brushRef="#br0" timeOffset="-8664">5102 2320 1267 0,'0'0'28'0,"0"0"5"0,0 0 2 0,0 0 1 0,0 0-36 0,0 0 0 0,0 0 0 0,0 0 0 16,0 0 109-16,0 0 15 0,5-9 4 0,-1 4 0 16,-4-5-52-16,0 1-9 0,0-1-3 0,0 5 0 15,0 1-51-15,0 4-13 0,0 0 0 0,0 0 0 16,-9-5 0-16,9 5 0 0,0 0 0 0,-3 0 0 16,-6 0 0-16,1 0 0 0,0 0 0 0,0 0 0 0,0 14 0 15,0-4 0-15,-1 4 0 0,1-14 0 0,-4-5 36 0,4 10 5 16,-5 0 1-16,1 9 0 0,4 6-16 0,-4-11-3 15,0 10-1-15,0 5 0 0,3 0-22 0,-3 5 0 16,4 0 0-16,0 0 0 16,-1 0 56-16,6-5 6 0,-2 0 2 0,5 0 0 0,0 0-52 15,5-5-12-15,3 0 0 0,4-4 0 0,-4-1 54 16,0 0 8-16,5-4 2 0,3 4 0 0,-4-9-52 0,4 5-12 16,-4-5 0-16,5-1 0 0,-1 1 54 15,-3 0 8-15,3 0 2 0,0-5 0 0,-4 0-52 0,0-10-12 16,5 1 0-16,-5-6 0 0,0 1 0 0,1-1 0 15,-1 6 0-15,-3-10 0 0,-2 4 0 0,1-4 0 16,-8 0 0-16,5 0 0 0,-5-1 0 0,0 1 0 16,-5 5 0-16,-3-1 0 0,4-9 0 0,-4 0 0 15,-4 0 0-15,4 10 0 16,-1-1-48-16,2 1-13 0,-6-5-3 0,5 0 0 0,0 4 52 0,0 6 12 0,-1-1 0 16,6 5 0-1,-2 0-105-15,-3 1-19 0,8 4-3 0,0 0-1 16,0 0-51-16,0 0-10 0,0 0-3 0,0 0 0 0</inkml:trace>
  <inkml:trace contextRef="#ctx0" brushRef="#br0" timeOffset="-7610">8038 2162 403 0,'0'0'36'0,"0"0"-36"0,0 0 0 0,-8 0 0 16,0-10 153-16,4 6 24 0,4 4 5 0,-5-5 1 16,-7 0-89-16,0-9-18 0,4 9-3 0,0-5-1 15,-1 5-18-15,1-4-4 0,0 4-1 0,-4 5 0 16,4-5 63-16,3 5 116 15,5 0-80-15,0 0-77 0,-3-5-15 0,3 5-4 0,0 0 0 16,0 0 8-16,-9 0 2 0,9 0 0 0,-8 5 0 16,0 0-15-16,0 5-3 0,0-1-1 0,3 1 0 15,-2-1-17-15,-2 11-3 0,1-6-1 0,0 10 0 16,4-10-6-16,0 6-2 0,0-1 0 0,0-5 0 16,4-14 2-16,4 15 1 0,-4 4 0 0,4-5 0 15,-4 5-4-15,4 1-1 0,0 4 0 0,4 0 0 16,-4-15-2-16,9 10-1 0,-6 1 0 0,2-6 0 15,3-4 13-15,-4-6 2 0,4 1 1 0,-4-5 0 16,5 0-13-16,-1-5-4 0,0 5 0 0,1-4 0 16,-5-1 2-16,4 5 0 0,-4-10 0 0,4 5 0 0,-7-4-10 15,2-1 8-15,2-4-8 0,-5-5 8 0,0-5-8 0,-4 4 0 16,0-4 0-16,-8 10 0 0,-1-5 0 0,2-5 0 16,-6 0 0-16,1 5 0 0,4-5-9 0,-4 4 9 15,3 6 0-15,-7-10 0 0,4 5-21 0,8 4 2 16,12 11 1-16,-8-6 0 15,-12 0-12-15,4 5-2 0,8 5-1 0,0 0 0 16,-5 0-75-16,5 0-16 0,0 0-2 0,0 0-614 0,0 0-124 16</inkml:trace>
  <inkml:trace contextRef="#ctx0" brushRef="#br0" timeOffset="-6492">11398 2075 1036 0,'0'0'23'0,"0"0"5"0,0 0 0 0,0 0 1 0,0 0-29 0,0 0 0 15,8-9 0-15,-4 4 0 0,-4 5 108 0,0 0 16 0,0 0 4 16,8-10 0-16,-8 10-52 0,0 0-9 0,0-9-3 0,0 9 0 15,4-10-4-15,-4 10 0 0,0-14-1 0,0 14 0 16,0-5-27-16,-4 0-6 0,-4 5-1 0,-4-14 0 16,4 9-11-16,-4 0-2 0,-1-4-1 0,1 9 0 15,-4 9-11-15,3-9 0 0,-7 0 0 0,4 0 8 16,-1 5 19-16,1 14 3 0,3-14 1 0,-2 14 0 16,2-4-22-16,1 4-9 0,3 5 8 0,2 10-8 15,2 4 46-15,5-4 4 0,0-1 1 0,0 1 0 0,5-10-11 16,2 0-1-16,2 14-1 0,3-9 0 0,1-10-2 15,-1 0-1-15,0 1 0 0,0-11 0 0,1 1-2 16,-6-5 0-16,6-1 0 0,-1-4 0 0,0-4-9 0,-3-1-3 16,3 0 0-16,0 0 0 15,-4 0-13-15,0 1-8 0,-4-16 10 0,4 6-10 16,-4 0 0-16,5-10 0 0,-9 4 0 0,4 1 0 0,-4 0 8 16,0 0-8-16,-4-5 11 0,4 5-11 0,-9-5 0 0,5 4 0 15,1 6 0-15,3-10 0 0,-5 10 0 16,1 4 0-16,0-4 0 0,0-1 0 15,4 15-44-15,0 0-16 0,-4-9-4 0,0-6 0 16,4 10-125-16,0 5-26 0,0 0-5 0,0 0 0 0</inkml:trace>
  <inkml:trace contextRef="#ctx0" brushRef="#br0" timeOffset="-5646">11398 5605 1497 0,'0'0'32'0,"0"0"8"0,0 0 0 16,0 0 4-16,0 0-36 0,0 0-8 0,0 0 0 0,0-10 0 0,-4 1 53 0,4-6 9 15,0 1 2-15,-9 0 0 0,5-1 0 0,-4 6 0 16,0 4 0-16,-4 5 0 0,3-5-52 0,2 0-12 16,-6 5 0-16,1 5 0 15,4 5 35-15,-4-1 4 0,-1 1 1 0,5-1 0 16,-4 11-13-16,8-1-3 0,-4 10 0 0,3-5 0 0,2 0 32 16,3 0 7-16,-5 0 1 0,10 4 0 0,-2-4-52 0,2 5-12 15,3-10 0-15,0 5 0 0,5-9 54 16,-6 4 8-16,6-5 2 0,-1 1 0 0,0-10-52 0,0 4-12 15,-3-9 0-15,3 0 0 0,0 0 54 0,1-5 8 16,-1-4 2-16,-4 4 0 0,0 0-52 0,0-9-12 16,0 4 0-16,4 1 0 0,-7-6 0 0,2 1 0 15,2-1 0-15,-5-9 0 0,4 0 0 0,-8 5 0 16,4 0 0-16,-4 0 0 0,0 4 0 0,-4-4 0 16,4 5 0-16,-4-5 0 0,0-1 0 0,0 1 0 0,0 5 0 0,4 14 0 31,-5-15-100-31,5 15-22 0,0 0-5 0,0 0-649 0,0 0-131 0</inkml:trace>
  <inkml:trace contextRef="#ctx0" brushRef="#br0" timeOffset="-4569">5050 5768 1728 0,'0'0'38'0,"0"0"8"16,0 0 2-16,0 0 0 0,8-9-39 0,0 4-9 16,-4 0 0-16,4 0 0 0,-4 0 51 0,-4 5 8 0,5-4 1 0,-2-1 1 15,2-5 4-15,-1 1 1 0,-4-6 0 0,0 6 0 16,0-6-52-16,0 1-14 0,0-1 0 0,-4 1 0 16,-1 0 56-16,2 4 7 0,-6 0 1 0,1 6 0 15,0-1-52-15,-1 5-12 0,2 5 0 0,-6-1 0 16,1 6 0-16,0 9 0 0,0 0 0 0,0 1 0 15,-1 4 54-15,5 0 8 0,0-5 2 0,3 5 0 0,2 0-52 16,3 0-12-16,3 0 0 0,2 0 0 0,3 5 0 16,4-1 0-16,0-8 0 0,0 4 0 0,1-5 54 15,-1 5 8-15,0-10 2 0,1 1 0 0,-1-6-52 16,-4 1-12-16,0-5 0 0,1-5 0 0,3 0 0 0,0-5 0 16,-4 5 0-16,4-5 0 0,0 0 0 0,1-9 0 15,-1 0 0-15,4-10 0 0,-3-1 0 0,-1 1 0 16,0 0 0-16,-4-4 0 0,1 4 0 0,-2 0 0 15,2 0 0-15,-5-5 0 0,0 0 0 0,-4 5 0 16,0 10 0-16,0-6 0 0,0 6 0 0,-4 0 0 0,0-1 0 16,4 1 0-16,-4 4 0 15,-5 1 0-15,6-1 0 0,3 10 0 16,-9 0-151-16,9 0-33 0,-8 10-6 0,0-1-2 0</inkml:trace>
  <inkml:trace contextRef="#ctx0" brushRef="#br0" timeOffset="-3792">5160 9264 460 0,'0'0'41'0,"0"0"-33"16,0 0-8-16,0 0 0 0,0 0 204 0,0 0 40 0,0-14 7 0,0 4 1 16,-4 5-129-16,4 5-27 0,0 0-4 0,0 0-2 15,0-9-30-15,-8-6-5 0,3 6-2 0,-2-1 0 16,-2 0-17-16,1 6-4 0,-4 4-1 0,0 0 0 15,-1-10-12-15,-3-4-3 0,0 4 0 0,-1 5 0 16,-3 10 8-16,4 5 0 0,-5 4 1 0,1 0 0 16,-1-4 18-16,-7 9 3 0,7 5 1 0,-3 5 0 15,11 0-11-15,1 4-3 0,0 11 0 0,4-1 0 16,8-14-17-16,-4 4-4 0,-1 11-1 0,5-1 0 0,13-5 1 16,3 1 0-16,9-6 0 0,-9 1 0 0,-8-10 20 15,4 0 4-15,5-5 0 0,3-5 1 0,-4 1-17 0,5-10-4 16,-5 4-1-16,1-9 0 0,3 5 7 0,-4-10 2 15,-4-4 0-15,5-1 0 0,-5 0-13 0,1 1-3 16,-1-10 0-16,-4 4 0 0,0-9-8 0,0 5 0 16,0-5 0-16,-4 0 0 0,1 0 0 15,-5 0 0-15,-5 0 0 0,5 0 0 0,0-10 0 16,0 1 0-16,0 14 0 0,0-1 0 16,0 1-36-16,-4 5-8 0,4 4-3 0,0 10 0 0,0 0-170 15,0 0-35-15</inkml:trace>
  <inkml:trace contextRef="#ctx0" brushRef="#br0" timeOffset="-3160">8140 9274 1267 0,'0'0'56'0,"0"0"12"0,-8-10-55 16,3 0-13-16,-2 6 0 0,2-1 0 0,2 0 54 0,-9 0 8 0,-5-4 2 0,5 4 0 15,-5 0 0-15,-3 5 0 0,4-5 0 0,-9 0 0 16,5 15 0-16,-1-5 0 0,9 4 0 0,0 1 0 16,-5 4 0-16,1 1 0 15,0 4 0-15,4 5 0 0,7 5 24 0,1 0 4 16,-4-5 2-16,4 0 0 0,8 0-46 0,-4 0-10 0,4 9-2 0,-4-9 0 16,8-4-4-16,4 4 0 0,1-5-1 0,3-5 0 15,-4 1-8-15,5-1-2 0,-5 0 0 0,4 1 0 16,0-1-9-16,-3-9-1 0,-1-10-1 0,5-4 0 15,-5 4-10-15,0-5 0 0,0-9 0 0,0 5 0 16,-3 4 0-16,3-4 0 0,-4-15 0 0,0-5 0 16,1 5 0-16,-6 1 0 0,-3 4 0 0,-3-5 0 15,3 0 0-15,0 0 0 0,0 0 0 0,-5 5 0 0,1-5 0 16,4 1 0-16,-3 8 0 0,3 6 0 16,0 0-93-16,0 14-21 0,0 0-4 0,-9-10-664 15,9 10-133-15</inkml:trace>
  <inkml:trace contextRef="#ctx0" brushRef="#br0" timeOffset="-2441">11553 9110 806 0,'0'0'36'0,"0"0"7"0,0 0-35 0,0 0-8 16,0 0 0-16,0 0 0 0,0 0 207 0,0 0 39 16,0 0 8-16,0 0 2 0,0 0-154 0,0 0-30 0,-5-4-7 15,-2 4-1-15,-1-5-51 0,-4 0-13 0,-1 5 0 0,1 0 0 16,-4 0 50-16,-5 5 7 0,1 0 2 0,-1 4 0 15,5 6-8-15,-1-1-2 0,5 5 0 0,-4 0 0 16,8 1-23-16,-4 4-5 0,4 0-1 0,3 0 0 16,-3 0 25-16,8 4 5 15,0 1 1-15,4 5 0 0,0-10-31 0,1-5-5 16,3 0-2-16,4 5 0 0,-4 0 37 0,4-9 7 0,-3-1 2 16,7-4 0-16,0-15-29 0,0 0-6 0,1 0 0 15,-1-4-1-15,0-1-11 0,1 1-1 0,-1-6-1 0,0 1 0 16,1-1-30-16,-1-4-7 15,-8-5-1-15,4-5 0 0,-4 5 48 0,-4-5 8 0,1 1 3 0,-5-1 0 16,0-5-31-16,-5 5 0 0,1 1 0 0,-4 4 0 16,-4 0 0-16,4 4 0 0,-1 1 0 0,-3 0 0 15,-3 0-28-15,2 4-4 0,1 1-2 0,-4 9 0 16,3 0-225-16,-3 1-45 0</inkml:trace>
  <inkml:trace contextRef="#ctx0" brushRef="#br0" timeOffset="54958">12872 3857 1728 0,'0'-5'38'0,"0"5"8"0,0 0 2 0,0 0 0 0,0-14-39 0,0 4-9 0,0 1 0 0,0-6 0 15,0 1 104-15,0-5 20 16,-5 9 3-16,1-19 1 0,4 0-52 0,-3 1-9 15,-2 4-3-15,1-10 0 0,0 0-51 0,0 1-13 0,-4 4 0 0,4-5 0 0,-4-4 0 0,4 9 0 16,-1 0 0-16,1 5 0 0,0-5 0 0,0 10 0 31,0 0 0-31,0 9 0 0,0 6 0 0,0-6 0 16,4 5 0-16,0-4 0 0,0-1 0 0,0 10 0 16,0-14 0-16,0 9 0 0,0 5-100 0,0 0-22 0,0 0-5 0,0 0-1 0</inkml:trace>
  <inkml:trace contextRef="#ctx0" brushRef="#br0" timeOffset="51749">10822 3732 691 0,'0'0'61'0,"0"0"-49"15,-4 10-12-15,0-1 0 0,4 1 132 0,-4-5 24 16,4 4 5-16,0-9 1 0,-4 10-55 0,4-10-11 16,0 10-3-16,0 4 0 0,-4-4 10 0,4-10 1 15,0 0 1-15,0 9 0 0,4 6-37 0,0-6-7 16,-4-9-1-16,0 0-1 0,0 0 1 0,0 0 0 15,0 0 0-15,0 0 0 0,0 0-17 0,0 0-3 16,-4-5-1-16,4 5 0 16,0 0-11-16,0 0-3 0,-9-4 0 0,9 4 0 15,13-5-1-15,-13 5 0 0,-4-10 0 0,0-4 0 16,-1-1 4-16,2 1 0 0,3 0 0 0,3 4 0 0,2-9-8 0,-5 4-2 16,8 1 0-16,-8 0 0 0,0-6-10 0,4 1-8 15,-4 5 9-15,0-5-9 0,-4-1 0 0,4 1-10 16,0 0 0-16,0 0 0 0,-4-1 10 0,0 1 0 15,4 5 0-15,-5-1-856 0,5 1-168 16</inkml:trace>
  <inkml:trace contextRef="#ctx0" brushRef="#br0" timeOffset="52015">10675 3190 288 0,'0'0'25'0,"0"0"-25"15,0 0 0-15,0 0 0 0,0 0 302 0,4-15 55 16,-4 10 11-16,0 5 3 0,0 0-196 0,0 0-39 0,0 0-8 0,0-9-2 16,-4-6-25-16,0 6-5 0,4-1 0 0,-4 1-1 15,4-1-76-15,0 10-19 0,0 0 0 0,0 0 0 0,0 0 19 0,0 0 0 16,-4-10 0-16,4 6 0 0,0 4-19 0,0 0 0 15,0 0 8-15,0 0-8 16,0 0-133-16,0 0-31 0,0 0-5 0</inkml:trace>
  <inkml:trace contextRef="#ctx0" brushRef="#br0" timeOffset="52361">10936 3434 1623 0,'0'0'36'0,"0"0"7"0,0 0 1 0,0 0 2 0,9 5-37 0,-9-5-9 0,0 0 0 0,12 0 0 0,4 0 98 16,-4 0 18-16,-12 0 3 0,0 0 1 15,0 0-32-15,13 10-5 0,3-5-2 0,8-1 0 0,13 1-27 0,-16-5-6 16,-21 0 0-16,0 0-1 0,12 5-28 0,5-5-6 16,-2 0-1-16,2 0 0 15,-1 0 11-15,-3 0 1 0,-1 0 1 0,-4 0 0 16,0 5-122-16,0-5-25 0,0 0-5 0,1 5-581 15,-1-5-116-15</inkml:trace>
  <inkml:trace contextRef="#ctx0" brushRef="#br0" timeOffset="52652">11157 3708 288 0,'-17'-5'12'0,"17"5"4"0,0 0-16 0,0 0 0 0,0 0 0 0,5-4 0 16,-10-11 361-16,5 6 70 0,0-6 13 15,5 6 4-15,-5-1-270 0,4 0-54 0,-4-4-10 0,0 0-2 16,0-1-64-16,0 1-12 0,0-5-2 0,0-1-1 16,0 1-33-16,0 0 0 0,0 4 0 0,0 1 0 15,0-5 26-15,0 4-2 0,0-9 0 0,0 5 0 16,0 5-37-16,0-5-8 0,0 4-2 0,0 1 0 15,0 4-205-15,0 1-40 16,-4-11-9-16,4 20-2 0</inkml:trace>
  <inkml:trace contextRef="#ctx0" brushRef="#br0" timeOffset="52937">11402 3804 864 0,'0'0'76'0,"0"0"-60"16,0 0-16-16,0 0 0 0,0 0 201 0,0 0 38 16,0-9 7-16,-4-1 2 0,4-4-99 0,0 4-19 15,0-4-4-15,0-1-1 0,-4-4-61 0,0-5-13 16,-1-5-3-16,1-4 0 0,1-1-29 0,-2 0-7 0,1 1 0 0,0-1-1 15,-4 0-11-15,8 6 0 0,-4-11 0 16,0 6 0-16,4-1 0 0,0 5 0 0,-5-4 0 0,5 4 0 31,5-5-12-31,-5 15-2 0,0 9 0 0,4-4 0 16,-4 9-137-16,4-4-27 0,-4-6-6 0,4 10 0 0</inkml:trace>
  <inkml:trace contextRef="#ctx0" brushRef="#br0" timeOffset="53420">11618 4164 1267 0,'0'0'56'0,"0"0"12"16,0 0-55-16,0 0-13 0,0 0 0 0,0 0 0 0,0 0 105 0,0 0 19 0,0 0 3 0,0 0 1 16,0-4-21-16,5-11-4 0,-2 6-1 0,1-1 0 15,1 5-10-15,-2 0-1 16,2-19-1-16,-1 10 0 0,0-10-43 0,0 10-9 0,0-6-2 0,0 6 0 0,0-1-16 0,1-4-4 15,-2-10-1-15,1 5 0 0,1 5-2 0,-5 0 0 16,4 5 0-16,-4 4 0 31,0 10-113-31,0-10-22 0,0 10-5 0,4-9-922 0</inkml:trace>
  <inkml:trace contextRef="#ctx0" brushRef="#br0" timeOffset="53877">11937 4006 1267 0,'0'0'56'0,"0"0"12"0,7 14-55 0,-2 1-13 0,-5-15 0 0,0 0 0 16,0 0 105-16,8 14 19 0,-8-14 3 0,8 10 1 15,-8-10-52-15,4 9-9 0,5 1-3 0,-9-10 0 16,0 0 0-16,0 0 0 0,7 0 0 0,2-5 0 16,-9 5-37-16,8-9-8 0,-4-1-2 0,0 0 0 15,5 1 19-15,-6-6 4 0,2 6 1 0,-1-6 0 0,-1 1-6 16,-3-5-2-16,5-1 0 0,-5-4 0 0,4 5-11 0,-4-5-2 16,0 0-1-16,4 0 0 0,-8 0-19 0,4-9 0 31,0-1 0-31,-4 5 0 0,4 0 0 0,0 5 0 0,0 5 0 0,0 5 0 0,0 4 0 0,0 1-11 15,0 9 0-15,0-15-749 16,-5 1-151-16</inkml:trace>
  <inkml:trace contextRef="#ctx0" brushRef="#br0" timeOffset="54113">11981 3257 1386 0,'0'0'61'0,"4"-5"13"0,-4-5-59 0,0 6-15 0,5-6 0 0,-5 10 0 15,0 0 128-15,0-10 22 0,0-4 5 0,-5 0 1 16,5-1-62-16,0 10-12 0,0-4-2 0,0 9-1 16,0 0-79-16,0 0 0 0,0-15-13 0,0 11 1 15,0 4 12-15,0 0 0 0,0 0 0 0,0 0-652 16,0 0-127-16</inkml:trace>
  <inkml:trace contextRef="#ctx0" brushRef="#br0" timeOffset="54422">12218 3497 1728 0,'0'0'76'0,"0"0"16"0,13 0-73 0,-13 0-19 16,0 0 0-16,7 0 0 0,2 5 106 0,-1-5 18 16,-4-5 3-16,4 5 1 0,4-5-52 0,-3 10-11 15,-1 0-1-15,4-5-1 16,-4-5-23-16,9 0-5 0,-5 0-1 0,4 5 0 0,0-5-16 0,1 5-3 0,-5 0-1 15,0 0 0-15,0 0-14 0,1 0 0 0,-5 0 0 0,5 0 0 16,-6 0-35 0,6 5-9-16,-5-5-3 0,-4 5 0 15,4 5-167-15,0-6-34 0,-8-4-6 0,13 10-2 16</inkml:trace>
  <inkml:trace contextRef="#ctx0" brushRef="#br0" timeOffset="54671">12410 3761 1958 0,'0'0'43'0,"0"0"9"0,0 0 1 0,0-14 3 0,0-1-45 0,0 1-11 16,-4-5 0-16,4-1 0 0,0 1 53 0,0 5 9 31,-4-1 2-31,0-9 0 0,0 0 0 0,0-9 0 0,0 4 0 0,0 0 0 0,4 0-52 0,-5 0-12 16,2 5 0-16,-2-4 0 0,5 4 0 0,0 0 0 15,-4 0 0-15,4 9 0 0,0 6 0 0,4-1 0 16,-4-4 0-16,-4 4 0 31,4 10-202-31,0 0-43 0,0 0-9 0,21 5-2 0</inkml:trace>
  <inkml:trace contextRef="#ctx0" brushRef="#br0" timeOffset="70121">7021 12842 723 0,'8'0'16'0,"-8"0"3"0,0 0 1 0,0 0 0 0,0 0-20 0,0 0 0 16,5 9 0-16,-1-9 0 0,0 0 31 0,0 5 1 16,-4-5 1-16,0 0 0 0,0 0 3 0,0 0 0 15,0 0 0-15,0 0 0 0,0 0-15 0,0 0-2 0,0 0-1 16,0 0 0-16,0 0 37 0,0 0 7 16,0 0 2-16,0 0 0 0,-4-10-26 0,4 10-5 0,0 0-1 0,0 0 0 15,0 0 1-15,0 0 0 16,0 0 0-16,0 0 0 0,0 0-2 0,0 0-1 0,0 0 0 0,0 0 0 15,0 0-5-15,0 0-1 0,0 0 0 0,0 0 0 16,0 0-12-16,0 0-2 0,0 0-1 0,8 0 0 31,4 0 23-31,-4 0 5 0,4 0 1 0,-12 0 0 0,0 0-8 0,9 5-2 16,3-5 0-16,-4 5 0 0,0 0-2 0,1-5-1 0,-1-5 0 16,0 5 0-16,0-5 9 0,0 5 2 0,4 0 0 0,0 0 0 15,1 5-24-15,3 0-12 0,-4-5 12 0,5-5-12 16,-5 5 24-16,5 0-3 0,-5 5 0 0,4-5 0 15,-4 5-6-15,0-5-2 0,1-5 0 0,3 5 0 16,-4 0 1-16,0 0 0 0,1 0 0 0,-1 5 0 16,0 4-3-16,0-4-1 0,1-10 0 0,-5 5 0 0,4 0 1 15,-4 0 0-15,4 5 0 0,1-5 0 0,-5 0-2 0,0 0 0 16,4 5 0-16,-4-5 0 0,1 5-1 0,-1 4 0 16,4-4 0-16,0 0 0 0,-3-5 1 0,-1 0 0 15,0-10 0-15,0 10 0 0,5-5 15 0,-6 5 4 16,1 0 0-16,5 0 0 0,-5 5-28 0,0-5-17 15,4 0 2-15,-7 5 1 0,7-5 14 0,-4 5 0 16,4-5 0-16,-3 9 0 0,3-4 12 0,0 0-12 16,-4-5 12-16,9 5-12 0,-5-5 9 15,4 5-9-15,-3-10 0 0,-6 5 9 0,10 0-9 16,-5 5 8-16,4-1-8 0,-7-4 8 0,-5-4-8 0,4-1 0 16,4 5 0-16,-4 5 0 0,1-5 0 0,3 4 0 15,-4 1 0-15,4 0 0 0,0 0 0 0,0-5 0 16,0 5 0-16,1-10 0 0,-1-5 0 0,-3 5 0 15,3 1 0-15,-4-1 0 0,0-5 0 0,0 10 0 16,5-5 0-16,-6 5 0 0,2-4 0 0,3-1 0 0,-4 0 0 16,0 0 0-16,4 5 0 0,-3 5 0 0,3 0 0 15,-4-5 0-15,4-10 0 0,-4 10 0 0,1 0 0 16,-1-5 0-16,0 1 0 0,0 4 0 16,0 0 0-16,1 0 0 0,-1-5 0 0,-1 5 0 0,2 0 0 0,-1 0 0 15,0 0 0-15,-4 0 0 0,8-5 0 0,-3 10 0 16,-1-5 0-16,0 9 0 0,1-4 0 0,-2 0 0 0,1-10 0 0,1-4 0 15,3 4 0-15,-4 5 0 0,0-5 0 16,1 5 0-16,3 5 0 0,-4-5 0 0,-4-5 0 16,4 5 0-16,1 5 0 15,3-5 0-15,-4-5 0 0,0 5 0 0,0 5 0 0,0-5 0 16,0 5 0-16,-4-1 0 0,1-8 0 0,-5 4 0 16,0 0 0-16,8 0 0 0,-4 4 0 0,-4-4 0 0,8-4 0 0,-8 4 0 15,4-5 0-15,-4 5 0 0,0 0 0 0,0 0 0 16,0 0 0-16,0 0 0 0,0 0 0 0,0 0 0 15,-4-10 0-15,-8 5 0 0,-1 1 0 0,1-1 0 16,0 0 0-16,-5 0 0 16,5-4 0-16,-4-6 0 0,0 1 0 0,-1 4 0 15,5-4 0-15,-4 9 0 0,3 0 0 0,1 0 0 0,0 1 0 0,0-1 0 16,4-5 0-16,0 1 0 0,-1-1 0 0,1 5 0 16,4-4 0-16,4 9 0 0,-4-5 0 0,4 5 0 15,0 0 0-15,0 0 0 0,-4-10 0 0,4 10 0 16,0 0 0-16,0 0 0 0,0 0 0 0,0 0 0 15,0 0 0-15,0 0 0 0,0 0 0 0,8-10 0 0,0 6 0 0,-8 4 0 16,9-10 0-16,-9 10 0 0,12 10 0 0,0-6 0 16,0-4 0-16,0 0 0 15,1 5 0-15,3 0 0 0,-4 0 0 0,1 9 0 16,-1 6 0-16,0-11 0 0,-4 1 47 0,4-1 13 0,-3 6 4 16,-1-1 0-16,0-4-52 0,-4 4-12 0,4-4 0 15,-4 9 0-15,-4-5 0 0,5 6 0 0,-2-6 0 0,-3 5 0 16,0 0 0-16,-3 5 0 0,3 0 0 0,-5-9 0 15,1-1 0-15,0 1 0 0,-4-6 0 0,4 1 0 16,0 4 0-16,-4-4 0 0,4 4 0 0,-4-4 0 16,3-1 0-16,-3 1 0 0,4 0 0 0,-4-1 0 0,8-9 0 15,-4 10 0-15,4-10 0 0,0 0 0 0,-8 9 0 0,8-9 0 16,0 0 0-16,-4 10 0 16,4-10 0-16,0 0 0 0,0 0 0 0,0 0 0 0,0 0 0 0,0 0 0 15,0 0 0-15,0 0 0 16,0 0-48-16,0 0-13 0,0 0-3 0,0 0 0 15,0 0-102-15,0 0-21 0,0 0-4 0,0 0-794 0</inkml:trace>
  <inkml:trace contextRef="#ctx0" brushRef="#br0" timeOffset="72529">9417 12188 806 0,'0'0'17'0,"0"0"4"0,0 0 1 0,0 0 2 0,0 0-24 0,0 0 0 0,0 0 0 0,0 0 0 16,0 0 56-16,0 0 6 0,0 0 2 0,0 0 0 15,0-9-52-15,0 9-12 0,0 0 0 0,0 0 0 16,5-10 54-16,-5 10 8 0,0-9 2 0,0 9 0 15,0 0-52-15,0 0-12 0,-5-10 0 16,5 10 0-16,0 0 24 0,0 0 3 0,0 0 0 0,0 0 0 0,0 0 9 0,0 0 1 31,0 0 1-31,0 0 0 0,0 0 10 0,0 0 1 16,0-10 1-16,0 10 0 0,0 0 22 0,0 0 4 0,0 0 0 0,0 0 1 0,0 10-61 0,0-10-16 16,0 0 0-16,0 0 0 0,-3 0 54 0,3 10 8 15,3 4 2-15,-6-4 0 0,-1-6-44 0,4 6-9 16,0 4-2-16,0-4 0 0,4 5-9 0,-4-1-12 15,-4 5 2-15,4 0 1 0,0 5 58 0,4 0 12 16,-4 0 3-16,3 5 0 0,-3 5-52 0,0-5-12 16,5 9 0-16,-5-4 0 0,0 4 54 0,0-4 8 15,4 4 2-15,-4 0 0 0,0 1-52 0,0-1-12 16,4-4 0-16,-8 4 0 0,4-4 0 16,0 0 0-16,0-1 0 0,0-4 0 0,0-5 0 0,0 0 0 0,0 0 0 15,0-5 0-15,0 0 0 0,0-4 0 0,0-1 0 0,0 5 0 16,0-9 0-16,0 4 0 0,0 1 0 15,0-6 0-15,0 6 0 0,0-1 0 0,0 1 0 0,0-6 0 16,0-9 0-16,0 0 0 0,0 10 0 0,0-10 0 16,0 0 0-16,0 0 0 15,0 0 0-15,0 0 0 0,0 0 0 0,0 0 0 16,0 0 0-16,0 0 0 0,0 0 0 0,0 0 0 0,0 0 0 0,0 0 0 31,0 0-25-31,0 0-8 0,8-10-2 0,-8 10 0 0,0 0 26 0,4-9 9 0,0-11 0 0,0 6-9 16,1 0 9-16,3-1 0 0,-4 1 0 0,0-1-8 15,0 6-13-15,0-6-3 0,0 1 0 0,0 0 0 16,0-1 39-16,0 1 7 16,0 4 2-16,5 1 0 0,-6-1-24 0,-3 10 8 0,0 0-8 0,0 0 0 0,0 0 0 15,9-10 0-15,-5 6 0 0,-4 4 8 0,0 0-8 0,8-10 0 16,-8 10 8-16,0 0-8 0,0 0 0 0,8 0 8 16,-8 0-8-16,8 0 0 0,1 10 0 15,-1-6 9-15,-8-4-9 0,8 0 0 0,0 15 9 0,-4-6-9 16,0 1 0-16,5 0 9 0,-9-10-9 0,8 14 8 15,-4 0-8-15,4 1 8 0,0-1-8 0,4 1 12 16,-3-1-12-16,-2 0 12 0,1 1 3 0,1 4 1 16,-1 0 0-16,0 1 0 15,5-1-16-15,-1 0 0 0,-4 0-9 0,4-4 9 16,-4-1 0-16,-4-4 0 0,1-1 13 0,2 1-4 0,-2-5-9 0,3 4 10 16,0 1-10-16,-8-10 10 0,0 0-10 0,0 0-11 15,0 0 3-15,0 0 0 0,12 0 8 0,-12 0 0 16,0 0 0-16,8 0 0 0,0 0 0 0,1 0 0 15,-9 0 0-15,0 0 0 0,8-5 0 0,-8 5 0 16,0 0 0-16,8-5 0 16,-8 5-161-16,12-5-31 0,-8-4-5 0,4-1-2 0</inkml:trace>
  <inkml:trace contextRef="#ctx0" brushRef="#br0" timeOffset="81569">8307 6839 633 0,'0'0'56'0,"0"0"-44"0,0 0-12 15,0 0 0-15,0 0 40 0,0 0 7 0,0 0 1 0,0 0 0 16,0 0 12-16,0 0 4 0,0 0 0 0,0 0 0 15,0 0-52-15,0 0-12 0,0 0 0 0,0 0 0 16,-8 5 0-16,8-5 0 0,0 0 0 0,0 0 0 16,-4 0 54-16,4 0 8 0,0 0 2 0,-4 9 0 15,-4 6 0-15,8-6 0 16,0-9 0-16,0 0 0 0,0 0 51 0,0 0 10 0,0 0 3 0,-4-4 0 16,4 4-103-16,0 0-25 0,0 0 0 0,0 0 0 0,0 0 56 0,0 0 5 15,0 0 2-15,0 0 0 0,0 0-50 16,0 0-13-16,0 0 0 0,0 0 0 31,0 0 56-31,0 0 7 0,0 0 1 0,0 0 0 0,0 0-52 0,0 0-12 16,0 0 0-16,0 0 0 0,0 0 0 0,0 0 0 15,8-5 0-15,0 0 0 0,-4 0 21 0,4 0 2 16,1 1 0-16,-1 4 0 0,0 0 14 0,0 0 3 0,4 0 1 0,5 0 0 0,-5-5-33 0,0 5-8 16,1-5 0-16,2 10 0 0,-2 0 0 0,-1-5 0 15,0 0 0-15,-3 0 0 16,-1 0 0-16,4 0 0 0,4 0 0 15,-8 0 0-15,1-5 0 0,-1 0 0 0,0 5 0 0,-8 0 0 0,0 0 0 0,12 0 0 0,-3 0 0 16,-9 0 0-16,0 0 0 0,0 0 0 0,0 0 0 0,3 10 0 47,-3-10-101-47,0 0-23 0,0 0-4 0,0 0 0 16,0 0-51-16,0 0-9 0,0 9-3 0,0-4-341 0,0-5-69 0</inkml:trace>
  <inkml:trace contextRef="#ctx0" brushRef="#br0" timeOffset="81848">8304 6988 633 0,'0'14'56'0,"0"-14"-44"0,0 0-12 0,0 0 0 16,0 0 143-16,0 0 26 0,0 0 6 0,0 0 1 15,0 0-39-15,0 0-7 0,7-4-2 0,-7 4 0 16,8 0 0-16,5-5 0 0,-5 5 0 0,0-5 0 15,4 5-51-15,-3 0-10 0,-1 5-3 0,8 4 0 0,-3 1-51 16,-1-5-13-16,-4-10 0 0,8 0 0 0,0 0 40 0,-3 10 6 16,3 5 1-16,-4-5 0 0,-3-5-24 0,-1 0-5 15,4-5-1-15,-4 5 0 0,-8 0-17 0,8 0-17 16,0-5 3-16,-8 5 1 0,0 0 21 0,5 10 4 16,2-1 0-16,-7-9 1 15,0 0-266-15,0 0-54 0,0 0-10 0,21-5-540 0</inkml:trace>
  <inkml:trace contextRef="#ctx0" brushRef="#br0" timeOffset="82903">8814 6719 460 0,'0'0'41'0,"0"0"-33"16,0 0-8-16,0 0 0 0,0 0 105 0,0 0 19 16,3-5 4-16,-3 5 1 0,0 0-78 0,0 0-16 15,0 0-3-15,0 0-1 0,0 0 37 0,0 0 7 0,0 0 1 0,0 0 1 16,0 0-29-16,0 0-5 0,0 0-2 0,0 0 0 15,5 15-25-15,-5-15-4 16,0-10-2-16,4 5 0 0,-4 5 43 0,0 0 9 0,0 0 2 16,0 0 0-1,0 0-1-15,0 0 0 0,0 0 0 0,0 0 0 16,0 0-18-16,0 0-3 0,8 0-1 0,-8 0 0 0,4 10-6 0,4-5-2 0,0 4 0 0,-8-9 0 16,0 10-6-16,4 4-2 0,1 1 0 0,3-1 0 15,-8-14-7-15,4 5-2 0,0 4 0 0,0 1 0 16,4 0 0-16,-4-1-1 0,0 6 0 0,4-6 0 15,-3 6-3-15,2-1 0 0,-2 0 0 0,3 1 0 16,-4 4-12-16,0-4-18 0,0 4 4 0,0 5 1 16,1 5 29-16,-2-5 7 0,1-15 1 0,1 6 0 0,-1 9-24 15,0-10 9-15,-4-14-9 0,0 0 0 0,0 0 8 0,8 10-8 16,-4-6 0-16,0 1 0 0,0 5 0 0,4-5 0 16,-8-5 0-1,0 0 0-15,5 4 0 0,-2 11 0 0,2 9 0 0,-5 0 0 0,4-10 0 0,-4-14 0 16,0 0 0-16,0 0 0 0,0 0 0 0,3 10 0 15,-3-10 0-15,0 0 0 0,0 0 0 0,0 0 0 16,0 0 0-16,0 0 0 0,0 0 0 0,0 0 0 31,0 0 0-31,0 0-9 0,0 0 9 0,0 0 0 0,5-5 0 0,-5 5 0 16,0 0 0-16,0 0-8 0,8-10 8 0,-8 10 0 0,0 0 0 0,0 0-8 0,4-9 8 16,4-1 0-16,-4 1 0 0,1-1 0 0,-2-9 0 15,1 4 0-15,5 6 0 0,-5-1 0 0,0-4 0 0,4-1 11 16,-4 1 2-16,4 0 1 0,-3 4 0 0,2 0 0 15,-2 1-1-15,-1-6 0 0,4-4 0 16,0 0 0-16,1 5-1 0,-2-1 0 0,1 1 0 0,5-1 0 31,-5-9-12-31,0 5 0 0,1 0 0 0,3 0 0 0,-9 4 11 0,6 1-11 0,-5-1 12 0,4 6-12 16,0-1 12-16,-3 1-4 0,2-6 0 0,-2 6-8 31,3-6 0-31,-4 10 0 0,-4 5 0 0,0 0 0 0,4-4-8 0,0-6-3 16,0 5 0-16,0-4 0 0,-4 9 11 0,0 0 0 15,0 0 0-15,0 0 0 0,0 0-16 0,0 0 0 16,0 0-1-16,0 0 0 16,0 0-167-16,0 0-32 0,0 0-8 0,0 0 0 0</inkml:trace>
  <inkml:trace contextRef="#ctx0" brushRef="#br0" timeOffset="83757">8851 6503 230 0,'0'0'20'0,"0"0"-20"16,0-5 0-16,0-4 0 0,0 9 88 0,0 0 12 15,0 0 4-15,0 0 0 0,0-10-28 0,0 10-4 16,0 0-2-16,0 0 0 0,0 19-16 0,-5-4-3 31,5-15-1-31,0 0 0 0,0 0 19 0,0 0 4 16,0-20 1-16,0 11 0 0,0 9-15 0,-4-10-3 16,4 10-1-16,0 0 0 0,0 0-7 0,0 0-2 15,0 0 0-15,0 0 0 0,0 0-23 0,0 0-5 16,9-5-1-16,-9 5 0 0,7 10 35 0,2-5 8 15,3-10 0-15,-8 5 1 16,4 0-21-16,0 0-5 0,0 0-1 0,4 5 0 0,-7 0-2 0,7-1-1 16,0-4 0-16,5 0 0 0,-1 0-7 0,0 5 0 0,5 0-1 15,-5 0 0-15,-4-5-7 0,4 0-2 16,1 0 0-16,0 5 0 0,-5-5 1 0,0 4 0 0,0-4 0 0,4 0 0 0,-7 5-2 0,3-5 0 16,0 5 0-16,-12-5 0 0,0 0-13 0,0 0 0 15,0 0 0-15,8 0 0 0,1 0 0 0,3 0 0 0,-12 0 0 16,8 0 0-16,-8 0 0 0,8-5 0 0,4 5 0 0,-12 0 0 15,0 0 0-15,0 0 0 0,0 0 0 0,9-5 0 16,-6-4 0-16,6 4 0 0,-9 5 8 0,0 0-8 16,0 0 0-16,0 0 8 0,4-10-8 0,0 1 0 15,-4 9 0-15,0 0 8 0,0 0-8 0,0 0 0 16,0 0 0-16,0 0 0 0,0 0 0 0,0 0 0 31,0 0 0-31,0 0 0 0,0 0-10 0,0 0 10 16,0 0 0-16,0 0 0 0,-4 0 0 0,-5-5 0 0,5 5 0 0,-4-10 0 0,0 6 0 0,0-6 0 0,4 0 0 15,0 1 0-15,-4-6 0 0,-1 1 0 0,1 4 0 32,0-4 0-32,4 4 0 0,-4 1 0 0,4-6 0 0,-5 6 0 15,6-1 0-15,-6 0 0 0,6 1 0 0,3 9 0 16,-5-15 0-16,5 15 0 0,-4-9 0 0,0-1 0 16,4-4 0-16,-4-1 0 0,4 6 0 0,-4-1 0 15,4 10 0-15,0 0 0 0,0 0 0 0,0 0 0 16,0 0 0-16,0 0 0 15,0 0 0-15,0 0 0 0,0 0 0 0,0 0 0 16,0 0-56-16,0 0-7 0,0 0-1 0,0 0-614 0,8 0-123 16</inkml:trace>
  <inkml:trace contextRef="#ctx0" brushRef="#br0" timeOffset="86788">10741 3977 1267 0,'0'0'56'0,"-9"5"12"0,-3 4-55 0,0 1-13 0,-1 0 0 0,1-6 0 15,4-4 54-15,0 5 8 0,0 0 2 0,0 0 0 16,8-5 60-16,0 0 12 0,-12-5 2 0,0 5 1 0,3-10-67 0,1 6-14 15,0-1-2-15,-1 0-1 0,-7-5-21 0,4 6-4 16,-1-11-1-16,1 1 0 16,-4-1-48-16,4-4-9 0,0 5-3 0,-1-1 0 0,-3 6 53 0,0-1 10 15,-1-9 3-15,1 5 0 16,0 4-56-16,4-4-11 0,-1-1-3 0,1 6 0 0,4-6 35 0,0 1 0 0,3-1 0 0,2-4 0 0,3 0 44 0,3-5 16 16,-3 5 4-16,5 0 0 0,-1-10-52 31,4 5-12-31,4 0 0 0,-4-5 0 0,5-5 54 0,7-4 8 15,-3 4 2-15,3 5 0 0,0 1-52 0,1-1-12 16,-5-5 0-16,-4 10 0 0,4-5 0 0,1 1 0 16,-1-1 0-16,-3 10 0 0,-6-1 0 0,6 1 0 15,-1 5 0-15,-3-1-784 16,3 11-156-16</inkml:trace>
  <inkml:trace contextRef="#ctx0" brushRef="#br0" timeOffset="85473">13423 3362 806 0,'0'0'36'0,"0"0"7"0,0 0-35 0,0 0-8 0,0 0 0 0,0 0 0 0,0 0 53 0,0 0 9 16,0 0 2-16,0 0 0 0,0 0 51 0,0 0 10 16,0 0 3-16,8 0 0 0,-8 0-103 0,8 5-25 15,-8-5 0-15,12 0 0 0,-3 5 108 0,-1-5 16 0,4-5 3 0,0 5 1 16,5-5-80-16,-5 5-15 0,-4 0-3 15,8 0-1-15,1 0 22 0,-2 0 4 16,2-4 1 0,4 4 0-16,-5 4-11 0,0 1-1 0,1 5-1 0,-1-5 0 15,-4-5-35-15,0 0-8 0,1-5 0 0,-1 0 0 16,-8 0 0-16,4 5-12 0,-8 0 2 0,0 0 1 0,0 0 9 0,4 0-10 0,-4 0 10 0,0 0-10 16,0 0-32-1,0 0-6-15,0 0-2 0,0 0 0 0,0 0-165 0,0 0-33 16,0 0-6-16,-12 10-2 0</inkml:trace>
  <inkml:trace contextRef="#ctx0" brushRef="#br0" timeOffset="85692">13431 3559 1728 0,'0'0'38'0,"8"0"8"0,4 0 2 0,0 0 0 0,0 0-39 15,5 0-9-15,-5 0 0 0,5-4 0 0,-5 4 104 0,5 0 20 16,-5 4 3-16,8-4 1 0,-4-4-64 0,4-1-12 16,-3 5-2-16,0 0-1 0,-5 0-28 0,4 0-5 15,-4-5-2-15,0 5 0 0,1 0-14 0,-5 0 0 16,0 0-12-16,-8 0-701 0,0 0-141 0</inkml:trace>
  <inkml:trace contextRef="#ctx0" brushRef="#br0" timeOffset="86102">13129 3982 1267 0,'0'0'56'0,"0"0"12"0,0 0-55 0,0 0-13 16,0 0 0-16,0 0 0 0,0 0 85 0,0 0 15 15,4-5 2-15,0-5 1 0,0 1-11 0,0 4-3 16,0-5 0-16,-4 10 0 0,5-4-20 0,-2-11-4 15,1 6-1-15,1-6 0 0,-5 1-51 0,3-1-13 32,2 1 0-32,-1-5 0 0,-4-5 54 0,0-5 8 15,0 5 2-15,0-14 0 0,0 4-52 0,0 0-12 16,0 1 0-16,-4-1 0 0,-1-4 0 0,2-1 0 16,-6 6 0-16,1-6 0 0,0 6 0 0,0-11 0 15,-5 6 0-15,1 0 0 0,0 9 0 0,-8 5 0 0,-1 5 0 16,1-10 0-1,-5 5-112-15</inkml:trace>
  <inkml:trace contextRef="#ctx0" brushRef="#br0" timeOffset="87920">14162 3506 518 0,'0'0'46'0,"0"0"-37"0,0 0-9 0,0 0 0 15,0 0 168-15,0 0 32 0,0 0 7 0,0 0 1 16,0 0-64-16,0 0-13 0,0 0-3 0,0 0 0 0,0 0-51 0,0 0-10 16,0 0-3-16,0 0 0 0,0 0 0 0,0 0 0 15,3-9 0-15,2 4 0 0,3-5-51 0,0 1-13 16,-4-1 0-16,5 1 0 0,-2 4 0 0,2-5 0 0,-9 1 0 0,0-11 0 16,4 1 0-16,4 10 0 0,-4-1 0 0,4 0 0 0,-4-4 30 0,5 9 3 15,-6-4 1-15,6-1 0 31,-6-4-54-31,6 4-12 0,-5 5-1 0,0-9-1 0,4 4 57 0,-4 1 11 0,4 4 2 0,-8 5 1 0,0 0-28 0,0 0-9 32,0 0 0-32,0 0 0 0,0 0 27 0,0 0-2 15,0 0 0-15,0 0 0 0,0 0-36 0,0 14-7 16,0-14-2-16,0 15 0 0,0 4 20 0,-3-5 0 16,-2 1 0-16,1 4 0 0,-4 0 0 0,4 5 0 15,0 0 0-15,0 0 0 0,-1 0 8 0,-2 0-8 16,7 0 0-16,-5 0 9 0,5 0-9 0,0 0 0 15,0-5 0-15,0 5 0 0,5 5 0 0,-5-10 0 16,7-9 9-16,2 0-9 0,-1 4 12 0,-4 0-1 0,4-4-1 16,0 0 0-16,1-10-10 0,-1 0 0 0,0 0 0 0,0 0 0 15,-8 0 0-15,8 0 0 0,1 0 0 16,-9 0 0-16,8-10 0 0,-1 5 0 0,2-9 0 0,-1-5 0 16,0 4 0-16,1-4 0 0,-2 5 0 0,2-6 0 15,-1 6 17-15,0 0-1 0,-4-6-1 0,4-8 0 16,-4 8-15-16,4 6 0 0,1-5 0 0,-1-1 0 15,-4 11 0-15,0-6 0 0,0 1 0 0,0 0 0 16,4 4 0-16,-8 10 0 0,0 0 0 0,0 0 0 16,5-5 8-16,2 0-8 0,-7 5 0 0,0 0 9 15,0 0-9-15,0 0 10 0,0 0-10 0,0 0 10 0,5 5-2 16,3 10 0-16,-4-11 0 0,4 6 0 0,-4 4-8 16,4 1 12-16,1 4-12 0,-1 0 12 0,0 5 7 0,0-4 1 15,5 8 1-15,-1-8 0 0,0 8-1 0,-4-4 0 16,0-9 0-16,0-1 0 0,5 1-12 0,-6 4-8 15,6-5 8-15,-5-4-8 0,-4-5 0 0,-4-5 0 16,0 0 0-16,0 0 0 16,0 0-87-16,0 0-12 0,0 0-2 0,0 0-640 15,0-15-128-15</inkml:trace>
  <inkml:trace contextRef="#ctx0" brushRef="#br0" timeOffset="88428">14202 2925 1328 0,'0'0'29'0,"0"0"7"0,0 0 0 0,0 0 1 0,0 0-29 0,0 0-8 15,0 0 0-15,0 0 0 0,0 0 90 0,0 0 17 16,0 0 3-16,0 0 1 0,0 0-38 0,0 0-7 16,0 0-2-16,13 0 0 15,-5-4 0-15,4-1 0 0,0 10 0 0,8-1 0 0,-3-8 0 0,3-1 0 0,1 5 0 0,-1 0 0 16,4 0 0-16,-7 0 0 0,3 0 0 0,1 0 0 0,-4 5-20 31,-2-5-4-31,2 0 0 0,-1 4-1 0,-3-4-11 0,-6 0-3 16,6 0 0-16,-1 0 0 15,-3 0-25-15,-2 0 0 0,1 0 0 0,-3-4 0 0,3-1 0 0,-4 0 0 16,-4 5 0-16,4-5 0 0,0-4 0 0,0-1 0 16,-4 10 0-16,0 0 0 0,0-10 0 0,-4 6 0 15,0-11 0-15,0 6 0 0,0 4 0 0,-4-5 0 16,-5-4 0-16,6 9 0 0,-6-5 0 0,1 6 0 16,-1-1 0-16,5-5 0 0,-4-4 0 0,4-1 0 15,-4 1 0-15,0 0 0 0,0 4 0 0,3 0 0 16,1 6 0-16,0-6 0 0,-1 10 0 0,5-10 0 0,4 10 0 0,0 0 0 15,-8-4-13-15,8 4-8 0,0 0-2 16,0 0 0-16,0 0 37 0,0 0 7 0,0 0 2 16,0 0 0-1,0 0-70-15,0-10-13 0,0 10-4 0,0 0 0 16,0 0-153-16,0 0-31 0,0 0-7 0,0 0-1 0</inkml:trace>
  <inkml:trace contextRef="#ctx0" brushRef="#br0" timeOffset="88694">15011 3161 1386 0,'0'0'61'0,"0"0"13"0,0 0-59 0,0 0-15 16,0 0 0-16,0 0 0 0,0 0 110 0,0 0 19 16,0 0 4-16,0 0 1 0,8-15-36 0,-4 6-7 15,0-1-2-15,-4 5 0 0,4-4-72 0,-4 9-17 16,0 0 0-16,0 0 0 0,0-10 0 0,0 10 0 16,0 0 0-16,0 0-644 15,0 0-133-15</inkml:trace>
  <inkml:trace contextRef="#ctx0" brushRef="#br0" timeOffset="105581">6050 12424 1288 0,'0'0'28'0,"0"0"7"0,0 0 1 0,0 0 0 0,0 0-36 0,0 0 0 0,0 0 0 0,0 0 0 16,0 0 68-16,-4 9 8 0,0-4 0 0,4-5 1 31,-9 0-25-31,1 5-6 0,0-5-1 0,0-5 0 16,0 5 10-16,-4-5 1 0,-1 1 1 0,1-1 0 0,0-5-18 0,0 1-4 0,3-6-1 0,-3 6 0 16,4-6-8-16,0 1-2 0,-4 4 0 0,3-4 0 15,6-1-8-15,-6-4-3 0,5-5 0 0,-4 10 0 16,4-10-13-16,0 4 0 0,0-4 0 0,4-4 0 15,-4-1 0-15,4 0 0 0,0-5 0 0,0-4 0 16,0 4 20-16,0 1 0 16,4 4 1-16,-4 5 0 0,0 0-21 0,4 0 0 15,-4 0 0-15,4 5 8 0,-4 0-8 0,4 4 9 0,0 1-9 0,0 4 10 16,-4-4-30-16,0 4-5 0,4 5-2 16,0-4 0-16,-4 9-117 0,5 0-23 0,3 0-5 0</inkml:trace>
  <inkml:trace contextRef="#ctx0" brushRef="#br0" timeOffset="106270">6070 12212 806 0,'0'0'36'0,"0"0"7"0,0 0-35 0,0 0-8 15,0 0 0-15,0 0 0 0,0 0 104 0,0 0 20 16,0 0 3-16,-4 15 1 0,4-15-52 0,0 0-9 0,0 0-3 0,0 0 0 0,0 0 0 0,0 0 0 16,4 10 0-16,0-6 0 0,5 1 0 0,-6 0 0 15,2 0 0-15,-5-5 0 0,0 0-51 0,7-5-13 16,-2 0 0-16,3-4 0 0,0-1 54 0,0 0 8 15,0-4 2-15,1-1 0 0,-5 1-52 0,4-5-12 16,-4 4 0-16,4-9 0 16,-3 0 0-16,-2 0 0 0,6 0 0 0,-1 0 0 0,-4-4 0 0,0-1 0 15,0 5 0-15,0 0 0 0,0 5 0 0,-4-1 0 16,4 1 0-16,1 5 0 0,-5-5 0 0,0 4 0 16,0 1 0-16,0-5 0 0,0 14 0 0,-5-5 0 15,-3 1 0-15,0 4 0 0,8 5 0 0,-8 0 0 0,0 0 0 16,-1 5 0-16,1 4 0 0,0 1 0 15,4 4 0-15,-4 5 0 0,-1 1-48 32,2 4-13-32,2-5-3 0,5 10 0 0,0 4 52 0,0-4 12 0,5-5 0 0,-2 0 0 15,1 10 0-15,1-6 0 0,7 1 0 0,-4-10 0 16,1-4 48-16,-1-6 13 0,-1 6 3 0,2-1 0 0,3 1-52 0,-4-6-12 0,0 1 0 0,4-1 0 16,1-4 54-16,-5 0 8 0,0 5 2 0,1-5 0 31,-1-1-52-31,-1 1-12 0,2 5 0 0,3-5 0 0,-4-1 0 0,0-4 0 0,1 0 0 0,-9 0 0 15,0 0-202-15,8 0-43 0,8-4-9 16,-16 4-2-16</inkml:trace>
  <inkml:trace contextRef="#ctx0" brushRef="#br0" timeOffset="106552">6458 12400 1497 0,'0'0'32'0,"0"0"8"0,0 0 0 0,0 0 4 0,0 0-36 0,4-5-8 0,0-5 0 0,0 1 0 16,0-1 104-16,-4 1 20 0,5-1 3 0,3-4 1 16,-4-1-52-16,-1-4-9 0,2-5-3 0,-1 0 0 0,-4-5-51 0,0-9-13 15,0-1 0-15,0-4 0 0,0 5 0 0,-4-10 0 16,-4 0 0-16,4 0 0 0,-4-5 0 0,3 5 0 15,-3 0 0-15,0 9 0 0,4 6 0 0,-4-1 0 16,4 0 0 0,-5 1 0-16,5-1 0 0,1 1 0 0,-2 9 0 0,1 4 0 15,-4 11-100-15,4-6-22 0,0 1-5 0,0 4-717 0</inkml:trace>
  <inkml:trace contextRef="#ctx0" brushRef="#br0" timeOffset="107461">10026 12169 1180 0,'0'0'52'0,"0"0"12"0,-4 10-52 0,4-1-12 0,0 1 0 0,0-10 0 15,0 0 96-15,0 0 17 0,-4 0 3 0,4 0 1 16,-8 10-65-16,3-15-14 16,2-5-2-16,-6 1-1 0,5-6-35 0,0 10 0 0,0-4 0 0,0 4 0 15,0-5 57-15,0-9 5 0,-4-10 1 0,4-4 0 31,-1-1-27-31,2 5-4 0,3 5-2 0,-5-9 0 0,1-6-6 16,4 1 0-16,-3 4-1 0,3 1 0 0,0 4-7 16,0 0-2-16,3 5 0 0,-3 0 0 0,0 0-14 15,4 0 0-15,1 0 0 0,-5 10 0 0,0-6 8 0,3 6 6 16,2-5 1 0,-5 4 0-16,4 6-15 0,0-6 0 0,-4 6 0 0,4-1 0 15,0 5-153-15,-4-4-24 0,0-1-5 0,0 10-1 0</inkml:trace>
  <inkml:trace contextRef="#ctx0" brushRef="#br0" timeOffset="108007">10169 12049 230 0,'0'0'10'0,"0"0"2"0,4 15-12 0,-4-15 0 0,0 0 0 0,0 0 0 0,0 0 244 0,0 0 45 0,0 0 10 0,0 0 1 16,0 0-171-16,0 0-34 0,0 0-7 0,0 0-2 16,0 0-24-16,0 0-5 0,4-15-1 0,0 6 0 15,0-1-15-15,-4 10-3 16,5-10-1-16,2 1 0 0,-2-6 4 0,3 1 1 0,-4 0 0 0,4-1 0 15,-4-9-13-15,4 5-2 0,1 0-1 0,-1-5 0 16,0 0-26-16,0 0 0 0,-4-5 0 0,4 5 0 16,0 0 9-16,-3 0 10 0,2 0 1 0,2 5 1 0,-5-1-21 15,4 6 0 1,-8-5 0-16,4 4 8 0,-4-4-8 0,0 5 8 16,0 4-8-16,0 1 8 0,-4-1-8 0,-4 0 0 15,4 6 8-15,-5-1-8 0,2 5 0 0,-2 0 8 16,1 0-8-16,0 5 0 0,0-1-8 0,0 11-7 15,0-6-1-15,3 11 0 0,-2 4-1 0,2-5-1 16,-3-5 0-16,4 5 0 0,0 5 18 0,-4 10-10 16,3 0 10-16,10-1-8 0,-1-4 8 0,4 0 9 15,-4-10-1-15,4 5-8 0,0-5 30 0,1 1-1 16,-1-1 0-16,-4-5 0 0,8 5 5 0,-4 1 1 0,4 4 0 0,0-5 0 0,1-14 23 0,-1-1 5 16,0 1 1-16,5 5 0 0,-1-1-64 0,-8 1-18 15,-8-10-1-15,0 0 0 0,8 14 31 0,-4-4 5 16,5-5 2-16,-1-5 0 15,-4-5-169-15,4 0-34 0,-4 0-6 0,0-4-795 0</inkml:trace>
  <inkml:trace contextRef="#ctx0" brushRef="#br0" timeOffset="108411">10586 11761 1267 0,'0'0'56'0,"0"0"12"0,0 0-55 0,0 0-13 16,7 5 0-16,-7-5 0 0,0 0 105 0,9 0 19 31,3 0 3-31,-4 0 1 0,-8 0-14 0,8 0-2 16,4 0-1-16,0 0 0 0,-12 0-75 0,9 0-16 15,-1 5-2-15,4 0-1 0,0-1-17 0,-7 1 0 0,3 0 0 16,-8-5 0-16,8-5 0 0,-8 5 0 0,0 0 0 0,4-5 0 15,5 1 0-15,-9 4 0 0,0 0 0 0,0 0 0 32,0 0-252-32,0 0-55 0,0 0-10 0,0 0-3 0</inkml:trace>
  <inkml:trace contextRef="#ctx0" brushRef="#br0" timeOffset="108616">10675 11939 1036 0,'0'0'46'0,"0"0"10"0,0 0-45 0,0 0-11 16,0 0 0-16,0 0 0 0,-4-15 104 0,0 6 20 16,4 9 3-16,0-10 1 0,-4-9-52 0,0 0-9 0,-1-10-3 0,5 5 0 0,-7 0-51 15,2-5-13-15,2 0 0 0,-2 0 0 0,5 5 36 0,-4 5 5 16,1-10 1-16,-6 5 0 0,9 10-30 0,-4 0-12 16,4 4 8-16,-4-4-8 0,4-1 12 0,-4 1-4 31,4 4 0-31,0 10 0 15,0 0-152-15,0 0-30 0,0 0-6 0,0 0-2 0</inkml:trace>
  <inkml:trace contextRef="#ctx0" brushRef="#br0" timeOffset="108914">10916 11977 1267 0,'0'0'28'0,"0"0"5"0,0 0 2 0,0 0 1 0,-4-9-36 0,0 4 0 0,0-10 0 0,-1 6 0 16,-2-10 96-16,2-5 12 0,-3 4 2 0,4-4 1 16,-4-4-75-16,0-1-16 0,4 5-2 0,-5 0-1 15,6-5 38-15,-2 5 7 0,1 0 2 0,-4 0 0 0,8 5-52 0,-4 4-12 16,4 6 0-16,0-6 0 0,0 1 0 0,0 4 0 15,-4 1 0-15,4 9 0 0,0 0-17 0,0 0-7 16,0 0 0-16,0 0-541 16,0 0-108-16</inkml:trace>
  <inkml:trace contextRef="#ctx0" brushRef="#br0" timeOffset="109160">11169 12088 806 0,'0'0'36'0,"0"0"7"0,0 0-35 0,0 0-8 16,0 0 0-16,8-5 0 0,1 0 156 0,-2 0 28 15,-7 5 7-15,9-9 1 0,-1-11-64 0,-4 1-13 16,0 5-3-16,-4-10 0 0,4 0-25 0,-4 0-6 0,0-5-1 16,-4-5 0-16,4-4-65 0,-4 0-15 0,0-1 0 0,0-4 0 15,-4 4 0-15,3 6 8 16,-2-1-8-16,-2 5 11 0,-3 1-11 0,4-1 0 0,-4-5 9 0,-1 5-9 15,-3 5 8-15,4-9-8 0,-5-1 10 0,5 10-10 16,0 0 0-16,4 0-13 0,0 5 1 0,-1 0 0 31,-3 9-93-31,4 0-19 0,0 1-3 0,0 4-1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46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21 935 518 0,'0'0'46'0,"0"0"-37"16,0 0-9-16,0 0 0 0,0 0 168 0,0 0 32 16,0 0 7-16,-4 10 1 0,4-10-115 0,0 14-22 15,-3 5-5-15,-2 0-1 16,5-4-8-16,-4-1-1 0,4-14-1 0,0 15 0 0,0 4-11 0,0 0-3 0,0 5 0 0,0 0 0 16,0-5-10-16,0 10-3 0,0 0 0 0,-4 5 0 15,4-6-20-15,0 6-8 0,4 4 0 0,0 1 9 16,-4-6 24-16,0 1 5 0,0 4 1 0,0-4 0 15,5 0-17-15,-5-1-3 0,3 1-1 16,1-5 0-16,-4 4-2 0,5-4 0 0,-5 0 0 16,3 5 0-16,6-6-8 0,-5 1-8 0,-4-5 9 0,0 0-9 15,-4 0 0-15,0-9 0 0,4-1 0 0,0-14 0 16,-5 10 0-16,5-10 0 0,0 0 0 0,0 0 0 16,0 0 0-16,0 0-8 0,0 0 8 0,0 0-10 0,0 0 10 0,0 0-10 0,0 0 10 0,0 0-10 15,0 0 10-15,0 0 0 0,0 0 0 0,0 0-8 16,0 0 8-16,0 0 0 0,0-10 0 0,0 0-8 31,0 1 8-31,0-1 0 0,0 1 0 0,0-6 0 0,0 6 0 16,5-6 0-16,-5-4 0 0,0 5 0 0,4-1 0 15,0-4 0-15,4 9 0 0,-8-4 0 0,4 0 0 0,-4 4-8 16,0-4 8-16,4 4 0 0,-4-4 0 0,9 4 0 16,-6-4 0-16,6 4 8 0,-1 0 9 0,0 1 3 15,0-1 0-15,8 5 0 0,-12 5-20 0,4 0 0 16,5 0 0-16,-5 5 0 0,0 0 13 0,4 0-1 15,5 0 0-15,-9 9 0 0,0 0 7 0,0 1 1 16,4 4 0-16,-3 0 0 0,-1 0-6 0,0 1-1 16,0-1 0-16,1 10 0 0,-2-5 5 0,-2 4 1 15,3 1 0-15,-4-5 0 0,0-9-31 0,0 9-5 16,5-5-2-16,-6 0 0 0,-3-5 31 0,4 1 5 16,-4-1 2-16,0-14 0 15,5 10-108-15,-5 4-22 0,3-4-4 0,-3-10-874 0</inkml:trace>
  <inkml:trace contextRef="#ctx0" brushRef="#br0" timeOffset="615">425 1026 1267 0,'0'0'56'0,"0"0"12"0,0 0-55 0,0 0-13 16,5 15 0-16,-5-15 0 0,0 0 54 0,0 0 8 16,0 0 2-16,0 0 0 0,0 0 0 0,0 0 0 15,0 0 0-15,0 0 0 0,-8 4-52 0,8-4-12 16,-12 0 0-16,7-4 0 31,-3-6 54-31,0 0 8 0,0 1 2 0,0-1 0 0,-1-4-52 0,1 4-12 0,4-9 0 0,0 5 0 16,-4-1 0-16,4-4 0 0,-4 5 0 0,3-10 0 15,2 0 0-15,-6 0 0 0,6 0 0 0,3 4 0 16,-5 1 0-16,5 0 0 0,-4 0 0 0,4-5 0 16,4-10 54-16,-4 5 8 0,5 0 2 15,-5 5 0-15,3 5-52 0,1 0-12 0,1 9 0 0,-2-4 0 0,2-5 0 0,-1-10 0 16,0 5 0-16,0 0 0 0,4 5 0 0,-4 0 0 15,0-1 0-15,9 1 0 0,-9 5 0 0,4-1 0 16,-4 1 0-16,4-5 0 0,0 9 54 0,1 1 8 16,-2 4 2-16,-2 0 0 0,-5 5-52 0,8-5-12 15,-4 0 0-15,-4 5 0 0,0 0 0 0,0 0 0 16,8 0 0-16,-8 0 0 16,4 10-100-16,-4-10-22 0,0 0-5 0,0 0-513 15,0 0-102-15</inkml:trace>
  <inkml:trace contextRef="#ctx0" brushRef="#br0" timeOffset="1201">589 849 633 0,'0'0'28'15,"0"0"6"-15,0 0-34 0,0 0 0 0,0 0 0 0,0 0 0 16,8 14 199-16,-8-14 33 0,0 0 6 0,0 0 2 0,0 0-141 0,0 0-28 16,0 0-6-16,0 0-1 0,0 0-51 0,0 0-13 15,0 0 0-15,0 0 0 0,0 0 54 0,0 0 8 16,8 0 2-16,-8 0 0 0,0 0-48 0,9-10-16 15,-6 1 9-15,1-6-9 0,1 1 0 0,3 4 0 16,0-4 0-16,-4 4 0 0,4-9 36 0,5 10 16 16,3-1 2-16,-4 0 1 15,-12-9-37-15,-4 0-7 0,0 0-2 0,8 4 0 16,0-4 22-16,0 0 4 0,1 0 1 0,2-5 0 0,-2 0-27 0,-2 0-9 0,2 0 0 0,-1 0 9 0,0 0 13 16,0 4 2-1,-4 11 1-15,0-10 0 0,4-1-25 0,-4 1 0 0,-4 5 0 0,4-1 0 0,-4 1-12 0,0 0-8 31,0 4-2-31,-1 5 0 0,2-4 22 0,3 9 0 16,-5-5 0-16,5 5 0 0,0 0 0 0,0 0 8 16,0 0-8-16,-12 19 0 0,4-5 19 0,4 6-2 15,8 8 0-15,-8-4 0 0,-4-4-17 0,-4 4 0 16,8 0 0-16,-1 0 0 0,1 4 0 0,4 1 0 16,0-5 0-16,4 5 0 0,13 5 0 0,-9-10 0 15,-8-5 0-15,4 0 0 0,0 0 0 0,0 1 0 0,5-1 0 16,-2 0 0-16,6-5 55 0,-5 1 7 0,0-6 2 0,4 6 0 15,-4-1-52-15,1 1-12 0,7-1 0 0,-8-4 0 16,0-6 0-16,0 1 0 0,1 0 0 16,-1-5 0-1,0 5-152-15,-4 0-32 0,8-5-8 0,-8 4-792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1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1036 0,'20'4'23'0,"-20"-4"5"0,0 0 0 0,0 0 1 0,0 0-29 0,0 0 0 15,0 0 0-15,0 0 0 0,0 0 57 0,0 0 6 16,0 0 1-16,0 0 0 0,0 0-5 0,0 0-1 0,0 0 0 16,0 0 0-16,0 0 6 0,0 0 2 0,0 0 0 0,0 0 0 15,5-4 2-15,-1-1 0 0,4 5 0 0,0 0 0 16,4 5-4-16,-3-5 0 0,-5-5 0 0,8 5 0 15,-4 0-51-15,4 0-13 16,0-5 0-16,1 10 0 0,-1-5 51 0,4 5 7 0,-3-5 2 0,3 0 0 16,4 0-35-16,0 4-6 0,1-4-2 0,-1 0 0 15,1 5-7-15,-5-5-2 0,5 5 0 0,-5 0 0 16,-4-5-8-16,4 0 0 0,-3 0 0 0,-1 5 8 0,0-1-24 16,0 1-6-16,-7-5-1 0,-1 0 0 0,-4 0 23 15,0 0 0-15,0 0 0 0,0 0 0 0,3 0 0 0,-3 0 0 16,0 0 0-16,0 0 0 15,0 0-56-15,0 0-6 0,0 0-2 0,0 0 0 16,0 0-153-16,0 0-31 0,0 0-7 0,0 0-1 0</inkml:trace>
  <inkml:trace contextRef="#ctx0" brushRef="#br0" timeOffset="325">66 178 1036 0,'0'0'46'0,"0"0"10"0,0 0-45 0,0 0-11 0,0 0 0 0,0 0 0 16,7 14 87-16,2-4 15 0,-9-10 3 0,0 0 1 16,0 0 6-16,0 0 0 15,0 0 1-15,0 0 0 0,0 0-29 0,0 0-7 0,8 0-1 0,0 0 0 0,1 0-40 16,-2 0-9-16,6 0-2 0,-5 0 0 15,0 4 47-15,4-4 8 0,5 5 3 0,3-5 0 0,-3 0-41 0,-2 5-8 16,2 5-2-16,7-5 0 0,-3-1-13 0,-1-4-3 16,-3 10-1-16,-1-10 0 15,-4 0-15-15,0 0 9 0,-3 0-9 16,-1 0 8-16,-8 0-8 0,0 0 0 0,0 0-12 0,12 0 12 16,4 5 0-16,-3-5 0 0,-13 0 0 0,12 5 0 15,-4-1-59-15,-8-4-4 0,0 0-1 0,0 0-682 16,0 0-137-16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03.0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78 524 1728 0,'6'14'76'0,"-6"-4"16"16,0-10-73-16,0 9-19 0,0-9 0 0,0 0 0 16,0 0 106-16,0 0 18 0,-11 15 3 0,11-15 1 15,0 0-52-15,0 0-9 0,0 0-3 0,-11 0 0 16,0-15-51-16,1 10-13 0,-1 1 0 0,0-11 0 0,6 1 0 0,-1-1 0 0,1-4 0 0,5 0 0 16,-6-5 0-16,6 0 0 0,6-15 0 0,-6 6 0 15,5 4 0-15,1 0 0 0,-1 5 0 0,6 0 0 16,0-9 54-16,-1 18 8 0,1-14 2 0,0 10 0 15,0 5-64-15,0-5-20 0,-1 4 0 0,-4 6 0 32,5 9 20-32,-1 0 11 0,-4 0-2 0,5 9 0 15,-1 6-49-15,1-1-11 0,-5 0-1 0,4 10-1 16,7 5-9-16,-6-5-2 0,-1 0 0 0,1 0 0 16,0 0-66-16,-6-5-14 0,1 1-2 0,5-1-1 15,-6 5 63-15,6-15 12 0,-6 6 2 0,6-5 1 0,0 4 69 0,0-4 24 16,-1 4 0-16,1-14 0 0,0 0 76 0,0 0 16 0,0 0 2 15,-1 0 1 1,7-10-37-16,-7 6-7 0,1-6-2 0,5 0 0 0,-5 1-7 0,0 4-2 0,-6-14 0 0,6 4 0 16,-11 1 0-16,0-1 0 0,0-9 0 0,-5 10 0 15,-1 9-64-15,1-9-17 0,-6 9-2 0,0 0 0 16,11 5 31-16,-16 0 5 0,5 5 2 0,1-5 0 16,-1 0-19-16,11 0 0 0,-16 5 0 0,16-5 0 15,-6 14 0-15,-5 1 0 0,6-1 0 0,5 5 0 16,0 0 35-16,5 1 3 0,1-1 1 0,-1 5 0 0,1 0-39 0,-1-10 0 31,6 6 0-31,0-1 0 0,5 0 0 0,0-5 0 0,0-4-8 0,0 0 8 16,1-1-32-16,-1-4 0 0,0 5-1 0,6-10-767 0,-1 0-154 15</inkml:trace>
  <inkml:trace contextRef="#ctx0" brushRef="#br0" timeOffset="390">894 264 1728 0,'-5'10'38'0,"5"4"8"0,0-4 2 0,-6-1 0 0,1 1-39 0,0 4-9 0,5 10 0 0,-6 5 0 16,6 5 118-16,-5-10 22 15,-1 5 4-15,6 4 0 0,-5 1-77 0,5 4-16 0,-11 6-3 0,0 4-1 16,11-5 13-16,0 0 4 0,0-9 0 0,0-1 0 16,-5-4-52-16,5-10-12 0,0 1 0 0,0-6 0 15,0-14 12-15,0 10 0 0,0 4 0 0,0 0 0 16,0-14-12-16,0 0 0 0,0 0 0 0,-5-4 0 0,-1-6-14 0,1-9 4 15,-1-5 1-15,1-5 0 0,0-5 9 0,-6-4 0 32,5 4 0-32,1-14 0 0,0 10 0 0,5-5 0 0,0-1 0 0,0 1 0 0,5 0 0 0,6 0 0 15,-6 0 0-15,6 9 0 0,5 5 8 0,0-5-8 16,6 1 8-16,-6 4-8 0,6 5 0 0,-1 0 0 16,-4 5-10-16,10 0 10 15,0 4 0-15,-6 10 0 16,1 1 0-16,-1 8 0 0,-4 6 44 0,-7 9 16 0,-4 5 4 0,-1 10 0 15,-5 9-84-15,0-5-17 0,-11-9-3 0,6 5-1 0,-11-5 14 0,0 0 3 16,-6-1 1-16,0 1 0 0,1-5 23 0,-6 0 0 16,5-5 0-16,1 1 0 15,4-6-56-15,1 0-6 0,5-4-2 0,6 0 0 16,5-10-153-16,0 0-31 0,0 0-7 0</inkml:trace>
  <inkml:trace contextRef="#ctx0" brushRef="#br0" timeOffset="658">1472 548 1958 0,'0'0'43'0,"0"0"9"15,0 0 1-15,0 0 3 0,0 0-45 0,-11-10-11 0,-5 10 0 0,5-5 0 0,6 0 61 0,-6-4 11 16,-5-1 1-16,5-4 1 0,0-5-38 0,1 9-7 0,-1 0-1 0,0-4-1 0,0-10 0 0,6 0 0 15,-1 0 0-15,6-5 0 0,-5 10-27 0,5 0 0 16,5 4 0-16,-5-4 0 0,6 0 0 0,5 9 0 16,-11 10 0-16,10 0 0 15,1-14 12-15,0 9-2 0,0 0-1 0,0 5 0 16,-1 0-128-16,7 5-25 0,-7 14-6 0,7 5-486 31,-7-19-96-31</inkml:trace>
  <inkml:trace contextRef="#ctx0" brushRef="#br0" timeOffset="1655">1607 480 1418 0,'33'10'63'0,"-22"-5"13"0,-11-5-61 0,10 0-15 16,12-5 0-16,-11 5 0 0,0-5 124 0,-1 0 23 0,7-4 4 0,-7 4 1 15,-4-9-56-15,5 4-10 0,-1-9-2 0,-4 4-1 16,-6 1-31-16,0-10-5 0,0 5-2 0,0 4 0 16,0 1-18-16,0-1-4 0,-6 1-1 0,1-5 0 15,0 9-9-15,-1-4-1 0,-5 9-1 0,1 0 0 16,-1 5 14-16,0 0 3 0,0 5 1 0,6 5 0 15,-6-1-29-15,0 15 0 0,0-14 0 0,1 9 0 0,4 5 0 0,6-5 0 0,0 5 0 0,6-4 0 16,-1 4 0-16,0-5 8 0,6 0-8 0,5 0 0 16,-5-4 0-16,5-1 0 0,1 0 0 0,-1 6 0 15,0-11 0-15,0 6 0 0,0-6 0 0,1 6 0 16,-1-6-103-16,0 6-20 0,0-6-4 0,0 1-1 31,-5-1-57-31,5 6-12 0,11-10-3 0,-10-1 0 31,-7 1 4-31,7-10 1 0,-1 1 0 0,5-1 0 0,-10-5 370 0,5 5 73 32,-5 5 16-32,0-9 2 0,-6 4-162 0,1 0-32 15,-1 0-6-15,1-9-2 0,-6 4 12 0,0-4 3 16,0 0 0-16,0-1 0 0,-6 10-50 0,-5-9-9 16,6-10-3-16,0 0 0 0,-6 0 12 0,5 0 3 15,1 0 0-15,0 5 0 0,-1-1-32 0,1 11 0 16,5-10 0-16,0-1 0 0,-6 6 0 0,6 4 0 0,0 10 0 0,6-14 0 0,-1 9 0 0,-5 5-12 15,0 0 1-15,6 0 0 16,10-9-13-16,-5 4-2 0,5 10-1 0,0 4 0 16,6-9-50-16,-6 0-11 0,0 5-1 0,6 0-1 15,-1 4-1-15,1 1 0 0,-6 0 0 0,6 4 0 16,-1-9-61-16,1 9-12 0,-6 1-2 0,0-6-1 16,1 1 84-16,-1 0 17 0,5-10 3 0,1 14 1 0,0-14 50 0,-6 0 12 15,0 5 0-15,6-5 0 0,-6 0 100 0,0-5 22 0,0 5 5 16,0 0 1-1,-5-10-20-15,5 6-4 0,-5-1-1 0,-5 0 0 0,4-5-19 0,-4 5-3 0,-1-4-1 0,-5 9 0 32,0 0-27-32,0 0-5 0,0-15-2 0,-5 1 0 0,-6 4-17 0,6 1-3 0,-6 4-1 0,0 0 0 15,-5 0-25-15,0 5 8 0,5 5-8 0,-5 0 0 16,5 9 56-16,-5-4 7 0,5 4 1 0,0 6 0 31,0-1-64-31,6-9 0 0,-1 9-14 0,6 0 2 0,0-5 12 16,0 1 11-16,-5-1-3 0,5 1 0 0,0-1-8 0,5 5 0 15,6-4 9-15,0-6-9 0,-6 6 0 0,12-6 0 0,-1 6 0 0,5-1 0 16,-10-4-72-16,5-6-18 0,6 1-4 0,0 0-1 16,-6 0-61-16,0-10-12 0,0 0-2 0,1-4-1 15,-1-6 18-15,0 6 3 0,-5-6 1 0,5 6 0 16,-11-6 93-16,12 6 18 0,-12-1 4 0,6 0 1 0,-6 1 83 0,-5 9 17 16,0 0 3-16,0 0 1 0,0 0 35 0,0 0 7 15,0 0 2-15,0 0 0 0,-5 14-1 0,-1 5 0 16,1 1 0-16,0-11 0 15,-1 10-32-15,1 1-6 0,-1-6-2 0,1 0 0 0,5 6-20 0,-5-6-4 16,-1-4-1-16,1 4 0 0,5-14-16 0,0 0-3 16,0 0-1-16,0 0 0 0,0 0-8 0,0 0-1 15,0 0-1-15,11-10 0 0,-6 1-5 0,6-6-1 0,0 6 0 32,-1-10 0-32,1 4-13 0,5-4 0 0,-5 5 8 0,0-10-8 15,5 9 24-15,-5-4 1 0,0 5 1 16,5 4 0-16,-5 0-42 0,0 1-8 0,5-6-1 0,-5 6-1 0,-1 4 26 0,1 5 0 15,0-10 0-15,0 10 0 0,-6 10 9 0,6-5-9 0,-6 4 12 16,6 6-12-16,-5-1 9 0,-1 1-9 0,0 9 0 0,1-10 9 16,-6 10-24-16,5-5-5 15,1 5 0-15,-1-9-1 16,0 4-70-16,6-5-13 0,-5 5-4 0,4 1-575 0,-4-6-115 0</inkml:trace>
  <inkml:trace contextRef="#ctx0" brushRef="#br0" timeOffset="1822">3266 778 691 0,'0'0'61'16,"0"0"-49"-16,0 0-12 0,16-5 0 0,-16 5 148 0,5-24 26 15,6-24 6-15,0 5 0 0,-11 5-4 0,0-34 0 47,-5-24-1-47,-6-1 0 0,-5 16-113 0,-1 4-22 16,1 10-5-16,-5 0-1 0,-1 4-82 0</inkml:trace>
  <inkml:trace contextRef="#ctx0" brushRef="#br0" timeOffset="1985">2952 288 1094 0,'49'39'48'0,"-22"-35"11"0,0-8-47 0,5-1-12 15,6 0 0-15,0 0 0 0,-11 0 257 0,11 5 50 0,0-4 9 0,0-6 3 16,-1 5-192-16,-4 5-39 15,-6-9-7-15,0 9-1 0,0-5-37 0,0 0-7 0,-11 5-2 0,0 0 0 32,0-5-96-32,-5 5-19 0,5 0-4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3.2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258 1076 345 0,'0'0'31'0,"0"0"-31"16,0 0 0-16,0 0 0 0,0 0 136 0,0 0 22 0,0 0 4 15,0 0 1-15,0 0-56 0,0 0-11 0,0 0-3 0,0 0 0 16,0 0-23-16,0 0-5 15,0-9-1-15,0 9 0 0,0 0-42 0,-4-10-9 0,-1 0-1 0,2 6-1 16,-2-6 12-16,1 5 2 0,-4-4 1 0,8 9 0 16,0 0 1-16,-4 0 0 15,-4 0 0-15,-4-5 0 0,3-5-19 0,1 5-8 16,-4 5 8-16,4 0-8 0,-1 0 12 0,-3 0-4 0,0 0 0 0,0 5 0 16,0 0 6-16,-1 9 1 0,6 6 0 0,-2-6 0 15,-3 1 1-15,-1-1 1 0,5 0 0 0,1 1 0 16,-2 4 0-16,5 0 0 0,-4 5 0 0,4-5 0 15,-5-4-6-15,6 4-2 0,3 0 0 16,0 5 0-16,0-5 0 0,-4 1 0 16,4 4 0-16,4-5 0 0,-4 0-1 0,0 0-8 0,3-4 12 15,6-1-4-15,-9 0 4 0,4 1 1 0,0-6 0 0,-4 1 0 16,4 0-26-16,-4-10-6 0,8 4-1 0,0 6 0 16,4 0 44-16,1-6 8 0,-13-4 1 0,8 5 1 15,-8-5-15-15,13 5-3 0,-13-5-1 0,12 0 0 0,-12 0-15 16,0 0-18-16,12-5 4 0,-12 5 1 0,12-5 13 0,-4 1-9 15,1 4 9-15,-1-5-8 0,-4-5 8 0,-1 1 0 16,2-1 0-16,-1 0 0 0,-4 1 0 0,4-1 0 31,-4-4 0-31,0 4 0 0,4-4 12 0,-4-1 4 0,0 6 0 0,4-6 1 0,-4 6-25 16,0-10-6-16,0 4-1 0,-4-4 0 0,0 0 15 0,0 0 0 16,-5-1 0-16,6 6 0 0,3 14 0 0,-4-10 0 0,-4 6 8 15,-1-11-8-15,5 1 12 0,-4-1 0 16,4 6-1-16,4 9 0 0,0 0-11 0,0 0-9 0,-8-10 9 0,0 1-13 15,-1-1 13-15,1 0 0 0,8 10 0 0,0 0 0 16,0 0 0-16,0 0 0 0,-4-9 8 0,4 9-8 16,0 0 0-16,0 0 0 0,-8-10 0 0,8 10 0 15,0 0 0-15,0 0 8 0,0 0-8 0,0 0 0 16,0 0 0-16,0 0 0 0,0 0 0 0,0 0 0 16,0 0 10-16,0 0-10 0,0 0 8 0,0 0-8 15,0 0 9-15,0 0-9 0,0 0 10 0,0 0-10 16,0-5 16-16,0 5-2 0,0 0-1 0,0 0 0 15,4-9-3-15,0 4-1 0,-4 5 0 0,4-10 0 0,1 1 6 0,2 9 1 16,2 0 0-16,-9 0 0 0,4-5-3 16,4-5 0-16,0 10 0 15,-4-5 0-15,9 5 5 0,-5-4 1 0,-1 4 0 16,2 0 0-16,-1-5 1 0,4 0 1 0,0 5 0 0,1 0 0 16,-1 0 2-16,0 0 0 0,0 5 0 0,5-5 0 15,-5 0-15-15,8 0-8 0,-3 0 10 0,4 0-10 0,-1 0 34 0,0 0 1 16,1 0 0-16,3 0 0 0,-7 0-19 0,3 5-3 15,0-5-1-15,1 9 0 0,-1-4-3 0,-4-5-1 16,1 0 0-16,3-5 0 0,-3 5 0 0,-1 0 0 16,0 0 0-16,-4 0 0 0,5 0-8 0,-5 0 0 15,4 5 0-15,-3-5 0 0,-1 0 0 0,0 0 0 0,0-5 8 16,0 5-8-16,1 5 0 16,-1-5 0-16,-4-5 0 0,4 5 0 0,-8 5 0 0,-4-5 0 0,0 0-9 0,0 0 9 15,0 0 0-15,0 0 0 0,5-5 0 16,-5 5 0-1,0 0-199-15,0 0-45 0,-9-9-10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10.62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2596 806 0,'0'0'17'0,"0"0"4"0,0 0 1 0,0 0 2 0,0 0-24 0,0 0 0 31,0 0 0-31,0 0 0 0,0 0 56 0,0 0 6 16,0 0 2-16,0 0 0 0,8 10 0 0,1-6 0 0,-9-4 0 0,0 0 0 0,0 0-52 0,0 0-12 16,0 0 0-16,0 0 0 0,0 0 0 0,0 0 0 0,12-4 0 0,-12 4 0 15,0 0 0-15,12-10 0 16,-12 10 0-16,8-5 0 0,0-4 54 0,-8 9 8 15,13-15 2-15,-5 6 0 0,-8 9 0 0,8-15 0 32,4 6 0-32,-3-1 0 0,-2-5 0 0,1 1 0 0,1 4 0 0,-1 1 0 15,-4-1-20-15,4 1-4 0,0-1-1 0,1-4 0 16,-2 4-19-16,6-4-3 0,-5-1-1 0,8 1 0 0,-7-5-5 0,7 4-2 0,-4 1 0 16,4-5 0-16,-4 4-9 0,5-4 0 0,0 5 0 0,-2-6 0 15,2 6 0-15,0 0 0 0,-1-6 0 0,0 6 0 31,0 0 41-31,1 4 7 0,7 0 0 0,1 1 1 0,-5-1-29 0,-8 1-7 0,-3-6-1 0,-1 1 0 16,4-1-12-16,0 1 8 0,5 0-8 0,-5 4 0 16,0-5 0-16,5-4 0 0,-2 10 0 0,2-6 0 31,-1 6 24-31,-8-6 0 0,1 1-1 0,3-5 0 0,0 4-13 0,1 1-2 16,-1-1-8-16,0 6 12 0,4-6-3 15,-4 1-1-15,1-5 0 0,-5 4 0 0,4 1 1 16,0 0 0-16,1-1 0 0,-1 6 0 0,0-6-1 0,0 6-8 15,0-6 12-15,5 6-4 0,-5-6 2 0,0 6 0 16,1-6 0-16,-1 10 0 0,4 1-10 0,-3-6 0 16,-1 0 9-16,4-9-9 0,-3 5 0 0,-1 9 9 15,0 5-9-15,0 0 0 0,0 0 9 0,1-10-9 16,-1 6 0-16,4-6 9 0,-3-4-9 0,2-1 0 0,-2-4 9 0,3 0-9 0,1-1 0 0,-1 1-15 16,0 0 3-16,1 0 0 0,-1 0 12 0,-4-1 0 15,1 1 0-15,3 0 0 0,-4 0 0 0,0 0 0 16,1-1 0-16,-1 6 0 0,-4 0 0 0,0-6 0 15,0 6 0-15,5 0 0 0,-6-1 48 0,2 1 13 32,-1-1 3-32,4-4 0 0,0 10-52 0,1-6-12 15,-6 6 0-15,6-1 0 0,-4 5 0 0,3-9 0 0,-4-1 0 16,4 1 0-16,0-1 0 0,0 6 0 0,-3-6 0 0,3 6 0 16,0-10 0-16,-4 9 0 0,4-4 0 0,5 4 0 15,-5 0 0-15,-4 6 0 0,4-11 0 0,5 6 0 16,-5 9 0-16,0-10 0 0,0-9 0 0,1 0 0 15,-1 4 0-15,-4 1 0 0,5 4 0 0,-1 1 0 16,-4-6 0-16,0 1 0 0,-4-1 0 0,4 1 0 16,1 0-17-16,-2 9-7 0,2 10 0 0,3-5-1 15,-4-5 25-15,0 0 0 0,4-5 0 0,1 6 0 16,-5-6 0-16,5-4 0 0,2-1 0 0,-2 1 8 0,-5-1-8 0,4 6 0 0,1-1 0 0,-1-4 8 0,-4-5-8 16,4 4 0-16,0 1 0 0,0-1 0 0,-3 1 16 15,-1-5 3-15,0 4 0 0,0 1 0 0,0-1-31 0,1 6-5 31,-1-6-2-31,0 1 0 0,0 4 19 0,0 1 0 0,0-1 0 0,5 1 0 0,-5-1 12 0,0 0 5 32,0-4 2-32,0 4 0 0,5 6-19 0,-6-6 0 15,-2-4 0-15,7-1 0 0,-4 6 0 0,1-6 0 16,-2 6 0-16,6-1 0 0,-5 0 0 0,4 1 0 16,1 4 0-16,-5 0 0 0,4 0 0 0,-4 1-11 15,4-6 2-15,-3 0 0 0,3 6 9 0,0-6 0 16,-4 0 0-16,4 6 0 0,-3-1 0 0,-1 5 0 0,0-5 0 15,-4-5 0-15,4 1 8 0,1-6 0 0,-6 11 0 16,6-11 0-16,-9 10-8 0,3 1 0 0,6-6 0 0,-9 10 0 16,0-5 0-16,0 5 0 0,0-9 0 0,0 9 0 15,0 0-8-15,0 0 0 0,-9 0 0 0,6-5 0 16,-9 0 8-16,-5 0 0 0,5 5 0 0,-5-5 0 0,1 5 0 0,0 0 12 16,-5-9-2-16,1 4-1 0,3 5-9 0,1 0 0 0,0 0 0 15,4 0 0-15,0 0 0 0,3 0 0 0,1 0 0 0,4 0 0 16,-4-5 0-16,8 5 0 0,0 0-12 0,0 0 12 15,-5 0 0-15,5 0 0 0,0 0 0 0,0 0 0 16,-7-5 0-16,7 5 0 0,0 0 0 0,0 0 0 16,0 0 0-16,0 0 0 15,0 0 0-15,0 0 0 16,0-14 0-16,0 14 0 0,0 0 0 0,0 0 0 0,4-10 0 16,-4 10 0-16,3-14 0 0,-3 14 0 0,5-5 0 15,-5 5 0-15,4-10 8 0,4 6-8 0,-8 4 0 16,8-5 0-16,4 5 0 0,1 0 0 0,-1 0 0 0,0 0 0 15,1 5 0-15,3-1 0 0,0-4 0 0,1 10 0 16,3-5 0-16,-4 9 0 0,1-14 0 0,-1 10 0 16,0 4 0-16,1-9 0 0,-5 5 0 0,-4-1 0 15,4-4 0-15,-3 10 0 0,-6-6 0 0,6 6 0 16,-6-1 0-16,2 0 0 0,-5 1 0 0,4-1 0 0,-4 1 0 0,0-1 0 0,0 10 0 0,0-14 0 16,0-1 0-16,0 1 0 0,-4 9 0 0,4-9 0 15,-5-1 0-15,2 1 0 0,-1 4 0 0,-1-4 0 31,5-10 0-31,0 9 0 0,0 6-74 0,0 4-20 0,0-5-4 0,0 6-696 32,0-20-139-32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32.4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1100 900 0,'0'0'40'16,"0"0"8"-16,0 0-39 0,0 0-9 0,0 0 0 0,0 0 0 16,0 0 82-16,0 0 14 0,6 14 4 0,-6-14 0 0,-6 10-53 0,6-10-11 15,0 0-1-15,0 0-1 0,0 0-24 0,0 0-10 16,-5-10 8-16,-1-4-8 0,12 4 12 0,-6 1-4 31,0 9 0-31,5-15 0 0,1 1 28 0,-1 0 4 16,0 4 2-16,6 0 0 0,-5-4 0 0,4 0 0 0,7 4 0 0,-7 0 0 15,1-4-26-15,-5 0-4 0,4-1-2 0,1 1 0 16,0-1 9-16,-6 6 1 0,6-6 1 0,0 1 0 16,0-1 10-16,0 11 1 0,-1-11 1 15,1 6 0 1,5 4-53-16,-5-5-10 0,-11 10-2 0,0 0-1 0,0 0 33 0,6-9 11 0,5-1 0 0,-11 10 0 0,10-14-11 0,-10 14 12 16,0 0-12-16,6-10 12 0,5-4-12 15,5 14 0-15,11 0 0 0,-11-5 0 0,-16 5 0 0,0 0 0 0,0 0 9 16,0 0-9-16,-5-10 15 0,5 10-2 0,0 0 0 0,0 0 0 15,0 0-13-15,0 0 0 0,0 0 0 0,0 0 0 16,0 0 0-16,0 0 9 0,0 0-9 0,0 0 8 16,0 0 3-16,0 0 0 0,10 5 0 0,-4 9 0 15,-6-14 4-15,0 10 1 0,-11 0 0 0,6 4 0 16,-1 0 13-16,6 6 3 0,0-6 1 0,0 5 0 0,0 1-33 31,6-1-12-31,-12 0 0 0,1 5 0 0,-1 0 12 16,6 0 0-16,-5 0 9 0,5-5-9 15,0 0 13-15,-5 5-3 0,-6-4-1 0,5-6 0 0,6-14-9 0,0 0 0 16,0 10 0-16,0 4 0 0,0 5 45 0,0-4 14 16,0-15 2-16,6 14 1 0,-6-14-48 0,0 19-14 15,5-9 0-15,-5-10 8 0,11 5-22 0,-6-1-4 16,-5-4-1-16,6 10 0 0,-1-5 19 0,-5-5 0 0,6 14 0 0,-6-14 0 0,0 0 16 0,0 0 1 16,0 0 0-16,16 5 0 0,11 0-27 0,-16 0-6 15,-11-5 0-15,0 0-1 0,0 0 17 0,0 0 0 16,0 0 0-16,0 0 0 0,16-10 0 0,-11 5 0 15,-5-9 0-15,0 14 0 0,16-5 8 0,-5-5-8 32,-11-4 0-32,0 0 9 0,0-1 2 0,6 6 0 15,-1-1 0-15,0 5 0 0,1 0-11 0,5-4 0 16,-6-1 0-16,0 5 0 0,1-4 0 0,-6 9 0 0,11-5 0 0,-1 0 0 16,-10 5 0-16,6-14 0 0,-1-1-12 0,6 6 12 15,-11 9 0-15,5-5 0 0,6-5 0 0,-5 1 0 16,-1-6 0-16,0 6 10 0,-5 9-10 0,6-10 10 15,-1 1-10-15,-5 9 10 0,0 0-10 0,6-5 10 16,-1-5-10-16,0 1 0 0,-5 9 0 0,6-5 8 0,-1-5-8 16,-5 10 0-16,0 0 0 0,6-5 0 0,-1-4 0 0,-5 9 8 15,0 0-8-15,5 0 0 16,1 5 0-16,-6-5-14 0,5-10 2 0,-5 10 0 0,0 0 12 16,0 0 0-16,0 0 0 0,0 0 0 0,6 0 26 15,-1 5 8-15,0 4 2 0,-5 6 0 0,6-6-13 0,-1 6-3 16,-5-6 0-16,0 11 0 0,6-1 0 0,-6 5 0 15,0 0 0-15,5-5 0 0,0-9-8 0,1-1-3 16,-6 10 0-16,11 5 0 0,-6 10 27 0,6-10 6 16,0 0 1-16,-1-5 0 0,1 0-35 0,0-4-8 15,0-6 0-15,0 1 0 0,0 0 0 0,-6 4-17 16,6-4 4-16,0 4 1 0,5-9 12 0,-5 5 0 16,-1-6 0-16,1 1 0 0,0 5 0 0,0-10 0 0,-11 0 0 15,5-5 0 1,-5 5-91-16,0 0-12 0,0 0-2 0,0 0-671 0,0 0-133 0</inkml:trace>
  <inkml:trace contextRef="#ctx0" brushRef="#br0" timeOffset="2200">1568 745 576 0,'0'4'51'0,"0"-4"-41"0,0 0-10 16,0 0 0-16,0 0 214 0,0 0 41 0,0 0 8 0,0 0 1 16,0 0-116-16,0 0-24 0,0 0-5 0,0 0-1 15,0 0-48-15,0 0-10 0,0 0-1 0,0 0-1 16,0-4-41-16,0 4-8 0,0 0-1 0,0 0-8 16,-10 0 39-16,4 0 1 0,-5 0 0 0,1 0 0 15,4 4-22-15,-5-4-4 0,1 5-1 0,-7 0 0 16,1 5 0-16,5-6 0 0,1 6 0 0,-1 0 0 15,-5-6-13-15,5 6 0 0,-5 0 0 0,-1-1 0 16,7 6 0-16,-1-1 0 0,-5-4 0 0,5 9 0 0,0-5 0 0,0 1 0 16,0 9 0-16,1 0 0 0,4-5 48 0,1 5 12 15,5-5 4-15,11 5 0 16,-1 5-64-16,-4-5 0 0,-6-5-12 0,0 0 2 0,5 1 30 0,6-11 7 16,-6 6 1-16,1-11 0 0,5 1 14 0,-1 0 3 0,1 0 1 0,0 0 0 15,0-1-37-15,5 1-9 0,0 0 0 0,-5 5 0 31,5-1 0-31,-5-9 0 0,-11 0 0 0,16 0 0 0,-5 5 8 0,5-5 0 16,-5-5 0-16,-11 5 0 0,5-9-8 0,6-1 0 16,-11 10 0-16,6-5 0 0,-1-9-9 0,-5 4 9 15,0 1-12-15,0-1 12 16,0-4-212-16,-5 4-35 0,5-9-7 0,-6-5-770 16</inkml:trace>
  <inkml:trace contextRef="#ctx0" brushRef="#br0" timeOffset="2452">1223 951 1036 0,'0'0'46'0,"5"5"10"0,1-10-45 0,-1 0-11 0,6 5 0 0,-6 0 0 0,6 0 129 0,-11-4 24 16,5 4 5-16,1 4 1 15,5-4 1-15,-1 0 1 0,7 5 0 0,-7-10 0 0,1 1-76 0,0-1-15 0,5 10-3 0,0-5-1 31,-5 0-17-31,5 0-3 0,-5 4-1 0,5-4 0 16,-16 0-28-16,11-9-5 0,0 4-2 0,5 0 0 16,-5 15-10-16,-11-10 0 0,0 0 0 0,11-10-11 15,-11 10-187-15,0 0-38 0,16 5-7 16</inkml:trace>
  <inkml:trace contextRef="#ctx0" brushRef="#br0" timeOffset="3387">2038 1148 842 0,'17'43'37'0,"-17"-43"8"0,0 0-36 0,0 0-9 16,0 0 0-16,0 0 0 0,0 0 96 0,0 0 18 0,0 0 3 0,0 0 1 16,0 0-43-16,5 19-9 0,11-4-2 0,-16-15 0 15,-5 0 0-15,-1-5 0 0,1 0 0 0,5 5 0 16,0 0-12-16,0 0-4 0,0-9 0 0,-5-1 0 15,-1 0 1-15,6 10 0 0,0 0 0 0,0-14 0 16,0-10-16-16,-5 0-3 0,-1 0-1 0,6 0 0 16,-5-10-21-16,0 10-8 0,5-4 0 0,0 4 0 15,10 0 21-15,-4-5-1 0,-12 0-1 0,12 0 0 16,-1 10-19-16,-5-5 8 0,-5-5-8 0,5 5 0 16,5 10 10-16,6-1-10 15,-6 6 8-15,1-1-8 0,-1-4 8 0,-5 4-8 0,-11 0 0 0,6 1 8 16,0 4-29-16,5-5-7 0,-6 1 0 15,12 4-1-15,-6 5 74 0,0 0 15 0,0 0 4 0,0 0 0 0,0 0-64 16,10-5-23-16,1 0 1 0,-11 5 0 0,0 0 22 0,0 0 0 16,0 0 12-16,22 10-4 0,-1-5 0 0,-10 4 0 15,-11-9 0-15,0 0 0 0,16 15 0 0,-5-1-8 16,6 1 12-16,-7 4-4 0,1 0 1 0,5 5 0 16,-5 0 0-16,5 0 0 0,-5 0-1 0,5 0-8 15,1-5 12-15,-7 5-4 0,1 0 0 0,0-4-8 0,0 4 12 16,5 0-4-16,-5 0 4 0,0-5 0 15,-1-5 0-15,-4 5 0 0,5-9 0 0,-1 4 0 0,-4 1 0 16,5-1 0-16,-6-4-12 0,0 4 8 0,6-4-8 0,-5 4 8 16,-1-4-8-16,-5-10 10 0,11 9-10 15,-6 1 10-15,-5-10-10 0,6 14 0 16,4 1 9-16,-4-6-9 0,-6-9 0 0,0 0 9 16,0 0-9-16,0 0 0 0,5-4 8 0,-5 4-8 0,6 9 0 0,-6-9 0 15,10-5 0-15,-10 1 0 0,0 4 0 0,0 0 0 16,11 0 11-16,-11 0-11 0,6-5 10 0,-1 0-10 15,0-5 12-15,1 6-4 0,-6 4-8 0,0-5 12 0,5-5-4 16,-5 1 0-16,6-1-8 0,-6 10 12 16,0 0-12-16,5-10 9 0,-5 1-9 0,5-1 8 0,1 1-8 0,-1-1 12 15,-5 0-12-15,6 1 12 0,-1-10-12 0,0 9 0 16,1 0 9-16,-1-4-9 0,-5-5 0 0,6-5 0 16,-6-5 0-16,0 0 8 0,0 0-8 0,0 1 0 15,0-1 0-15,5 0 8 0,-5 5 16 16,5-5 4-16,1 0 1 0,-1 5 0 0,-5 5-29 0,6-5 0 15,-1 0 0-15,0 5 0 0,1 9-12 0,5-4-9 16,-6-5-2-16,6-1 0 0,0-8 23 0,-6 8 0 16,6 6 0-16,-6 0 0 0,1-10 0 15,-1 4 0-15,1 6 8 0,-1 0-8 0,-5-6 0 0,11 11 0 0,-11-6 9 0,5 6-9 0,-5 9 0 32,0 0 8-32,0-10-8 0,0 10 0 0,0 0 0 0,0 0 0 15,-5-10-10-15,5 10 10 16,0 0-48-16,0 0-4 0,0 0 0 0,0 0 0 15,-11 5-148-15,11-5-31 0,0 0-5 0,0 0-2 0</inkml:trace>
  <inkml:trace contextRef="#ctx0" brushRef="#br0" timeOffset="3871">3249 1244 1267 0,'0'0'28'0,"0"0"5"0,0 0 2 0,0 0 1 0,0 0-36 0,0 0 0 0,0 0 0 0,0 0 0 16,0 0 109-16,0 0 15 0,0 0 4 0,0 0 0 0,0 0-52 0,0 0-9 15,0 0-3-15,0 0 0 0,-6-10 0 0,6 1 0 16,0 9 0-16,0 0 0 0,0 0-51 16,0 0-13-16,-11-15 0 0,1-4 0 0,-1 0 0 0,0 0 0 15,0-10 0-15,6 10 0 0,-6-5 0 0,6 0 0 16,-6 0 0-16,0 0 0 0,6 0 54 0,-6-5 8 16,5 0 2-16,-5 0 0 0,6 5-52 0,-6-9-12 15,6 4 0-15,-1 0 0 0,1 0 0 0,0-4 0 16,5 4 0-16,0 0 0 0,-6 0 0 0,6 0 0 15,6 5 0-15,-1-4 0 0,0-6 0 0,1 0 0 16,-1 1 0-16,6 9 0 0,-6-10 0 0,6 10 0 16,-5 0 0-16,5 0 0 0,-1 5 54 0,1 0 8 15,-5-1 2-15,4 6 0 0,1-5-52 0,0 4-12 16,-6 11 0-16,6-6 0 0,0 0 0 0,-6 6 0 0,-5 4 0 0,0 0 0 16,0 0-48-16,0 0-13 0,11 4-3 0,0 1 0 31,-11-5-153-31,0 0-31 0,0 0-7 0,0 0-1 0</inkml:trace>
  <inkml:trace contextRef="#ctx0" brushRef="#br0" timeOffset="4387">3475 615 1267 0,'0'0'28'0,"0"0"5"16,0 0 2-16,11 10 1 0,0-1-36 0,0 6 0 0,0-1 0 0,-1 0 0 0,-4-4 144 0,5 0 21 16,-6 4 5-16,6-4 1 0,0 9-55 0,-1 0-12 15,1 0-1-15,0-4-1 0,-6-1-44 0,1 0-9 16,-1 6-1-16,6 4-1 0,-5-5 5 0,4 5 0 16,1 0 1-16,0-5 0 0,-6 0-33 0,1 5-8 15,5-4 0-15,-1 4-1 0,1 0-11 0,0-10 0 16,-11-14 0-16,11 19 0 0,0 5 16 0,-1-9 2 15,-10-15 0-15,0 0 0 0,0 0-29 0,11 4-5 16,-11-4-2-16,0 0 0 0,11 5 18 0,-11-5 0 16,0 0 0-16,0 0 0 0,11-5 14 0,-11 5 6 15,0 0 2-15,0 0 0 0,0 0-35 0,0 0-7 16,16 5-2-16,-16-5 0 0,0 0 34 0,0 0 8 16,5-5 0-16,6-4 1 0,0-6-33 0,0-4-8 15,-11 0 0-15,11 5-1 0,-1-1 21 0,-4 1 0 0,-1-10 0 16,1 9 0-16,4-4 0 0,-4 5 0 15,-1-1 0-15,6 1 0 0,-6-5 20 0,6 0 8 0,-5-1 1 16,4-4 1-16,1 5-22 0,0 0-8 16,-6 0 0-16,6 4 9 0,-5-4-9 0,4 5 0 0,1-6 9 0,0 6-9 15,-6 4 27-15,6 1 1 16,-5 4 0-16,-1-5 0 0,0 1-28 0,6 4 0 0,-5-5 0 0,-1 6 0 0,0-6-13 0,1 5-8 0,-6 5-2 0,5-5 0 31,1 1 37-31,-6 4 7 0,0 0 2 0,0 0 0 16,0 0-79-16,0 0-15 0,0 0-3 0,0 0-1 15,0 0-151-15,0 0-30 0,0 0-7 16,0 0-1-16</inkml:trace>
  <inkml:trace contextRef="#ctx0" brushRef="#br0" timeOffset="4889">3654 437 403 0,'-27'-4'36'0,"27"4"-36"15,0 0 0-15,0 0 0 0,0 0 148 0,0 0 22 16,0 0 5-16,0 0 1 0,0-10-41 0,0 10-8 16,0 0-2-16,0 0 0 0,0 0-25 0,0 0-4 15,11-5-2-15,-6 0 0 0,-5 5-46 0,11 0-8 0,0-4-3 0,-1 4 0 16,1 0 22-16,0-5 4 0,0 5 1 0,5 5 0 15,-5-1-9-15,5 1-2 0,0-5 0 0,6 0 0 16,-6 5-23-16,6-5-5 0,-6 0-1 0,0 5 0 16,6 4 0-16,-6-4-1 0,0-5 0 0,-5 0 0 15,5 0 4-15,-5 0 1 0,0 0 0 0,-1 0 0 16,1-5-28-16,-5 5 0 0,4-4 0 0,1 4 0 16,-5-5 0-16,-1 0 0 0,6 0 0 0,-6 0 0 15,1-4 0-15,-1-1 0 0,-5 0 0 0,5 6 0 0,-5 4 0 16,0-10 0-16,0-4 0 0,0 4 0 0,-5-4 0 15,5 4 0-15,0 0 0 0,-5 1 0 0,5 9 0 16,-6-10 0-16,-5-4 0 0,1-1 0 0,4 1 0 0,-5 0 8 16,1 14-8-16,-1-10 0 15,0-4 0-15,0-1 0 0,6 6 8 0,-6-1-8 0,6 0 0 16,-6 1 0-16,11 9 0 0,-6-10 8 0,1 1-8 0,5 9 0 0,0 0 0 0,0 0 0 0,0-10 0 0,0 10 0 31,0 0 0-31,0 0-11 16,0 0-43-16,0 0-9 0,0 0-1 0,0 0-1 15,5 10-136-15,-5-10-27 0,0 0-6 0</inkml:trace>
  <inkml:trace contextRef="#ctx0" brushRef="#br0" timeOffset="5256">4475 1278 1267 0,'0'0'28'0,"0"0"5"0,0 0 2 0,0 0 1 0,0 0-36 0,0 0 0 0,0 0 0 0,0 0 0 16,0-10 109-16,0 10 15 0,11-14 4 0,-6-1 0 15,6 6-52-15,-6-6-9 0,1-4-3 0,4 5 0 0,1-1-7 16,0-4-1-16,5-10-1 0,-5 0 0 0,-6-4-37 0,6-1-7 15,0-4-2-15,-5-1 0 0,4-4-9 0,-4 5 0 16,-1-6 0-16,1 1 0 0,-6 5 23 0,0-5 2 16,0-5 1-16,0-5 0 0,-11 0-18 0,5 0-8 15,-4 5 0-15,-1 0 8 0,0 0-8 0,-5 5 0 16,-6 4 9-16,6 1-9 0,0 0 0 0,5-1 8 16,0 10-8-16,6 1 0 15,-12 4-23-15,7 4-9 0,-1 6-1 0,0 0-1 16,0 4-22-16,0 5-5 0,1 0-1 0,-1 5-849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05.8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181 2862 810 0,'0'0'36'0,"0"0"7"0,0 0-35 0,0 0-8 16,0 0 0-16,0 0 0 0,0 0 71 0,0 0 12 0,0 0 2 0,0 0 1 16,0 0-36-16,0 0-7 0,0 0-2 0,0 0 0 15,0 0 19-15,0 0 3 0,0 0 1 0,0 0 0 16,0 0-20-16,0 0-4 0,0 0-1 0,0 0 0 15,-9-5-11-15,6 1-3 16,-2-6 0-16,1 5 0 0,0-4 3 0,4 4 1 0,-4-5 0 0,4 1 0 16,-4 4-6-16,0-10-2 0,0 1 0 0,4 0 0 15,-5 4-5-15,1-4-2 0,1-1 0 0,-2-4 0 16,1 0-14-16,0 0 0 0,0-1 0 0,-4-4 0 16,4 0 0-16,4 0 0 0,-5 0 0 0,2 5 0 0,3 5 39 15,-4-6 5-15,-1-4 0 0,2 5 1 16,3-10-21-16,-5 5-4 0,1 0 0 0,4 0-1 15,-3 0-19-15,3-4 0 0,-5-1 0 0,5-5 0 0,-4 5 55 16,4 5 7-16,-4 0 2 0,0-5 0 0,0 1-51 0,4 4-13 16,-4-5 0-16,0 5 0 15,-1 0 12-15,5-5-2 0,-4 5-1 0,1 0 0 16,-2 5-9-16,5 0 0 0,-4-5 9 0,0 0-9 0,0 4 0 0,0-4-16 16,4 5 2-16,0 5 1 0,0-1 25 0,-4 6 4 15,4-10 2-15,0-1 0 0,0 6-29 0,0-1-5 16,0 1-2-16,0 14 0 0,0 0 38 0,4-19 8 15,-4-5 2-15,0 5 0 0,4-5-15 0,0 9-3 16,-4-4-1-16,4 5 0 0,-4-1 9 0,4-4 3 16,1 5 0-16,-2-6 0 0,-3 6-23 0,4 0 0 0,-4-1 0 15,0-4-12-15,5 0 12 0,-1 4 0 16,-4 1 8-16,4 0-8 0,-4-1 0 0,4 6 9 0,-4-1-9 0,4-4 0 16,0-1 8-16,-4-4-8 0,4 5 0 0,4-6 0 15,-8 6 0-15,4-5 0 0,-4 4 8 16,5-4-8-16,-2 5 0 0,-3-1 8 15,5 6-8-15,-1-6 0 0,-4 1 0 0,3-1 0 0,2 6-12 0,-5-6 3 16,4 1 20-16,0 0 4 0,0-1 1 0,-4 1 0 0,4-1-16 16,0 1 8-16,-4 0-8 15,4 4 0-15,1 0 8 0,-2-4-8 0,1 4 0 0,1-4 0 16,-1 0 0-16,-4-1 8 0,4 1-8 0,0-1 0 16,0 1 0-16,-4 4 0 0,4-4 0 0,0 4 0 0,-4-4-12 15,0 4-9-15,5 1-2 0,-2 4 0 0,1-5 23 16,1 5 0-16,-5-4 0 0,3-1 0 0,-3-9 0 0,5 5 0 15,-5-1 0-15,4 1 0 0,-4-1 0 0,3 1 0 16,2 0 0-16,-1-1 0 0,0 1 0 0,0 4 0 16,4 1 0-16,-4-1 0 0,1-4 0 0,-1-1 0 15,-1-4 0-15,2 5 0 0,7-1 0 0,0 1 0 16,-7-5 0-16,-2 4 0 0,6 6 0 0,-1-6 0 16,-4-4 0-16,4 0 0 0,0 0 0 0,-4-1 0 15,1 6 0-15,-2-5 0 0,6 4 47 0,-1-4 13 16,-4 5 4-16,0-1 0 0,0 1-52 0,0 4-12 15,0 1 0-15,0-6 0 0,0 1 0 0,1 4 0 0,-2 1 0 16,2-1 0-16,-5 10 0 0,7-10 0 0,-2-9 0 16,-1 5 0-16,0-1 0 0,0 6 0 15,0-1 0-15,0 1 0 0,-4-1 0 0,4 0 0 16,-4 6 0-16,0 4 0 0,0-5-17 0,5 0-7 0,-5 0 0 0,0 5-1 31,0 0-11-31,0 0-3 0,0 0 0 0,0 0 0 16,0 0-71-16,0 0-14 0,0 0-4 0,0 0-580 0,0 0-116 0</inkml:trace>
  <inkml:trace contextRef="#ctx0" brushRef="#br0" timeOffset="1896">2373 1835 230 0,'0'0'10'0,"0"0"2"0,0 0-12 0,0 0 0 0,0 0 0 0,0 0 0 16,0 0 184-16,0 0 35 0,0 0 6 0,0 0 2 16,0 0-118-16,0 0-23 15,0 0-5-15,0 0-1 0,0 0-6 0,0 0-2 16,0 0 0-16,0 0 0 0,0 0-9 0,0 0-3 0,0 0 0 0,0 0 0 16,0 0-15-16,0 0-3 0,0 0-1 0,0 0 0 15,0 0-17-15,0 0-3 0,0 0-1 0,0 0 0 16,0 0-5-16,0 0-2 0,0 0 0 0,-8 4 0 15,-1-4-2-15,1 5-1 0,-4-5 0 0,0 5 0 16,0 0-10-16,0-5 12 0,-5-5-12 0,0-5 12 16,1 10-4-16,-4-4-8 0,3-1 12 0,-7 5-4 15,4 0-8-15,-5-5 10 0,1 0-10 0,3 0 10 0,-4 1-10 16,1-1 0-16,0 0 0 0,-1 5 0 0,1 0 10 16,-5 0-10-16,5-5 12 0,-1 0-12 0,1 1 0 0,-1-1 0 15,1 5 0-15,3-5 0 0,-3 5 13 16,8 0 9-16,-9 0 2 0,4 0 0 0,1 0-12 0,-4 0-1 15,3 0-1-15,-3 5 0 0,-1-5 16 0,1 5 3 16,-1-5 1-16,-3 4 0 0,3-4-30 0,5 0 0 16,-5 0 0-16,1 5 0 15,3-5 0-15,1 0 0 0,-1 0 0 0,1-5 0 16,0 5 0-16,-1 0 0 0,1-4 0 0,4 4 0 0,-1-5 0 0,5 5 0 16,-4 0 0-16,3-5 0 0,1 5 0 0,-4-5 0 15,7 0 0-15,-3 1 0 0,4-1 0 0,0 0 0 16,-4 0 0-16,4 5 0 0,0-5 0 0,-4 5 0 15,3 0 0-15,1 0 0 0,0 5 0 0,-4 0 0 16,3-10 0-16,1 0 0 0,0 5 0 0,4 0 0 0,-4 10 0 16,0-5 0-16,0-15 0 0,-1 5 0 0,6 5 0 0,-2-4 0 15,1 4 0-15,4 0 0 0,0 0 0 0,0-5 0 16,-4 0 57-16,4 5 6 16,0 0 1-16,0 0 0 0,-4-5-52 0,4 5-12 0,0 0 0 0,0 0 0 15,0 0 0-15,0 0 0 0,0 0 0 0,0 0 0 16,0 0 0-16,0 0 0 15,8-9 0-15,-4-1 0 0,-4 10 0 0,8-10 0 0,-8 10 0 0,9-9 0 16,-1-1 0-16,4 5 0 0,-8-4 0 0,8-1 0 0,-8 0 0 16,9 1 0-1,-1 4 0-15,0-5 0 0,-4 1 54 0,4-1 8 16,1 5 2-16,3-4 0 0,-4-6-52 0,5 1-12 0,-1 0 0 0,0-1 0 16,1-4 0-16,-5 5 0 0,4-6 0 0,0 1 0 15,-4 5 0-15,5-1 0 0,0 1 0 0,-1 0 0 0,0 4-11 16,1 0-5-16,-5-9 0 0,0 0-1 0,-4 5 27 0,4-6 6 15,-3 11 0-15,-1-6 1 0,-8 6-27 0,4-6-6 16,0 6 0-16,0 4-1 0,4-5 27 0,-4 1 6 16,-4-1 0-16,8 0 1 0,-8 1-17 0,0 9 0 15,0 0 0-15,0 0 0 0,0 0 0 0,0 0-12 16,4-10 1-16,-4 1 1 0,0-1 10 0,0 10 14 16,0-5-3-16,0 5-1 0,0 0-22 0,-4-9-4 15,-4-6 0-15,4 6-1 0,0 4 27 0,0-5 6 16,-4 5 0-16,-1-4 1 0,-3 4-17 0,0-5 0 15,0 1 0-15,-4 4 0 0,3-9 0 0,-3 9 0 0,4 0 0 16,-5 0 0-16,1-4 0 0,3-1 0 0,-2 0 0 16,-2 1 0-16,5-1 0 15,-5 1 0-15,5-1 0 0,0 0 0 0,0 6 0 16,4-6 0-16,-4 0 0 0,-1 1 0 0,1-1 0 0,4 5 0 0,0 10 0 16,-1-10 0-16,-3-4 0 0,4-6 0 0,0 1 0 0,-4-5 0 15,3 4 0-15,1 1 0 0,0 0 0 0,0-1 0 16,-4 6 0-16,4-1 0 15,3 5 0-15,1 0 0 0,-4 1 0 0,4-1 0 0,4 0 0 0,-8 0 0 16,3 0 0-16,2 1 0 0,-1-1 0 0,-1-5 0 16,2 5 0-16,3 0 0 0,-5 1 0 0,1-6 0 15,4 5 0-15,0-4 0 0,0-1 0 0,0 10 0 16,0-10 0-16,0 10 0 0,4-9 0 0,-4-1 0 0,5-9 0 16,-5 5 0-16,3 4 0 0,-3-4 0 0,5 4 0 15,-1 0 0-15,-1 6 0 0,2-11 0 0,-1 6 0 16,4-1 0-16,0 5 0 0,4-4 0 15,-3-1 0-15,3 10 0 0,0 10 0 0,1-1 0 0,3-9 0 0,-4 0 0 16,8 0 0-16,1-9 0 0,-5-1 0 0,5 0 0 16,-1 1 0-16,4 4 0 15,5-5 0-15,-9 10 0 0,9 10 0 0,0-10 0 16,-1 0 0-16,-3 0 0 0,0-5 0 0,-1 0 0 0,4 1 0 0,-3 4 0 16,3 0 0-16,1 0 0 0,-5 0 0 0,1 0 0 15,3 9 0-15,1-4 0 0,-4-10 0 0,3 5 0 16,-3 0 0-16,3 0 0 0,-3-5 0 0,3 5 0 15,-3 0 0-15,3 5 0 0,-3-5 0 0,3 5 0 16,-3-5 0-16,-1 0 0 0,-3 0 8 0,-1 5-8 0,5 4 9 0,-1 1-9 16,-3 4 0-16,4-9 0 0,-5-5 0 15,4-5 0-15,-3 1-8 0,-5-1 8 0,5-5 0 16,-6 1 0-16,-2-1-8 0,-1 0 8 16,0 6 0-16,1-1 0 0,-5-5-8 0,0 1 8 0,0-1 0 0,-8 10 0 15,8 10-12-15,-8-10 4 0,8-10 8 0,1 10-13 16,-6 10-19-16,-3-10-4 15,0 0-1-15,0 0 0 0,0 0-117 0,0 0-23 0,0 0-5 0,0 0-837 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1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12 154 288 0,'0'0'25'0,"0"0"-25"0,12 5 0 0,-12-5 0 16,0 0 108-16,0 0 16 0,0 0 3 0,0 0 1 0,0 0-32 0,0 0-5 15,0 0-2-15,0 0 0 0,0 0-27 0,0 0-6 16,0 0 0-16,0 0-1 0,0 0-19 0,0 0-3 15,0 0-1-15,0 0 0 0,0 0-8 0,0 0-1 16,0 0-1-16,0 0 0 0,0 0 14 0,0 0 2 16,0 0 1-16,0 0 0 15,0 0 13-15,0 0 2 0,0 0 1 0,-8-5 0 16,8 5-7-16,0 0-2 0,0 0 0 0,0 0 0 0,0 0-38 0,0 0-8 16,0 0 0-16,0 0 0 0,0 0 36 0,0 0 12 15,-4-15 1-15,4 15 1 0,0 0-34 0,0 0-8 16,-4-14 0-16,4 4-8 0,0 10 14 0,0 0-4 15,0 0-1-15,0 0 0 0,0 0 8 0,0 0 2 16,0 0 0-16,0 0 0 16,-8-9 4-16,8 9 1 0,0 0 0 0,0 0 0 0,0 0-1 0,8 5 0 15,0 9 0-15,0-4 0 0,-8-10-7 0,0 0 0 16,-4-10-1-16,4 10 0 0,0 0-3 0,0 0-1 16,0 0 0-16,0 0 0 0,0 0-3 0,0 0 0 0,0 0 0 0,0 0 0 15,0 0-8-15,0 0 8 0,0 0-8 16,0 0 8-16,0 0-8 0,0 0 12 0,0 0-12 15,0 0 12-15,4 10-3 0,4-6 0 0,-8-4 0 0,0 0 0 16,-4 10 3-16,4 5 1 0,-8-6 0 0,8-9 0 16,0 0 3-16,0 15 0 15,4-1 0-15,-4 0 0 0,0-4 0 0,0 4 1 16,0-14 0-16,4 10 0 0,0 4-6 0,0-4-2 0,1 4 0 0,-5-4 0 0,4 4-9 0,-1-4 12 16,2 4-12-16,-5-4 12 0,0-10-12 15,8 14 8-15,4 1-8 0,-3-1 8 0,-9-14-8 0,3 10 0 16,1-1 0-16,1 6 8 0,3-6-8 0,-4 1 8 15,0 0-8-15,0 4 8 0,0-4-8 0,0-1 0 16,0 1 0-16,5 4 0 0,-1 1 0 0,-1-6 0 16,-7-9 0-16,0 0 0 0,0 10 0 0,5-1 8 15,-5 1-8-15,4 0 0 0,-4-10 0 0,4 9 0 16,0 6 0-16,4-6 0 16,-8-9 0-16,0 10 0 0,4-1 0 0,1 1 0 15,-2 0 0-15,1-5 0 0,-4-5 0 0,5 9 0 0,3 1 0 0,-4 4 0 16,4 1 0-16,-4-6 0 0,-4-9 0 0,0 0 0 0,4 10 0 0,-4-10 0 15,0 0 0-15,0 0 0 16,0 0 0-16,0 9 0 0,8 6 0 0,-8-15 0 0,0 0 0 0,0 0 0 31,0 9 0-31,5 1 0 0,-5-10 0 0,0 0 0 0,0 0 0 16,0 0 0-16,3 10 0 0,-3-10 0 0,0 0 0 0,0 0 0 0,0 0 0 16,0 0 0-16,5-5 0 0,-5 0 0 15,4-5 0-15,-1 6 0 0,-3-6 0 0,0 10 0 16,5-10 0-16,-1 6 0 0,-4-6-9 0,0 0 9 0,0 10 0 15,4-4 0-15,0-11 0 0,0 1 0 0,-4-1 0 0,0 1 0 16,4-1 0-16,-4 1-8 16,4 0 8-16,1-1 0 0,-2 1 0 0,-3-5 0 0,4 4 0 15,-4 1 0-15,0-1 0 0,5 1 0 0,-5 0 0 0,4-1 9 16,-4 6-9-16,4-6 0 0,-4 6 0 0,4 4 0 16,0 0 0-16,0 0 0 0,0-4 0 0,0 9 0 15,0-5 0-15,1 0 0 0,-5 0 0 0,4 0 0 16,-4-4 0-16,0-1 0 0,0 1 0 0,0 9 0 15,0 0 0-15,0 0 0 0,3-10 0 0,-3 10 0 0,0 0 0 0,0 0 0 16,5-5 0-16,-5 5 8 0,0 0-8 0,8-5 0 16,-8 5 0-1,0 0 0-15,8 0 8 0,-8 0-8 0,0 0 0 0,8 0 8 16,-3 0-8-16,2 0 0 0,1 0 0 0,1 10 8 0,-1 0-8 0,-4 4 0 16,-4-14 0-16,8 5 8 0,0 0-8 0,1 4-14 15,-2-4 3-15,2 5 1 0,-1-6 18 0,0 6 4 16,1 0 1-16,-2 4 0 0,1-4-13 0,5 4 8 15,-5 0-8-15,4 1 0 0,-4-6 0 0,1 1 0 16,-9-10 0-16,8 10 0 0,0 4 0 0,4-4 0 16,-3-6 0-16,-2 11 0 0,6-1 0 0,-1 1 0 15,-4-11 0-15,0 6 0 0,5 0 0 0,-6 4 0 16,-7-14 0-16,5 10 0 0,-1-1 8 0,4 1-8 16,-8-10 0-16,8 10 0 0,1-6-8 0,-1 1-8 0,-8-5-2 15,7 10 0-15,-7-10 18 0,9 9 0 0,-5 1 0 16,-4-10 0-16,0 0 0 0,0 0 0 0,8 0 0 0,0 14 0 15,1-4 0-15,-9-10 0 0,0 0 0 0,0 0 0 16,8 14 0-16,-4-4 0 0,-4-10 0 0,0 0 0 16,8 14 0-16,-8-14 0 15,0 0 0-15,0 0 0 0,0 0 0 0,0 0 0 16,0 0 0-16,0 0 0 0,0 0 0 0,0 0 0 0,0 0 0 0,0 0 0 16,0 0 0-16,0 0 0 0,0 0 0 0,0 0 0 15,0 0 0-15,0 0 0 0,0 0 0 0,0 0 0 16,0 0 0-16,0 0 0 0,0 0 0 0,8-9 0 15,-4-1 0-15,-4 10 0 0,0 0 0 0,8-9 0 0,-4-1 0 16,4 0 0-16,-8-4 0 16,0 4 0-16,0 1 0 0,0-1 0 0,0 10 0 0,5-14 0 0,-5-1 0 0,4-4 0 15,-4 5 0-15,4-6 0 0,-4 1 0 16,4 5 0-16,0-5 0 0,-4-1 0 0,4 6 0 0,0-10 0 16,0 5 0-16,0 0 0 0,0-5 0 0,1 9 0 15,-5-4 0-15,7 5 0 0,2-1 0 0,-5 6 0 16,0-6 0-16,-4 1 0 0,4-1 0 0,0 1 0 15,0 4 0-15,1 1 0 0,-5-1 0 0,3 1 0 16,1-1 0-16,1 0 0 0,-5 1 0 0,3-1 0 16,2 1 0-16,-1-1 0 15,0 0 0-15,0 1 0 0,4-1 0 0,-4 1 0 16,-4 9 0-16,0 0 0 0,0 0 0 0,4 0 0 0,4-15 0 0,-3 5 0 16,-1 1 0-16,-1-1 0 0,2 1 0 0,-5-1 0 15,4 5 0-15,0-4 0 0,0-1 0 0,-4 10 0 0,0-5 0 16,0 5 0-16,4-9 0 0,0 4 0 0,0-5 0 15,-4 10 0-15,0-9 0 0,0 9 0 0,5 19 0 0,-5-19 0 16,0-15 0-16,3 1 0 0,-3 4 0 0,0 10 0 16,0 0 0-16,0 0 0 0,4-4 0 0,-4-6 0 15,0 10 0-15,0 0 0 0,0 0 0 0,0 0 0 16,0 0 0-16,0 0 0 0,0 0 0 16,0 0 0-16,0-5 0 0,0 5 0 0,0 0 0 0,0 0 0 15,0 0 0-15,0 0 0 0,0 0 0 0,0 0 0 16,0 0 0-16,0 0 0 0,0 0 0 0,0 0 0 0,0 0 0 15,0 0 0-15,0 0 0 0,0 0 0 16,0 0-157-16,0 0-28 0,0 0-6 0,0 0-547 16,0 0-110-1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57.46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107 187 914 0,'8'0'20'0,"-1"0"4"0,2 0 0 0,3 5 3 0,1-5-27 0,-13 0 0 15,-13-5 0-15,5 5 0 0,8 0 32 0,0 0 2 16,0 0 0-16,0 0 0 0,0 0-18 0,0 0-4 15,-13-9-1-15,13 9 0 0,13-5-11 0,-13 5 0 0,0 0 9 0,-4-5-9 16,-5-5 44-16,9 10 5 0,0 0 1 0,0 0 0 16,0 0 11-16,0 0 3 15,0 0 0-15,13-4 0 0,11-1 0 0,-24 5 0 16,-8 0 0-16,0-5 0 0,8 5-8 0,0 0 0 16,0 0-1-16,0 0 0 0,0 0-12 0,-8 0-3 15,0 5 0-15,3 0 0 0,5-5-5 0,0 0-2 16,0 0 0-16,0 0 0 15,0 0-21-15,0 4-4 0,0-4 0 0,0 15-8 0,0-6 52 0,0 1 4 0,0 4 1 16,0 1 0-16,5-1-40 0,-5 6-8 0,4 8-1 0,-4-4-8 16,4 5 30-16,-4-5-1 0,4 0 0 15,0 5 0-15,-4 0-1 0,4 4 0 0,-4-9 0 0,4 5 0 16,1 0-28-16,-5 0 0 0,0 0 0 0,3-5 0 16,-3 0 0-16,0-5 0 0,0-10 0 0,0 6 0 15,0-15 0-15,0 0-10 0,-3 10 0 0,3-1 0 16,0-9-182-16,0 0-37 0,0 0-7 0</inkml:trace>
  <inkml:trace contextRef="#ctx0" brushRef="#br0" timeOffset="455">0 149 867 0,'17'9'38'0,"-17"-9"9"0,0 0-38 0,0 0-9 16,8 0 0-16,0-4 0 0,0-6 96 0,-8 10 16 0,13 0 4 0,-6-5 1 15,2-4 4-15,-1 4 1 0,0 0 0 0,-8 5 0 16,12-10-98-16,0 6-24 0,-12 4 0 0,12-5 0 15,5 0 56-15,-5 0 7 0,-4 0 1 0,9 5 0 16,-5 5 0-16,4 0 0 0,1 0 0 0,-5 4 0 16,8 6-3-16,-3-6 0 0,-1 1 0 0,0-5 0 15,-4 4 5-15,5 6 1 0,3 4 0 0,-3-5 0 16,-1 11-39-16,1-11-7 16,-2 5-1-16,6 5-1 0,-5 0 21 0,-3 5 4 0,-1 5 0 0,-8-10 1 15,4 0-35-15,-4 0-10 0,-4-5 0 0,-4 5 0 16,4-5 0-16,-8 5 8 0,0-5-8 0,0 5 0 15,-5 0 0-15,5-5 0 0,-4-4 0 16,0-1-8-16,-5-4-1 0,1-1 0 0,0 1 0 0,4-5 0 16,0 0-36-16,-1-5-7 0,1 0-2 15,3 4 0-15,2-4-10 0,-2 0-3 0,9 0 0 0,0 0 0 16,-4-9-197-16,4 9-39 0,0 0-8 0,0 0-1 0</inkml:trace>
  <inkml:trace contextRef="#ctx0" brushRef="#br0" timeOffset="983">833 586 1321 0,'0'0'28'0,"0"0"7"0,4 14 1 16,-4-14 2-16,-8 0-30 0,8 0-8 0,0 0 0 0,0 0 0 0,0 0 92 0,0 0 16 16,0 0 4-16,0 0 1 0,0 0-61 0,0 0-12 15,0 0-2-15,0 0-1 16,0 0 13-16,0 0 2 0,0 0 1 0,0 0 0 16,0 0-1-16,8-5 0 0,-8-4 0 0,4-1 0 0,1 1-1 15,-5 9-1-15,12 0 0 0,0-5 0 0,0-5-22 16,-8-4-4-16,0 4 0 0,0-4-1 0,-4-1-6 0,8 6-1 15,-3-6 0-15,-1-4 0 0,-1 10-6 0,2-1-2 16,-1 0 0-16,4 1 0 16,-4-1-8-16,4 1 0 0,-3-6 0 0,-2 6 0 0,1-1 0 0,1 0 0 15,-5 1 0-15,4-1 0 0,0 1 0 0,0-1 0 16,-4 10 0-16,0 0 0 0,0-5-12 0,0 5-7 16,0 0-1-16,0 0-1 15,0 0-134-15,0 0-26 0,0 0-6 0,0 0-743 0</inkml:trace>
  <inkml:trace contextRef="#ctx0" brushRef="#br0" timeOffset="1250">792 283 1501 0,'0'0'32'0,"0"0"8"0,13 5 0 0,-13-5 4 0,0 0-36 0,0 0-8 15,0 0 0-15,0 0 0 0,0 0 79 0,4 15 13 0,4-6 4 0,-4 6 0 16,0-6-1-16,4 6 0 0,-4-1 0 0,5 0 0 16,3-4-76-16,0 9-19 0,8 0 0 0,-8-4 0 15,0-6 55-15,-3 6 7 0,-5-6 2 0,4 1 0 0,0 4-55 0,0-4-9 16,-4 0 0-16,9 4 0 0,-5 0-13 0,0 1 5 16,4-1 8-16,1-4-13 15,-5-5-83-15,0-1-17 0,5-4-3 0,-1 5-825 16</inkml:trace>
  <inkml:trace contextRef="#ctx0" brushRef="#br0" timeOffset="2323">1449 624 460 0,'0'0'20'0,"0"0"5"0,0 0-25 0,0 0 0 16,0 0 0-16,0 0 0 0,0 0 164 0,0 0 28 0,0 0 6 0,0 0 1 15,0 0-88-15,0 0-18 0,0 0-3 0,0 0-1 16,0 0-20-16,0 0-4 0,5-9-1 0,-5 9 0 16,0 0 0-16,0 0-1 0,-5-15 0 0,5 6 0 15,0 9-50-15,5-10-13 16,-10-9 0-16,5 4 0 0,5-4 56 0,-5 5 7 16,0 4 1-16,0-4 0 0,0 4-52 0,-5-4-12 0,5-5 0 0,0-1 0 15,-3 1 0-15,-2 5 0 0,5-5-9 0,0 4 9 16,0-9 0-16,-4 5 0 0,4 0 0 0,-3 0 10 15,3-1-10-15,0 6 0 0,0 0 0 0,3 4 0 16,-3 0 0-16,0 1 0 0,0-1 0 0,0 0 0 16,0 10 0-16,0 0 0 0,0 0 0 0,0 0 0 15,4-9 0-15,-4 9 0 0,0 0 0 0,0 0 0 16,8 0 0-16,1 0 0 0,-1 5 0 0,0-1 0 0,-8-4 0 16,8 0 0-16,5 15 0 0,-6-6 0 0,2 1 0 15,3 5 0-15,-4-6 0 0,0 1 0 0,1 4 53 16,3 1 9-16,-4-6 2 0,0 6 0 0,4-1-52 0,-3 0-12 15,3 1 0-15,0-1 0 0,0 10 0 0,-4-5 0 16,4-4 0-16,1 4 0 0,-5 0 0 0,4-4 0 16,-4-11 0-16,4 1 0 0,-3 0 0 0,3 5 0 15,-4-6 0-15,0 6 0 0,4 0 0 0,-3-1 0 16,-1-4 0-16,0 0 0 0,1-5 0 0,-6 5 0 0,6-1 0 0,-9-4 0 0,0 0 0 0,0 0 0 16,8 0 0-16,-8 0 0 0,0 0 0 0,8-4 0 15,-4 4 0-15,-4 0 0 0,0 0 0 0,9 0 0 31,-6-5 0-31,6-5 0 0,-9 1 0 0,3 4 0 16,2-5 0-16,-1-4 0 0,-4 4 0 0,0-4 0 16,0 14 0-16,3-10 0 0,-3-9 0 0,0 5 0 0,0 4 0 15,0-9 0-15,0 0 0 0,-3-5 0 16,6 0 0-16,-6 0 0 0,3 0 0 0,-4 0 0 0,4 0 0 16,-5 4 0-16,5-4 0 0,0 5 0 0,0 0 0 15,0 4 0-15,0-4 0 0,0 5 0 0,0-5 0 0,5 4 0 16,-5 1 0-16,0-1 0 0,4 6 0 0,-4 9 0 15,0-10 0-15,0 1 0 0,0 9 0 0,0 0 0 16,0 0 54-16,0 0 8 0,3-10 2 0,-3 10 0 16,0 0-103-16,0 0-20 0,0 0-4 15,0 0-1-15,0 0-51 0,0 0-10 16,0 0-3-16,0 0-819 0</inkml:trace>
  <inkml:trace contextRef="#ctx0" brushRef="#br0" timeOffset="160775">559 1095 3628 0,'-28'5'323'0,"28"-5"-259"16,0 0-51-16,0 0-13 0,0 0-624 0,0 0-128 0,0 0-26 0,0 0-5 0,0 0 691 0,0 0 137 16,0 0 28-16,8 0 6 0,5 0-7 0,-13 0 0 15,0 0-1-15,0 0 0 0,0 0 1 0,0 0 0 16,0 0 0-16,0 0 0 0,0 0-32 0,0 0-5 15,0 0-2-15,0 0 0 0,0 0 50 0,0 0 9 16,0 0 3-16,0 0 0 0,0 0-73 0,0 0-14 16,0 0-8-16,0-5 8 0,0-5 3 0,0 5 1 15,0-4 0-15,3-1 0 0,-3 5 4 0,4-4 0 16,-4 4 1-16,0-5 0 0,5 1-17 0,-5-1 0 16,0 5 0-16,0 5 0 15,0 0 0-15,4-9-16 0,0 4 4 0,-4 0 0 0,0 5 12 0,0 0 0 16,4-14 0-16,0 4-9 15,-4 10-28-15,4 0-6 0,0-9-1 0,-4 9-563 0,0 0-113 0</inkml:trace>
  <inkml:trace contextRef="#ctx0" brushRef="#br0" timeOffset="161226">637 999 824 0,'0'0'36'0,"0"0"8"0,0 0-35 0,0 0-9 0,0 0 0 0,-4 19 0 0,4-19 49 15,0 0 8 1,-4 19 2-16,4-19 0 0,0 0 4 0,0 0 1 0,0 15 0 0,0-15 0 16,0 0-18-16,0 0-3 0,-4 14-1 0,-1 0 0 0,2 1-6 0,3-15 0 15,0 0-1-15,0 0 0 0,0 0-3 0,0 0 0 16,0 0 0-16,0 0 0 0,0 0-10 0,0 0-2 15,0 0-1-15,0 0 0 0,0 0-19 0,0 0 0 16,0 0 0-16,0 0 0 0,0 0 15 0,0 0-1 16,0 0 0-16,3-5 0 15,2-5-6-15,-1 6 0 0,0-1-8 0,0-5 12 16,0 5-26-16,0 1-6 0,0-6 0 0,1 0-1 0,-2 1 21 0,2-1 0 16,-5 5 0-16,8 1 0 0,-8-1 47 0,4 5 13 15,-8-5 4-15,4 0 0 0,0 5-52 0,0 0-12 16,0 0 0-16,0 0 0 0,0 0 22 0,8 0 2 15,8 5 0-15,-3 0 0 0,3 4-11 0,-16-9-1 16,0 0-1-16,0 0 0 0,0 0 14 0,0 0 3 16,0 0 1-16,0 0 0 0,-4 20-29 0,8-1 0 0,-4-5 0 15,0 1 0-15,4-6-12 0,-4 6-8 16,4-11-1-16,0 11-1 16,0-6-32-16,-4 1-6 0,0-10-2 0,0 0-814 0</inkml:trace>
  <inkml:trace contextRef="#ctx0" brushRef="#br0" timeOffset="161509">552 744 1303 0,'0'0'57'0,"0"0"13"15,0 0-56-15,0 0-14 0,0 0 0 0,0 0 0 16,0 0 110-16,0 0 19 0,0 0 4 0,0 0 1 0,0 0-69 0,0 0-13 0,0 0-4 0,0 0 0 16,0 0-38-16,0 0-10 15,0 0 0-15,0 0 0 0,0 0 0 0,0 0 0 0,7 5 0 0,-7-5-578 16,13 0-118-16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11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0 523 892 0,'0'0'20'0,"0"0"4"0,0 0 0 0,0 0 1 0,0 0-25 0,0 0 0 16,0 0 0-16,0 0 0 0,0 0 88 0,0 0 13 15,0 0 3-15,0 0 0 0,0 0-32 0,0 0-7 16,0 0-1-16,0 0 0 0,4 10-51 0,-4-10-13 15,0 0 0-15,0 0 0 0,0 0 54 0,0 0 8 0,0 0 2 0,0 0 0 32,0 0-28-32,0 0-6 0,0 0-1 0,0 0 0 15,0 0-4-15,0 0-1 0,0 0 0 0,0 0 0 16,0 0-10-16,0 0-2 0,0 0-1 0,0 0 0 0,0 0-11 0,0 0 0 0,0 0 0 0,0 0 0 16,0 0 0-16,0 0 0 0,0-10 0 0,0 5 0 15,4-4 30-15,-4-1 4 0,0 10 1 0,4-5 0 16,1-4-23-16,-2 4-4 0,-3 5 0 0,4-5-8 31,-4 5 24-31,5-10-1 0,-2 6-1 0,2-1 0 0,-1 0-22 16,-4 5 0-16,4-10 0 0,4 6 0 0,-4-6 0 15,-4 5 0-15,4 0 0 0,0-4 0 0,1 4 0 0,-2-5-18 16,2 6 3-16,-1-1 1 0,-1 0 14 0,-3 5 0 16,9 0 0-16,-9 0 0 0,4-10 13 0,0 1-1 15,4 4 0-15,-8 5 0 0,4 5-12 0,-4-5 0 16,8-10 0-16,-3 1 0 0,-5 9 0 0,0 0 0 15,0 0 0-15,8 0 0 0,-8 0 0 0,8-5-8 16,-8 5 8-16,0 0-13 0,0 0 13 0,0 0 0 16,0 0 0-16,0 0 0 0,0 0 8 0,0 0-8 15,0 0 9-15,0 0-9 0,0 9 0 0,0 1 0 16,0 4 0-16,0-4 0 0,0 0 0 0,0 4 0 0,0 5 0 0,0-4 0 0,-4-1 0 16,0 5 0-16,0 5 0 0,4-5 0 0,-4 1 0 0,4-1 0 15,0-5 0-15,0 1 0 16,0-6 0-16,0 1 0 0,0-10 0 0,0 9 0 0,0-9 0 0,0 0 0 15,0 0 0-15,0 10 0 0,0-10 0 0,0 0 0 0,4 14 0 0,-4-14 0 32,0 0 0-32,0 0 0 0,0 0 0 0,0 0-10 0,0 0 10 0,0 0 0 0,12 5 0 0,-12-5-8 31,8 0 8-31,-8 0 9 0,0 0-1 0,0 0-8 16,0 0 0-16,12-9 0 0,-3 4 0 0,3 0 0 15,-12 5 0-15,4-5 0 0,4 0 0 0,-8 5 0 16,8-4 0-16,-8 4-12 0,5-10 0 0,2 0 0 15,-7 10 12-15,8-9 0 0,-3-1 0 0,3 1 0 16,-4-6 0-16,0 6 16 0,-4-6-3 0,4 6-1 16,0-1-12-16,-4 10 0 0,4-10 0 0,-4 10 0 0,0 0 0 0,0 0 0 15,0 0 0-15,0 0 0 0,0 0 0 0,0 0-13 16,0 0 2-16,0 0 1 0,0 0 10 0,0 0 0 0,0 0 0 0,0 0 8 0,0 0-8 0,0 0 9 16,0 0-9-16,0 10 10 0,4 0-10 0,0-1 0 15,1-4 0-15,-1 5 8 0,4 4-8 0,0-4 0 16,0 9 0-16,-4-5 0 15,-4-14 0-15,0 0 0 0,4 10 0 0,4-1 0 0,1 6 0 0,-6-6 0 16,6 1 0-16,-9-10 0 0,0 0 0 0,0 0 0 31,0 0 0-31,8 5 0 16,0-5-49-16,-4 5-12 0,0 4-3 0,-4-9 0 0</inkml:trace>
  <inkml:trace contextRef="#ctx0" brushRef="#br0" timeOffset="545">49 264 460 0,'0'0'20'0,"0"0"5"0,0 0-25 0,0 0 0 16,0 0 0-16,0 0 0 0,0 0 184 0,0 0 32 15,0 0 7-15,0 0 1 0,0 0-128 0,0 0-26 16,0 0-5-16,8-5-1 0,-8 5 0 0,4-5 0 15,0 0 0-15,1 1 0 0,-2 4-28 0,6-5-5 16,-6 5-2-16,6 0 0 16,-1 0 8-16,0 5 2 0,1-1 0 0,-1-4 0 0,4 0 0 0,-4-4 0 15,0 4 0-15,5 0 0 0,-6 0-15 0,6 0-2 0,-1-5-1 0,-3 5 0 0,-2 0-21 0,1 5 0 16,1-1 0-16,-1-4 0 0,-4-9 26 0,0 4 1 16,-4 5 0-16,0 0 0 0,8 0-27 0,-8-5 8 15,0 5-8-15,0 0 0 0,0 0 0 0,8-5 0 16,-8 0 0-16,0 1 0 15,0-1-18-15,-4-5-9 0,0 5-1 0,0 1-1 0,-4-1 29 0,0-5 0 16,0 5 0-16,3-4 0 0,-7-1 0 0,4 1 0 0,0-1 0 16,4 5 0-1,-4 0 16-15,8 5 8 0,0 0 3 0,-9-4 0 0,6-1-27 0,-1-5 0 0,4 5 0 0,-5 1 0 32,1-1-19-32,4 5-5 0,0 0-2 0,0 0 0 15,0 0-30-15,0 0-7 0,0 0-1 0,0 0-844 16</inkml:trace>
  <inkml:trace contextRef="#ctx0" brushRef="#br0" timeOffset="935">416 509 1036 0,'0'0'46'0,"0"0"10"0,0 0-45 0,0 0-11 16,0 0 0-16,0 0 0 0,9 9 104 0,-9-9 20 15,3-9 3-15,-3 9 1 0,9-10-52 0,-9 10-9 0,8 0-3 0,0-5 0 0,5 5 28 0,-5 0 6 0,0 5 1 0,4 0 0 16,-3-10-56-16,-6 5-11 0,-3 0-3 0,9 0 0 16,-9 0-29-16,8 0 0 0,4 0 0 0,-12 0 0 15,0 0 0-15,0 0 0 0,8 10 0 0,-4-6 0 16,-4-4 0-16,0 0 0 0,0 0 0 0,0 0-643 15,0 0-134-15</inkml:trace>
  <inkml:trace contextRef="#ctx0" brushRef="#br0" timeOffset="1485">661 369 1267 0,'0'0'28'0,"0"0"5"0,0 0 2 0,0 0 1 0,0 0-36 0,0 0 0 0,9 10 0 0,-9-10 0 16,3 14 58-16,-3-14 5 0,5 15 1 0,-1-1 0 0,0 1 0 0,-4-1 0 15,4 0 0-15,4-4 0 0,-8 4-1 0,4 1 0 16,1-1 0-16,-2-4 0 0,1-1-50 0,-4-9-13 15,5 15 0-15,-2-1 0 0,2-4 0 0,-1-1 0 0,4 1 0 16,-4 0 0-16,-4-1 56 0,4-4 7 16,-4-5 1-16,0 0 0 0,4 10-52 0,-4-10-12 0,4 4 0 0,-4-4 0 15,0 0 0-15,0 0 0 0,4 10 0 0,-4-10 0 16,0 0 0-16,0 0 0 0,0 0 0 0,0 0 0 16,0 0 0-16,0 0 0 0,0 0 0 0,0 0 0 15,9-5 0-15,-9 5 0 0,0 0 0 0,4-5 0 16,-1 1 54-16,2-6 8 0,-1 5 2 0,-4 0 0 15,4-4-52-15,-4 9-12 0,4-10 0 0,0 1 0 16,-4-1 0-16,4-4 0 16,-4-1 0-16,4-4 0 15,1 5 0-15,-2-1 0 0,1 1 0 0,1-1 0 16,-2 1 0-16,2 4 0 0,-5 10 0 0,8-4 0 16,-4-20 0-16,0 4 0 0,0 6 0 0,0 4 0 0,1-4 0 15,-2 9 0-15,-3 5 0 0,0 0 0 0,0 0 0 16,0 0 0-16,4-9 0 0,-4 9 0 0,0 0 0 0,0 0 0 15,0 0 0-15,0 0 0 16,0 0-100-16,0 0-22 0,0 0-5 0,0 0-513 16,0 0-102-16</inkml:trace>
  <inkml:trace contextRef="#ctx0" brushRef="#br0" timeOffset="1970">641 153 806 0,'0'0'36'0,"0"0"7"0,0 0-35 0,0 0-8 0,0 0 0 0,0 0 0 16,0 0 104-16,0 0 20 0,0 0 3 0,0 0 1 15,0 0 0-15,0 0 0 0,0 0 0 0,0 0 0 16,0 0-103-16,0 0-25 16,0 0 0-16,0 0 0 0,0 0 56 0,0 0 7 0,0 0 1 0,8 10 0 0,4-5 0 15,-3-1 0-15,3-4 0 0,-4 0 0 16,0 0 0-16,1 5 0 0,-2-5 0 0,6 0 0 0,-5 15-52 0,0-15-12 16,0 0 0-16,0 0 0 0,1 0 0 0,-2 0 0 15,2 0 0-15,-1 0 0 0,0 0 0 0,-8 0 0 16,4-5 0-16,-4 5 0 0,8 5 0 0,-8-5 0 15,9-10 0-15,-6 5 0 0,2-4 0 0,-5 9 0 16,0 0 0-16,0 0 0 0,8-10 0 0,-4 5 0 16,-4 5 0-16,0 0 0 0,0 0 0 0,0 0 0 15,0-14 0-15,0 4 0 0,0 10 0 0,0 0 0 16,0-19 0-16,-4 9 0 0,-4-4 0 0,3 4 0 16,2 1 0-16,-6-1 0 0,6 1 0 0,-6-1 0 15,9 10 0-15,-4-5 0 0,-4-4 0 0,4-1 0 16,0 5 0-16,4 5 0 0,0 0 0 0,-8-5 0 15,4 1 0-15,4 4 0 0,0 0 0 0,0 0 0 0,0 0 0 16,0 0 0-16,0 0 0 0,0 0 0 0,0 0 0 0,0 0 0 31,0 0-100-31,0 0-22 0,0 0-5 0,0 0-820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0:11.4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1890 11813 691 0,'-17'-5'30'0,"17"5"7"0,-8 0-29 0,4 0-8 16,-8 0 0-16,4 0 0 0,-4 0 183 0,-5 0 35 0,5 0 7 0,-5 5 2 0,2 0-142 0,-2 0-28 16,1 0-5-16,3-1-2 0,-3 11 10 0,4-5 1 15,-4-1 1-15,4 6 0 0,3 4-14 0,1 5-4 16,0-10 0-16,0 10 0 15,4 15-11-15,0-11-2 0,-1-8-1 0,5 4 0 16,0-5-22-16,5 0-8 0,-5 5 0 0,4-5 9 16,0 0 44-16,4 1 9 0,-4-1 2 0,8-5 0 15,-3 1-6-15,-1-1-1 0,4-4 0 0,0 4 0 16,0-4-14-16,0-6-3 16,-3 6-1-16,3-5 0 0,0 0-14 0,4-5-2 0,-4 0-1 0,1 0 0 15,3-5-14-15,1 5-8 0,-1-5 10 0,0 0-10 16,-4-4 0-16,-3 4 0 0,3 0 0 0,-8-5 0 15,0 6-104-15,-4 4-24 16,5-10-5-16,-5 10-1003 0</inkml:trace>
  <inkml:trace contextRef="#ctx0" brushRef="#br0" timeOffset="191">1625 12034 691 0,'0'0'61'0,"0"0"-49"15,0 0-12-15,8 15 0 0,-8-15 233 0,8 4 44 0,0 1 9 0,4 5 2 16,-4-5-124-16,4-1-25 0,1 1-5 0,-1-5-1 16,0 0-66-16,1 0-14 0,-1-5-2 0,4 5-1 15,1 5-32-15,-1 0-6 0,0-10-2 0,5-4 0 16,-5 4-10-16,4 0 0 0,-3 5 0 0,-5 0-717 16,4-5-143-16</inkml:trace>
  <inkml:trace contextRef="#ctx0" brushRef="#br0" timeOffset="577">2286 11487 1267 0,'0'0'56'0,"0"0"12"0,0 0-55 0,8 14-13 16,-4 1 0-16,1-1 0 0,-5-14 105 0,0 10 19 15,0-10 3-15,3 14 1 0,1 0-17 0,1 6-3 0,-5-1-1 0,8 0 0 16,-8-5-18-16,4 10-3 0,-4 0-1 0,0 5 0 15,0 0-68-15,0 9-17 0,4 1 0 0,-4-1 0 16,4 1 0-16,-4-10 0 16,0-1 0-16,0 11 0 0,0-1 0 0,0-4 0 15,0 4 0-15,0-9 0 0,0 0 0 0,-4 4 0 16,4-9 0-16,0 0 0 0,-4-4 0 0,4-1 0 16,0-19 0-16,0 9 0 15,0-9-201-15,0 0-44 0,0 0-9 0,0 0-2 0</inkml:trace>
  <inkml:trace contextRef="#ctx0" brushRef="#br0" timeOffset="938">2392 11487 806 0,'0'0'36'0,"0"0"7"0,0 0-35 0,0 0-8 16,0 0 0-16,0 0 0 0,0 0 53 0,8 5 9 0,0 4 2 0,-8-9 0 31,0 0 51-31,4 0 10 0,-4 0 3 0,8 5 0 0,1 0-20 0,-1 0-4 16,-8-5-1-16,8 14 0 0,-4-4-11 16,4 9-3-16,1-5 0 0,-2 1 0 0,-2 4-20 0,-1 0-4 15,4 5-1-15,-4 5 0 0,4-5-51 0,-8 5-13 16,5-1 0-16,-5 6 0 0,0-5 54 0,0 0 8 15,-5 4 2-15,1 6 0 0,0-1-52 0,0 5-12 0,4-9 0 16,0 0 0-16,-8-15 0 0,4 5 0 0,-1 5 0 0,5-5 0 31,-3 0-48-31,-1-5-13 0,4 0-3 0,0-5 0 0,-5 1-51 16,5-15-10-16,0 0-3 0,0 0 0 0,0 0-51 0,0 0-10 16,0 0-3-16,0 0 0 0</inkml:trace>
  <inkml:trace contextRef="#ctx0" brushRef="#br0" timeOffset="1538">2208 11492 1036 0,'0'0'23'0,"0"0"5"0,5-15 0 0,2 6 1 16,-2-1-29-16,-1 0 0 0,0 6 0 0,0-6 0 0,0 0 57 0,4 6 6 16,-4-6 1-16,4 5 0 0,0-4 51 0,1 4 10 15,-1 0 3-15,4 0 0 0,0 0-52 0,1 1-9 16,3 8-3-16,0 1 0 0,5-10 0 0,-1 1 0 16,1 4 0-16,7 0 0 0,-7 0 0 0,3 4 0 15,-7 1 0-15,3 5 0 0,0-5-51 0,1-5-13 16,-1 4 0-16,1 1 0 0,-1 5 24 0,-4-1 3 15,-3-4 0-15,-1 5 0 0,0-1-11 0,-8 1-1 16,-4-10-1-16,4 14 0 0,-4-4 7 0,0 4 2 16,-4 6 0-16,0-6 0 0,-4 0-13 0,-4 6-2 15,-5-1-8-15,5 5 12 0,0 0-12 0,0 0-8 16,3 5 8-16,-3-1-13 0,-1-4 13 0,-2-4 0 16,6-1 0-16,-3 0 0 0,0 0 0 0,-1 0 0 15,9-4 0-15,-4-1 0 0,4-4 0 0,4-10 0 0,0 0 0 16,0 0 0-16,0 10 0 0,0-1 0 0,4-4 0 15,1 5 0-15,2 9 0 0,-2-10 0 0,3-4 0 16,0-5 0-16,0 10 0 0,0-5 0 0,1-5 0 0,-6 9 0 16,-3-9 0-16,0 0 0 0,12 10 0 0,1 4 0 15,-1-4 48-15,4 4 13 0,-3 1 3 16,3-1 0-16,1 5-44 0,3-4-8 0,0 4-1 0,1 0-1 16,3 0 15-16,-4 5 3 0,5-5 1 0,-4 1 0 15,3-1-3-15,1 0-1 0,-5-5 0 0,4 6 0 0,-3-1-25 16,-5-10 0-16,5 6 0 0,-5-1 0 0,0-4 0 15,-4 0 0-15,0-6 0 0,5 6 0 0,-9-5 0 0,5 0 0 16,-5-1 0-16,0 1 0 16,0-5-46-16,0 0-14 0,-3 0-4 15,-5 0 0-15,0 0-122 0,0 0-25 0,3-9-5 16,1-6 0-16</inkml:trace>
  <inkml:trace contextRef="#ctx0" brushRef="#br0" timeOffset="-1861">0 11468 748 0,'4'19'33'0,"0"-10"7"16,-4 6-32-16,4-1-8 0,-4 5 0 0,0 5 0 0,0 0 182 0,4 5 34 15,-4 0 8-15,0 5 0 0,4 4-116 0,4 0-24 16,-4 10-5-16,0-9-1 0,5 4-22 0,-6-4-5 15,6 4-1-15,-9-5 0 0,0-4-14 0,0-5-4 0,-4 4 0 0,4 1 0 16,0-5-16-16,4-1-3 0,0 1-1 0,0-10 0 16,-4 5-12-16,-4-4 11 0,4-1-11 0,-4 0 10 15,4-9-10-15,0 4 0 0,0-14 0 0,-4 10 0 16,4-10 0-16,0 0-9 0,-8 9 9 0,8-9 0 16,-4 10-11-16,4-10 11 0,0 0-10 0,0 0 10 15,0 0-9-15,0 0 9 0,0 0-8 0,0 0 8 16,0 0 0-16,0 0-10 0,0 0 10 0,0 0 0 0,7-10 0 15,-7 1 0-15,0-6 0 0,5 6 0 16,-1-6-8-16,0 1 8 0,0-1 0 0,4 6 0 0,1-6 0 0,-1 1 0 16,-1 0 0-16,6-1 0 15,-5-4 0-15,0 0 0 0,4 9 0 0,1-4 0 0,-5-1 0 0,5 6 20 16,-1-1-2-16,-4 1-1 0,0 4-17 0,4 5 0 0,-4 0 0 0,0 0 0 16,4 5 22-16,-3-5 1 0,-5 0 0 0,4 9 0 15,-4-4 14-15,0 9 3 0,4-4 1 0,-4 9 0 16,4 5-33-16,-3 0-8 0,-1-9 0 0,4 4 0 0,0 5 0 15,-4 0 0-15,-4-5 0 0,4 0 0 0,-4-4 0 32,4-6 0-32,-8 6 0 0,4-15-715 15,0 0-145-15</inkml:trace>
  <inkml:trace contextRef="#ctx0" brushRef="#br0" timeOffset="-1419">502 11804 1728 0,'0'0'38'0,"0"0"8"0,0 14 2 0,0-14 0 0,0 0-39 0,0 0-9 0,-9 10 0 0,9-10 0 15,-3 4 53-15,-6-4 9 16,6 0 2-16,-6-4 0 0,6-1-24 0,-6-10-4 0,1 1 0 0,4-5-1 0,-4 0-12 16,3-1-3-16,-3-4 0 0,4 0 0 15,4-4-8-15,-4-1-3 0,-4 0 0 0,4 0 0 0,0 0-9 0,4 1 0 16,-4 4 0-16,-1 0 0 0,5-10 0 0,0 0 0 15,0 10 0-15,0 0 0 0,0 10 0 0,0-10 0 16,5-5 0-16,-5 5 0 0,4-5 0 16,0 5 0-16,-4 0 0 0,4 10 0 0,4 4 0 0,-8 10 0 15,0 0 0-15,4-14 0 0,0-1 0 0,4 1 0 16,-8 14 0-16,0 0 0 0,0 0 0 16,0 0 0-16,9-5 0 0,-9 5 0 15,8 5-254-15,-8-5-53 0,20-5-10 0,-20 5-3 0</inkml:trace>
  <inkml:trace contextRef="#ctx0" brushRef="#br0" timeOffset="-963">653 11640 1267 0,'0'0'28'0,"0"0"5"0,0 0 2 0,0 0 1 16,0 0-36-16,0 0 0 0,0 0 0 0,0 0 0 0,0 0 109 0,0 0 15 15,0 0 4-15,0 0 0 16,0 0-52-16,0 0-9 0,0 0-3 0,0 0 0 0,4-9-5 0,4 4-2 16,-3-5 0-16,-2 1 0 15,6-6-10-15,-1 6-3 0,-1-6 0 0,2-4 0 0,-5 0-18 0,4 0-4 0,0 0-1 0,-3-5 0 16,-5 4-12-16,0-4-9 0,0 0 12 0,7 0-12 16,-2-5 0-16,-1 5 0 0,0 0 0 0,0-4 0 15,-4-6 0-15,0 5 0 16,0 15 0-16,0 4 0 0,0-9 0 0,-4 5 0 0,-4-1 8 0,3 1-8 15,2 9 0-15,-6 0 0 0,5-4 0 0,0 9 0 16,0 4-33-16,0 1-7 0,-4 0-2 16,0 9 0-16,-1 6 16 0,6 4 3 0,-6 4 1 0,6-4 0 0,-6 10 22 15,5-5 0-15,4-5 0 0,0 5 0 0,0 0 0 32,4-5 0-32,5 0 0 0,-6 0 0 0,6-5 47 0,-6 0 13 15,6-5 4-15,-6 6 0 0,6-11-26 0,-1 1-5 16,4-1-1-16,-3 1 0 0,3 0 0 0,0-1 0 15,1 1 0-15,-1-5 0 0,0-5-32 0,0 0 0 16,1 4 0-16,-1-4 0 16,-12 0-44-16,8-4-16 0,4 4-4 0,-4 0 0 15,-8 0-153-15,8 0-31 0,12-5-7 0,-20 5-1 0</inkml:trace>
  <inkml:trace contextRef="#ctx0" brushRef="#br0" timeOffset="-720">1086 11693 288 0,'0'0'12'0,"0"0"4"0,0 0-16 16,0 0 0-16,0 0 0 0,0 0 0 15,0 0 220-15,0 0 42 0,0 0 8 0,4-9 2 0,-1-6-116 0,2 1-22 16,-5-5-5-16,4-1-1 0,-4 1-51 0,0-5-10 16,-4-5-3-16,-1 1 0 0,2-1 0 0,-1-5 0 15,-4-9 0-15,3 0 0 0,-2-5-51 0,-2 0-13 16,-3 4 0-16,-1-4 0 0,1 0 0 0,4 10 0 15,0 0 0-15,4-1 0 16,-5 6 0-16,6-1 0 0,-6 5 0 0,1 5 0 0,1 0 34 0,2-5 4 16,-3 10 1-16,0 5 0 15,4 4-165-15,-5 5-33 0,2 0-6 0,2 5-703 16</inkml:trace>
  <inkml:trace contextRef="#ctx0" brushRef="#br0" timeOffset="209290">6613 11372 460 0,'-4'-15'20'0,"4"15"5"0,0 0-25 0,0 0 0 16,0 0 0-16,0 0 0 0,0 0 133 0,0 0 22 16,0 0 4-16,0 0 1 0,-4-10-65 0,4 10-13 15,0 0-2-15,0 0-1 16,0 0-7-16,0 0-2 0,0 0 0 0,0 0 0 0,0 10-6 0,0 5 0 16,0 4-1-16,0-5 0 0,0 1-15 0,0 4-4 15,-4 0 0-15,4 0 0 0,0 5-6 0,0 5-2 16,0-5 0-16,0 5 0 0,4 4-13 0,-4 1-3 15,-4 0-1-15,4 4 0 0,4 5-4 0,-4-4-1 0,0 4 0 16,4-14 0 0,-4 0-14-16,0 4 0 15,0 1-9-15,-4-5 9 0,0-5 0 0,4 4 0 0,0-4 0 0,-4 5 0 16,0-10 0-16,4 1 0 0,0-6 0 0,0-14 0 0,-4 14 0 0,4-14 0 16,0 0 0-16,0 0 0 0,4 15 9 0,-4-15 8 0,0 0 2 0,0 0 0 15,0 0-19-15,0 0 0 0,0 0 0 0,0 0-9 16,0 0-5-16,0 0-1 0,0 0 0 0,0 0 0 15,0 0 15-15,0 0 0 16,4 0 9-16,4 0-9 0,-8 0 0 0,4-10 0 0,0 1 0 0,4-1-10 16,1 0 10-16,-1-4 0 0,0-5-9 0,0 4 9 15,0 1 0-15,4 4 0 0,1-4 0 0,-1 0 0 16,-8-1 0-16,8 6 0 0,-7-1 0 0,7 0 0 0,-4 1 0 16,0 4 0-16,4 5 0 15,0 0 0-15,-3 0 0 0,3 5 0 0,0 0 0 0,0 4 0 16,-4 1 0-16,4 4 0 0,1 1 0 0,-5 4 0 0,0 0 0 0,0 0 0 15,1 5 0-15,-5-5 0 0,4 1 0 0,-4-1 0 16,0-5 0-16,0 5 0 0,1-4 0 16,-5-6 0-1,3 6 0-15,1-6 0 16,-4-9-148-16,0 0-36 0,0 0-6 0,0 0-2 0</inkml:trace>
  <inkml:trace contextRef="#ctx0" brushRef="#br0" timeOffset="209716">6989 11472 518 0,'0'0'23'0,"0"0"5"0,0 0-28 0,12 10 0 15,4 4 0-15,-16-14 0 0,0 0 249 0,-8 0 45 16,8 0 9-16,0 0 1 0,0 0-190 0,0 0-38 0,-8 0-8 0,-4-4-2 0,3-1-30 16,-3 0-5-16,4-5-2 0,4 6 0 0,4-6-29 0,-4 0 0 15,-9-4 0-15,10 0 0 0,15-1 35 0,-12 1 1 16,-9-5 0-16,-3-6 0 0,12-3-22 0,-3-1-4 31,3-5-1-31,3 5 0 0,9 5-1 0,-12 0-8 0,-7-9 12 0,-1-1-4 0,3 10 0 0,5-5-8 31,0 1 12-31,0 4-4 0,8-5-8 0,1 5 10 0,-1 5-10 0,4-1 10 0,0 6-2 0,-3 0-8 16,-9-1 12-16,0 5-4 0,3 1-8 0,-3 9 0 16,9-5 9-16,-9 5-9 15,0 0-26-15,0 0-10 0,0 0-1 0,0 0-1 16,0 0-203-16,8 10-41 0</inkml:trace>
  <inkml:trace contextRef="#ctx0" brushRef="#br0" timeOffset="210151">7116 11323 864 0,'0'0'76'0,"0"0"-60"0,0 0-16 0,3 10 0 15,9-5 144-15,-12-5 27 0,0 0 5 0,0 0 0 16,0 0-67-16,0 0-13 0,0 0-4 0,0 0 0 15,0 0-33-15,0 0-7 0,5-10-2 0,-1 1 0 16,0-6-1-16,0 6 0 0,0-6 0 0,0 1 0 16,0-1-39-16,1 1-10 0,-2 0 0 0,6-1 0 15,-5 1 24-15,0-5 2 16,0 4 1-16,0 1 0 0,0-5-16 0,0-1-3 0,0 1-8 0,4 5 12 16,-3-5-36-16,-2-1-8 0,2 1-2 0,-1 0 0 0,-1 0 58 15,-3 4 12-15,5-4 3 0,-1 10 0 0,4-6-31 16,-4 6-8-16,-8-1 0 0,4 10 0 0,0 0 0 0,0 0 0 15,0 0 0-15,0 0 0 0,0 0 8 0,-4-5-8 16,-9 0 10-16,10 10-10 0,-6 0 9 16,1 5-9-1,0 4 8-15,0 5-8 0,4 10 0 0,0-5 0 16,0 0 0-16,4-5 0 0,-4 5 0 0,0-5 0 0,4 1 8 0,0 4-8 0,0 4 0 0,0 1 10 16,0-5-10-16,4 0 10 0,-4 0 10 0,4 0 1 15,0-9 1-15,0 4 0 0,0-10 7 0,4 6 2 16,-4-1 0-16,5 1 0 0,-1-10-17 0,-4 4-3 15,-1 1-1-15,6-5 0 16,-1-1-10-16,-4-4 0 0,-4 0 0 0,8 5 0 16,-3-5-68-16,-5 0-15 0,7 0-3 0,-2 0-636 0,-5 0-127 15</inkml:trace>
  <inkml:trace contextRef="#ctx0" brushRef="#br0" timeOffset="210385">7405 11160 1166 0,'0'0'52'16,"0"0"10"-16,0 0-50 0,0 0-12 15,8 5 0-15,4 0 0 0,-3-5 123 0,-1 5 21 16,0 4 5-16,4 1 1 0,-3-5-42 0,3-1-9 0,4-4-2 0,-3 5 0 16,-13-5-48-16,0 0-9 0,0 0-3 0,8 5 0 15,4 0-12-15,-4-5-2 0,4 9-1 0,-12-9 0 0,12 0-22 16,-3 5 0-16,3 0 0 0,-12-5 8 15,0 0-128-15,0 0-24 0,0 0-6 0,0 0-709 16</inkml:trace>
  <inkml:trace contextRef="#ctx0" brushRef="#br0" timeOffset="210605">7524 11323 1260 0,'0'0'56'0,"0"0"11"0,0 0-54 0,0 0-13 0,0 0 0 16,0-14 0-16,0-5 87 0,0 4 14 16,0 1 3-16,0-5 1 15,-4-5-37-15,-4 5-8 0,3 4-2 0,1-4 0 16,-4-5-30-16,4 0-7 0,0 0-1 0,0 5 0 0,0-5-9 0,4 9-3 0,-4-4 0 0,4 5 0 16,-4 4 1-16,4 10 0 0,0 0 0 0,4-9 0 15,-4-6-101 1,0 15-20-16,0 0-4 0</inkml:trace>
  <inkml:trace contextRef="#ctx0" brushRef="#br0" timeOffset="210855">7731 11391 1267 0,'0'0'56'0,"0"0"12"0,0 0-55 0,0-10-13 16,0-9 0-16,-3 4 0 0,-1 1 54 0,-1-5 8 16,5-5 2-16,-3 0 0 0,-2-5 51 0,1-5 10 15,-4 1 3-15,0 4 0 0,4 0-103 0,0 0-25 16,0-4 0-16,0 9 0 0,-1-5 0 0,1 10 0 0,4-5 0 0,0 5 0 0,0 4 0 0,0 6 0 16,-3-6 0-16,3 6 0 0,0 9 0 0,0 0 0 15,0 0 0-15,0 0 0 16,0 0-148-16,0 0-36 0,0 0-6 0,0 0-2 0</inkml:trace>
  <inkml:trace contextRef="#ctx0" brushRef="#br0" timeOffset="211120">7973 11448 1497 0,'0'0'32'0,"8"-4"8"0,0-1 0 0,0 0 4 0,0-5-36 0,0 6-8 0,1-6 0 0,-1-4 0 16,-4-10 53-16,0-1 9 15,-4 1 2-15,4-9 0 0,-4-10 0 0,0 4 0 16,0 6 0-16,-4-11 0 0,0 1-52 0,-5-5-12 0,2-5 0 0,-6 5 0 16,1 5 0-16,0 0 0 0,0 4 0 0,0-4 0 15,-5 10 0-15,5-1 0 0,0 5 0 0,4 5 0 16,-5 5-100-16,5 5-22 0,-12-10-5 0,8 9-1 0</inkml:trace>
  <inkml:trace contextRef="#ctx0" brushRef="#br0" timeOffset="212020">8377 11535 1432 0,'0'0'64'0,"0"0"12"0,0 0-60 0,0 0-16 15,8 5 0-15,-8-5 0 0,0 0 120 0,0 0 20 0,0 0 5 0,0 0 1 0,0 0-66 0,0 0-12 16,-8 0-4-16,-1 4 0 0,1 6-51 0,-4-5-13 15,0-5 0-15,0 5 0 0,-5 4 31 0,5 1 3 16,-8 4 1-16,3 1 0 0,1 4-12 0,4 5-3 16,-1 9 0-16,1-4 0 0,0-5-4 0,8 5-2 15,-4 9 0-15,4-4 0 16,4-5-14-16,4 0 0 0,0 9-9 0,4-9 9 0,-4-10 45 0,4 10 15 16,4 0 4-16,1-10 0 0,-5-5-64 0,5 1 0 15,-1-6 0-15,0 1-13 0,0 0 21 0,0-1 5 16,1-9 1-16,-1 5 0 0,-4-5-14 0,0 0 0 15,0 0 8-15,0-5-8 0,1 5 0 0,-1-5-10 16,0 1 2-16,-4-1 0 31,0 0-148-31,0 0-28 0,-4-4-7 0</inkml:trace>
  <inkml:trace contextRef="#ctx0" brushRef="#br0" timeOffset="212231">8246 11832 864 0,'-20'-4'76'0,"8"-1"-60"0,12 5-16 0,0 0 0 16,0 0 201-16,0 0 38 0,0 0 7 0,12 0 2 15,0 5-103-15,1-5-20 0,2 0-4 0,-2 4-1 16,-1 6-74-16,0-5-15 0,1 0-3 0,-1-5-1 16,0 0-27-16,-4 0 8 0,4 0-8 0,-4 0 0 15,1 0-172-15,-1 0-40 0,8-5-8 16,-16 5-2-16</inkml:trace>
  <inkml:trace contextRef="#ctx0" brushRef="#br0" timeOffset="212559">8691 11213 403 0,'0'0'17'0,"0"0"5"0,0 0-22 0,0 0 0 16,8 10 0-16,-8-10 0 0,0 0 266 0,0 0 49 0,4 14 9 0,1 0 3 16,-1 6-167-16,-1-1-34 0,-3 0-6 0,0-5-2 15,5 10-54-15,-1-4-10 0,4 4-2 0,-4 0-1 16,0 0 17-16,0 5 4 0,1 4 1 0,-2 10 0 15,1 1-45-15,1-1-8 0,-5 5-3 0,3-5 0 32,2 5-17-32,-5-10 8 0,0 1-8 0,0-5 0 15,0-1-16-15,0 1-11 0,0-5-1 16,0-10-1-16,-5-5-80 0,5 1-16 0,0-15-3 0,0 0-819 0</inkml:trace>
  <inkml:trace contextRef="#ctx0" brushRef="#br0" timeOffset="212856">8814 11223 1292 0,'-4'33'57'0,"4"-33"12"0,0 0-55 0,0 0-14 31,4 24 0-31,-4-5 0 0,0-19 129 0,0 15 23 0,3 9 5 0,2 0 1 16,-1 5-54-16,0 0-10 0,5 4-2 0,-6 6-1 16,1-6-22-16,1 6-4 0,-2 4-1 0,2 0 0 15,-1 0-51-15,-4 0-13 0,0 1 0 16,3-1 0-16,-3-5 0 0,0-9 0 0,0 10 0 0,-3-11 0 0,-1 1-11 0,4-5-1 16,-5-5-1-16,2 1 0 15,-2-11-30-15,5-9-5 0,0 0-2 0,0 0-622 0,0 0-124 0</inkml:trace>
  <inkml:trace contextRef="#ctx0" brushRef="#br0" timeOffset="213292">8638 11275 1195 0,'0'0'52'0,"0"0"12"0,0 0-51 0,9-9-13 15,-6-6 0-15,6 6 0 16,-1-1 70-16,0 1 11 0,4-1 3 0,0 0 0 0,1 1 5 0,-1 4 2 16,4 5 0-16,0-5 0 0,1-4-19 0,-1-1-3 15,5 0-1-15,-1 10 0 0,-4 10-28 0,4-5-5 16,1 4-2-16,-1-4 0 0,-3-5 25 0,3 5 5 16,-3 5 1-16,-1 4 0 0,0-4 0 0,-3 4 0 15,-1 0 0-15,-4 1 0 0,4 4-52 0,-4-5-12 16,-4 1 0-16,1-6 0 0,-2 6 0 0,-3-1 0 0,0-4 0 15,-3 4 0-15,3 1 0 0,-9 4 0 16,1-5 0-16,-8 10 0 0,-4-4 0 0,-1-1 0 0,-4 0 0 16,5 0 0-16,-4-4 0 0,3-1 0 0,5 5 0 15,0-9 0-15,-1 4 0 0,9-4 0 0,0 4 0 0,4-4 0 16,-1-1 0-16,5 1 0 0,0-10 0 0,9 14 0 16,7 1 0-16,1-1 0 0,-1 5 0 0,4 1 0 15,-3-6 0-15,3 5 0 0,1 5 0 0,3-5 0 16,1 1 54-16,-1 4 8 0,0 5 2 0,5-5 0 15,0 4-52-15,-1-4-12 0,1 5 0 16,3-5 0-16,1 0 18 0,-4 0 1 0,-1-9 0 0,-3-1 0 0,-5 0-19 0,5-4 0 16,-1 4 0-16,-7 1 0 0,-5-10 0 0,0 4 0 15,-4-4 0-15,1 0 0 16,-2-5-116-16,-7 0-24 0,0 0-5 0,0 0-1018 0</inkml:trace>
  <inkml:trace contextRef="#ctx0" brushRef="#br0" timeOffset="213732">9352 10565 691 0,'0'0'61'0,"0"0"-49"0,0 0-12 0,0 0 0 16,0 0 194-16,5 14 36 0,-5-14 7 0,7 10 2 15,2-1-94-15,-1 6-18 16,-4-1-4-16,4 1-1 0,-3-6-29 0,-1 6-5 0,-1 4-2 0,6-5 0 16,7 10-19-16,-12 0-4 0,-8-5-1 0,4 5 0 15,0 0-22-15,0 0-4 0,0 5 0 0,0 0-1 16,0-5-35-16,0 5 0 0,4-10 0 0,1 10 0 16,-10 0 0-16,5-10 0 0,5-5 0 0,-5-14 0 15,-9 10-131-15,9-10-33 0,0 0-6 0,0 0-511 16,0 0-103-16</inkml:trace>
  <inkml:trace contextRef="#ctx0" brushRef="#br0" timeOffset="214025">9226 10435 1126 0,'0'0'50'0,"4"-5"10"0,8 1-48 0,-7-6-12 16,3 5 0-16,-8 5 0 0,7 0 89 0,2-5 15 15,3 5 4-15,1 0 0 0,-1 0 4 0,4 5 2 16,0 0 0-16,1 5 0 0,-1-1-33 0,4 6-6 31,1 4-2-31,7 0 0 0,-3 10 44 0,-1-5 9 0,-3 0 2 0,3 0 0 16,-7 0-103-16,-1 0-25 0,-4 5 0 0,0-1 0 16,-3 1 0-16,-5 0 0 0,0 5 0 0,-4-1 0 15,-4 1 0-15,-5 0 0 0,2-1 0 0,-6-4 0 16,1-5 0-16,-9 0 0 0,1-5 0 15,3 0 0-15,1-4 0 0,4-1-16 0,4 1 3 0,-4-1 0 16,-8-9 21-16,3 0 4 0,5-5 0 0,12 0 1 16,0 0-157-16,0 0-31 15,0 0-6-15,0 0-814 0</inkml:trace>
  <inkml:trace contextRef="#ctx0" brushRef="#br0" timeOffset="214324">9920 11179 1638 0,'0'0'36'0,"0"0"7"0,0 0 1 0,8-9 3 0,1 4-38 0,-6-5-9 15,2 1 0-15,-5-1 0 0,4-4 63 0,-8 4 10 16,4-4 3-16,-5-1 0 0,2 1-51 0,-10-5-9 16,5 9-3-16,0-4 0 0,-4 4 41 0,-1 1 8 15,1-1 2-15,0 5 0 0,-5 10-52 0,5 0-12 31,-4 0 0-31,3 4 0 0,-3 6 0 0,4-6 0 16,-1 6 0-16,1-1 0 0,0 5 37 0,4-4 5 16,0-1 1-16,4 5 0 0,0-9-18 0,4 4-3 0,0-4-1 15,4 4 0-15,0 1-21 0,4-6 0 0,0 1 0 16,1-5 0-16,-9-5-32 0,12 9-10 0,0-4-2 0,0-5-1 16,1 5-111-16,-1-10-23 15,4-5-4-15,0 6-1 0</inkml:trace>
  <inkml:trace contextRef="#ctx0" brushRef="#br0" timeOffset="214591">10091 11088 1652 0,'0'0'36'0,"0"10"8"0,0 4 2 0,9-4 0 0,-1-1-37 0,0 1-9 16,0 0 0-16,0-1 0 0,1 1 70 0,-1-1 12 0,-8-9 2 0,0 0 1 16,0 0-13-16,7 5-4 0,6 5 0 0,-13-10 0 15,8 9-38-15,-8-9-8 0,13 0-2 0,-1 0 0 16,0-4-8-16,-12 4-1 0,0 0-1 0,0 0 0 15,4-5-35-15,0-5-7 0,0 5-2 0,1-4 0 16,-2-1 50-16,-3 1 11 0,4-1 1 0,-4 0 1 16,5 1-29-1,-5-1 0-15,0-4 0 0,0 4 0 0,0 10 0 0,0-9 0 16,0 4 0-16,0-5-10 0,0-4-32 0,0 4-6 0,3 1-2 0,-3 9 0 16,0 0-144-16,0 0-29 0</inkml:trace>
  <inkml:trace contextRef="#ctx0" brushRef="#br0" timeOffset="-214708.73">10394 11189 1440 0,'0'0'32'0,"0"-10"6"0,0-4 2 0,-5 0 0 0,5-6-32 16,0 1-8-16,0-5 0 0,-4 0 0 0,4-14 65 0,-3 4 12 0,-2-9 3 0,1 0 0 15,0-1-64-15,0 1-16 0,0 5 0 0,-4-1 0 16,3 6 28-16,2-1 2 0,-1 10 1 0,-4-5 0 16,3 5-50-16,-3 0-9 0,8 5-3 0,-4 5 0 15</inkml:trace>
  <inkml:trace contextRef="#ctx0" brushRef="#br0" timeOffset="-214545.73">10271 10722 1958 0,'8'0'43'0,"0"5"9"0,5-10 1 0,3 5 3 0,-4 0-45 0,5 0-11 16,-5-5 0-16,4 5 0 0,0-4 70 0,-3 4 12 15,3 0 2-15,4 4 1 16,-3 1-33-16,-1 0-8 16,-3 0 0-16,-1-5-1 15,0 0-134-15,-4 5-26 0,0-1-6 0,-8-4-1 0</inkml:trace>
  <inkml:trace contextRef="#ctx0" brushRef="#br0" timeOffset="-213842.73">10880 10987 748 0,'0'0'67'0,"0"0"-54"0,0 0-13 0,0 0 0 0,0 0 169 0,0 0 31 0,0 0 7 0,0 0 1 16,3-4-64-16,1-1-13 0,5-5-3 0,-5 5 0 15,8 1-56-15,-8-11-12 16,4 6-3-16,-4-1 0 0,4-9-23 0,-3 0-5 15,7 4-1-15,-4-4 0 0,0 4-14 0,0 1-3 0,-3-5-1 0,2 4 0 16,-2 1-33-16,3 4-6 0,-4 1-2 0,4-1 0 16,-4 1-26-16</inkml:trace>
  <inkml:trace contextRef="#ctx0" brushRef="#br0" timeOffset="-213656.73">10859 10728 748 0,'0'0'67'0,"0"0"-54"15,4 10-13-15,0-1 0 0,0 6 272 0,0-11 51 16,1 6 10-16,2 0 3 0,6 4-167 0,-5-4-33 0,0 4-6 0,0 0-2 0,4-4-102 0,-3 0-26 16,-1-1 0-16,0 6 0 15,0-6 20-15,5 6 0 0,-1-1-1 0,4 1 0 16,-8-6-124-16,5 1-25 0,-1-5-5 0,-4 4-1 0</inkml:trace>
  <inkml:trace contextRef="#ctx0" brushRef="#br0" timeOffset="-213024.73">11353 11093 1958 0,'0'0'43'0,"0"0"9"0,0 0 1 0,0 0 3 0,0 0-45 0,0 0-11 0,0 0 0 0,0 0 0 0,0 0 53 0,0 0 9 16,8-5 2-16,-8 5 0 0,0 0-52 0,0-14-12 15,4 4 0-15,-8-9 0 0,4 0 0 0,-4 0 0 31,8-5 0-31,-4 0 0 0,-4-5 0 0,0 0 0 16,0 0 0-16,-1 0 0 0,10 5 0 0,-5-5 0 16,-5 1 0-16,5-1 0 0,9 5 0 0,-9-5 0 15,-4 5 0-15,4-5 0 0,4 10 0 0,0 0 0 16,-4 4 0-16,0 6 0 0,4-1 0 0,4 5 0 16,-8 5 0-16,0 0 0 0,0 0 0 0,9 5 0 0,7 5 0 15,-4 4 0-15,-12-14 54 0,8 19 8 0,5-4 2 16,-1 9 0-16,0 0-52 0,-4 0-12 0,1 0 0 15,3 5 0-15,-4-5 0 0,0 4 0 0,4 6 0 0,-4-5 0 16,5 0 0-16,-1 0 0 0,-4-5 0 0,0 0 0 16,5 0 0-16,-1 0 0 0,-4-10 0 0,0 0 0 15,4 1 0-15,-4-1 0 0,0-4 0 0,1-5 0 16,-1 4 0-16,-4-9 0 0,4 0 0 0,-8 0 0 16,4 0 0-16,4-9 0 0,0-1 0 0,1 5 0 15,-6-9 0-15,2 4 0 0,-1-4 0 0,0-5 0 0,0-5 54 16,-4 0 8-16,4 0 2 0,-4-5 0 0,8-5-52 0,-8 5-12 15,-4-4 0-15,4-6 0 0,0 1 0 16,0 4 0-16,0-4 0 0,0-1 0 0,0 6 0 0,0-6 0 16,0 1 0-16,0 4 0 0,0 10 0 0,0-4 0 15,0-1 0-15,0 0 0 0,0 5 0 0,0 5 0 16,4-1 0-16,0 6 0 0,-4 0 0 0,4 4 0 16,-4 10 0-16,0 0 0 0,0 0 0 0,0 0 0 15,9 10 0-15,3-1 0 16,-4 6-253-16,-4-6-54 0,-4-9-10 0,8 53-3 0</inkml:trace>
  <inkml:trace contextRef="#ctx0" brushRef="#br0" timeOffset="-212822.73">12051 10954 1728 0,'0'0'38'0,"0"0"8"16,0 0 2-16,0 0 0 0,0 0-39 0,0 0-9 0,12-5 0 0,-7 0 0 15,-5 5 53-15,0 0 9 0,0 0 2 0,0 0 0 16,3-9-103-16,-3 9-20 0,0 0-4 0,17 0-1 0</inkml:trace>
  <inkml:trace contextRef="#ctx0" brushRef="#br0" timeOffset="-169249.73">1416 620 939 0,'0'0'41'0,"5"9"10"0,7 1-41 0,-12-10-10 0,-5 10 0 0,-2-10 0 16,2 4 64-16,5 6 12 0,0-5 1 0,5 4 1 16,-5-9-1-16,0 0 0 0,0 0 0 0,0 0 0 15,-13 5-32-15,13-5-6 0,0 0-2 0,0 0 0 31,0 0 3-31,0 0 1 0,8 10 0 0,-8-10 0 0,0 0-14 0,0 0-3 16,-4-15-1-16,4 15 0 0,0 0-15 0,4-9-8 16,1-6 10-16,-2-4-10 0,-3 0 8 0,0 0-8 15,4 4 0-15,-4 6 0 0,5-6 0 0,-1 1 0 16,0 0 0-16,4 4 0 0,-8 10 9 0,0 0-9 0,8 0 8 0,4 5-8 16,-12-5 0-16,8-10 8 0,-8 1-8 0,5-1 0 15,-5 10 0-15,0 0 0 0,0 0 8 0,4-5-8 16,-1-4 0-16,2 4 8 15,-1 0-8-15,4-9 8 0,-8 14 1 0,0 0 0 0,0 0 0 0,4 4 0 0,-4-4-9 16,0 0 0-16,0 0 0 0,0 0 0 0,0 0 0 16,0 0 0-16,0 0-10 0,4 10 10 0,0 4 0 0,-4-4 0 15,0-10 0-15,0 10 0 0,0 4 0 0,0 5 0 16,-4-4 0-16,4 4 0 0,0 10 9 0,0-1-9 16,0-8 0-16,-4-1 9 0,4 5-9 0,-4 5 8 15,4 0-8-15,0-5 8 0,0 0-8 0,4-5 0 0,-4-5 0 0,4 1 0 16,-4-6 0-16,0 1 0 0,0-10 0 0,0 0 8 31,0 0-8-31,0 0-11 0,9-5 3 0,-9 5 0 0,3 0 24 0,6 0 4 0,-1 0 2 16,0 0 0-1,-8 0-22-15,4-5 0 0,0-4 0 0,1-6-8 16,-2 1 8-16,2-1 0 0,-1 1 0 0,4 0 0 0,-4 4 0 0,-4-4 0 0,4-6 0 16,0 6 0-16,-4-5 0 0,4-1 0 0,0 11 0 0,-4-6 0 15,0 15 0-15,9-4 0 16,-9-16 0-16,3 11 0 0,-3 9-19 0,0-10 2 0,0 10 0 0,4-5 0 15,1 1 32-15,-1-6 6 0,-4 0 2 0,0 10 0 16,0 0-15-16,0 0-8 0,0 0 8 0,0 0-8 16,0 0 8-16,0 0-8 0,0 0 8 0,0 0-8 15,0 0 11-15,4 10-3 0,4-5 0 0,-4 14 0 0,4 5 0 16,-4-5 0-16,-4 0 0 0,4 1 0 0,1-1-8 16,3 5 10-16,-4 0-10 0,-1 0 10 15,2-5-10-15,3 0 10 0,-4-9-10 0,0 4 10 16,0 6-10-16,0-6 0 0,1-4 0 0,-2-1 0 0,1 1 0 0,1-1-11 15,-5-9 3-15,0 0 0 16,0 0-133-16,4 5-27 0</inkml:trace>
  <inkml:trace contextRef="#ctx0" brushRef="#br0" timeOffset="-168688.73">1489 313 403 0,'0'0'36'15,"0"0"-36"-15,0 0 0 0,0 0 0 0,0 0 214 0,0 0 36 0,0 0 7 0,0 0 2 0,0 0-120 0,0 0-24 16,0 0-5-16,0 0-1 0,0 0-61 0,0 0-12 0,0 0-2 0,0 0-1 0,0 0-13 0,0 0-2 16,0 0-1-16,0 0 0 0,5 9-1 0,-5-9 0 15,0 0 0-15,0 0 0 16,0 0 7-16,12 0 1 0,-12 0 0 0,8-5 0 0,-4 5 4 0,8 0 0 15,-3 5 1-15,-9-5 0 0,0 0-4 0,8 0-1 32,4-5 0-32,-4 5 0 0,1 5 0 0,-1-5 0 15,0-9 0-15,0 4 0 0,0 0-11 0,-8 5-2 16,8 0-1-16,1 0 0 0,-1 0-10 0,0 0 0 16,-4-5 9-16,0 0-9 0,-4 5 14 0,0 0-2 0,8 0 0 15,-8 0 0-15,0 0-12 0,0 0-16 0,0 0 3 0,0-14 1 16,0 9 12-16,0 5 0 0,0 0 0 0,0 0 0 15,-12-14 0-15,8 4 0 0,4 10 0 0,-12-5 0 16,3-9 0-16,2 4 0 0,-2 1 0 0,9 9 0 16,0 0 0-16,0 0 16 0,0 0-3 0,0 0-1 15,-4-5-12-15,-4 0-16 0,8 5 3 0,0 0 1 16,0 0-5-16,0 0-1 0,0 0 0 0,0 0 0 16,0 0-106-16,0 0-20 0,0 0-5 0,0 0-728 0</inkml:trace>
  <inkml:trace contextRef="#ctx0" brushRef="#br0" timeOffset="-168263.73">1824 548 1141 0,'0'0'50'0,"0"0"11"0,0 0-49 0,0 0-12 0,0 0 0 0,0 0 0 15,0 0 104-15,0 0 17 0,5 5 4 0,-5-5 1 16,0 0-27-16,0 0-6 0,0 0-1 0,0 0 0 16,0 0-15-16,8 4-3 0,0 1-1 0,0 0 0 15,0 9-41-15,1-4-8 0,-1 4-1 0,-1-9-1 16,2-5-3-16,-5 0-1 0,5 0 0 0,-2 0 0 31,1 0-10-31,-8 0-8 0,0 0 9 0,9-5-9 16,-1 10 8-16,-4-5-8 0,-4 0 0 0,0 0 0 15,8 0-83-15,0 0-22 0,-4 10-5 0</inkml:trace>
  <inkml:trace contextRef="#ctx0" brushRef="#br0" timeOffset="-167763.75">2098 461 1036 0,'-8'-24'46'0,"8"24"10"0,0 0-45 16,0 0-11-16,0 0 0 0,0 0 0 0,0 0 73 0,0 15 13 0,4 4 2 16,-4-19 1-16,0 0-40 0,0 0-8 0,0 0-1 0,4 14-1 15,0 6 20-15,0-6 4 0,1 0 1 0,-2 1 0 16,6-1 0-16,-5 10 0 0,0 0 0 0,4-5 0 15,-4 1-52-15,0-1-12 0,0-5 0 0,0 1 0 16,0-1 0-16,4 0 0 0,-3 1 0 0,-1-5 0 16,4 4 40-16,-4 0 6 0,-4-14 1 0,0 0 0 15,0 0-35-15,0 0-12 0,0 0 0 0,0 0 9 16,4 10-1-16,-4-10-8 0,8 14 12 0,-8-14-4 16,0 0-8-16,0 0 0 0,0 0 0 0,0 0 8 0,0 0-8 0,0 0 0 0,0 0 0 0,4-4 8 15,0-6-8-15,-4 10 12 16,0 0-12-16,0-10 12 0,5 1 0 0,-5-1 0 0,0 1 0 0,3-1 0 15,-3-5 5-15,4 1 2 0,1 4 0 0,-1 1 0 16,-4 9-1-16,4-10 0 0,0-9 0 0,0 5 0 16,0-6-4-16,-4 11-1 0,8-1 0 0,-8 10 0 15,0 0-13-15,4-14 9 0,0-10-9 0,1 5 8 0,-2 4-8 0,2 1 0 16,-5-1-10-16,4 1 10 0,0 4 0 16,0 1 8-16,-4 9 1 0,0 0 0 0,0 0-19 0,0 0-4 15,0 0-1-15,0 0 0 31,4 5-112-31,-4-5-22 0,4-10-5 0,-4 10-463 16,0 0-93-16</inkml:trace>
  <inkml:trace contextRef="#ctx0" brushRef="#br0" timeOffset="-167203.75">1984 236 864 0,'0'0'76'0,"0"0"-60"16,0 0-16-16,0 0 0 0,0 0 92 0,0 0 16 15,0 0 4-15,12 4 0 0,-4 11-39 0,0-15-7 16,-8 0-2-16,0 0 0 0,9 0 0 0,-1 0 0 0,-8 0 0 0,8 0 0 0,0 10-51 0,0-6-13 31,4 1 0-31,-3 0 0 0,-9-5 0 0,8 5 0 0,0 4 0 0,4-9 0 16,-12-9 54-16,9 9 8 15,-2 9 2-15,2-9 0 0,-5-9-64 0,0-1-8 16,0 1-4-16,0-1-1 0,0 5 21 0,-4 5 4 16,0-10 0-16,8 6 1 0,-4-1-4 0,-4 5-1 15,5-10 0-15,-5 10 0 0,8 5 1 0,-8-5 0 16,0 0 0-16,0 0 0 0,0 0-1 0,0-10-8 16,0 1 12-16,0 9-4 0,0 0-8 0,0 0 0 15,0 0 9-15,0 0-9 0,-5-15 0 0,5 15 0 16,0 0 0-16,0 0 0 15,-3-9-17-15,-6-6-8 0,1 6-2 0,8 9 0 0,0 0 27 0,-8-5 0 0,-4-9 0 0,3 14 0 16,5-15 16-16,4 15 9 0,0 0 2 16,0 0 0-16,-8 0-27 0,4-9 0 0,0 9 0 0,4 0 0 31,0 0-16-31,0 0-9 0,0 0-2 0,0 0-860 0</inkml:trace>
  <inkml:trace contextRef="#ctx0" brushRef="#br0" timeOffset="-166778.75">2437 418 1036 0,'0'0'46'0,"0"0"10"0,12 15-45 0,-12-15-11 31,0 0 0-31,0 0 0 0,0 0 76 0,0 0 14 15,0 0 2-15,12-5 1 0,-3 10 5 0,3-5 1 0,0 0 0 16,1 4 0-16,-1 6-70 0,-12-10-13 0,0 0-4 0,0 0 0 16,16 5 12-16,-4-5 1 0,-12 0 1 0,0 0 0 15,0 0 0-15,0 0 0 0,0 0 0 0,8-5 0 16,-8 5-26-16,0 0-16 0,8 0 3 0,-8 0 0 16,9-5-31-1,-9 5-5-15,0 0-2 0,0 0 0 0,0 0-113 0,0 0-22 16,0 0-5-16,8 19-1 0</inkml:trace>
  <inkml:trace contextRef="#ctx0" brushRef="#br0" timeOffset="-166607.75">2490 605 1087 0,'0'0'48'0,"0"0"10"0,0 0-46 0,0 0-12 0,0 0 0 0,0 0 0 0,12 5 93 0,0-5 17 15,1 0 3-15,-13 0 1 0,0 0-45 0,16 0-9 31,1 10-1-31,-17-10-1 0,0 0-29 0,0 0-5 16,0 0-2-16,0 0 0 0,0 0-30 0,0 0-7 16,12 0-1-16,-4 0-761 0</inkml:trace>
  <inkml:trace contextRef="#ctx0" brushRef="#br0" timeOffset="-166199.75">2825 725 1267 0,'0'0'28'0,"0"0"5"0,0 0 2 0,0 0 1 0,0 0-36 0,0 0 0 0,0 0 0 0,-4-9 0 16,4-6 0-16,-5 6 0 0,2-1 0 0,-2 1 0 16,1-6 58-16,1 6 5 0,3-15 1 0,-5 4 0 15,1 6-52-15,0-5-12 0,0-5 0 0,0 5 0 0,4-1 54 16,-4 1 8-16,0 0 2 0,4 5 0 0,0-10-52 0,0 0-12 31,-5 4 0-31,5 1 0 0,0 0 0 0,0 5 0 16,0-6 0-16,5 6 0 0,-5-5 0 0,4 4 0 15,0 6 0-15,-4-6 0 0,4 1 0 0,-4-1 0 16,4 6 0-16,0-1 0 0,-4 5 0 0,0 5 0 16,0 0 0-16,0 0 0 0,4-9 0 0,-4 9 0 15,5-5 0-15,-5 5 0 16,0 0-48-16,7 10-13 0,-7-10-3 0,8 4 0 0</inkml:trace>
  <inkml:trace contextRef="#ctx0" brushRef="#br0" timeOffset="-165857.75">2988 591 1036 0,'0'0'23'0,"0"0"5"0,0 0 0 0,0 0 1 0,0 0-29 0,0 0 0 0,0 14 0 0,0-14 0 0,0 0 57 0,0 0 6 0,0 0 1 0,0 0 0 16,4-9 0-16,-4-1 0 0,0-4 0 0,0 4 0 16,0 1-52-16,0-1-12 0,0-9 0 0,-4 9 0 15,4 1 0-15,0-6 0 0,-4 6 0 0,4-11 0 16,0 1 0-16,0 5 0 0,0-1 0 0,0 1 0 0,-4 0 54 15,4-1 8-15,0 10 2 0,4-4-547 16,0-1-109-16</inkml:trace>
  <inkml:trace contextRef="#ctx0" brushRef="#br0" timeOffset="-165654.75">3131 538 1267 0,'0'0'28'0,"0"0"5"0,0 0 2 0,0 0 1 0,0 0-36 0,0 0 0 0,0 19 0 0,0-4 0 16,0-15 58-16,-4 14 5 0,0-4 1 16,0 4 0-16,-5 1 0 0,6-6 0 0,-2 6 0 0,1-6 0 15,4 1-52-15,0-10-12 0,-8 14 0 0,8-14 0 16,-4 10-151-1,4-10-33-15,0 0-6 0,-8 14-2 0</inkml:trace>
  <inkml:trace contextRef="#ctx0" brushRef="#br0" timeOffset="-165260.75">3253 596 806 0,'0'0'36'0,"0"0"7"0,0 0-35 0,0 0-8 15,0 9 0-15,0-9 0 0,0 0 104 0,0 0 20 16,0 0 3-16,0 0 1 0,0-19-52 0,0 5-9 15,-4-1-3-15,4 1 0 0,0 0-51 0,-4 4-13 16,4 10 0-16,-4-10 0 0,4-9 34 0,-4 5 4 16,4-5 1-16,0-1 0 0,-4 1-28 0,0 0-11 0,0 0 8 0,4 4-8 15,-4 1 0-15,0 0 8 0,4-1-8 0,0-4 0 16,0 0 13-16,0 0-2 0,0-1-1 0,0 11 0 16,0-1-1-16,0 0 0 0,0 1 0 0,-5 4 0 15,5 5-58-15,0 0-12 16,0 0-3-16,0 0-640 0</inkml:trace>
  <inkml:trace contextRef="#ctx0" brushRef="#br0" timeOffset="-164997.75">3409 601 918 0,'0'0'40'0,"0"0"9"0,0 0-39 0,0 0-10 15,0 0 0-15,0 0 0 0,0 0 80 0,0 0 13 16,4-5 3-16,4-10 1 0,-4-4-77 0,0-5-20 31,0 5 0-31,-4 0 0 0,4-5 56 0,-4 5 7 16,0-5 1-16,0 0 1 0,-4-5-34 0,4 5-7 16,-8-5-2-16,4 0 0 0,-4 0-11 0,4 0-3 15,-4 5 0-15,-1 0 0 0,1 0 0 0,0 5 0 16,0-5 0-16,0 15 0 0,-1-11 14 0,-3 6 2 15,8-10 1-15,-4 5 0 0,0 19-25 0,0-10 0 16,3-9 0-16,1 9-763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51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459 1625 460 0,'0'0'20'0,"-4"0"5"0,8 5-25 0,-4-5 0 16,0 5 0-16,4-5 0 0,0 0 133 0,-4-5 22 0,4 5 4 0,-4 0 1 16,0 0-128-16,0 0-32 0,0 0 0 0,4 0 0 15,-4 0 57-15,0 0 6 0,0 0 1 0,0 0 0 0,0 0-13 0,0 0-3 16,0 0 0-16,0 0 0 0,0 0-2 0,0 0-1 15,0 0 0-15,0 0 0 16,-12 9-8-16,4 1-1 0,8-10-1 0,-12 10 0 0,4-1-12 0,-1 6-3 16,1-6 0-16,0-4 0 0,0 0-32 0,-5 0-6 15,6-5-2-15,2 9 0 0,-7-4 40 0,4 0 7 16,-1 4 1-16,6-4 1 16,-6 5-21-16,1 4-8 0,0 1 0 0,0-6 0 15,-5-4-19-15,6 0-9 0,-2 4-3 0,-3 1 0 0,4 4 31 0,0 1 0 16,-1 4 0-16,1-4 0 0,0-11 45 0,0 6 15 15,0 0 4-15,4 4 0 0,-4-4-64 0,3-6 0 0,1 6-9 16,-4 0 0-16,4-1 9 0,-4 1 16 0,4-5-4 0,4-5-1 31,-4 9 1-31,-5-4 1 0,9-5 0 0,-3 10 0 16,-6-1-5-16,6 1 0 0,-2-1-8 0,5-9 12 0,-8 10-12 0,8-10 11 0,-4 10-11 0,0-1 10 16,0 1-10-16,0-1 0 0,4 6 0 0,0-15 8 15,-8 9-8-15,8 1 0 0,-4 0 0 0,4-10 8 16,0 0-31-16,0 0-6 15,-5 9-2-15,5-9 0 0,0 0 31 0,-4 10 0 0,1 4 0 0,3-14 0 16,0 0 19-16,0 0 9 0,-9 5 3 0,9-5 0 16,-4 10-31-16,0-1 0 0,0 1 0 0,0-1 0 15,4-9 8-15,-9 5-8 0,6 5 0 16,3-10 0-16,0 0-20 0,-4 9-11 0,-1 1-1 0,5-10-1 16,0 0 55-16,-8 10 11 0,8-10 3 0,0 0 0 0,0 0-7 0,-4 9-1 15,4-9 0-15,0 0 0 16,0 0-45-16,0 0-10 0,0 0-1 0,0 0-1 0,0 0 29 0,-4 5-9 15,0 5 9-15,4-10 0 0,0 0 0 0,-4-5-8 16,4 5 8-16,0 0 0 31,-4-15-30-31,0 6-1 0,4 9 0 0,-4-10 0 0,4 1 31 0,0-6 0 0,0 6 0 16,0-1 0-16,0 0 16 0,0 10 8 0,0 0 3 0,0 0 0 0,0-14-27 0,0 4 8 0,0 10-8 16,0-9 0-16,0-6 0 0,4 6 0 0,-4 9 0 15,0 0 0 1,0-10-18-16,0 10-9 0,0-9-1 0,0 9-1 0,0 0 52 0,0 0 10 0,0 0 3 0,0 0 0 31,0 0-26-31,0 0-10 0,0 0 8 0,0 0-8 0,0 0 11 0,0 0-3 0,0 0-8 0,0 0 12 16,0 0-4-16,0 0 0 0,0 0-8 0,-4 9 12 15,4-9-1-15,0 15-1 0,0-1 0 0,-4 0 0 16,4-14-10-16,0 10 0 0,0 4 0 0,0-4 0 16,0-10 0-16,0 14-9 0,0-4 9 0,0-10-13 15,0 0 13-15,0 14 0 0,4-4 0 0,-4-10 0 16,0 0 0-16,0 0 0 0,0 0 0 15,0 0 0-15,4 10 0 0,-4-10 8 0,0 0 0 0,0 0-8 0,8 4 26 0,4 1-2 16,-3 0 0-16,-9-5 0 0,0 0 10 0,12-5 2 31,-4 5 0-31,4 0 0 0,-4 0-7 0,1 0-1 16,3-5 0-16,-4 5 0 0,0 5-6 0,4-5-2 0,-12 0 0 0,8 0 0 16,-8 0-10-16,8 0-2 0,4 5-8 0,-12-5 12 0,0 0 1 0,9-5 0 15,-1 10 0-15,-8-5 0 16,12 5-136-16,-12-5-27 0,0 0-6 0,8-5 0 0</inkml:trace>
  <inkml:trace contextRef="#ctx0" brushRef="#br0" timeOffset="864">793 1515 403 0,'0'0'17'0,"0"0"5"0,0 0-22 0,0 0 0 0,0 0 0 0,0 0 0 16,0 0 126-16,0 0 21 0,0 0 4 0,0 0 1 15,0 0-62-15,0 0-12 0,0 9-2 0,0-9-1 16,0 0-8-16,0 10-2 0,0-10 0 0,0 0 0 15,0 0 3-15,0 0 0 0,0 0 0 0,0 14 0 16,0 1-1-16,0-15 0 0,0 0 0 0,0 0 0 16,0 0-19-16,0 0-4 15,0 0-1-15,0 0 0 0,0 0-7 0,0 0 0 16,0 0-1-16,0 0 0 0,0-10-7 0,0 0-2 0,0 1 0 0,0-1 0 0,0-4-7 0,-3-1-2 16,3 1 0-16,0 4 0 0,0-9-4 0,0 5-1 15,0-1 0-15,3 1 0 16,-3-5-12-16,0 4 0 0,0 1 0 0,0-5 0 0,5 4 0 0,-5-4 0 15,0 5 0-15,0-10-10 16,4 0 10-16,-4 0 0 0,0 4 0 0,4-4 0 0,-4 5 0 0,0 0 0 16,0 0 8-16,0 4-8 0,4 1 0 0,-4-5 8 15,0 4-8-15,0 6 0 0,4-6 0 0,0 6 0 16,-4-10 0-16,0 4 0 0,0 6 0 16,0-6 12-16,0 10-2 0,0 1-1 0,0 4-21 0,0 0-5 0,0 0-1 0,0 0 0 31,0 0-98-31,0 0-20 0,0 0-4 0,0 0-780 0</inkml:trace>
  <inkml:trace contextRef="#ctx0" brushRef="#br0" timeOffset="1802">933 1539 288 0,'0'0'12'0,"0"0"4"0,-5-5-16 0,5 5 0 0,0 0 0 0,0 0 0 16,0 0 225-16,-4-5 43 0,0 0 8 0,4 5 1 0,-4-9-150 0,4 9-31 16,0 0-5-16,0 0-2 0,0-5-11 0,0-5-2 15,-4-4-1-15,0-1 0 0,4 1-22 0,0 4-4 16,4-4-1-16,-4 4 0 0,4-4-16 15,-4 4-3-15,0-4-1 0,4-1 0 0,-4 1-12 0,0-5-4 16,4-5 0-16,0 14 0 0,-4 10-12 0,0-9 0 31,0-15 8-31,5 0-8 0,-10 9 0 0,5-9 8 16,5 10-8-16,-5-5 0 0,0 4 8 0,-5 1-8 0,5-1 0 0,0 1 9 0,0 4-9 0,0 6 0 16,-4-6 0-16,0 0 0 15,4 1-50-15,-4 4-12 0,-4-9-2 0,8 4-1 16,-4 5-44-16,0-4-9 0,-1-1-2 0,2 0 0 15,-2 6 18-15,5-6 3 0,-7 0 1 16,7 1 0-16,-5-1 41 0,5 10 8 0,0 0 1 0,0 0 1 0,0-5 58 0,-4-4 11 16,4-6 2-16,0 15 1 0,-4-4-17 0,4 4-8 0,0 0 8 15,0 0-8-15,0 0 32 0,0 0 0 0,-4-10 1 0,0 0 0 16,4 10 27-16,0 0 4 0,0 0 2 0,0-4 0 16,0 4-2-16,0 0 0 0,0-10 0 0,0 10 0 15,0 0 6-15,0 0 1 0,0 0 0 0,0 0 0 16,0 0-15-16,4-10-4 0,0-4 0 0,0 4 0 15,0 5-24-15,1-4-4 0,2-1-2 0,-7 10 0 16,8 0-10-16,1 0-1 0,-1-9-1 0,0 4 0 31,0 0-30-31,0 0-5 0,1 5-2 16,3 0 0-16,4 5 58 0,-7 0 11 0,3-5 2 0,0 0 1 0,4 9-20 0,-3-4-4 0,-1-5-1 0,0 0 0 16,0 5 0-16,-4 0 0 15,5 4 0-15,-5-4 0 0,0 5-2 0,-4-5-1 0,4 4 0 0,-8-9 0 16,-4 10 7-16,4-10 2 0,4 10 0 0,0 4 0 0,-4 10-26 15,0-10 0-15,0-14 0 0,-8 10 0 0,4 4 0 0,-4 1-20 16,-4-10 3-16,-1 9 1 0,1-4 16 0,0-1 0 16,0 6 0-16,-1-1 0 0,1-4 0 0,4 4 20 15,0-4-2-15,4-1-1 16,-5 1-17-16,5-5 0 0,4-5 0 0,0 0 0 0,0 0 0 0,0 0-17 16,4 14 3-16,-4-14 1 0,0 0 13 0,0 0 0 15,0 0 0-15,9 14 0 0,3 1 8 0,0-6-8 16,-4-4 0-16,5 0 0 0,-1 0 13 0,4 0-4 0,-3 4-1 15,-1 1 0-15,-12-10-8 0,8 9 0 0,4 1 0 0,0 4 0 16,0-4 0-16,5 4 0 0,0-4 0 16,-2 4 0-1,6 1 53-15,-5 4 9 0,0-5 2 0,5 6 0 16,-1 4-52-16,-3-5-12 0,-1-5 0 0,0 6 0 0,1-1 0 0,-5 0 0 16,5-9 0-16,-5 4 0 0,0-9 0 0,-4 4 0 0,4 1 0 15,-3-5 0-15,-1 9 0 0,0-9 0 0,-4 5 0 0,4-6 0 16,-8-4 0-16,0 0 0 0,4 5 0 0,-4-5 0 15,0 0 0-15,0 0 0 16,5-9 0-16,-5 9 0 0,0 0-100 16,0 0-22-16,0-5-5 0,3-5-649 0,-3 10-131 0</inkml:trace>
  <inkml:trace contextRef="#ctx0" brushRef="#br0" timeOffset="3396">1520 247 799 0,'0'0'35'0,"0"0"8"0,0 0-35 0,0 0-8 0,0 0 0 0,0 0 0 16,0 0 64-16,0 0 10 0,0 0 2 0,0 0 1 15,0 0-5-15,0 0-2 0,0 0 0 0,0 0 0 16,0 0-18-16,0 0-4 0,0 0-1 0,0 0 0 15,0 0 26-15,0 0 6 16,0 0 1-16,0 0 0 0,0 0-24 0,0 0-5 0,0 9-1 0,-4 1 0 16,4 4-4-16,0 6-1 0,4-1 0 0,-4 0 0 0,0-5-22 15,-4 1-5-15,4-1-1 0,0 5 0 0,0-4 38 0,0-1 7 16,0-4 2-16,4 4 0 0,-4 1-54 16,0-1-10-16,4-4 0 0,-4 4 0 0,0-4 0 0,5-1 0 15,-5 1 0-15,4 0 11 0,-4-10-11 16,0 0 0-16,0 0 0 0,0 9 0 31,0-9-38-31,0 0-3 0,0 0-1 0,0 0 0 16,0 0-160-16,0 0-32 0,0 0-6 0</inkml:trace>
  <inkml:trace contextRef="#ctx0" brushRef="#br0" timeOffset="3934">1455 223 460 0,'-4'-19'20'0,"4"19"5"0,0 0-25 0,4-10 0 16,-4 10 0-16,4-5 0 0,-4 5 121 0,0 0 19 0,0 0 4 0,4-5 1 16,1-9-53-16,-2 4-10 0,-3 6-2 0,4-11-1 15,1 6-36-15,-2 4-7 0,-3 5-2 0,0 0 0 16,0 0-3-16,0 0-1 0,13 5 0 0,-5-5 0 15,-4-5 34-15,4-5 6 0,-8 10 2 0,8 0 0 16,1 0-24-16,-1 5-5 0,4 5-1 0,-4-6 0 16,1-8 2-16,3 4 1 15,-4 0 0-15,0 4 0 0,4 6-2 0,0-5-1 16,-3-5 0-16,3 0 0 0,-4 5-9 0,4-1-1 0,0 6-1 0,-3 4 0 16,3-4-6-16,-4 4-1 0,0 1 0 0,4-1 0 15,-12-14 1-15,9 0 0 0,-9 0 0 0,7 15 0 16,2 4 11-16,-1 5 3 0,0-10 0 0,-4 5 0 0,4-4-39 15,-8-15-18-15,-8 14 2 0,8-4 0 16,-4 4 25-16,4-4 6 0,0-10 1 0,0 19 0 0,-4-4-16 0,0-1-18 16,4 0 4-16,-4 1 1 0,-4-6 13 0,0 6 0 15,-1-1 0-15,1 1 0 0,-8-6-10 0,8-4 10 16,-4 5-10-16,0-6 10 0,-1 6-11 0,5-5 11 16,-5 0-12-16,1 4 12 0,0-4-19 0,0 0 3 15,0 0 1-15,4-1 0 16,8-4-14-16,0 0-3 0,-9 0-1 0,9 0 0 15,0 0-11-15,0 0-1 0,0 0-1 0,0 0 0 16,0 0-6-16,0 0 0 0,0-9-1 0,4 4 0 31,1-5-25-31,-2 1-5 0,2-1-1 0,-1 1-734 0</inkml:trace>
  <inkml:trace contextRef="#ctx0" brushRef="#br0" timeOffset="4379">1949 564 576 0,'0'0'25'0,"0"0"6"16,0 0-31-16,0 0 0 0,0 0 0 0,0 0 0 0,0 0 181 0,0 0 31 15,0 0 5-15,0 0 2 0,0 0-119 0,0 0-24 16,0 0-5-16,4-5-1 0,-4 5-31 0,0-10-7 15,-4 1 0-15,4 4-1 0,-4-5-8 0,0 6-2 16,0-6 0-16,-1 5 0 0,2-4-12 0,3 9-9 31,0 0 12-31,-4 0-12 0,-5 0 13 0,1 0-4 16,8 0-1-16,-8 4 0 0,-1 6 4 0,6-5 1 0,-9 0 0 0,3-1 0 0,1 6 3 0,0 0 0 16,4-1 0-16,4 6 0 0,0-1-16 0,0 0 0 15,-8-4 0-15,4 0 0 0,4 4 10 0,4-4-1 16,-4-10 0-16,0 0 0 15,0 9 2-15,0-9 0 0,8 15 0 0,-8-15 0 0,4 4 0 0,-4-4 0 16,8 10 0-16,-8-10 0 0,8 5-11 0,1 0 8 16,3 4-8-16,-12-9 8 0,0 0-8 0,8-9 0 15,0 4 0-15,-8 5 0 0,4-5 0 0,4 5-11 16,1 0 11-16,-2-5-8 0,2-4 8 0,-5-6 0 0,0 6-9 0,4 4 9 16,-4-10-68-16,-4 6-10 15,5-6-2-15,-5 6 0 0,0-1-62 0,3 1-13 16,-3-1-2-16,0 10-271 0,0 0-53 0</inkml:trace>
  <inkml:trace contextRef="#ctx0" brushRef="#br0" timeOffset="4670">1961 506 345 0,'0'0'31'0,"0"0"-31"0,0 0 0 0,0 0 0 16,0 0 107-16,0 0 15 15,0 0 3-15,0 0 1 0,0 0-23 16,0 0-5-16,0 0-1 0,0 0 0 0,0 0-51 0,0 0-10 0,0 0-3 0,8 5 0 16,-4 5 55-16,1-1 10 15,-5-9 2-15,0 0 1 0,3 10-43 0,2-1-9 0,-1 6-1 0,0 4-1 16,0-5 2-16,0 6 1 0,0-1 0 0,4-5 0 15,-8 1-5-15,4-6-1 0,-4 6 0 0,4-6 0 0,5 6-18 0,-9-6-4 16,0-9-1-16,0 0 0 0,0 0-10 0,3 0-3 16,6 0 0-16,-5 0 0 0,4 0-8 0,-4-5 0 15,0 1 0-15,1-6 0 0,-2 0 0 0,1 1 0 16,1-6 0-16,-2 1 8 0,-3 0-8 0,5-1 0 16,-5-4 0-16,0 5 8 0,0 4-8 0,4 0 0 15,0 1 0-15,-4 9 0 0,0 0 0 0,0 0 10 16,0-10-10-16,4 1 10 0,-4 9-27 0,0 0-6 15,0 0-1-15,0 0 0 16,0 0-64-16,0 0-14 0,0 0-2 0,0 0-482 16,0 0-96-1</inkml:trace>
  <inkml:trace contextRef="#ctx0" brushRef="#br0" timeOffset="4880">2280 756 576 0,'12'9'51'0,"-12"-9"-41"0,0 0-10 0,0 0 0 16,0 0 104-16,0 0 20 15,0 0 3-15,0 0 1 0,0 0-35 0,0 0-6 16,0 0-2-16,0 0 0 0,4-9-9 0,-4 9-1 0,8-10-1 0,-8 1 0 16,0-6-13-16,-4 1-2 0,0-1-1 0,0-4 0 15,-4 0-31-15,-1-5-7 0,1 5 0 0,1 0-1 16,2-5-11-16,1 9-8 0,-4-9 12 0,4 5-12 0,0 0 14 0,4 4-4 16,0 1-1-16,0 4 0 15,0 1-28-15,0 9-5 0,0-5-2 0,0 5-810 16</inkml:trace>
  <inkml:trace contextRef="#ctx0" brushRef="#br0" timeOffset="5051">2170 540 1566 0,'0'0'34'0,"8"5"7"0,-1-5 2 0,2 0 1 0,-1 0-35 0,9 0-9 0,-1 4 0 0,0 1 0 0,-12-10 145 16,8 5 27-16,1 0 6 0,3 0 1 0,-8-4-154 0,4 4-25 15,-4 4-16-15,5 1 3 16,-13-5 21-16,8 0 5 0,0-5 1 0,-8 5 0 0,0 0-14 0,0 0-10 16,9 0 2-16,-9 0-644 0,0 0-128 0</inkml:trace>
  <inkml:trace contextRef="#ctx0" brushRef="#br0" timeOffset="5395">2606 602 1497 0,'0'0'32'0,"0"0"8"0,0 0 0 0,0 0 4 0,0 0-36 0,4-9-8 0,1-1 0 0,-2-4 0 0,-3 14 53 0,4-10 9 16,1-4 2-16,-1 4 0 0,0-4 0 0,0-1 0 15,4 1 0-15,-4 4 0 0,4-4-8 0,-4-1 0 16,1-4-1-16,-2 5 0 0,6 4-37 0,-6-4-7 16,2-1-2-16,-1 1 0 0,0-1-9 0,0 6 0 15,0-6 0-15,0 6 0 0,0-1 0 0,-4 5 0 16,0 5 0-16,5-9 0 15,-5 4-100-15,0 5-23 0,0 0-4 0,0 0-1 0</inkml:trace>
  <inkml:trace contextRef="#ctx0" brushRef="#br0" timeOffset="5614">2622 252 1497 0,'0'0'32'0,"0"0"8"0,0 0 0 0,0 0 4 0,5 9-36 0,-1 1-8 0,-4-10 0 0,8 14 0 16,-4 10 53-16,0-14 9 0,4 4 2 0,0-4 0 16,0 4 0-16,1 1 0 0,-1-6 0 0,0 6 0 15,4 4 0-15,-3-5 0 0,-2 6 0 0,6-6 0 16,-1 0-52-16,-3 1-12 0,3-1 0 0,0-4 0 16,0 4-100-16,-4-9-22 0,0 5-5 15,4-10-1-15</inkml:trace>
  <inkml:trace contextRef="#ctx0" brushRef="#br0" timeOffset="5941">2933 84 403 0,'0'0'36'0,"0"0"-36"0,0 0 0 0,0 0 0 16,0 0 148-16,0 0 22 0,0 0 5 0,12 4 1 15,-12-4-90-15,0 0-18 0,0 0-3 0,4 0-1 16,-4 0 0-16,8 10 0 0,0-10 0 0,1 10 0 16,-1-1-51-16,-8-9-13 0,4 5 0 0,4 5 0 15,0-1 54-15,-4 10 8 0,1 1 2 0,-2-1 0 16,1 0 0-16,5 0 0 0,-9 5 0 15,4 0 0-15,0 0-64 0,0 0-13 0,-4-5-3 0,4 1 0 16,-4 4 26-16,0 0 5 0,-4-5 1 0,0-5 0 16,4 1-64-16,-4-6-13 0,0 1-3 15,4 0 0-15,0-10-51 16,0 0-10-16,-4 4-3 0,-1-4 0 0</inkml:trace>
  <inkml:trace contextRef="#ctx0" brushRef="#br0" timeOffset="6269">2892 16 806 0,'0'0'17'0,"0"0"4"0,4-4 1 0,9-1 2 0,-6 0-24 0,6 5 0 16,-1 0 0-16,4-5 0 0,-3 5 107 0,3 5 17 15,-4-5 3-15,8 10 1 0,-3-1 0 0,3 6 0 31,1-6 0-31,3 6 0 0,-4 4-52 0,1 0-9 16,-1-5-3-16,-3 6 0 0,-1 8-13 0,0-4-3 0,-4-9-1 16,1 4 0-16,-5 0-32 0,-4 0-7 0,0 1 0 0,-4-1-8 15,0 0 8-15,0 0-8 0,-8-4 0 0,4 4 0 16,-4 0 13-16,-1 0-4 0,-3-4-1 0,0 4 0 0,-5-5-8 0,2 1 0 16,-6-1 0-16,1 1 0 0,3-1-13 0,5-9-5 15,0 0-1-15,0-5 0 0,4-5 7 0,-1 5 2 0,9 0 0 16,0 0 0-1,0 0-71-15,0 0-15 0,0 0-2 0,9-10-460 16,3 1-92-16</inkml:trace>
  <inkml:trace contextRef="#ctx0" brushRef="#br0" timeOffset="6535">3373 607 1076 0,'0'0'48'0,"0"0"9"0,0 0-45 0,0 0-12 16,0 0 0-16,0-10 0 0,-3-4 96 0,3 4 16 0,0 10 4 0,0-9 1 0,0-10-34 0,0 9-7 16,0-9-2-16,0 9 0 15,0-4-30-15,0-1-7 0,0 6-1 0,0-1 0 0,3-4-21 0,2 9-5 16,-5-5-1-16,4 1 0 0,-4 9-9 0,4-10 0 15,-4 10 0-15,4-5-568 16,-4 5-116-16</inkml:trace>
  <inkml:trace contextRef="#ctx0" brushRef="#br0" timeOffset="6881">3488 573 1267 0,'0'0'56'0,"0"0"12"0,4 10-55 0,-4-10-13 0,0 0 0 0,0 14 0 15,4 1 105-15,-4-15 19 0,0 0 3 0,0 0 1 16,0 0-52-16,0 0-9 16,0 0-3-16,0 0 0 15,0 0-51-15,0 0-13 0,0 0 0 0,0 0 0 0,0 0 40 16,0 0 6-16,0 0 1 0,8-5 0 0,-8 5-24 0,5-14-5 0,-2-1-1 0,1 1 0 16,1-1-17-16,-1 1 0 0,-4 0 0 0,4 4 0 15,0-4-10-15,0-1-6 0,0 1 0 0,-4 9-1 16,8-5 27-16,-4 6 6 0,0-6 0 0,4 10 1 15,1-5-17-15,-1 5 0 0,-8 0 0 0,12-5 0 16,-4 5 0-16,4 0-9 0,-12 0 1 0,0 0 0 0,0 0 8 16,13 5 9-16,-5 5-1 0,4-1-8 0,-12-9 8 15,8 15-8-15,-3-1 0 0,2 1 0 0,-7-1 0 0,5-4 0 16,-5-10 0-16,0 14 0 0,0 0 34 0,-5 1 3 16,2-1 1-16,-1-4 0 15,4-5-61-15,0-5-12 0,0 0-2 0,0 0-1 31,0 0-118-31,-5 9-23 0,-3-9-5 0,4 0 0 0</inkml:trace>
  <inkml:trace contextRef="#ctx0" brushRef="#br0" timeOffset="7037">3378 160 1497 0,'0'0'32'0,"0"0"8"0,0 0 0 0,0 0 4 0,0 0-36 0,12 5-8 0,-8-10 0 0,-4 5 0 16,0 0 53-16,8 0 9 0,-8 0 2 0,0 0 0 16,0 0-52-16,8 0-12 0,-8 0 0 0,9 5 0 15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03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 18 630 0,'-15'20'28'0,"15"-20"5"0,0 0-33 0,0 0 0 16,0 0 0-16,0 0 0 0,0 0 97 0,0 0 13 15,-15 0 2-15,15 0 1 0,0 0-31 0,0 0-6 16,0 0-2-16,0 0 0 0,0 0-16 0,0 0-3 16,0 0-1-16,0 0 0 0,0 0-22 0,0 0-4 15,0 0 0-15,0 0-1 0,0 0-6 0,0 0-1 0,0 0 0 0,0 0 0 16,0 0-7-16,0 0-1 0,0 0-1 0,0 0 0 15,0 0 4-15,0 0 1 0,0 0 0 0,0 0 0 16,0 0 2-16,0 0 1 16,0 0 0-16,0 0 0 0,0 0-2 0,0 0 0 15,23 4 0-15,-23-4 0 0,0 0-6 0,0 0-2 0,-16 0 0 16,16 0 0-16,0 0-9 0,0 0 0 0,32 0 0 0,-32 0 8 16,-9-9-8-16,2 4 12 0,7 5-12 0,-16-5 12 15,9 0-12-15,7 5 0 0,0 0 0 0,-8-9 0 16,8 9 10-16,-7-5-10 0,-9 5 12 0,1 0-12 15,15 0 11-15,0 0-11 0,0 0 10 0,0 0-10 16,0 0 12-16,0 0-4 0,0 0-8 0,0 0 12 0,0 0-24 16,0 0-4-16,0 10-2 0,0-6 0 15,-7 6 39-15,7 0 8 0,-9-1 2 0,18 1 0 16,13-1-50-16,-15 1-9 0,-14 0-3 0,7-10 0 0,0 0 59 0,0 0 12 16,0 0 3-16,0 0 0 0,0 0-28 0,16 9-6 15,22-4-1-15,-22-5 0 0,-16 0 4 0,0 0 1 16,0 0 0-16,0 0 0 0,0 0-13 0,0 0 0 15,0 0 0-15,0 0 0 0,0-5 0 0,0 5 0 16,0-9-9-16,0 9 9 0,7-10 0 0,-7 10-9 16,-7-5 9-16,7 5 0 0,14-9 0 0,-14 9 0 15,0 0 12-15,0 0-4 0,0 0-8 0,0 0 0 16,24 0 0-16,-24 0 0 16,-16 0-95-16,-6 4-20 0,6-4-4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08.08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16 600 1267 0,'-6'0'28'0,"6"0"5"0,0 0 2 0,0 0 1 0,0 0-36 0,0 0 0 0,0 0 0 0,0 0 0 15,0 0 58-15,0 0 5 16,0 0 1-16,0 0 0 0,0 0 0 0,0 0 0 0,0 0 0 0,0 0 0 15,0 0 0-15,0 0 0 0,0 0 0 0,0 0 0 16,0 0-52-16,0 0-12 0,0 0 0 16,0 0 29-16,0 0 3 0,6 15 1 0,-6 4 0 15,0 0-1-15,0-4-1 0,-6-1 0 0,6 5 0 16,-5 5-31-16,0-9 0 0,5 4 0 0,0 5 0 0,0-5 0 0,0 10 0 16,0-15 0-16,0 6 0 0,5-1 0 0,0 0 0 15,1 5 0-15,-6-14 0 16,0-1 25-16,0 1-1 0,0 4 0 0,0-4 0 0,0-1-24 0,0-4 0 15,0-5 0-15,0 0 0 0,0 0-14 0,0 0-8 0,0 0-2 0,0 0 0 0,0 0 24 0,0 0 0 32,0 0 0-32,0 0 0 0,0 0 8 0,0 0 5 15,0 0 2-15,0 0 0 0,0-19-15 0,0 0 0 16,0 19 8-16,11-19-8 0,-6-5 14 0,0 0 0 16,6 4 0-16,0-4 0 15,0-5-36-15,-6 1-7 0,6 4-2 0,5-5 0 0,0 5 76 0,-5 0 15 16,5 14 4-16,1-14 0 0,-7 10-52 0,7-1-12 0,-7 6 0 0,1-1 0 15,-11 10 0-15,16-5 0 0,-5 1 0 0,0 8 0 16,-6 1 55-16,1 5 8 16,5 4 1-16,-11 1 1 0,5 4-53 0,-5 5-12 0,0-10 0 0,0 10 0 15,0 5 0-15,0 5 0 0,0-6 0 0,0 11 0 16,0-10 0-16,0 0 0 0,0-1 0 0,0 1 0 16,5 0 0-16,1-5 0 0,-1 0-9 0,-5 0 9 15,11-5-104 1,-6-4-16-16,1-1-4 0,5 0-582 0,-1-4-117 0</inkml:trace>
  <inkml:trace contextRef="#ctx0" brushRef="#br0" timeOffset="281">767 1018 1785 0,'0'0'39'0,"0"0"8"0,10-5 1 0,1 1 4 0,-5-16-42 0,-1 1-10 16,6 5 0-16,0-5 0 0,-11-1 92 0,0 6 16 15,0-10 3-15,0 0 1 0,0 5-69 0,-11-5-14 16,0 0-2-16,0 4-1 0,-5 1 10 0,5 19 1 16,0 0 1-16,-5 0 0 0,-5-9-30 0,4 4-8 15,1 10 0-15,0 4 0 0,0 1 32 0,0 9 6 16,5 5 1-16,0 5 0 0,0-5-23 0,6 0-4 0,-1 0 0 16,1 0-1-16,5-5 2 0,0 0 1 0,5 1 0 15,-5 4 0-15,11-15-14 0,0 6 0 16,0-1 0-16,5-4 0 15,0-6-48-15,0 1-13 0,-5 0-3 0,16 5 0 0,-5-10-51 0,5 0-10 0,0 0-3 0,0-10 0 0</inkml:trace>
  <inkml:trace contextRef="#ctx0" brushRef="#br0" timeOffset="956">1285 1023 1728 0,'0'0'38'0,"0"0"8"15,0 0 2-15,16-5 0 0,-5 0-39 0,0 1-9 0,-6 4 0 0,6-15 0 16,-5 1 53-16,5-1 9 0,-6 1 2 0,-5-5 0 0,0 4 0 16,0 1 0-16,-5-10 0 0,-1 0 0 0,1 5-52 0,-6 4-12 15,-5-4 0-15,5 5 0 0,0-1 0 0,0 10 0 16,-5 1 0-16,5 8 0 0,0 6 54 0,-5 0 8 16,5 4 2-16,1 15 0 0,-7-15-52 0,12 6-12 15,-6 4 0-15,11 0 0 0,-5 0 54 16,5 0 8-16,5 0 2 0,1 0 0 0,4 0-52 0,-4-15-12 15,5 10 0-15,-1 1 0 16,1-16-25-16,5 6-8 0,1-5-2 0,-1-5 0 16,0-5 5-16,-5-5 1 0,5 6 0 0,0-20 0 0,1 4 29 0,-7 1 0 15,1-5 0-15,5-5 0 0,-5-4 0 0,0 4 0 16,0-14 0-16,0-1 0 0,-1 1 0 0,-4-5 0 16,5-14 0-16,-6-5 0 0,0 4 0 0,1 6 0 15,-6-11 0-15,5 6 0 0,1 4 0 0,-1 5 0 16,-5-4 0-16,5 4 0 0,1 10 0 0,-6 14 0 0,0 5 0 15,0 10 0-15,0-1 0 0,-6 15 0 0,-4 0 0 0,10 0 0 32,0 0-68-32,-6 19-7 0,1 5-1 0,-1 5-1 0,1 5-31 15,0 4-5-15,-1 1-2 0,1 4 0 0,-1 0-113 0,6 10-22 0,0-5-5 16,0-5-1-16,6-4 129 0,-1 9 26 16,1-15 5-16,4 6 0 0,1-6 73 0,5 1 15 0,1-5 8 0,-1-10-10 15,5 0 183-15,-4 0 37 0,10-4 7 0,-6-1 2 16,6-4-32-16,-5-10-7 0,5-5 0 0,-6 0-1 15,-4 5-126-15,-1-5-25 0,0-4-4 0,6-1-2 16,-6 5 85-16,0-9 17 0,-5 4 3 0,0 1 1 16,0-1-103-16,-11-4-25 0,0-1 0 0,0 1 0 15,-11 4 9-15,5 5-9 0,-5 10 10 0,1 0-10 16,-1-5 28-16,0 5-1 0,-5 0 0 0,0 9 0 0,-1 5 4 0,1 5 1 16,5-9 0-16,1 18 0 0,-1-9-8 0,0 5 0 15,0 0-1-15,11 0 0 0,0 0-37 0,0-5-7 16,11 0-2-16,0 0 0 0,0 0 70 0,5 0 13 15,0 0 4-15,6-10 0 0,-1 5 0 0,12 0 0 16,-6-9 0-16,5 0 0 0,1-1-52 0,-6 1-12 16,0-1 0-16,0-4 0 15,0 5-253-15,0-5-54 0,21-1-10 0,-10-8-3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14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87 807 741 0,'0'0'16'0,"0"0"3"0,0 0 1 0,0 0 2 0,0 0-22 0,0 0 0 16,0 0 0-16,0 0 0 16,0 0 47-16,0 0 5 0,0 0 0 0,0 0 1 0,0 0-5 0,0 0 0 15,0 0-1-15,0 0 0 0,0 0-5 0,0 0-1 16,0 0 0-16,0-10 0 0,0 10-29 0,0 0-12 15,0 0 11-15,0 0-11 0,0 0 38 0,0 0 2 16,0 0 0-16,0 0 0 0,0-14-11 0,0 14-1 0,0 0-1 0,0 0 0 31,0 0 13-31,0 0 4 0,0 0 0 0,0 0 0 16,0 0-22-16,0 0-4 0,0 0-1 0,0 0 0 0,0 0 39 0,0 0 8 16,0 0 2-16,0 0 0 0,0 0-54 0,0 0-12 15,0 9 0-15,0-9 0 0,0 0 20 0,0 0 8 0,0 0 0 16,0 0 1-16,-4 10-20 0,4-10-9 0,-4 0 8 15,4 0-8-15,-4 5 0 0,4-5 8 0,-5 9-8 0,2-4 0 16,3 5 28-16,0-1 1 0,-4 1 0 0,4-1 0 16,0 6-29-16,0-6-8 0,-5 1-1 0,5 0 0 15,-4 4 24-15,0 5 5 0,4 5 0 0,0 0 1 16,-4-9 5-16,4-1 1 0,0 5 0 0,-4 5 0 16,4-5-2-16,-4 6 0 15,4-6 0-15,0 5 0 0,0 0-25 0,-4 0 0 0,4 0 0 0,0 0 0 16,0 0 56-16,0-5 7 0,0 5 1 0,-5 0 0 15,5-5-72-15,0 0-15 0,0 1-2 0,0-1-1 0,0 0 26 16,-3 5 0-16,3-5 0 0,0 5 0 0,0-9 8 0,-4-1-8 16,4 0 8-1,0 1-8-15,-5-1 0 0,5 1 8 0,0-1-8 16,0 1 0-16,-3-1 0 0,3 0 9 0,-5-9-9 0,5 5 0 0,0-1 9 0,0-9-9 16,0 10 0-16,0-10 9 0,-4 14-9 0,4-14 0 15,0 0 0-15,0 10 0 0,0-10 0 0,-4 14 0 16,4 6 0-16,0-11 0 0,0-9 0 0,0 0 0 15,0 0 0-15,0 0 0 0,0 0 0 0,0 0 15 16,0 0-1-16,0 0 0 0,0-14-27 0,0-1-6 16,0 6-1-16,0 9 0 0,0 0 20 0,0-10 0 0,0 10-8 15,4-14 8-15,-4-5 14 0,4 4 6 0,-4-4 2 0,5 5 0 16,-2-1-35-16,-3 1-7 0,5-1-2 16,-1 6 0-16,-4-6 22 0,3 6 0 0,2-11 0 0,3 6 0 15,-4 4 0-15,0-4 0 0,0 4 0 0,5 6 0 16,-9 4 0-16,4-5 0 0,4-5 0 0,-4 1 0 15,0-1 0-15,4 5 8 16,-4 0-8-16,5 1 0 0,-2-1 8 0,1 0-8 0,-3 5 0 0,7-5 8 0,-4 5-8 16,-4 0 0-1,8 5 0-15,-3-5 0 0,-6-5 0 0,6 5 0 16,3 5 0-16,-4-5 0 0,-3 0 0 0,2 0 8 0,-7 0-8 0,8 0 0 16,1 5 14-16,-1 0-2 0,0-1-1 0,0 1 0 15,-4 0-11-15,5 5 0 0,-5 4-10 0,4-4 10 16,-8-10 0-16,0 9 0 0,4 6 0 0,-4-1 10 15,4 0-10-15,4 6 0 0,0 4 0 0,-8-5 0 0,5-5 0 16,-5 1 0-16,0-1 0 0,3 5 0 0,-3-4 0 16,4 4 0-16,4 5 0 0,-3 0 0 0,-5-10 0 15,4 1 0-15,-4 4 0 0,0-5 0 0,0-14 0 0,0 0 0 16,0 0 0-16,4 10 0 0,-4-10 0 0,0 0 0 16,0 0 0-16,4 19 0 15,-4-4 0-15,0-15 0 0,0 0 0 0,0 0 0 0,0 0 0 0,0 0 0 16,0 0 0-16,0 0-783 15,0 0-158-15</inkml:trace>
  <inkml:trace contextRef="#ctx0" brushRef="#br0" timeOffset="1205">564 778 1036 0,'0'0'23'0,"0"0"5"0,0 0 0 0,0 0 1 0,0 0-29 0,0 0 0 0,0 0 0 0,0 0 0 16,0 0 57-16,0 0 6 0,0 0 1 0,0 0 0 15,0 0 0-15,0 0 0 0,0 0 0 0,0 0 0 0,0 0 0 16,0 0 0-16,0 0 0 0,0 0 0 0,0 0-52 0,0 0-12 31,0 0 0-31,0 0 0 0,-3-10 54 0,3 10 8 0,0 0 2 0,0 0 0 0,-5-14-52 0,1 4-12 16,0-4 0-16,-4 4 0 0,4-4 54 0,4 4 8 15,0 10 2-15,-4-5 0 0,-1-9-52 0,2 4-12 32,3-9 0-32,-4 5 0 0,4-5 0 0,-5 4 0 15,5 15 0-15,0-14 0 0,0-6 0 0,-3 1 0 16,3 0 0-16,0 5 0 0,3-6 0 0,-3 6 0 0,5-5 0 0,-5 4 0 0,0 1 0 0,4 4 0 16,-4-4 0-16,0 4 0 0,3-4 0 0,-3 9 0 15,0 5 0-15,5-9 0 0,-1-1 0 0,-4 5 0 16,0-4 0-16,4-1 0 0,-4 10 0 0,0 0 0 15,0 0 0-15,4-10 0 0,0 6 0 0,-4 4 0 16,4-10 0-16,-4 10 0 0,0 0 0 0,0 0 0 0,0 0 0 16,9-5 0-16,-9 5 0 0,0 0 0 15,3-9 0-15,-3 9 0 16,0 0-48-16,0 0-13 0,0 0-3 0,0 0-546 0,0 0-110 0</inkml:trace>
  <inkml:trace contextRef="#ctx0" brushRef="#br0" timeOffset="1862">719 643 1267 0,'0'0'28'0,"0"0"5"0,0 0 2 0,0 0 1 0,0 0-36 0,0 0 0 16,0 0 0-16,0 0 0 0,0 0 0 0,0 0 0 16,0 0 0-16,0 0 0 15,0 0 58-15,0 0 5 0,0 0 1 0,0 0 0 16,0 0 0-16,0 0 0 0,0 0 0 0,0 0 0 0,0 0 0 0,0 0 0 15,0 0 0-15,0 0 0 0,0 0-52 0,0 0-12 16,9-9 0-16,-5 4 0 0,0-5 60 0,0 1 8 16,0-1 3-16,0 0 0 15,4 6-63-15,-4-6-8 0,5 0-9 0,-5 1 9 16,0-6 44-16,0 6 16 0,0-1 3 0,0 1 1 0,4 4-52 0,-4-5-12 0,4-9 0 0,-3 5 0 16,-1-1 0-16,-1 1 0 0,2-1 0 0,-1 1 0 15,0 0 0-15,0-1 0 0,4 1 0 0,1-5 0 16,-9 4 0-16,3 6 0 0,6-1 0 0,-5 0 0 15,-4 10 0-15,4-9 0 0,-4-15 8 0,0 9-8 16,0 11 0-16,0 4 0 0,0 0 0 0,0 0 0 16,-4-10 0-16,4 10 0 15,-9 0 11-15,5 0-11 16,-4 5 0-16,0 0 0 0,4 9 0 0,-4-4-12 0,4-1 12 0,-4 6 0 0,4-6 0 0,-1 6 0 0,-3-1 0 0,4 0 0 16,0 1 0-16,0-1 0 0,0 1 0 0,4-1 0 15,0 0 0-15,0 6 0 0,4-6 0 0,0 0 0 16,0 1 0-16,5-1 0 0,-1-4 48 0,-4-1 13 15,4 1 3-15,4 0 0 16,-4-1-52-16,1 6-12 16,-2-6 0-16,6 1 0 0,-5-1 0 0,4-4 0 15,-12-5 0-15,8 5 0 0,0 0 0 0,4-5 0 16,-12 0 0-16,0 0 0 0,0 0 0 0,0 0 0 0,0 0 0 0,0 0 0 16,0 0-100-16,0 0-22 0,0 0-5 0,9 5-581 15,-1 4-116-15</inkml:trace>
  <inkml:trace contextRef="#ctx0" brushRef="#br0" timeOffset="2220">1071 682 1173 0,'0'0'52'0,"0"0"11"0,0 0-51 0,0 0-12 0,0 0 0 0,0 0 0 16,0 0 98-16,0 0 17 15,0 0 3-15,0 0 1 0,8-5-16 0,0-5-3 16,-8 10-1-16,8-9 0 0,-3-6-51 0,2 11-11 0,1-6-1 0,-8 10-1 16,5-14-5-16,-1-1-1 0,4-4 0 0,-4-5 0 15,0 5-29-15,0-1 0 0,-4 1 0 0,0-5 0 16,5 0 0-16,-5 5 0 0,0 5 0 0,0-6 0 15,0-8 0-15,-5-1 0 0,5 5 0 0,-4-5 0 0,0 0 0 16,0 0 0-16,0 5 0 0,0 0 0 0,0 0 33 16,-1 0 1-1,-3 10 0-15,4-1 0 0,-4-4-3 0,4 5-1 0,-4-1 0 0,4 6 0 16,0-6-75-16,0 1-15 0,-1 4-4 16,1 6 0-16,1-1-102 0,3 5-21 0,-5 0-4 0,5 0-1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29.58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16 2608 230 0,'0'0'20'0,"0"0"-20"15,0 0 0-15,0 0 0 0,0 0 60 0,0 0 8 16,0 0 2-16,0 0 0 0,0 0-50 0,0 0-11 16,-4 0-1-16,4 0-8 0,0 0 51 0,0 0 3 15,0 0 1-15,0 0 0 0,0 0 19 0,0 0 4 16,0 0 1-16,0 0 0 0,0 0 3 0,0 0 1 16,-4 5 0-16,4-5 0 0,0 0-5 0,-4 10-1 15,4-10 0-15,0 0 0 0,0 0-25 0,0 0-6 16,-4 4-1-16,4-4 0 0,-5 10-4 0,5-10-1 15,0 0 0-15,0 0 0 0,5 10-15 0,-5-10-3 16,0 0-1-16,0 0 0 0,0 0-21 0,0 0 9 16,0 0-9-16,0 0 0 0,0 0 0 0,0 0 0 15,0 0 0-15,0 0 0 0,0 0 41 0,0 0 2 0,0 0 0 16,0 0 0-16,0 0-10 0,0 0-1 0,0 0-1 16,4-5 0-16,-4 5 3 0,0 0 1 0,8-10 0 0,-8 10 0 15,0 0-11-15,4-9-3 0,-4 9 0 0,13-5 0 16,-13 5 0-16,0 0 0 0,0 0 0 0,7-10 0 15,-7 10-6-15,0 0-2 0,9-9 0 0,-9 9 0 16,12-10-1-16,-8 0 0 0,5 1 0 0,-6 4 0 16,-3 5 4-16,0 0 0 0,0 0 0 0,12-10 0 15,-7-4-16-15,7-1 0 0,-4 1 0 0,-8 14 0 16,0 0 0-16,0 0 0 0,8-14 0 0,0-1 0 16,1 6 0-16,-1-1 0 0,-8 10 0 0,0 0 0 0,0 0 0 0,0 0 0 15,8-19 0-15,0 4 0 0,0 6 54 0,-8 9 8 16,0 0 2-16,0 0 0 0,12-10-52 0,-4 1-12 15,1-6 0-15,-9 15 0 0,0 0 0 0,8-5 0 16,0-9 0-16,0 0 0 0,0 4 0 0,1 0 0 16,-6-4 0-16,6 9 0 0,-1-4 0 0,-8 9 0 0,0 0 0 15,12 0 0-15,-4-10 0 0,1 5 0 0,-9 5 0 16,8-5 0-16,0-9 0 0,0 9 0 0,-8 5 0 0,13-5 0 16,-6 1 0-16,2-6 0 0,-1-4 0 0,0-1 0 15,-4 6 0-15,4 4 0 0,-8 5 0 0,9-5 0 16,-1-9 0-16,-1 9 0 0,-2 0 0 0,3 0 0 15,0-4 0-15,0-1 0 0,0 15 0 0,-8-5 0 16,4-10 0-16,5 1 0 0,-5-1 0 16,-4 10 0-16,8-10 54 0,-8 10 8 15,0 0 2-15,8-4 0 0,0-6-52 0,1 0-12 16,3 6 0-16,-4-1 0 0,0-5 0 0,0 5 0 16,0 5 0-16,0 0 0 15,-8 0-19-15,4-5-6 0,5-4-2 0,-1-1 0 0,0 5 27 0,-4 1 0 16,1-6 0-16,2 5 0 0,1-4 0 0,-3 4 0 0,-1-5 8 0,-1 5-8 15,6-4 0-15,-5 4 9 0,4 0-9 0,-4 0 0 16,-4 5 10-16,9-4-10 0,-5-6 8 0,-1 5-8 16,2 0 8-16,-1-4-8 0,4 4 0 0,-4 0 8 15,-4 5-8-15,8-5 0 0,0-4 9 0,1 4-9 16,-6 0 0-16,-3 5 0 0,9-9 0 0,-5 4 8 16,4-5-8-16,0 10 0 0,-8 0 0 0,5-9 0 0,2-1 0 15,-7 10 0-15,0 0 0 0,5 0 8 0,3-10-8 16,-4 6 11-16,-4 4-11 0,8-5 12 0,-8 5-12 0,4-10 0 15,0 1 0-15,0 4-11 0,-4 5 11 0,4-5 0 16,1 0 8-16,-5 5-8 0,0 0 0 0,8-5 0 16,-1 1 0-16,2-1 0 0,-5 0 0 0,0 0 0 15,-4 5 0-15,8-5 0 0,-4 1 0 0,-4 4 0 16,8 4 0-16,-4-4 0 0,5-4 0 0,-5 4 0 16,4 0 0-16,-4-10 0 0,4-4 0 0,-4 4 0 15,0 5 0-15,1 0 0 0,-2 1 0 0,2-6 0 16,-1 5 0-16,-1-4 0 0,2 4 0 0,3 0 0 15,-8 5 0-15,4 0 0 16,0 0 0-16,4-5 0 0,-3 0 0 0,2 5 0 0,-2-9 0 0,3 4 0 0,-4 5 0 0,4 0 0 16,1-14 0-16,-6 4 0 0,1 5 0 15,4-4 0-15,-3 4 0 0,2 0 0 0,-2-5 0 0,-1 15 0 16,0 5 16-16,0 4 0 0,0-9-1 0,0 0 0 16,0-5-24-16,4 5-5 0,-3-5-1 0,3 0 0 15,-4 0 27-15,4-5 6 0,-4 0 1 0,5 0 0 16,-1 0-19-16,-4 1 0 0,4-6 8 0,0 5-8 15,0-4-13-15,0 4-7 0,-3 0 0 0,2-5-1 0,2 5 35 16,-1-4 7-16,-4 4 2 0,4-5 0 0,0 1-23 0,-4 4 0 16,-4 5 0-16,0-10 8 15,5 6-8-15,-2-6 0 0,2 0 0 0,-1 6 0 16,-1-20 0-16,6 4 9 0,-1 1-9 0,0 5 0 0,-4 4 8 16,1 1-8-16,2-1 0 0,2 5 0 0,-5-9 9 15,4 4-9-15,4 1 0 0,-4 4 9 0,-8 5-9 0,5 0 0 16,3-15 0-16,-1 6 8 15,2 4-8-15,-5-9 0 0,4 9 0 0,0 0 0 0,-3 0 0 0,2-4 0 16,-2 4 0-16,-1-5 0 0,4 5 0 0,-4-4 8 16,0-1-8-16,4 1 0 0,-4 9 0 0,0-5 0 15,1-5 8-15,-2 5-8 0,2-4 0 0,-1 4 0 16,0 0 0-16,0-4 0 0,0 4 0 0,0-5 0 16,0 10 8-16,4-9-8 0,-4-1 0 0,1 5 0 15,-2 0 0-15,6-9 0 0,-5 9 0 0,0-4 0 16,0 9 0-16,4-10 8 0,-4 5-8 0,4-5 0 15,-3 1 0-15,-1 4 0 0,4 5 0 0,0 0 0 0,-8 0 0 16,4-10 0-16,4-4 0 0,-4 0 0 0,1 4 0 16,-2 0 0-16,1 1 0 0,4-1 0 15,-3 5 0-15,-1 1 0 0,4-11 0 0,-4 6 8 16,4-1-8-16,1 0 0 0,-1 1 0 0,-1-1 0 0,2-4 0 0,-1 4 0 16,0 5 0-16,-4 1 0 0,4-6 8 0,1 0-8 15,-1 10 0-15,0-9 0 0,0-1 0 0,0 5 0 16,4 5 0-16,-3-4 0 0,-1-11 0 0,0 1 0 15,0-1 18-15,0 1-2 0,0 4 0 0,-4 6 0 16,1 4-16-16,3 4 0 0,-4 6 0 0,0-10 0 16,0 0 0-16,4 0-16 0,-4 0 4 0,5-10 0 15,-1 6 12-15,0-6 0 0,0 0 0 0,0 1 0 16,0-1 0-16,4 1 0 0,-3-1 0 0,3 0 0 0,0 1 0 16,-4-6 0-16,1 6 0 0,-1-1 0 0,4-4 0 15,-4 4 0-15,-4-4 0 0,4 4 0 0,1-4 0 16,-1-1 0-16,0 6 0 0,-4-1 0 15,4 0 0-15,-4 6 0 0,4-1 0 0,-4-5 0 0,1 1 8 0,2-1-8 16,-2 0 0-16,3 1 0 0,-4 4 0 0,0-5 0 16,0 1 0-16,5 4 0 0,-6-5 0 15,-3 10 0-15,4-4 0 0,4-6 0 0,-8 10 0 16,5-5 0-16,3-4 0 0,-4 9 0 0,4-15 0 0,-8 15 0 16,4 0 0-16,0-9 0 0,4 4 0 0,-3 0 0 15,-1-5 0-15,-1 1 0 0,6-1 0 0,-5 1 0 16,4-1 0-16,-4 5 0 0,0-4 8 0,4 4-8 15,-3-5 0-15,-1 5 0 16,0 1 0-16,0-1 0 0,0-5 0 0,-4 10 0 0,0 0 0 0,0 0 0 16,8 0 0-16,-4-9 0 0,4 4 0 0,-3 0 0 15,2-9 0-15,-2 9 0 0,3 0 0 0,-4 5 0 16,4-14 0-16,-4 9 0 0,4-5 0 0,1 5 0 0,-6 1 0 16,2-6 0-16,3 5 0 0,-4 0 0 0,4 1 0 0,0-1 0 15,-4-5 0-15,-4 10 0 0,4 0 0 16,5-5 0-16,-6 1 0 0,6-1 0 0,-5-5 0 0,-4 10 0 15,4-5 11-15,4 1-11 0,-4-1 10 0,1-5-10 16,-5 10 0-16,3-5 0 0,1 5-8 0,1 0 8 16,3-14 0-16,-8 14 0 15,4-5 0-15,-4 5 0 0,8 0 0 0,-8 0 0 0,4-5 0 16,0 5 0-16,0-14 0 0,-4 14 0 0,0 0 0 0,0 0 0 16,0 0 0-16,4-10 0 0,-4 10 0 0,0 0 0 15,-4 0 0-15,4 0-8 0,0-14 8 0,0 14 0 16,-8-5 0-16,4 0 0 0,-4 0 0 0,-4-4 0 0,3-1-8 15,-7 1 8-15,0-1 0 16,-1 0 0-16,-3 6-8 0,-1 4 8 0,1 4 0 0,4-4 0 0,-4 5 0 0,3-5 0 16,1 5 0-16,0-10 0 0,-5 5 0 15,5 5 0-15,4 0 0 0,-1 0 0 16,5-5 0-16,-4 0 0 0,-1 4 0 0,1-4 0 0,0 0 0 0,8 0 0 16,-4 5 0-16,8-5 0 0,-5-5 8 0,2 5-8 15,3 0 0-15,0 0 9 0,0 0-9 0,0 0 0 16,0 0 9-16,0 0-9 0,0 0 0 0,0 0 8 15,0 0-8-15,0 0 0 0,12 10 0 0,-12-10 8 0,12 0-8 16,-12 0 0-16,16 0 0 0,1 0 8 0,-5 0-8 16,4-5 0-16,-3 5 0 0,3 0 8 15,-4-5-8-15,1 5 0 0,-1 0 0 0,4 0 0 16,-4 0 0-16,4 0 8 0,1 0-8 0,-5 0 0 16,5 0 0-16,3 0 0 0,-4 0 0 0,-3 0 0 0,-1-9 0 15,0-1 0-15,0 5 0 0,0 1 0 0,1 4 0 16,-1 0 8-16,0 4-8 0,-4-4 0 0,5 0 0 0,-13 0 0 15,8 5 0-15,-4 5 0 0,4-1 0 0,-4 1 0 16,-4-10 0-16,4 10 0 0,-4-10 0 0,4 9 0 16,-4-9 0-16,0 0 0 0,5 10 0 0,-2 4 0 15,-3-14 0-15,4 10 0 0,-4 4 0 0,0-9-8 16,-4 5 8-16,1-1 0 0,-2 1 0 0,1 4 0 16,-4-4 0-16,0 4 0 0,-1 6 0 0,2-6 0 0,-2-4 0 15,5 4 0-15,-4 0 0 0,0 1 0 16,0 4 0-16,4-14 0 0,-4 9 0 0,3 1 8 0,1-6-8 15,1 1 0-15,3-10 0 0,-5 14 0 0,5-4 0 0,0-10 0 16,0 0 0-16,0 0 8 0,0 0-8 0,0 0 0 16,0 0 0-16,0 0 0 15,0 0 0-15,0 0 0 0,0 0 0 0,0 0 0 0,0 0 0 0,0 0 0 16,0 0 0-16,0 0 0 0,0 0 0 0,0 0 0 16,0 0 0-16,0 0 0 0,0 0-23 0,0 0 1 15,0 0 0-15,0 0 0 16,0 0-126-16,0 0-24 0,0 0-6 0,0 0-690 15,-4-10-139-15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3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8 135 288 0,'0'0'12'0,"0"0"4"0,0 0-16 0,0 0 0 15,0 0 0-15,0 0 0 0,0 0 169 0,0 0 31 16,0 0 7-16,0 0 1 0,0 0-130 0,0 0-26 15,0 0-4-15,0 0-2 0,0 0 2 0,0 0 1 0,0 0 0 0,0 0 0 16,0 0-1-16,0 0 0 0,-4 5 0 16,4-5 0-1,0 0-2-15,-4 4-1 0,4-4 0 0,0 0 0 16,0 0-33-16,0 0-12 0,0 0 9 0,0 0-9 0,0 0 46 0,0 0 4 0,0 0 1 0,0 0 0 16,0 0-33-16,0 0-6 0,0 0-2 0,0 0 0 15,0 0-1-15,0 0 0 16,0 0 0-16,0 0 0 0,0 0 0 0,0 0 0 0,0 0 0 0,0 0 0 15,0 0-19-15,0 0-4 0,0 0-1 0,0 0 0 0,0 0 34 16,0 0 6-16,0 0 2 0,8-4 0 0,-4-6-15 0,-4 10-4 31,0 0 0-31,8-10 0 0,-8 10-8 0,4-9 12 0,1-1-12 0,-5 10 12 0,0 0-12 0,0 0 0 16,0 0 0-16,7 0 8 16,6-5-40-16,-13 5-9 0,4-9-2 0,-4 9 0 0,8-5 71 0,-4 0 13 31,4-4 3-31,-4 4 1 0,-4 5-34 0,0 0-11 15,0 0 0-15,8-5 0 0,1 0 0 0,-6-4 0 16,-3 9 0-16,9-5 0 0,-5 0 20 0,-4 5-2 16,4-5-1-16,-4 5 0 0,0 0-27 0,0 0-6 0,0 0 0 15,8-5-1-15,-8 5 17 0,0 0 0 16,4-4 0-16,-4 4 0 0,0 0 0 0,0 0 0 0,9-5 0 0,-9 5 0 0,0 0 0 0,0 0 0 16,0 0 0-16,0 0 0 0,0 0 0 0,0 0 0 15,0 0 0-15,0 0 0 0,0 0 10 0,0 0 6 16,0 0 0-16,0 0 1 0,0 0-25 0,8-5-6 0,-4-5-1 15,-4 10 0-15,0 0 15 0,0 0 0 0,8 0 0 16,-8 0 0 0,0 0 0-16,0 0 0 0,0 0 0 0,0 0 0 0,0 0 0 0,0 0 0 0,4 0 0 0,-4 0 0 31,0 0 0-31,0 0 0 0,8 5 0 0,-3 0 0 0,-2 5 0 0,-3-10 0 0,0 0 0 0,0 0 0 16,0 0 0-16,0 0 0 0,0 0 0 0,0 0 0 15,0 0 0-15,0 0 0 0,0 0 0 0,0 0 0 0,0 0 14 0,0 0-1 16,0 0 0-16,0 0 0 15,0 0-13-15,0 0 0 16,0 0 0-16,0 0 0 0,0 0 0 0,0 0-18 16,0 0 4-16,0 0 1 0,0 0 13 0,0 0 0 15,0 0 0-15,0 0 0 0,0 0 0 0,0 0 0 16,0 0 0-16,0 0 0 0,0 0 0 0,0 0 0 0,0 0 0 0,0 0 0 0,0 0 0 16,0 0 0-16,-3-5 0 0,3 5 0 0,0 0 0 15,0 0 0 1,0 0 0-16,0 0 0 0,0 0 0 0,0 0 0 0,0 0 0 0,0 0 0 0,0 0 0 0,0 0 0 15,0 0 0-15,0 0 0 0,0 0 0 0,0 0 0 32,-9-5-8-32,9 5 8 0,0 0-16 0,0 0 0 0,0 0 0 0,0 0 0 15,0 0-12-15,0 0-2 0,0 0-1 0,0 0 0 0,0 0 7 0,0 0 2 16,0 0 0-16,0 0 0 0,-4-5 22 0,4 5-11 16,0 0 11-1,0 0-8-15,0 0 8 0,0 0 0 0,0 0 0 0,0 0 0 0,0 0 0 0,0 0 0 16,0 0 0-16,0 0-8 15,0 0-120-15,0 0-24 0,0 0-5 0,0 0-1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9.4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0 466 831 0,'0'0'36'0,"0"0"9"0,0 0-36 0,0 0-9 16,0 0 0-16,0 0 0 0,0 0 99 0,0 0 17 15,0 0 4-15,0 0 1 0,0 0-58 0,8-5-12 16,-4 0-3-16,0 0 0 0,4 5 11 0,-3-5 1 0,2 5 1 0,-2-9 0 0,-1-1-13 0,0 1-4 16,-4-1 0-16,4 0 0 15,-4 5-4-15,4 1 0 0,0-6-1 0,0 5 0 0,1-4-39 0,-2 4-10 16,1-5-1-16,1 5 0 0,-2 1 11 0,-3 4 0 15,0 0 0-15,5-5 0 0,-1-5 8 0,-1 10-8 16,6-9 8-16,-9 9-8 0,4-5 8 0,0 0-8 31,-4 5 10-31,4-5-10 0,4 0 0 0,-8 5 0 16,5-4 0-16,-1 4 0 0,-1-10 0 0,6 10 0 16,-5 0 0-16,4-5 0 0,-4 0 0 0,0 1 0 0,4 4 0 0,-4-5 0 15,1 5 8-15,-2-5-8 0,6 5 0 0,-5 0 0 16,0-5 8-16,-4 5-8 0,0 0 0 0,0 0 0 15,4 0 0-15,-4 0 0 0,0 0 0 0,0 0 0 16,0 0 0-16,0 0 0 0,0 0 0 0,0 0 0 16,0 0 16-16,0 0 11 0,0 0 1 0,0 0 1 15,0 0-12-15,0 0-2 0,0 0-1 0,0 0 0 16,0 10 2-16,0-1 0 0,0 6 0 0,0-1 0 16,0 1-1-16,0-1 0 0,0-4 0 0,-4 4 0 0,4 5-15 15,4-4-13-15,-4-1 2 0,0 1 1 0,4-1 10 0,-4 0 0 16,4 1 0-16,-4-1 0 0,0 1 19 0,4-1 5 15,-4-14 2-15,4 10 0 0,-4-10-18 0,4 9-8 16,-4 1 0-16,0-10 8 16,0 0-29-16,5 9-7 0,-1-4 0 0,4 0-1 0,-8-5 29 0,4 5 0 15,-4-5 0-15,4 5 0 0,4-1 0 0,-8-4 0 16,0 0 0-16,0-4 0 0,4-1 20 0,-4 5 9 16,4-5 3-16,1 0 0 0,3 5-32 0,-1-5 0 15,-2-9 0-15,-1 4 0 0,-4-4 0 0,4 4 0 0,0 6 0 16,0-1 0-1,0-10-22-15,0 11-7 0,4-6-2 0,-8 0 0 0,4 6 50 0,-4 4 9 0,0 0 3 0,0 0 0 16,0-10-31-16,5 0 0 0,-5 10 0 0,4-4 0 16,-4 4 0-16,0 0 8 15,0 0-8-15,0 0 0 0,0 0 0 0,0 0 8 0,8-5-8 0,-8 5 0 16,0 0 10-16,0 0-10 0,0 0 10 0,0 0-10 0,8 5 25 0,-4-1-1 16,-4-4 0-16,0 0 0 0,8 5-24 0,-4 5-19 0,4-1 3 15,1 6 1-15,-6-6 24 0,2 6 5 16,-1-10 1-16,4-1 0 0,-8-4-15 0,8 10 0 0,1 4 0 0,3-4 0 15,-4 0 0-15,0-6 0 0,-8-4 0 0,4 5 0 16,8 0 0-16,-8 0 0 0,-4-5 0 0,0 0 0 31,13 9 0-31,-13-9 0 0,0 0 0 0,7-4 0 16,-2 4-172-16,-5 0-38 0,4-10-7 16,-4 0-2-16</inkml:trace>
  <inkml:trace contextRef="#ctx0" brushRef="#br0" timeOffset="563">216 115 1076 0,'0'0'24'0,"0"0"4"0,0 0 2 0,0 0 0 0,0 0-30 0,0 0 0 0,0 0 0 0,0 0 0 16,0 0 76-16,0 0 8 0,0 0 3 0,0 0 0 15,0 0 5-15,0 0 2 0,0 0 0 0,0 0 0 16,0 0-49-16,0 0-9 0,0 0-3 0,8 0 0 16,1-5-1-16,-1 5-1 0,0-5 0 0,4 10 0 0,-12-5 24 0,0 0 5 31,13 10 0-31,-1-5 1 0,0-1-19 0,-12-4-4 0,16 10-1 0,-4-5 0 16,1-10-9-16,-1-5-1 0,4 6-1 0,-4-1 0 0,0 0-8 0,-12 5-2 0,13 0 0 0,-1 0 0 15,0-5-16-15,-12 5-16 0,9-5 4 0,-9 5 0 16,0 0 12-16,0 0 0 0,0 0 0 0,0 0 0 15,0 0 0-15,0 0 0 0,0 0 0 0,0-4 0 0,0-6 0 32,-5 0 0-32,1 6 0 0,1-6 0 0,-2 5 0 15,1 0 0-15,-4-4 0 0,4 4 0 0,0-5 0 16,0 10 0-16,-4 5 0 0,4 0 0 0,-4-5 20 16,8 0 8-16,0 0 0 0,-9-10 1 0,1-4-29 0,4 9 8 15,4 5-8-15,0 0 0 16,-4-9-21-16,0 4-7 0,4 5-2 0,0 0 0 15,0 0-27-15,0 0-6 0,0 0-1 0,0 0 0 16,0 0-153-16,0 0-31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2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3145 633 0,'0'0'56'0,"0"0"-44"0,0 0-12 0,0 0 0 0,0 0 81 0,0 0 15 15,0 0 2-15,0 0 1 0,0 0 4 0,0 0 1 16,0 0 0-16,0 0 0 0,0 0-39 0,0 0-7 15,0 0-2-15,0 0 0 0,0 0-24 0,0 0-4 16,8-5-2-16,1-4 0 0,-6 4 9 0,-3 5 1 16,5-10 1-16,-1 1 0 15,-4-1-13-15,0 10-2 0,4-14-1 0,0 4 0 0,0 1 19 16,0-6 3-16,0 1 1 0,1 4 0 0,-2-4-44 0,1 4-22 16,1-4 2-16,3-1 1 0,-4 1 56 0,0-1 11 15,4 1 3-15,-4 0 0 0,5-1-9 0,-5 1-2 16,-1-1 0-16,6 1 0 0,-5 0-22 15,4-6-5-15,-4 6-1 0,0 0 0 0,1-6 11 0,2 6 1 16,-2-5 1-16,-2 4 0 0,2 1-5 0,3-5 0 16,-4 4-1-16,0-4 0 0,8 5-19 0,-8-5 0 15,0-1 0-15,5-4 0 0,-6 5 10 0,2 0-2 16,-1 0 0-16,4-1 0 0,-4 6-8 0,0-5 8 16,5 0-8-16,-6-1 8 0,6 1 20 0,-6 0 4 0,2 5 1 15,3-10 0-15,-4 4-33 0,0 1 0 0,4 0 0 0,-4 5 0 16,0-6 0-16,0 6 0 0,1-5 0 0,-1 0 0 15,-1-1 0-15,2 6 0 0,-1 0 0 16,0-1 0-16,0 1 0 0,0-1 0 0,0 1 0 0,0 0 0 16,-4-1 0-16,5 1 0 0,-5-1 0 15,7 6 0-15,-7-6 0 0,5 1 0 0,-5-1 0 16,0 1 0-16,3 0 0 0,2-1 0 0,-1 1 0 0,0 4 0 16,-4-4 0-16,4-1 0 0,0 6 0 0,-4-10 0 15,0-1 0-15,0 1 0 0,0 0 0 0,0 0 0 16,4 4 0-16,-4-9 0 0,0 10 0 0,0 0 0 15,8-6 0-15,-8 6 0 0,5 0 0 0,-5 4 0 0,0 10 58 16,8-10 5-16,-8-9 1 0,0 0 0 0,0 5-52 0,0-1-12 16,0 1 0-16,4-1 0 0,-1 6 0 0,2-6 0 15,-5 6 0-15,0-11 0 0,0 1 0 0,-5 5 0 16,5-1 0-16,0 1 0 0,0 0 0 0,0-1-12 16,0 1 3-16,0-1 0 0,0 1 9 0,0 0 12 15,0-1-2-15,0 6-1 0,0-6-9 0,0 1 0 16,0 4 0-16,5-4 0 0,-1 4 0 0,-4 1 0 15,0-1 0-15,0 0 0 0,0-4 0 0,0 4 0 16,0 1 0-16,0-1 0 0,0 1 0 0,0-1 0 16,4 0 0-16,-4-4 0 0,-4 4 0 0,4 1 0 15,0-1 0-15,0 1 0 0,-4-1 0 0,-1 0 0 16,5-4 0-16,0 4 0 0,0 1 0 0,0 9 0 16,0-5 0-16,5-5 0 0,-10-4 0 0,5-5 0 15,-3 9 0-15,3-4 0 0,0-1 0 0,-4 6 0 16,4-6 0-16,0 6 0 0,0-6 0 0,0-4 0 15,-5 5 9-15,2 4-9 0,3-4 0 0,-5-1 0 0,5 15 0 0,0-9 0 16,-4-11 0-16,0 6 0 0,8 0 0 0,-4-6 0 16,0 6 0-16,0 4 0 0,0-4 0 0,0 4 0 15,-4-4 0-15,4 0 0 0,4 4 0 0,-4-4 0 16,0 4 0-16,-4-4 0 0,4-1 0 0,0 1 0 16,0 4 0-16,0 10 0 0,0-14 0 0,-4 4 0 15,4 10 0-15,0-14 0 0,-4-1 0 0,0 1 0 16,0-1 0-16,0 1 0 0,4 4 0 0,-5-4 0 15,2 4 0-15,-6 1 0 0,6-1 0 0,-6 1 0 0,5-1 0 16,0 0 12-16,4 10 0 0,-4-4-1 0,-4-11-11 16,3 6-16-16,-2-6 4 0,2 1 1 0,1-1 11 0,-4 6 0 15,0 4 0-15,4-5 0 16,0-4 0-16,0 0 0 0,-5-1 0 0,6 1 0 0,-6 4 0 16,6-4 0-16,-2 4 0 0,1-4 0 0,0 4 0 0,-4 1 0 15,4-1 0-15,-5 0 0 0,2-4 0 0,2 14 0 16,-3 14 0-16,4-14 0 0,-4-24 0 0,0 10 0 15,4 4 0-15,0 6 0 0,-4-16 0 0,3 6 0 16,1 4 0-16,1-4 0 0,-2-1 0 0,1 6 0 16,0-1 0-16,0 1 0 0,0 4 0 0,4 5 0 0,0 0 0 15,0 0 0-15,-4-10 0 0,0 1 0 0,-1 4 0 16,5 0 0-16,0 5 0 0,0 0 0 0,-3-5 0 0,3 0 0 16,0 5 0-16,0 0 0 0,0 0 0 0,-4-9 0 15,4 9 0-15,0 0 0 0,0 0 0 0,0 0 0 16,0 0-53-1,0 0-9-15,0 0-2 0,0 0-751 0,0 0-150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9.7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17 620 806 0,'0'0'36'0,"0"0"7"0,-5 9-35 0,5-9-8 0,0 0 0 16,0 0 0-16,0 0 53 0,0 0 9 0,0 0 2 0,0 0 0 31,0 0 51-31,0 0 10 0,0 0 3 0,0 0 0 0,-4 0-52 0,4 0-9 16,0 0-3-16,0 0 0 0,0 0 0 0,0 0 0 0,-8 10 0 0,8-10 0 16,0 0 0-16,0 0 0 0,0 0 0 0,0 0 0 15,0 0 0-15,0 0 0 0,0 0 0 0,0 0 0 16,0 0 0-16,0 0 0 0,12-5 0 0,1 0 0 15,-5 5-51-15,4-5-13 0,0 5 0 0,9 0 0 16,-5 5 54-16,0-5 8 0,1-5 2 0,3 1 0 16,1 4-52-16,-5 0-12 0,9 4 0 0,-5 1 0 15,0-14 0-15,-4 9 0 0,1 4 0 0,-1-8 0 16,-8-1 15-16,5 5 0 0,-9 5 0 0,-4-5 0 0,12 9-15 16,-12-9 0-16,0 0-9 0,0 0 9 0,4-9-14 0,-4 9 3 15,0 0 1-15,4-5 0 16,-4 5-197-16,0 0-39 0,0 0-8 0,0 0-2 15</inkml:trace>
  <inkml:trace contextRef="#ctx0" brushRef="#br0" timeOffset="343">196 807 1267 0,'0'0'28'0,"0"0"5"0,0 0 2 0,0 0 1 0,0 0-36 0,0 0 0 15,0 0 0-15,0 0 0 0,0 0 109 0,0 0 15 16,0 0 4-16,0 0 0 0,4-10-52 0,-4 6-9 0,0-6-3 0,-4 5 0 16,4-4-13-16,0-1-3 0,-4 0-1 0,4-4 0 15,-4 4 27-15,4-4 6 0,-4 4 0 0,4-4 1 16,0-1-65-16,-4 1-16 0,4 0 0 0,0-6 0 0,0 6 0 15,-4 0 0-15,4-1 0 0,0 1 0 0,0-1 55 0,-4 6 7 16,4-6 2-16,0 6 0 16,0-6-52-16,-4 1-12 15,4 4 0-15,0 1 0 16,0 4-48-16,0 5-13 0,0 0-3 0,-5-10 0 0,5 1-51 0,0 9-10 16,0 0-3-16,0 0-819 0</inkml:trace>
  <inkml:trace contextRef="#ctx0" brushRef="#br0" timeOffset="687">518 917 1148 0,'0'0'51'0,"0"0"10"0,0 0-49 0,0 0-12 0,0 0 0 0,0 0 0 16,0 0 91-16,0 0 15 15,0 0 3-15,-3-4 1 0,-1-16-47 0,-1 6-10 16,5 4-1-16,0-4-1 0,0 4 10 0,-3-4 3 0,3 0 0 0,-5-6 0 16,1 6 0-16,0-5 0 0,0 0 0 0,0-10 0 15,4 5-52-15,0-5-12 0,-4 0 0 0,4 5 0 16,0-5 0-16,-4 5 0 0,4 0 0 0,0 0 0 15,-4 0 0-15,4 5 0 0,0-5 0 0,-4 10 0 16,4-1 0-16,0 6 0 0,4-1 0 0,-4 0 0 16,-4 6-48-16,0-1-13 15,4 5-3-15,0 0-546 0,0 0-110 0</inkml:trace>
  <inkml:trace contextRef="#ctx0" brushRef="#br0" timeOffset="1001">690 956 1267 0,'0'0'56'0,"0"0"12"0,8 14-55 0,-4-4-13 15,-4-10 0-15,0 0 0 0,0 0 105 0,0 0 19 16,8-5 3-16,-3-5 1 0,-1 1-52 0,-1-1-9 15,2-4-3-15,-5 14 0 0,0 0 0 0,4-19 0 0,0-5 0 16,0-10 0-16,-4 10-51 0,0-5-13 0,0-4 0 0,-4-1 0 16,0-4 0-16,0-6 0 0,-1 1 0 15,-2 5 0-15,-1-6 0 0,-1 1 0 0,1-14 0 0,-4 4 0 16,0 0 0-16,3 0 0 0,-3 5 0 16,4 5 0-16,-4 4 34 0,0 1 4 0,4 4 1 15,-1 15 0 1,-3 0-63-16,4 5-12 0,0 4-2 0,-5 5-958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2.03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 8412 604 0,'0'0'27'0,"0"0"5"0,0 0-32 0,0 0 0 16,0 0 0-16,0 0 0 0,0 0 47 0,0 0 2 0,0 0 1 0,0 0 0 0,0 0-14 0,0 0-4 15,0 0 0-15,0 0 0 0,0 0-2 0,0 0-1 16,0 0 0-16,0-9 0 0,0-1-3 0,0 10-1 31,0 0 0-31,0 0 0 0,0-10-2 0,0-4-1 16,-5 4 0-16,5 1 0 0,0-1 3 0,0-4 1 0,0 4 0 0,0 1 0 16,0-1-6-16,0 0 0 0,0 10-1 0,0-9 0 0,0-1-6 0,-5 1-1 15,5-6 0-15,0 6 0 0,0-1 0 0,0 0-1 16,0-9 0-16,0 5 0 0,0-1-2 0,0-4 0 15,0-5 0-15,0 10 0 0,-6-6 19 0,6 6 3 16,0-5 1-16,-5 4 0 0,5 1-20 0,0 4-3 16,0-14-1-16,0 10 0 0,0-5-8 0,0 9 8 15,0 10-8-15,0-14 8 0,0-15-8 0,0 5 0 16,5 14 0-16,1-9 8 0,-6 0 19 0,5-5 3 16,0 0 1-16,1 5 0 0,-6 0-31 0,5-1-21 15,1 1 3-15,-1 0 1 0,-5 0 17 0,0 4 14 16,5 1-2-16,6-1-1 0,-11 1-11 0,6 0 12 0,-12 4-12 15,6-4 12 1,6-6-12-16,-6 11 0 0,5-6 0 0,0 6 0 16,-5-6 0-16,0 6 0 0,6-1 0 0,-6 1 0 15,5-6 13-15,1 1 1 0,-1-1 0 0,0 1 0 0,-5 0-6 16,6-1 0-16,-6 1-8 0,5-1 12 0,-10 6-1 0,5-6-1 0,5 1 0 0,-5 0 0 16,0-1-2-16,0 1-8 0,0-1 12 0,0 6-4 15,6-10-8-15,-6 4 0 0,5 1 0 0,0-6 8 16,-5 1-8-16,6 0 0 0,-6 0 0 0,5 0 8 15,1-5-8-15,-6 4 12 0,0-4-12 0,0 0 12 0,0 5-12 16,5-5 0-16,-5 0 9 0,0 0-9 0,-5 0 8 16,5 5-8-16,0 0 8 0,0 4-8 0,0 1 9 15,0 0-9-15,0-6 12 0,0 11-12 0,-6-6 11 0,6 1-11 16,0-5 10-16,0-1-10 0,0 1 8 0,0 0-8 16,-5 0 0-16,5 0 0 0,0-1 8 0,0 1-8 31,-6 5 0-31,6-5 0 0,0-1 8 0,-5 6-8 0,0 0 0 0,5-10 9 0,0 4-9 0,0 1 8 15,0 0-8-15,0-5 8 0,-6 0-8 0,6 0 10 16,0 0-10-16,0 0 10 0,-5 0-22 0,-1 5-5 31,12-5-1-31,-12 0 0 0,1 0 32 0,0 0 6 0,10 0 2 0,-10 0 0 16,5 0-22-16,-6 0 8 0,1 0-8 0,5 0 0 0,0 0 0 0,-6 0 9 16,6 0-9-16,-5 0 0 0,5 4 12 0,0-4-12 15,0 5 12-15,-5 0-12 0,5 5 8 0,-6-1-8 0,6-9 0 16,0 5 0-16,-5-5 9 0,-1 5-9 0,6-5 0 15,-5 9 9-15,0-4-9 0,5 5 10 0,0-20-10 0,0 10 10 16,-6 5-10-16,1 0 0 0,10-10 0 0,-5 0 8 16,-5 5-8-16,5 0 0 0,0-5 0 0,5 0 8 15,-5 5-8-15,0 0 0 0,0 0 0 0,-5-4 8 16,5 4-8-16,0-1 0 0,-6-3 9 0,6 8-9 16,-5-4 0-16,5 0 8 0,0 0-8 0,0 5 0 15,-11-5 0-15,11 5 9 0,-5 0-9 0,5-5 0 16,-6 5 0-16,6-1 0 0,-5-4 0 0,5 5 0 15,0 0 8-15,-5-5-8 0,5 0 0 0,0 10 0 16,0-1 9-16,0-9-9 0,0-5 0 16,0 5 9-16,0-5-9 0,0 1 0 15,0 4 0-15,-6 0 8 0,12 0-8 0,-12 4 0 16,6 1 0-16,-5-5 8 0,5-5-8 0,0 1 0 0,0 4 9 0,0-5-9 0,-6 5 0 0,6 0 8 16,0 0-8-16,0 0 0 0,0 0 0 0,0-5 9 15,0 10-9-15,0-10 0 0,-5 5 8 0,5 0-8 16,0-5 0-16,5 0 0 0,-5 0 8 0,0 1-8 15,6-6 0-15,-1 5 0 0,-5-4 8 0,6-1-8 16,-6-4 0-16,0 4 0 0,0 0 0 0,5 6 0 16,-5-6 0-16,0 5 0 0,0-5 0 0,0 1 0 15,0 4 0-15,-5 0 0 0,5 0 0 0,0 1 0 0,0 4 8 16,0 0-8-16,0 4-10 0,-6 1-6 0,6-10 0 0,0 5-1 16,-5-4 29-16,5 4 5 0,5 4 2 0,-5-4 0 31,0 5-19-31,0-5 0 0,0 5 8 0,0-10-8 0,0 5 0 0,0-5 0 0,0 5 0 0,0 0 0 15,6 5 0-15,-6-5 0 0,0-10 0 0,0 6 0 16,5 4 10-16,-5 0-10 0,0 4 8 0,0-8-8 16,0-6 8-1,0 5-8-15,0-4 0 0,5 4 8 16,-10 0-8-16,5 0 0 0,5 0 9 0,-5 5-9 16,0-5 0-16,-5 1 8 0,5 4-8 0,0 0 0 0,0 4 0 15,0 1 0-15,5-5 0 0,1-9 0 0,-1 4 0 16,-5-5 0-16,6-4 0 0,-1 4 8 0,0-4-8 0,1 4 0 15,-1 0 0-15,1 6 8 0,-1 4-8 0,6-5 0 16,-6 0 0-16,1 0 8 0,-1 0-8 0,-5 1 0 16,5-1 0-16,1-5 0 15,-6 1 0-15,5 4 8 0,1-5-8 0,-6 1 0 0,-6 4 0 16,6-5 0-16,0 5 0 0,6 0 0 0,-6 1 0 0,0-6 0 16,5 5 0-16,0-9 0 0,-5 4 0 0,6-4 0 15,-6 9 0-15,5 0 0 0,1-4 0 0,-1-1 8 16,-5 10-8-16,5 0 0 0,1 0 0 0,-1 0 0 15,1 0 0-15,-6-5 0 0,0 0 0 0,0 0 0 16,0 1 0-16,0-1 8 0,5 0-8 16,-5 0 0-16,5 5 0 0,-5-5 0 0,-5 1 0 0,5 4 0 0,0 0 0 15,5 4 0-15,1 1 0 16,-6 0 0-16,5 5 0 0,-5-6 0 0,0-4 0 0,0 0 0 0,-5-9 0 0,10-6 0 0,-5 1 0 0,6 4 0 0,-12-9 0 0,12 5 0 16,-1-1 0-16,-5 1 0 0,0 9 0 0,0-5 0 15,5 1 0-15,-5 4 0 0,-5 0 0 16,5 10 0-16,0-5 0 0,0 0 8 0,-5 5-8 15,5 4 8-15,-6 1-8 0,6-5 0 0,-5 4 0 0,5 1 0 16,0-1 0-16,-6-4 0 0,6 0 0 0,0 5 0 16,-5 4 0-16,5 0 0 0,0-4 0 0,0 0 0 15,-5-1 8-15,-6 1-8 0,5 4 8 0,1-9-8 16,5 5 0-16,0 4 0 0,-5-9 0 0,5 4-8 16,10 1 8-16,-10 4 0 0,-10 1 0 0,10 4 0 15,0 5 0 1,0 0 9-16,0 0-9 0,0 0 0 0,0 0 0 0,0 0 0 0,0 0 0 0,0 0 0 31,-17 0-61-31,17 0-10 0,0 0-1 0,0 0-1 16,-5 0-130-16,5 0-25 0,11 0-6 0,-11 0-1 15,0 0 101-15,0 0 20 0,0 0 4 0,0 0 1 16,0 0 13-16,0 0 4 0,0 0 0 0,0 0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5.42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0 418 1036 0,'0'0'23'0,"0"0"5"0,11 19 0 0,-11-19 1 0,0 0-29 0,11-10 0 0,-1 5 0 0,-10 5 0 16,0 0 57-16,17-4 6 0,-1 4 1 0,0-5 0 15,0 5 0-15,-5 0 0 0,0 0 0 0,5-10 0 16,0 5-52-16,0 1-12 0,-5-1 0 0,5 5 0 16,6 5 0-16,0-5 0 0,-1 4 0 0,6-4 0 0,-5 0 40 0,-6 5 6 15,-16-5 1-15,16 10 0 0,6-10-24 16,-6 0-5-16,6 0-1 0,-6 0 0 0,0 0-17 0,6 0 0 16,-1 0 0-16,1 0 0 0,0 0 28 0,5 0 3 0,5 0 0 0,-5 0 0 15,-5 0-18-15,-1 0-3 0,6 0-1 0,-5 0 0 16,5-10 1-16,0 10 0 15,5 0 0-15,-5 0 0 0,11 0-1 0,0-5 0 16,0 5 0-16,0-4 0 0,-6 4-9 0,-5-5 10 0,-11 0-10 0,6 0 10 16,5 0-10-16,5 1 12 0,1-1-12 15,-6 5 12-15,5-5-12 0,-5 5 0 0,5 0 0 0,1-5 8 16,-1 0-8-16,1 5 0 0,-1 0 0 0,1 0 0 0,-1 10 0 16,6-5 8-16,0 0-8 0,-1-10 0 0,1 5 0 15,0-5 0-15,5-5 0 0,-5 6 0 16,0-6 0-16,0 5 15 0,-6-9-4 0,1 9-1 0,4 0-10 0,-4-9-12 15,5 4 2-15,-1 10 1 0,-4-14 9 0,-1 14 0 16,1-5 0-16,-1 0-8 0,0 5 8 0,1-9 0 16,-6 4 0-1,5 0 0-15,-5 0 0 0,6 5 0 0,-1-14 0 0,1 4 0 16,4 1 0-16,7 4 0 0,-7-5 0 0,1 5 0 16,11-4 0-16,-11 4 16 0,-1-5-4 0,1 6-1 15,5-6-11-15,1 5-12 0,-6 0 2 0,-1 1 1 16,1 4 9-16,-5-10 0 0,4 5 0 0,-4 0-8 15,5 1 8-15,-6 4 0 0,11 0 0 0,-5 0 0 16,0-10 0-16,5 5 0 0,0 5 0 0,6-5 0 0,0 1 9 16,-1 4 1-16,-5 0 0 0,1-15 0 0,-1 10-10 15,0 1-11-15,6 4 3 0,-1 0 0 16,-10-10 8-16,0 5 0 0,5 5 0 0,-5-5 0 0,0 5 0 16,0-4 8-16,5-1-8 0,-5 5 11 0,5 0-3 0,0-5-8 15,-5 5 12-15,5 0-4 0,0 0 0 0,-5-5-8 16,0 5 12-16,5 0-4 0,-5 0-8 0,5-5 0 15,-5 1-10-15,5 4 10 0,-5-5 0 0,5 5 8 16,-10 0 1-16,4-5 0 0,1 5-1 0,0-5-8 16,-5 5 12-16,4 5-4 0,1-5-8 15,0 0 0-15,0 0 9 0,5 0-9 0,0 0 0 0,-5 0 8 16,0 0-8-16,0 0 0 0,-1 0 0 0,1 0 8 0,0 0-8 0,0 0 0 0,0 0 8 0,0 0-8 16,5 0 8-16,-5 0-8 0,-1 0 9 0,1 5-9 15,0-5 12-15,-6 0-12 0,6 0 14 0,0 5-4 16,0-5-1-16,0 4 0 0,0-4-1 0,5 5 0 15,0-5 0-15,-5 5 0 0,5-10 4 0,-5 5 1 16,0 5 0-16,-1 0 0 0,7-5-13 0,-1 5 0 16,-5-5 8-16,5 0-8 0,-11 0 0 0,6 0 0 15,-5 4 0-15,4 1-10 0,-4-5 10 0,5 5 0 0,5 5 0 16,-5-10 0-16,10 4 0 0,-5 1 0 0,6 10 0 16,-6-15 0-16,1 0 0 0,-1 4 0 0,5 1 0 0,6-5 0 31,-5 5 0-31,5 5 0 0,-11-10 0 0,0 4 0 0,1 1 0 0,-1 0 0 0,-5 5 0 0,5-10 0 15,-5 0 0-15,0 9 0 0,5-9 0 0,0 15 0 32,0-15 0-32,6 0 0 0,-1 4 0 0,-4-4 0 15,-1 10 0-15,6-5 0 0,-6-5 8 0,11 0-8 16,-11 9 0-16,6-9 0 0,-6 5 0 0,0 0 0 0,0-5 0 0,6 5 0 0,-6 0 0 0,6-1 0 16,-1-4 0-16,6 5 0 0,0 0 0 0,-5 0 0 15,0-5 0-15,-1 0 8 0,1 5-8 0,5 4 0 0,-6-9 0 0,7 0 0 16,-7 10 0-16,1-5 0 0,-6 4 0 0,-5-9 0 15,5 0 0-15,-5 5 0 0,0-5 0 0,5 5 0 16,5 0 0-16,1 4 0 0,0-9 0 0,-1 0 8 16,1 0-8-16,5 5 0 0,0 0 0 0,-5-5 0 31,-1 5 0-31,-5 4 0 0,1-9 0 0,-1 0 0 16,0 5 0-16,0 0 0 0,-5 0 0 0,5 4 0 15,-5-9 0-15,0 5 0 0,5-5 0 0,-5 0 0 16,5 0 0-16,-5 5 0 0,0 0 0 0,0-1 0 15,0 1 0-15,-6 0 0 0,-5 0 8 0,11 0-8 0,0-1 10 16,-1 6-10-16,-10-10 0 0,6 10 0 0,-1-6 0 0,6 11 0 16,-11-15 0-16,5 5 0 0,1-1 0 0,-1 1 0 15,-5 5 0-15,6-5 0 0,5 0 0 16,-6-1 0-16,6 6 0 0,-6-10 0 0,1 5 0 0,-1 0 0 0,-5-5 0 0,5 4 0 0,-5 6 0 16,6-10 0-16,-6 0 0 0,-6 5 0 0,6 0 0 15,0-5 0-15,-5 4 0 0,0 6 0 0,5-10 0 16,0 0 0-16,-6 0 0 0,1 0 0 15,0 0 0-15,-1 0 0 0,6 0 0 0,-5 5 0 0,5-5 0 0,-6 5 0 16,6-5 0-16,-5 0 0 0,0 4 0 0,5-4 0 16,0 5 0-16,-6 0 0 0,1 0 0 0,5-5 0 31,-6 5 0-31,1-1 0 0,5 1 0 0,-5 0 0 16,-6 0 0-16,6-5 0 0,-1 5 0 0,-5-1 0 15,1 1 0-15,-1 0 0 0,0 5 0 0,-5-10 0 0,0 0 0 0,-1 4 0 16,7-4 0-16,-7 5 0 0,1 0 0 15,0-5 0-15,-11 0 0 0,11 10 0 0,0-10 0 0,-11 0 0 16,0 0 0-16,10 0 0 0,7 4 0 0,-17-4 0 16,0 0 0-16,0 0 0 0,10 5 0 0,-10-5 0 15,0 0 0-15,6 15 0 0,-6-15 0 0,0 0 0 16,0 0 0-16,5 9 0 0,1 6 0 0,-1-6 0 0,0 1 0 0,-5-1 0 16,0 6 0-16,0-6 0 0,0 11 0 0,0-6 0 0,0 5 0 0,0-9 9 15,0 9-9-15,0 0 8 0,6-4-8 0,-6 9 0 16,0 0 0-16,5 0 0 0,1-5 0 0,-1 10 0 15,-5 0 0-15,5-5 0 0,1 4 0 0,-1 1 8 16,-5 0-8-16,6 5 0 0,-6-1 0 0,0 6 8 0,5-11-8 0,0 6 0 16,-5 0 0-16,6-1 0 0,-1 1 0 0,-5 0 0 31,-5-1 0-31,5 1 0 0,5-1 0 0,-5 6 0 16,0-1 0-16,0-4 0 0,0 9 0 0,0-5 0 15,0 1 0-15,0-1 0 0,0 1 0 0,0-1 0 16,0 5 0-16,0-9 0 0,-5 4 0 0,5 6 0 15,0-6 0-15,-6 5 0 0,1-4 0 0,0 4 0 16,-1 0 0-16,1 0 0 0,-6 0 0 0,6 5 0 16,-6 5 0-16,5-9 0 0,1 4 0 0,-6 0 0 0,0 0 0 15,6 0 0-15,5 4 0 0,-5 1 0 16,-6 0 0-16,5 0 0 0,-4-5 0 0,4 0 0 0,1 5 0 0,-1-5 0 0,1 5 0 0,0-5 0 16,-1 4 0-16,1-4 0 0,-1 5 0 0,1 0 0 15,0-10 0-15,-1 1 0 0,1-1 0 0,-1 5 0 16,-4-5 0-16,4 0 0 0,1 5 0 0,-1-9 0 15,1 4 0-15,-6-5 0 0,6 1 0 0,-6 4 0 16,0-5 0-16,0 1 0 0,6 4 0 0,0 0 0 0,-1 0 0 16,-5 1 0-16,6-6 0 0,-6 0 0 0,6 6 0 15,-1-6 0-15,-4 1 0 0,4-1 0 0,1 0 0 16,-6 6 0-16,6-6 0 0,-1 0 0 0,-5 1 0 16,6-1 0-16,0 1 0 0,-1-6 0 0,1 6 0 0,-1-1 0 15,-5 0 0-15,11 1 0 16,-5-1 0-16,0 6 0 0,-1-6 0 0,1 5 0 0,5-4 0 0,-6-6 0 15,1 6 0-15,0-1 0 0,5 5 0 0,-6-9 0 16,6 4 0-16,-5-4 0 0,-1 4 0 0,6-4 0 0,-5 0 0 0,5 4 0 31,-5-4 0-31,5 4 0 0,-6-4 0 16,6 4 0-16,0-4 0 0,-5 4 0 0,5 5 0 0,0-4 0 0,0-1 0 0,0 5 0 16,0 1 0-16,0-6 0 0,0 10 0 0,0-5 0 0,0-4 8 15,0 4-8-15,0 0 0 0,0 0 0 0,0-4 0 0,5-1 0 16,-5 5 0-16,0-4 0 0,6 4 0 0,-1-5 0 15,-5 1 0-15,5 4 0 0,-5 0 0 0,6 0 0 16,-1 1 0-16,-5-1 0 0,0-5 0 0,0 6 8 16,0-6-8-16,6 0 0 0,-6 1 0 0,0-1 0 31,0-4 0-31,5 4 0 0,-5-4 0 0,0 4 0 16,0 1 0-16,0-6 0 0,-5 6 0 0,5-6 0 15,-6 6 0-15,1-1 0 0,-1 5 0 0,6 1 0 0,0-6 0 16,-5 5 0-16,0-4 0 0,-1-1 0 0,6-4 0 0,-5 4 0 15,5 5 0-15,0-4 0 0,-6-1 0 16,6-4 0-16,-5-1 0 0,5 1 0 0,-5 0 0 0,5-6 0 16,-6 6 0-16,6-5 0 0,0 0 0 0,0 4 0 15,-5 1 0-15,5-1 0 0,-6 1 0 0,6 4 0 16,0-9 0-16,0 5 0 0,0 0 0 0,0-1 0 0,-5-4 0 0,5 5 0 0,0-6 0 0,0 1 0 16,-5 5 0-16,5-5 0 0,0-10 0 0,0 5 0 15,0 0 0-15,0-5 0 0,0 5 0 0,0-10 0 16,-6 6 0-16,6-6 0 0,0 0 0 0,-5 6 0 15,5-6 0-15,0-4 0 0,-6 4 0 0,1-4 0 16,5-10 0-16,-5 9 0 0,5 6-11 0,-6-6 11 16,6-9-8-16,-11 5 8 0,6 5 0 0,-6-10 0 15,6 5 0-15,-6-1-8 0,0 6 8 0,0-5 0 0,1 0 0 16,-7-1-8-16,7-4 8 0,-7 5 0 0,1 5 0 16,-5-5-8-16,-1-1 8 0,-5-4 0 0,5 5 0 15,-5 5 0-15,0-5 0 16,0-1 0-16,-5 1 0 0,5 0 0 15,0 0 0-15,-6 0 0 0,6-1 0 0,-5 1 0 16,0 0 0-16,-6 0 0 0,5 0 0 0,1-1 0 16,-6-4 0-16,6 10 0 0,-6-5 0 0,11 4 0 15,-5-4 0-15,-6 0 0 0,5 5 0 0,-5-1 0 16,1-4 0-16,-1 5 0 0,0-1 0 0,0 1 0 16,0-1 0-16,-5-4 0 0,0 0 0 0,5 5 0 0,-10-6 0 15,4-4 0-15,1 5 0 0,5 0 0 0,-5-5 0 0,0 5 0 16,5 0 0-16,6-5 0 0,-6 4 0 0,5-4 0 15,1 0 0-15,0 5 0 0,-1 0 0 0,1 5 0 16,-1-6 0-16,-5 1 0 0,6 0 0 0,-6 0 0 16,0 0 0-16,6-1 0 0,-11 1 0 0,5 0 8 15,0 5-8-15,0-10 0 0,1 4 0 0,-1 1 0 16,0 0 0-16,5 0 8 0,1 0-8 0,0-1 0 16,-1-4 0-16,12 0 8 0,-6 5-8 0,0 0 0 0,0-10 0 15,0 5 0-15,0 5 0 0,0-5 0 0,-11 0 0 16,5 0 8-16,-4 0-8 0,4 5 0 0,-10-5 0 0,5 0 0 15,0 5 0-15,0-5 0 0,1 0 0 0,-1-5 0 16,-5 0 0-16,-1 5 0 0,1 0 0 0,11 5 0 16,-6-5 0-16,0 0 0 15,0 0 0-15,6 0 0 0,-6-5 0 0,6 5 0 0,-1-10 0 16,1 6 0-16,-1 4 0 0,1-5 0 0,-11 0 0 16,5 0 0-16,0 5 0 0,-5-5 0 0,5-4 0 0,-5 4 0 15,0 5 0-15,-1 0 0 0,7-5 0 0,-7 0 0 16,7-4 0-16,-7 4 0 0,7 0 0 0,-1 0 0 15,0 5 0-15,6-4 0 0,-1 4 0 0,-5 0 0 16,1 0 0-16,4 0 0 0,-5 4 0 0,-5-4 0 16,0-4 0-16,0-1 0 0,10 0 0 0,-10 5 0 15,-6-10 0-15,6 6 0 0,0-1 0 0,-6 0-8 16,1 5 8-16,4-5 0 0,-4 0 8 0,10 1-8 16,-5-1 0-16,5 5 8 0,-5-5-8 0,5 5 0 0,-5 0 0 15,5 0 8-15,-11 0-8 0,1 0 0 0,-1 0 0 0,0 0 0 16,-5 5 0-16,6 0 8 0,-6-1-8 0,0-4 0 15,11 0 0-15,-6 0 8 0,0 0-8 0,6 5 0 16,-6-5 0-16,6 0 0 0,5 5 0 0,-5-5 8 16,-5 0-8-16,-1 0 0 0,-5 5 0 0,5-5 8 15,1 0-8-15,-1 0 0 0,0 5 0 0,1-5 0 0,-6 0 0 0,5 0 0 16,1 4 0-16,4-4 0 0,1 0 0 0,0 0 0 16,0 5 0-16,0 0 0 0,5 5 0 0,-6-1 8 0,1 1-8 15,0-5 0-15,-6 4 8 0,1 1-8 0,-1-1 8 0,11 1-8 16,-10-5 10-16,5 4-10 0,-6 1 8 0,6-5-8 15,-1 0 0-15,1-5 9 0,0 9-9 0,5-4 0 16,-5-5 0-16,5 5 0 0,0 4 13 0,1-4 1 16,-1 0 0-16,0 0 0 0,0 0-14 0,-5 0-13 15,5 4 2-15,-5-4 1 16,-6-5 10-16,6 5 0 0,5-5 0 0,-5 5 0 0,-6-1 0 0,6 6 14 16,-5 0-3-16,-1-6-1 0,6 6-10 0,-1 0 0 15,1-6-12-15,5 1 12 0,-5 0 0 0,5 0 0 0,6-5 0 16,-6 5 0-16,0-1 0 0,1-4 0 0,-1 5 0 15,-5-5 0-15,5 0 0 0,0 0 0 0,-11 0 0 0,6 5 0 32,0 0 0-32,-6 0 0 0,6-1 0 0,0 6 0 15,-6-10 0-15,11 5 0 0,1-5 0 0,-1 0 0 16,-6 5 0-16,1-5 0 0,-5 0 0 0,-1 0 0 0,0 0 0 0,1 0 0 0,-1-5 0 0,1 5 0 16,-1 5 0-16,0-5 0 0,1 0 0 0,-1 4 0 15,6 1 0-15,-6-5 0 0,6 5 0 0,-6 0 12 16,12-5-12-16,-12 0 0 0,6 0 0 0,0 0-11 31,-1 0 11-31,1 0 0 0,-6 0 8 0,6-5-8 0,5 0 0 0,-10 5 0 0,-6 0 0 0,11-5 0 0,5 5 0 16,0 0 0-16,-11 0 0 0,6 0-8 0,11-4 8 15,-1 4 0-15,-5 4 8 0,6-4-8 0,5 5-12 16,-5 5-6-16,10-5-2 0,0 4-1065 16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9.1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852 70 403 0,'-16'-14'36'0,"16"14"-36"15,0 0 0-15,0 0 0 0,0 0 112 0,0 0 15 0,-5 0 3 0,5 0 1 16,0 0-47-16,0 0-10 0,0 0-2 0,0 0 0 16,0 0-3-16,0 0-1 0,0 0 0 0,0 0 0 15,0 0-12-15,0 0-4 0,0 0 0 0,0-10 0 16,0 10-19-16,0 0-4 0,0 0-1 0,-11 0 0 16,-5-9 6-16,16 9 1 0,0 0 0 0,-6-10 0 15,-10 5-11-15,5 5-1 0,6-9-1 0,-1 9 0 16,-10 0-9-16,0-10-1 0,0 10-1 0,5-5 0 0,-11 5 17 15,1 5 3-15,-6-5 1 0,5 10 0 0,-5-1-20 16,0-4-4-16,-22 14-8 0,12-9 12 0,4 9-2 16,-5 0-1-16,1 5 0 0,-7 0 0 15,7 0 16-15,-1 0 3 0,5 0 1 0,1 0 0 16,-6 10-29-16,11-5-21 0,0 14 3 0,5-9 1 0,1-1 17 0,5 6 11 16,5-1-2-16,5 5 0 0,1-9 7 0,5 9 0 15,0 0 1-15,5-4 0 0,6-6 13 0,5 6 2 16,1 4 1-16,4-9 0 0,6 4-5 0,6-4 0 15,-12 4-1-15,6-4 0 0,0-1-11 0,6-4-3 16,-6 5 0-16,5-15 0 0,1 0-13 0,-6 0 8 16,5-4-8-16,0-1 0 0,-5 5 0 0,0-19 0 15,0 10 0-15,0-5 0 0,-5-5 0 0,0 9-8 0,-1-9 8 16,1 0 0-16,-6-14-9 0,0 9 9 16,1 0 0-16,-1-4-9 0,0-1 9 0,-5 5-13 0,0-14 5 15,-1 5 8-15,1-1-11 0,-5-4 11 0,-1 5-8 0,-5-10 8 16,0 0-11-16,0 5 11 0,-11-5-13 0,0 0 5 15,1 0 8-15,-1 0 0 0,-11 9-9 0,6-9 9 16,-6 10-9-16,1-10 9 0,-1 14-12 0,-5-4 12 16,-5 4-12-16,5 1 4 0,10 4 8 15,-10-5-13-15,0 10 13 0,11 0 0 0,0 0 0 16,5 0 0-16,-5 0 0 0,5 0 0 0,6 0-9 16,5 0 9-16,0 0 15 0,0 0 8 0,0 0 1 0,16 0 1 15,6 5-40-15,-6 0-8 0,0-5-1 0,6 5-1 16,-1-5 25-16,6 0 0 0,0 0 0 0,-5-5 0 15,5 5 0-15,-5 0 0 0,5 0 8 0,-6-5-8 16,1 5 20-16,-1 0 0 0,12 0 0 0,-12-5 0 16,-4 5-20-16,4 0-15 0,-5 0 3 0,6 0 0 15,-6 0 12-15,0-9 0 0,-5 9 0 0,5 0 0 0,1 0-8 16,-7 0 8-16,-10 0-13 0,0 0-688 16,22 0-138-16</inkml:trace>
  <inkml:trace contextRef="#ctx0" brushRef="#br0" timeOffset="332">1166 1165 979 0,'-11'5'87'0,"11"-5"-70"16,0 0-17-16,0 0 0 0,-16 5 156 0,5 4 28 15,11-9 6-15,0 0 1 0,-16 0-89 0,10 0-18 0,-5 0-3 0,11 0-1 16,0 0-41-16,-5-14-9 0,-6 4-2 0,11-4 0 16,11-5-19-16,-6 4-9 0,-10 1 8 0,10-5-8 15,6 4 0-15,-5-9 0 0,-12 0 0 0,12 5 0 16,4 5 0-16,-4-10 0 0,-6 0 0 0,5 5 0 16,6 4 0-16,0-9 0 0,0 10 0 0,5-5 0 15,-11 4 8-15,6 1-8 0,5 4 8 0,0 1-8 16,-5-1 15-16,0 5-3 0,5 5 0 0,0 0 0 15,1 0-12-15,-7 0 9 0,1 10-9 0,0 4 8 16,5-9-25-16,-5 5-6 0,-6 4-1 0,6 5-904 16</inkml:trace>
  <inkml:trace contextRef="#ctx0" brushRef="#br0" timeOffset="657">1641 1079 1594 0,'0'0'35'0,"0"0"7"0,0 0 2 0,11 0 1 0,-11 0-36 0,0 0-9 16,11-10 0-16,-6 5 0 0,6-4 72 0,-11 9 13 16,0-15 3-16,0 6 0 0,-6-6-36 0,1 6-6 15,0-6-2-15,-6 6 0 0,0-6-25 0,-5 6-6 16,0-1-1-16,-1 5 0 0,1-4-4 0,-5 9-8 16,-1 0 11-16,0 9-11 15,1-4 8-15,4 5-8 0,1 4 0 0,-5 1 0 16,10 4-9-16,0-10-9 0,0 6-2 0,11-6 0 15,0 6-35-15,6-6-7 0,-1 6-2 0,6-6 0 0,0-4 42 0,-6 0 8 0,0 9 2 0,6-14 0 16,5 0 12-16,-5 0 0 16,5 0 0-16,1 0 0 0,-1 0 0 0,0-14 0 15,-5 9 0-15,5 0 0 0,0-4 0 0,1 9 10 16,-7-15-2-16,7 6 0 16,-7 9-8-16,7-15 0 0,-1 6 0 0,-5 9 0 0,-1-10 0 15,7 5 0-15,-12-4 0 0,11 9 0 0,-5-10-132 16,0 5-29-16,5-4-6 0,0-6-1 0</inkml:trace>
  <inkml:trace contextRef="#ctx0" brushRef="#br0" timeOffset="1032">1933 935 1220 0,'0'0'54'0,"5"14"11"0,0-4-52 0,6 4-13 16,-5 1 0-16,-1 4 0 0,0 5 130 0,1 0 23 16,-6 0 5-16,5 0 1 0,1 9-66 0,-6-9-13 15,-6 10-2-15,6-5-1 0,0 5-22 0,-5-1-5 16,5-9-1-16,0 10 0 0,-6-10-37 0,1 5-12 15,0-1 8-15,-1-4-8 0,6-4 0 0,-5-1 0 16,-1-5 0-16,6 1 0 0,-5 4 0 0,0-19 0 16,-6 5 0-16,11-1 0 0,-11 1-15 0,6-5-3 15,-1-5-1-15,6 5 0 0,-5-4 7 0,5-1 2 16,-6-10 0-16,1 6 0 0,0-15 0 0,-1 5 0 16,1-5 0-16,5 0 0 0,0-5 10 0,0 0-8 15,-6 0 8-15,12 5-8 0,-6-9 8 0,5 9 0 16,1-15 0-16,4 5 0 0,-4 10 0 0,-1-9 0 15,11 9 0-15,1 9 0 0,-7-9 0 0,12 15 8 16,0-15-8-16,5 14 11 0,-6 5 2 0,6 1 1 16,0 4 0-16,0 4 0 0,-10 11-4 0,4-6-1 15,-5 6 0-15,-5-1 0 0,-5 5-9 0,-1 5 12 0,-5-9-12 16,0 4 12-16,-5 5-4 0,-1 0-8 0,-5 0 12 0,1 0-4 31,-12 0-49-31,0-9-11 0,-5 4-1 0,0-5-1 0,6-9-46 16,-6 0-10-16,5-5-2 0,6 0 0 0,0-10-65 0,-1 10-14 0,1-19-2 15,16 19-1-15</inkml:trace>
  <inkml:trace contextRef="#ctx0" brushRef="#br0" timeOffset="1454">2505 354 1450 0,'-5'48'64'0,"5"-24"14"0,-6 5-62 0,1 14-16 15,0-10 0-15,-1 15 0 0,-5 0 104 0,6-9 19 16,0 9 3-16,-1 0 1 0,1-5-59 0,-1 5-11 16,1 0-2-16,0-9-1 0,-1 4-34 0,1-19-6 15,5 9-2-15,0-9 0 0,0 0-12 0,0 0 9 16,0-19-9-16,0-5 8 0,0 0-8 0,0 0 0 0,0 0-12 15,0 0 12-15,11-5-14 0,-6-14 5 16,6 5 1-16,0-1 0 0,5-9 8 0,-5 5-12 16,-1 5 12-16,1-10-12 0,0 0 12 0,0 9 0 15,5-4 0-15,-5 5 0 16,5 4 0-16,0-4 0 0,-5 4 0 0,5 10 8 0,-10-14 0 0,10 14 0 16,-5 0 0-16,0 14 0 0,-1-14 32 0,1 15 6 15,0 4 2-15,-6 5 0 0,6 0 3 0,-5 0 1 0,-6 9 0 0,5 6 0 16,-5-6-36-16,5-4-6 0,-5 0-2 0,6 0 0 15,-6-5-8-15,0 9 0 0,0-8 0 0,5-6 0 16,-5 5-83 0,6-5-18-16,-1 0-4 0,0 5-907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6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27 235 730 0,'0'0'16'0,"0"0"3"0,0 0 1 0,0 0 1 0,0 0-21 0,0 0 0 15,6-9 0-15,-6 9 0 0,0 0 62 0,0-10 8 16,0 10 2-16,0-5 0 0,0-4-7 0,0 9-1 15,-6-10 0-15,6 0 0 0,-5-4-9 0,5 4-3 16,-5 1 0-16,5-1 0 0,-6 1-32 0,6-1-6 0,-5-4-2 0,5 4 0 16,-6 0-12-16,6 1 0 0,6-1 0 0,-6 1 0 15,0-6 0-15,0 6 0 0,0-1 0 0,5 0-428 16,1-4-87-16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09.58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309 883 1497 0,'0'0'32'0,"0"0"8"0,-6-19 0 0,-5 5 4 0,6-1-36 0,-11-4-8 16,5 0 0-16,-5 4 0 0,5 15 53 0,-5-4 9 15,0 4 2-15,-6-5 0 0,-5 5-52 0,5 0-12 16,1 5 0-16,-1-1 0 0,6 11 0 0,5-1 0 15,-5 10 0-15,5 0 0 0,-5 0 54 0,10 0 8 16,1 5 2-16,0 0 0 0,5-5-52 0,0 0-12 16,5 0 0-16,6 0 0 0,0 0 0 0,-6-14 0 0,0 4 0 0,12 0 0 15,4 1 105-15,-4-10 19 16,4 4 3-16,-5-9 1 0,-16 0-103 0,11-9-25 0,5 4 0 0,1-5 0 16,-1-4 0-16,-5-5 0 0,5-5 0 0,0 14 0 15,0-14 0-15,0 5 0 0,1-1 0 0,-7 1 0 16,7-5-148-1,-1 0-36-15,11-24-6 0,-6 5-2 0</inkml:trace>
  <inkml:trace contextRef="#ctx0" brushRef="#br0" timeOffset="313">427 893 748 0,'0'0'67'0,"6"14"-54"0,-1 1-13 0,-5 4 0 0,6 0 272 0,-1 0 51 16,-5 0 10-16,0 6 3 0,5-6-167 0,-5 10-33 15,0-1-6-15,6-4-2 0,-12-9-102 0,6 4-26 16,6 0 0-16,-6-19 0 0,0 0 56 0,0 0 7 15,0 0 1-15,0 0 0 16,0 0-103-16,0 0-20 0,0-9-4 0,11 9-1 16,-6-24 52-16,11 9 12 0,-5-14 0 0,0 15 0 0,5-10 0 0,0 0 0 15,1-15 0-15,-1 15 0 0,5-4 0 0,-4 4 0 16,4 0 0-16,-5 9 0 0,1-9 0 0,4 5 0 16,-5 0 0-16,1 9 0 0,-7-4 48 0,7 4 13 0,-1 10 3 15,0 5 0-15,0 0-52 0,0 9-12 16,-5-9 0-16,0 14 0 0,-6 5 54 0,1 0 8 15,5 0 2-15,-6 5 0 0,6 0 0 0,-11 0 0 16,5-5 0-16,-5 5 0 16,0-1-154-16,0 1-30 0,0-5-7 0,-5 0-1 15,5-5 73-15,0 1 15 0,5 4 2 0,1-15 1 16,-1 6-197-16,0-1-39 0,1-4-8 0,-6-10-2 0</inkml:trace>
  <inkml:trace contextRef="#ctx0" brushRef="#br0" timeOffset="1244">1351 1071 1645 0,'0'0'36'0,"0"0"7"0,0 0 1 0,0 0 4 0,0 0-39 16,0 0-9-16,0 0 0 0,0 0 0 0,0 0 123 15,0 0 22-15,0 0 5 0,0 0 1 0,11 0-121 0,0-10-30 16,0 10 0-16,-6-14 0 0,0 4 57 0,1-9 6 15,5-1 1-15,-11 11 0 0,0-10-55 0,-6-1-9 16,1-4 0-16,-6 5 0 0,-5-5 0 0,0 0 0 16,5 0 0-16,-11 5 0 0,6 0 0 0,0 14 0 15,-6 0 0-15,6 10 0 0,-6 0 0 0,1 9 0 16,-1-4 0-16,6 9 0 0,0 5 0 0,0 5 0 16,-1-5 0-16,7 5 0 0,4-1 32 0,-5 1 0 15,11 5 1-15,0-10 0 0,6 0-24 0,-1-5-9 16,1 0 0-16,4-4 9 0,1-6 15 0,0 11 4 15,0-20 0-15,5 4 0 0,-5-4-28 0,0-4 0 16,5 4 0-16,-5-15 0 16,5 1-23-16,0-1-9 0,0-4-3 0,0 0 0 0,1-5 56 0,4 0 11 15,-5 0 3-15,6-15 0 16,-6-4-79-16,0 0-16 0,1-10-4 0,-1-14 0 0,-11 5 76 0,1-6 14 0,4 1 3 16,-10 0 1-1,6-5-48-15,-6 5-10 0,0-5-1 0,0 4-1 0,0 16 75 0,-6-6 15 0,6 15 4 0,0 4 0 16,0 25-52-16,0-5-12 0,0 19 0 0,0 0 0 15,0 0 0-15,-5 24 0 16,0 9 0-16,5 11 0 0,0 4 0 0,0 4 0 0,5-4 0 0,0 15 0 16,-5-10 0-16,6 4 0 0,-1 1 0 0,6-5 0 0,0 0 0 15,-6-1 0-15,6-4 0 0,0-4 0 0,5-1 0 16,-5-5 0-16,11 10 0 16,-6-14 0-16,0 4-100 0,-5-4-22 0,5-10-5 0,0 0-1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8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0 221 529 0,'0'0'23'0,"0"0"5"0,0 0-28 0,5-9 0 0,1-6 0 0,-6 6 0 15,5-6 32-15,-5 1 0 0,-5 4 0 0,5 1 0 0,0-6-21 16,-6 1-11-16,6-1 12 0,0 6-12 0,0-1 53 0,0-4 4 15,0 4 1-15,0 1 0 0,0 9-40 0,0-10-8 16,0 0-2-16,0 10 0 0,0-9-8 0,0 9 0 16,11-15 0-16,-11 15-400 15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0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1220 0,'0'0'27'0,"0"0"5"0,0 0 2 0,0 0 0 0,0 0-34 0,0 0 0 0,0 0 0 0,0 0 0 16,0 0 58-16,0 0 5 0,0 0 1 0,0 0 0 0,0 0-52 0,0 0-12 0,0 0 0 0,0 0 0 16,6-10-16-16,-1-4-7 0,1 4-1 0,-6 1-391 15,0-6-78-15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2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0 206 403 0,'0'0'36'0,"0"0"-36"0,0 0 0 0,6-9 0 0,-6-1 188 0,5 1 32 16,1-1 5-16,-6 10 2 0,0-10-131 0,0 10-27 15,0 0-5-15,0 0 0 0,0 0-6 0,0 0-1 16,0 0 0-16,0 0 0 0,0 0-45 0,5-14-12 15,-5 4 0-15,0 1 0 0,0-6 0 0,0 6 0 16,0-6 0-16,0 1 0 31,0 0-145-31,0-1-31 0,-5-4-7 0,5-5-1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42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0 173 1191 0,'0'0'52'0,"0"-5"12"0,0-9-51 0,0 14-13 15,0-10 0-15,0 10 0 0,6-10 43 0,-6 6 5 16,0 4 2-16,0-10 0 0,0 0 10 0,0 10 1 16,0 0 1-16,5-9 0 0,-5-1-46 0,0 1-16 0,6-1 9 0,-6 0-9 31,5 6 0-31,-5-6-14 0,5-4 2 0,-5-1-458 0,0-4-91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5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0 317 1220 0,'0'0'27'0,"0"0"5"16,0-10 2-16,0 1 0 0,0-6-34 15,5 6 0-15,-5-1 0 0,5 1 0 0,-5-1 58 0,6 0 5 16,-6 1 1-16,5-6 0 0,-5 6-52 0,6-6-12 0,-1 6 0 0,0-6 0 0,-5 1 28 16,6-1 4-16,-6 1 0 0,5 0 0 15,-5-6-68-15,6 1-12 0,-6-14-4 0,5-1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78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0 351 1105 0,'0'0'48'0,"0"0"12"0,5-10-48 0,0 1-12 15,1-1 0-15,-6 10 0 0,0-10 12 0,5 1 0 16,1-1 0-16,-1 0 0 15,-5 1 32-15,0-1 6 0,5-4 2 0,-5-1 0 0,6 6-42 0,-6-10-10 0,0 4 0 0,5-9 0 16,-5 0 0-16,0 5 0 0,0 5 0 0,6-10 0 31,-6 4-24-15,0-4-6-16,5 5-2 0,-5-5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97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2 355 990 0,'-6'-19'21'0,"6"19"5"0,6-5 1 0,-6-4 1 0,5-6-28 0,-5 1 0 0,0 0 0 0,6-1 0 16,-1 1 57-16,-5-1 6 0,0 1 1 0,5 0 0 0,1-6-20 15,-6 6-3-15,5-1-1 0,1 1 0 16,-6 0-28-16,5-1-12 0,0-4 8 0,1 0-8 0,-6 0 0 0,5-1-14 16,1 1 2-16,-6 0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1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0 269 403 0,'5'-19'17'0,"-5"19"5"0,0-15-22 0,0 6 0 0,5-6 0 0,-5 1 0 0,6-1 186 0,-6-4 33 16,0 10 6-16,5-6 2 0,-5 10-140 0,0-4-28 15,0-6-6-15,0 6-1 16,6-1-38-16,-1 1-14 0,-5-1 9 0,0-4-9 0,0 4 0 0,0-4 0 15,0-6 0-15,0 6-632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2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1177 0,'0'0'25'0,"0"0"6"15,0-15 1-15,6 6 2 0,-6-6-34 0,0 6 0 0,0-6 0 0,5 6 0 0,-5-6 58 16,0-4 5-16,0 5 1 0,0-1 0 0,0 1-48 0,0-5-16 0,0 4 9 0,0-4-9 0,0 0 0 0,0 0 0 31,0-5 0-31,-5 5-416 16,5-5-89-16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47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1191 0,'0'0'26'0,"0"0"6"0,5-9 0 0,1-6 2 0,-6-4-34 0,5 5 0 15,0-1 0-15,-5 6 0 0,6-6 45 0,-6-4 3 32,0 5 0-32,5-5 0 0,1-1-36 0,-6 1-12 0,0 0 9 0,0 0-9 0,0-5 0 0,0 5 0 15,0-1 0-15,0 1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11.5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67 936 1958 0,'0'0'43'0,"0"0"9"0,0 0 1 0,11 15 3 0,10-10-45 0,-5 0-11 15,1-10 0-15,-17 5 0 0,10-5 46 0,-4 5 7 16,5-19 2-16,-11 4 0 0,-6-9-37 0,12 5-7 15,4-5-2-15,-4 0 0 0,-12-5-9 0,6 5 0 16,11 0 0-16,-5-14 0 0,-17 9 0 0,-5 0 0 16,10 10 0-16,-5 5 0 0,1 4 53 0,-7 5 9 15,1 5 2-15,5 0 0 0,1 5-48 0,-1 9-16 0,-5 6 9 16,-1 4-9-16,7 0 19 0,4 9-2 0,-5 1 0 0,6 4 0 16,0-4 21-16,10 4 4 0,0 1 1 0,1-6 0 15,-1 1-35-15,1-5-8 0,10-5 0 0,-5 0 0 16,-1-5 0-16,7 0 0 0,10-4 0 0,-6-6 0 15,-10-4 0-15,11 5 0 0,-1-10 0 0,1 0 0 16,-1-15 0-16,-4 15 0 0,10-9 0 0,-6 9 0 16,6-20 0-16,-5 11 0 0,-1-1 0 0,1 1 0 0,0-1 0 15,-1 0 0-15,-4-4 0 0,-1 4 0 16,11 1-203-16,-11-6-42 0</inkml:trace>
  <inkml:trace contextRef="#ctx0" brushRef="#br0" timeOffset="389">769 956 1404 0,'22'5'62'0,"-6"-5"13"0,0 0-60 0,-5 0-15 16,-11 0 0-16,11 0 0 15,-1-5 126-15,7 0 22 0,-7-5 5 0,12 1 1 0,-6-6-72 0,-5 1-14 16,-5-5-4-16,-1-1 0 0,0-8 0 0,-5 4 0 16,0 0 0-16,-5-5 0 0,-11 5-51 0,-1-5-13 15,7 5 0-15,-1 0 0 16,-5 10 0-16,-6 4 0 0,6 5 0 0,-6 5 0 0,-5 5 0 0,6 5 0 15,-1 14 0-15,0-10 0 0,6 10 0 0,-5 0 0 16,4 5 0-16,1 9 0 0,11-14 0 0,-6 10 0 0,6-1 0 16,-1-4 0-16,12 5 0 0,-1-10 0 0,6 0 0 0,0 0 0 15,-1-5 0-15,7-4 0 0,-1-6 0 0,0 1 0 16,6-10 0-16,-1 0 8 0,1-5-8 0,-1 0 0 16,1-9 0-16,5-1 0 0,0 1 0 0,-5-10 0 15,-6 0 0-15,0-10 0 0,6 1 0 16,-1-1 0-16,1 5 0 0,-11-19 0 0,0 0 0 0,5-14 0 15,-5 4 0-15,-6 1 8 0,-5-6-8 0,0-4 12 16,0 4-12-16,5 1-8 0,-10 0 8 0,10 9-13 16,1 10 13-16,-1-1 0 0,-16 6 0 0,6 9 0 15,0 10-54-15,-1 0-8 0,1 9-2 0,-6 10-614 47,0 5-123-47</inkml:trace>
  <inkml:trace contextRef="#ctx0" brushRef="#br0" timeOffset="984">1039 716 460 0,'16'24'20'0,"-5"-10"5"0,5-4-25 0,6-1 0 16,-11 1 0-16,10-5 0 0,6 4 223 0,-5-9 39 16,0 5 8-16,-1-5 2 0,-5-5-137 0,-5 5-27 15,5-19-6-15,1 14-1 0,-7-9-50 0,1 4-11 16,0-4-1-16,-6-5-1 0,1-1-26 0,-1-4-12 16,-5 5 10-16,0 0-10 0,0 5 0 0,-5-6 0 0,5 16 0 15,0-16 0-15,0 20 0 0,0 0 0 16,0 0 0-16,0 0 0 0,0 0 46 0,-11 0 3 15,-5 5 1-15,5 10 0 0,6 9-29 0,-6 4-5 16,5-4-2-16,-4 10 0 0,4 0-14 0,6 9 0 16,-5 5 0-16,-6 0 0 0,6 0 54 0,-1 0 8 0,1 5 2 0,-6 4 0 15,-5-4-52-15,5 0-12 0,0 5 0 0,-5 4 0 16,-6 0 0-16,1-4 9 0,-1-5-9 0,6-5 8 16,0 0-8-16,-6-5 0 0,6-4 0 0,0-6 0 15,5-9 0-15,-5 0 0 0,0-5-9 0,10-9 9 16,6-10 0-16,0 0 0 15,0 0 0-15,0 0 0 0,-5-14-24 0,5-10 0 0,0-10-1 16,5 5 0-16,6-9 13 0,0 4 4 0,5-14 0 0,-5 5 0 0,-6-15-2 0,6 5 0 16,16 10 0-16,-11-14 0 0,6 9-10 0,-1 4-3 15,12 1 0-15,-6 0 0 0,0 5 23 0,-6 9 0 0,1 0 0 16,0-5 0-16,5 20-16 0,-6-10-4 0,1 5-2 0,-1 4 0 31,6 6 22-31,-5-1 0 0,0-4 0 0,5 4 0 16,0 0 22-16,-6 6-1 0,6-6 0 0,0 5 0 15,0-9-21-15,-5 4 0 0,5 1 0 0,0-1 0 0,-5 5 49 16,5-14 12-16,-6 14 3 0,1-4 0 0,-11-1-46 0,5-4-9 16,-5-1-1-16,-1-4-8 0,-10 5 11 0,0 4-11 15,0 10 10-15,0-10-10 0,-10 6 0 0,10 4 0 16,-17 0 0-16,1 0 0 0,-5 9 0 0,4 6-13 16,-4 4 1-16,5-5 0 0,-6 10 30 0,6 0 6 15,0 0 2-15,5 0 0 0,0 5 10 0,0-5 1 16,11 0 1-16,-5 5 0 0,10-5-49 0,1-10-9 15,4 6-3-15,1-1 0 0,5 0 23 0,6 0 0 0,0-4 10 16,10-1-10-16,6 5 20 0,5-4-2 16,-5-1-1-16,5 0 0 15,0-4-41-15,1 0-8 0,-7-1-1 0,1-4-1 16,0-5-185-16,-6 0-37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6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36 312 806 0,'0'0'36'0,"-11"-9"7"0,-10-6-35 0,10 1-8 0,27-5 0 0,-5 4 0 15,-6-4 59-15,1 0 9 16,-1 4 3-16,0-4 0 0,-5 5-25 0,6-5-5 0,-6 4-1 0,5-4 0 15,-5 0-30-15,0 0-10 0,0-6 0 0,0 6-354 16,0 0-76-16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78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0 207 1148 0,'0'0'51'0,"0"0"10"0,6-14-49 0,-1-1-12 0,-5 6 0 0,5-6 0 0,1 6 19 0,-1-1 1 16,-5 10 0-16,6-14 0 0,-1-1 16 0,6 1 3 31,-11 4 1-31,5-4 0 0,1-6-32 0,-1 6-8 16,0 0 0-16,-5-6-605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94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0 264 1407 0,'0'0'31'0,"0"0"6"0,6-10 2 0,-1-4 1 0,1-5-32 0,-1 4-8 0,0 1 0 0,1-1 0 16,-1 6 46-16,1-6 8 0,-6 6 2 0,5-6 0 16,-5 6-29-16,0 9-6 0,0 0-1 0,0-19 0 15,0-1-20-15,0-4 0 0,0 5 0 0,0 0-494 16,0 0-103-16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15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0 398 1335 0,'0'0'59'0,"0"0"13"0,0 0-58 0,11-9-14 0,-5-1 0 0,-1 1 0 15,0-6 54-15,6 1 8 0,-11 4 2 0,6-4 0 16,-6-1-26-16,5 1-5 0,0-5-1 0,-5 4 0 15,6-4-16-15,-6 5-3 0,0-10-1 0,0 4 0 16,0 1-12-16,0 0-10 0,-6-5 2 0,6 0 0 16,-5 0-55-16,5 0-10 0,0 0-3 0,-5 5-601 15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3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1267 0,'0'0'112'0,"5"-14"-89"0,1 4-23 16,-1-9 0-16,1 4 87 0,-1 1 13 0,0-5 2 0,1 4 1 31,-1 1-23-31,-5-1-5 0,6 1-1 0,-1 0 0 16,-5-1-34-16,5 1-6 0,-5-10-2 0,0 5 0 0,0-5-44 0,0 0-10 0,-5 0-2 0,5-5 0 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5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0 389 1364 0,'0'0'30'0,"0"0"6"0,0 0 2 0,11-4 0 0,0-11-30 0,-6 1-8 31,1 4 0-31,-1-4 0 0,0 4 56 0,1 1 9 16,-1-6 3-16,-5 1 0 0,0-1-42 0,0-4-8 15,0 0-2-15,0 0 0 0,0 0-16 0,0-1 0 16,0 1-11-16,-5-5 11 16,5 0-117-16,0 0-17 0,0-24-3 0,5 14-1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67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0 375 345 0,'0'0'15'0,"5"-10"4"0,1-4-19 0,-1 0 0 15,0-1 0-15,1 1 0 0,-1-1 240 0,1 1 44 16,-1 0 8-16,-5-1 3 0,5-4-191 0,1 5-39 16,-6-6-7-16,0 6-2 0,0-10-44 0,5 5-12 0,-5 0 0 15,-5-6 0-15,5 1 0 0,0 0 0 0,-6 0 0 0,6 0-713 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84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1483 0,'0'0'65'0,"0"0"15"0,6-10-64 0,-1 1-16 0,1-1 0 0,-1 1 0 0,0-1 67 0,-5 0 10 0,6 6 3 0,-1-6 0 16,-5-5-25-16,6 6-5 0,-6-1-1 0,0-4 0 15,0-10-49-15,0 9 0 0,0-4-14 0,0 5 3 16,0-10-58-16,-6 0-12 0,6-5-3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0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1036 0,'0'0'92'0,"0"0"-73"16,5-10-19-16,6-4 0 0,-6 4 73 0,6-4 11 15,-5 4 3-15,-6-9 0 0,5 4-14 0,-5-4-2 0,0 5-1 0,5-1 0 16,-5-4-54-16,0-5-16 0,0 5 0 0,0 0 8 16,-5-5-8-16,5 5 0 0,-5-5-8 0,-1 0-468 15,6 0-92-15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1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0 308 518 0,'0'0'23'0,"5"-10"5"0,-5-4-28 0,0-1 0 0,6 10 0 0,-6-14 0 16,0 5 170-16,5-1 29 0,-5 1 5 15,5-5 2-15,-5 4-123 0,6 1-25 16,-6-10-5-16,0 5-1 16,0 4-38-16,0-4-14 0,0 5 9 0,0-10-9 0,0 4-78 0,0 1-21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12.99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249 1196 1958 0,'0'0'43'0,"0"0"9"0,0 0 1 0,0 0 3 0,0 0-45 0,0 0-11 15,0 0 0-15,0 0 0 0,0 0 53 0,0 0 9 16,0 0 2-16,0 0 0 0,11-5 7 0,-6-14 1 15,-10-1 1-15,10-4 0 0,0-4-65 0,-5-6-8 16,0-9-13-16,0-5 3 0,0-5 10 0,0-5 0 16,0 5 0-16,6-9 0 0,-1 0 29 0,1-1 8 15,4 5 2-15,1 1 0 0,5-1-11 0,1 10-3 0,-1-9 0 16,5 9 0-16,-10 4-25 0,5 1-17 0,6 0 2 0,-6 9 1 16,0 1 14-16,1 4 0 0,4 10 12 0,1 4-12 15,-6 1 13-15,0-1-4 0,-5 6-1 0,0 9 0 16,-11 0-8-16,0 0 0 0,-5 9 0 0,-1 15-783 47,-10-4-158-47</inkml:trace>
  <inkml:trace contextRef="#ctx0" brushRef="#br0" timeOffset="782">0 835 2311 0,'0'0'51'0,"0"0"10"0,16 0 3 0,1 5 0 0,4 0-51 0,-4 0-13 0,4 0 0 0,1 4 0 15,-1-9 78-15,6 0 13 0,-5 0 2 0,0 0 1 0,-1 0-75 16,1 5-19-16,-1-5 0 0,1 0 0 0,0 5 55 0,-1-5 7 16,6 5 2-16,0 4 0 0,-5-9-64 0,-1 0-10 15,1 0-3-15,0 5-1 16,-1 0-30-16,-5-5-7 0,6 5-1 0,-6 4 0 16,6 1-59-16,-11-5-12 0,5 4-2 0,-5-4-1 15,0 0-2-15,-1 9 0 0,1-9 0 0,-5 5 0 16,4-6 81-16,1 6 16 0,-5 0 3 0,4-6 1 0,-4-4 27 0,10 0 0 0,-11 0 0 15,6 0 8-15,0 0 12 0,0-4 2 0,-6-6 1 16,6 5 0-16,-6 0 61 0,1-4 12 0,-1 4 2 0,-5-9 1 16,0-1-56-16,0 6-11 0,-5-6-3 0,-1 1 0 15,1 4-29-15,-6-4 0 0,0 4 0 0,1-4 0 16,10 14 57-16,-11 0 6 0,0 0 1 0,11 0 0 16,-11 0-2-16,0 5 0 0,-5 4 0 0,5 6 0 15,1 4-27-15,4 0-6 16,-5 0-1-16,6-9 0 0,0 9-14 0,5 5-3 15,0 0-1-15,0 5 0 0,5-15 14 0,0 6 4 0,1-1 0 0,5 0 0 16,-6-5-28-16,6 1 0 0,0-1 0 0,-1 1 0 16,7-1-13-16,-7 0-8 0,7-9-2 0,4 10 0 15,1-11-9-15,-1 6-3 0,6 0 0 0,6-1 0 16,-6-9-79-16,0 5-16 0,-6 5-3 0,1-10-1 16,5 0 5-16,-11 0 1 0,0 0 0 0,-5 0 0 15,6 0 51-15,-1 0 10 0,0 0 3 0,-5-10 0 16,0 5 21-16,-11 5 5 0,0 0 1 0,10-9 0 0,1-1 50 0,0 0 11 15,0 6 1-15,0-11 1 0,-6 1 39 0,0 4 8 16,1-4 2-16,5-5 0 0,-11 9-9 0,5-9-2 16,-10 0 0-16,5 9 0 0,0-14 0 0,0 5 0 15,-17-1 0-15,7 1 0 0,4 5-51 0,-5-1-13 16,-5 6 0-16,0 4 0 0,5 5 39 0,-5 0 5 16,5 0 0-16,-5 5 1 0,5 4-21 0,0 6-4 15,-5-6 0-15,5 11-1 0,0-1-19 0,6-5 0 16,0 6 0-16,5-6 0 0,0 10 55 0,5-14 7 15,0 4 2-15,1-4 0 0,-1 4-52 0,1-4-12 16,4-1 0-16,1 1 0 0,0-5 0 0,0-1-18 16,11 1 4-16,-6-5 1 0,-5 0 13 0,5-5 0 15,-11 1 0-15,11-1 0 0,1 0 0 0,-1 0 16 0,-5-4-1 16,-1-1-1-16,1 0-14 0,0 1 0 0,5 4 0 0,-5-5 0 31,-11 10-48-31,11-9-13 0,5-6-3 0,-11 11 0 16,-5 4 0-16,0 0 0 0,0 0 0 0,0 0 0 0,11 14 52 0,-5-4 12 0,4 9 0 0,-4 0 0 15,-1 0 0-15,1 0 0 0,4 1 0 0,1 4 0 16,-5 0-25-16,4-10-3 16,-4 5 0-16,-1 0 0 0,6-4 28 0,-6-6 0 0,6 1 0 0,-11-10 0 15,6 5-11-15,4 4 0 0,1-4 0 0,-11-5-602 16,11 0-121-16</inkml:trace>
  <inkml:trace contextRef="#ctx0" brushRef="#br0" timeOffset="1001">1626 1320 1216 0,'0'0'54'0,"0"0"11"0,0 0-52 0,0 0-13 15,0 0 0-15,0 0 0 0,0 0 112 0,0 0 19 16,0 0 4-16,0 0 1 0,6-9-40 0,-1-6-8 16,1-4-2-16,-6-5 0 0,5-5-34 0,-5-4-8 15,0-1 0-15,0 1-1 0,0-15-10 0,0-1-1 16,-5-3-1-16,-1-6 0 0,1 5-21 0,-1-9-10 15,-4 4 10-15,4 1-10 16,-5-11-19-16,1 6-9 0,-1 4-3 0,0 1 0 16,6 4-129-16,-6 10-25 0</inkml:trace>
  <inkml:trace contextRef="#ctx0" brushRef="#br0" timeOffset="1399">1281 821 1447 0,'21'19'64'0,"-10"-9"13"0,5 4-61 0,0-14-16 0,-5 10 0 0,5 4 0 16,1-14 118-16,4 0 21 0,1 10 4 0,-6-10 1 16,0 0-45-16,6 0-9 0,-1 0-2 0,1-5 0 15,0 0-39-15,-6 5-8 0,6 0-1 0,-6-9-1 16,0-1-20-16,0 5-4 0,0 5-1 0,1 0 0 16,-1-14-5-16,0 14-1 0,0-5 0 0,-5 5 0 15,0-5-8-15,5 5-11 0,-11 5 3 0,12 5 0 16,-12-1-45-16,6 1-9 0,-6 4-2 0,1 1 0 15,4 4-22-15,-4 5-5 0,-1 9-1 0,-5 1 0 16,6 4 46-16,-6 1 9 0,10-5 1 0,-4 4 1 0,-6 0 23 0,5-9 12 16,-5 10-12-16,11-15 12 0,-11-5 0 0,11 0 14 15,0-5-1-15,-1 1 0 0,-4-6 38 0,5 1 7 16,-11-10 2-16,10 0 0 0,1 0-19 0,-5-5-3 16,-1-4-1-16,6-1 0 0,-6-4-1 0,6-1-1 15,5 1 0-15,-5-5 0 0,5-1-19 0,-10-4-3 16,-6 0-1-16,5-4 0 0,-5-1-4 0,6 0-8 15,-6 5 11-15,5-10-11 0,-5 5 11 0,5 5-11 16,1 0 10-16,-6 10-10 0,0 0 0 0,0 4 0 16,0 10-13-16,0 0 4 15,0 0-157-15,0 0-31 0,0 0-7 0</inkml:trace>
  <inkml:trace contextRef="#ctx0" brushRef="#br0" timeOffset="2048">2156 1344 1425 0,'0'0'31'0,"0"0"6"0,0 0 2 0,0 0 2 0,0 0-33 0,5-9-8 0,1-6 0 0,4 6 0 16,-10-1 82-16,6 1 14 0,5-11 4 0,-6 1 0 16,-5 10-48-16,5-15-8 0,-5 0-3 0,6 4 0 15,-6-8 7-15,5 4 2 0,1 4 0 0,-1 6 0 16,6-10-15-16,-6 5-3 0,1-1-1 0,-1 1 0 16,6-5-15-16,0 5-4 0,-6 0 0 0,0 9 0 15,6-4 0-15,0 4 0 0,-6-4 0 0,6 14 0 16,-11 0-24-16,0 0-6 0,11 0-1 0,0 14 0 15,0-9-49-15,-6 14-9 0,6-14-3 0,0 14 0 16,-6-9 4-16,6 9 0 0,-6-9 0 0,6 4 0 16,0 5 38-16,0-4 8 0,-1 4 2 0,1-14 0 0,0 4 28 0,0 1 0 15,0-5 8-15,0 0-8 0,-1-1 26 0,7 6-2 16,-7-10 0-16,1 0 0 0,5-10 22 0,-10 6 4 16,5-6 1-16,-1 10 0 0,-4-14-8 0,-1 9-2 15,1 0 0-15,-1-10 0 0,-5 6-20 0,-5-6-4 16,-1 1-1-16,1 4 0 0,-6-4-4 0,6 4-2 15,-6 1 0-15,0 4 0 0,0 0-2 0,-5 5-8 16,5 0 12-16,0 0-4 0,-5 0 12 0,5 10 3 0,0-1 0 16,-5 6 0-16,11-1-5 0,-6 5-1 0,6 1 0 0,-1-1 0 15,6 5-5-15,0 0 0 0,0 0-1 0,6-10 0 16,-1 6-11-16,0-1 10 0,1 0-10 0,5 0 10 16,5 0-10-16,-5 1 0 15,5-11 0-15,0 6 8 0,0-6-8 0,6 1 0 16,-6-1 0-16,0 6 0 0,1-10 0 0,-1-1 0 0,11 1 0 0,-11 0 0 15,0 0 0-15,0-5 0 0,6 0 0 0,-6 0 0 16,-5 0 0-16,5-5 0 0,-5 5-9 0,0-5 9 16,0-4 0-16,-11 9-8 0,5-5 8 0,11 0 0 15,-10-5-9-15,4 1 9 0,-10 9 0 0,6-10-9 16,-6 1 9-16,0-6-13 0,-6 6 5 0,6-1 8 16,-5-4 0-16,5-1 0 0,-5-4 0 0,5 0 0 0,-17 0-18 15,12 4 4-15,5-4 1 0,-5 0 0 0,-1-5 13 16,1 5 0-16,-1-6 0 0,6 6 0 0,-5 5 0 0,10-1 0 15,1 1 0-15,-1 0 0 0,1-1 0 0,-1 6 16 16,0-1-3-16,6 5-1 0,-5-9-4 0,10 9-8 16,-5 0 11-16,5 5-11 0,5 0 11 0,-10-9-11 15,5 18 10-15,1-9-10 16,-1 5-101-16,0 0-27 0,0 9-4 0,-5-9-476 16,5 5-94-16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3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1296 0,'0'0'28'0,"5"-14"7"0,0 4 1 0,-5 0 0 0,6-4-36 0,-1 4 0 16,1-4 0-16,-1 4 0 0,-5-4 42 0,5-1 2 0,-5 6 0 0,0-1 0 0,0-9-34 0,0 0-10 15,0 9 0-15,0-14-428 16,0 5-90-16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5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0 322 576 0,'6'-24'51'0,"-6"14"-41"0,5 0-10 0,-5-4 0 15,6 0 74-15,-1-1 13 0,-5 1 2 0,5-5 1 16,-5 9-45-16,0-14-9 0,0 9-1 0,0-4-1 31,0 5-18-31,0-10-4 0,0 9-1 0,0-4 0 16,0-5-11-16,0 10-12 0,-5-10 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69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0 288 576 0,'0'0'51'0,"6"-10"-41"0,-6 10-10 0,5-14 0 0,-5-1 104 0,0-4 18 15,6 0 4-15,-6 0 1 0,0 4-57 0,0-4-11 16,0 5-3-16,0-1 0 0,0 1-31 0,0 4-6 16,5-9-2-16,-5 5 0 0,-5-6-17 0,5 6 0 15,0 4 0-15,0-9-380 16,0 10-80-16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0 183 1497 0,'0'0'32'0,"0"0"8"0,10-10 0 0,-4 6 4 0,-6 4-36 0,5-15-8 0,6 6 0 16,-6-1 0-16,1-5 53 0,-1 1 9 15,1 4 2-15,-6 1 0 0,0-6-40 0,5 6-8 0,-5-1-2 0,0-4 0 16,0-1-14-16,0 6 0 0,0-6-12 0,0 15-773 31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0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0 216 1094 0,'17'-38'97'0,"-17"23"-77"0,0 15-20 0,5-9 0 0,0-1 134 0,-5 10 23 15,11-5 5-15,-11 5 1 0,6-9-43 0,-6 9-8 16,5-15-1-16,-5 15-1 16,0 0-63-16,0 0-13 0,0 0-2 0,0 0-1 0,5-9-31 0,-5-6 0 15,0 6 0-15,0-10 0 16,0-1-96-16,0 11-26 0,-5-15-5 0,5 14-717 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2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0 212 921 0,'0'0'82'0,"0"0"-66"0,0 0-16 0,0 0 0 15,10-10 169-15,-10 10 31 0,0 0 5 0,11-9 2 16,-5-6-101-16,4 6-20 0,-10 9-4 0,6-5-1 16,-6-5-27-16,5-4-6 0,-5 4 0 0,0-4-1 15,0 4-39-15,0-14-8 0,0 10 0 0,0-5 0 16,0 4-91-16,-5 6-14 0,10-16-3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3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1094 0,'11'14'48'0,"-5"-4"11"0,-6 4-47 0,0-14-12 0,10-14 0 0,-4 4 0 15,-6 10 143-15,5-14 26 0,1 4 6 0,-6 10 1 16,0 0-85-16,10-9-17 0,-10-1-3 0,0 10-1 0,0 0-59 0,6-5-11 15,-12-14 0-15,6 19-588 16,0-5-112-16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5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62 1864 0,'11'10'41'0,"-11"-10"9"0,0 0 2 0,0 0 0 0,0 0-42 0,11 0-10 16,-11 0 0-16,11-10 0 0,0-4 86 0,-11 14 15 16,0 0 3-16,0 0 1 0,0 0-96 0,0 0-19 0,0 0-4 0,5-10-1 15,0-4 34-15,-5 4 6 0,0 10 2 0,0 0-692 16,-5-14-139-16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6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 1998 0,'0'0'44'0,"0"0"8"0,0 0 3 0,11 0 1 0,5 0-44 0,-16 0-12 0,11 0 0 16,-11 0 0 0,0 0 52-16,10 0 9 0,1-14 2 0,-11 14 0 0,0 0-51 0,0 0-12 0,0 0 0 0,0-10-656 31,-5-4-135-31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59 2070 0,'0'0'45'0,"0"0"10"0,16 4 1 0,-5-4 3 0,0-4-47 0,5-1-12 16,-5 5 0-16,-11 0 0 0,0 0 103 15,0 0 18-15,0 0 4 0,10-10 1 0,-4-14-73 0,-1 14-14 16,-5 10-3-16,6-4-1 0,-6-6-35 0,0 10 0 31,0 0 0-31,0 10-778 0,-6 4-162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15.39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67 288 0,'0'0'25'0,"0"0"-25"0,0 0 0 0,0 0 0 16,5-10 83-16,0 1 11 0,1-1 2 0,-6 1 1 0,0-1-73 0,0 5-16 16,0-9-8-16,0 14 10 0,0 0-10 0,0 0 10 15,0 0-10-15</inkml:trace>
  <inkml:trace contextRef="#ctx0" brushRef="#br0" timeOffset="1251">1096 178 633 0,'0'0'56'0,"0"0"-44"15,0 0-12-15,-5-10 0 0,-1-9 92 0,-4 4 16 16,-1 6 3-16,0-6 1 15,-5 10 12-15,0-4 4 0,-1 9 0 0,1 0 0 0,-5 0-52 0,-1 5-9 16,0 14-3-16,-5-5 0 0,6 10 52 0,-1-4 9 16,0 8 3-16,1 1 0 0,5 10-95 0,-1-15-18 0,1 9-4 0,11 1-1 15,-1-5 2-15,6-1 0 0,-5 1 0 0,5 0 0 16,5-10 24-16,-5 5 4 0,6-14 2 0,-1-1 0 16,11-4-34-16,-5-5-8 15,0-5 0-15,5 1 0 0,0-1-9 0,1-5-4 16,-1-4-1-16,0-5 0 0,0 4 14 0,0-4 0 0,1 5 0 0,-1-6 0 15,0 1 0-15,6-5 0 0,-11 5 0 0,5 5 10 16,-5-10 0-16,5 4 0 0,-5 1 0 0,-1 10 0 16,-4-1-10-16,5 5 0 0,-11 5 0 0,0 0 0 15,0 0 0-15,5 15 0 0,-5-15 0 0,5 4 0 32,1 16-14-32,-1 4-5 15,11 19-1-15,1-10 0 16,-7-4-428-16,7-5-87 0,-1-9-17 0,0-1-3 0,0-9 547 15,6 9 108-15,-6-9 23 0,0 0 4 0,6-5 52 0,-6 5 10 16,6-5 3-16,-1-5 0 0,1 5-20 0,-1 0-4 16,-4 0-1-16,-1-5 0 0,-5 5-63 0,-6 0-12 15,-5 0-2-15,0 0-1 0,6-14-20 0,-6 4-4 16,0-4-1-16,-6-1 0 0,1-4-51 0,-1 0-13 16,1 0 0-16,-6-1 0 0,0 1-12 15,6-5-6-15,5 0-1 0,-6 5 0 16,6-10 31-16,0 15 5 0,0-1 2 0,6 6 0 15,5-10-19-15,-6-1 0 0,11 6 0 0,-5-5 0 0,0 14 0 0,0-9 0 16,5 4 0-16,0 10 0 0,-5-15 0 0,11 11 0 16,-6-1 0-16,5 5 0 15,1 9-134-15,-22-9-30 0,5 0-7 0,-5 0-510 0,0 0-103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22.6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46 912 345 0,'0'0'31'0,"10"0"-31"0,7 0 0 0,-17 0 0 15,0 0 116-15,0 0 18 0,0 0 3 0,0 0 1 16,0 0-78-16,0 0-15 0,0 0-3 0,0 0-1 16,0 0-22-16,0 0-5 0,0 0-1 0,0 0 0 15,0 0 41-15,0 0 8 0,0 0 2 0,0 0 0 16,0 0-28-16,0 0-6 0,0 0-1 0,0 0 0 15,0 0 23-15,0 0 5 0,0 0 1 0,0 0 0 0,0 0-18 0,0 0-4 16,0 0-1-16,0 0 0 16,0 0 14-16,-6 10 3 15,1-6 1-15,-1 6 0 0,-4 0-36 0,4-1-7 0,1 1-2 0,5 4 0 16,5 1 26-16,-5 4 5 0,0 0 1 0,0 0 0 0,0 5 0 0,-5-4 0 16,-1 4 0-16,6 0 0 0,0 0 1 0,0 0 1 15,-5 0 0-15,0 0 0 0,5 4-22 0,0-8-4 16,0-6 0-16,0 10-1 15,0-5 17-15,0 0 4 0,0 1 1 0,0 4 0 0,0-5-8 0,0 0-1 16,0 5-1-16,0 0 0 0,-6 0-27 0,6-5 0 0,0-4 0 16,0 4 0-16,-5-5 0 0,-1 6 0 0,12-1 0 15,-1-5 0-15,-5 1 0 0,0-15 0 16,-5 19 0-16,-1-5 0 0,6 1 0 0,0-15 0 0,-5 9 0 16,10 6 0-16,1-6-12 0,-6-9 12 0,0 0-12 0,0 0 12 15,0 10-8-15,11-1 8 0,-11-9 0 16,0 0 0-16,0 0 0 0,0 0 0 0,0 0-9 0,0 0 9 15,-11 5 0-15,11-5-8 16,0 0 8-16,0 0 0 0,0 0 8 0,0 0 9 0,0 0 2 0,0 0 0 16,0 0-35-16,0 0-8 15,0 0 0-15,0 0-1 0,0 0 25 0,0 0-10 16,5-9 10-16,1-1 0 0,4 0-9 0,-4 1 9 0,-6-6 0 16,0 6-9-16,5-6 29 0,1 6 7 0,-6-6 1 0,5 6 0 15,0-1-46 1,1 1-9-16,-6-1-1 0,11 0-1 0,-6-4 46 0,0 4 10 0,12 1 1 0,-1 4 1 15,-11-5-46-15,6 1-10 0,-11-6-1 0,11 6-1 16,0 4 29-16,-6-5 0 0,-5 1 0 0,0 9 0 0,0 0 0 16,0 0 0-16,5-5 0 0,6 0 0 0,0 5 24 15,-11 0 2-15,0 0 0 0,0 0 0 0,0 0-26 0,11-5 0 16,0 1 0-16,-1-1 0 16,1 5-12-16,-11 0-8 0,0 0-2 0,0 0 0 0,0 0 22 0,0 0 0 15,11 0 0-15,0 0 0 0,-11 0 20 0,0 0 0 16,0 0-1-16,0 0 0 0,0 0-28 0,0 0-6 15,5 14-1-15,6-4 0 0,0 4 26 0,-6-4 5 16,-5-10 1-16,0 0 0 0,0 14-16 0,0 1-15 16,11 4 3-16,0-10 1 15,0 6 11-15,-11-6 0 0,-6 1 0 0,1 0 0 0,5-1 0 16,0 6 0-16,0-6 0 0,0 1 8 16,0 4-8-16,5-4-10 0,1 4 10 0,-6-4-13 0,0-1 13 0,0 1 15 15,5 4-3-15,1-4-1 0,-6 4-11 0,5-4 0 16,-5 0 9-16,0-10-9 0,5 9 0 0,1 1 8 15,-1-1-8-15,-5-9 0 0,11 5 8 0,-11-5-8 16,5 5 8-16,6 5-8 0,0-1 0 0,0-4 0 0,0 0 0 16,-1 0-12-16,-10-5 12 0,17 4 0 0,-7 1 0 15,1-5 0-15,0 0 16 0,-11 0 4 0,16 0 2 0,-16 0 0 16,11 0-22-16,-11 0 0 0,11-5 0 0,-11 5 0 16,0 0-13-16,16 0-7 0,-5-4-2 0,-11 4 0 15,11 0 22-15,-11 0 0 0,0 0 8 0,0 0-796 16,0 0-158-16</inkml:trace>
  <inkml:trace contextRef="#ctx0" brushRef="#br0" timeOffset="1828">742 941 982 0,'0'0'44'0,"0"0"8"0,0 0-41 0,0 0-11 16,0 0 0-16,0 0 0 0,-5 0 65 0,5 0 11 0,0 0 3 0,0 0 0 0,-11 0 5 0,11 0 0 16,0 0 1-16,0 0 0 0,-11 0-33 0,11 0-8 15,-10-10 0-15,10 1-1 0,0 9 29 0,0 0 5 16,-11-10 2-16,0 0 0 0,0-4-30 0,6 0-5 15,-1 4-2-15,1-9 0 0,0 4-9 0,5 1-1 16,-6 0-1-16,1-6 0 0,-1 1-15 0,6 0-2 16,-5 0-1-16,5 4 0 0,-5 1-13 0,10-5 8 15,22-5-8-15,-16 0 0 0,-33-5 8 0,11 0-8 16,11-4 0-16,6 4 0 16,-1 0 8-16,-5 5-8 0,6-5 0 0,4 0 9 0,1-4 8 0,0 9 2 15,-6-5 0-15,6 5 0 0,11 0-19 0,-6 5 0 0,-16-1 0 16,5 1 0-16,1 0 0 0,5 5-11 0,5 4 2 15,-11 0 0-15,-5 1 9 0,0-6 0 16,0 6 0-16,0 9 8 0,0 0-24 0,0 0-4 0,0 0 0 0,0 0-1 31,0 0-139-31,0 0-27 0,0 0-5 0</inkml:trace>
  <inkml:trace contextRef="#ctx0" brushRef="#br0" timeOffset="2456">964 758 748 0,'0'0'67'16,"0"0"-54"-16,0 0-13 0,0 0 0 0,0 0 145 0,0 0 27 16,0 0 4-16,0 0 2 0,0 0-67 0,0 0-14 15,0 0-2-15,0 0-1 0,0 0-24 0,0 0-5 16,0 0-1-16,0 0 0 0,0 0 0 0,0 0 0 15,0 0 0-15,5-9 0 0,1-1-26 0,-1 5-6 16,1-4 0-16,4-1-1 0,-4-4-3 0,5 4-1 0,-6 1 0 16,6-11 0-16,0-4-17 0,-1 5-10 0,-4 5 12 15,5-5-12-15,-1-1 0 0,1 1 0 0,-5 0 0 0,4 0 0 16,1 0 0-16,0-1 0 16,-6 1 0-16,12-10 0 0,-12 0 20 0,11 1-4 0,0-1 0 15,1 10 0-15,-1-1-16 16,-5 1 0-16,-1 0 0 0,1 5 0 0,-11-1-9 0,6 1-6 0,-12-1-1 0,1 1 0 15,-1 0 16-15,1 4 0 0,-6 10 0 0,0 0 0 16,1 0 0-16,-7 5 8 0,1 4 0 0,5 1-8 0,-5 4 0 16,5 6 0-16,-5 4 0 15,5 0 0-15,1-5 0 0,-1 0 8 0,0 5-8 0,6 5 10 16,-6 4-10-16,11-4-14 0,-6-10 3 0,6 1 1 0,0-1 27 16,6 0 6-16,-6-4 1 0,11 4 0 0,-1 5 12 15,1-15 4-15,0 1 0 0,5 4 0 0,0 1-14 16,1-1-2-16,-1-4-1 0,0-1 0 0,0-9-6 15,-16 0-1-15,11 5 0 0,0 5 0 0,5-10-16 0,0 5 0 16,-10-1 0-16,5 1 0 16,-11-5-28-16,10 5-8 0,1 0-3 0,5 4 0 15,-16-9-122-15,11 5-25 0,5 0-5 0,1 0-1 0</inkml:trace>
  <inkml:trace contextRef="#ctx0" brushRef="#br0" timeOffset="2829">1450 946 748 0,'0'0'67'0,"0"0"-54"16,0 0-13-16,0 0 0 0,0 0 169 0,0 0 31 0,0 0 7 0,0 0 1 15,0 0-64-15,0 0-13 0,0 0-3 0,0 0 0 16,0 0-51-16,11-5-10 0,5 0-3 0,0-5 0 16,-10 6-51-16,5-6-13 15,-6 0 0-15,6 1 0 0,0-1 54 0,-1-4 8 0,1-5 2 0,0-5 0 16,0 0-52-16,-6-5-12 0,1 5 0 0,4-5 0 0,-4-5 0 16,5 1 0-1,-11-6 0-15,0 1 0 0,5 0 0 0,-5-6 0 0,0 1 0 0,0 0 0 16,0 4 18-16,0 6 1 0,5-1 0 0,-10-4 0 0,0-1-19 15,-6 1 10-15,5 4-10 0,1 10 8 0,0 5-8 16,-1 0 0-16,1 0 0 0,-1 0 0 16,1 4-25-1,0 6-7-15,-6-1-2 0,5 0 0 0,1 6-118 16,5 4-23-16,-11-5-5 0,11 5-696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28.7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281 11 518 0,'0'0'23'0,"0"0"5"0,0 0-28 0,0 0 0 0,0 0 0 0,0 0 0 15,5 0 69-15,-5 0 9 0,0 0 2 0,0 0 0 16,11-5-13-16,-11 5-3 15,5-5 0-15,-5 5 0 0,0 0 34 0,0 0 6 0,11 0 2 0,-11 0 0 16,0 0-18-16,0 0-3 16,0 0-1-16,6 0 0 0,-6 0-16 0,0 0-4 0,10 0-1 0,-10 0 0 15,0 0-48-15,0 0-15 0,0 0 8 0,0 0-8 0,0 0 37 0,0 0 4 16,0 0 1-16,0 0 0 0,0 0-33 0,0 0-9 16,0 0 0-16,0 0 0 15,0 0 0-15,0 0 0 0,0 0 0 0,0 0 0 0,0 0 0 0,0 0 0 16,-10 0 0-16,10 0 0 0,-17 10 0 0,7-5 0 15,-1 4 0-15,-5 1 0 0,5-5 0 0,0-1 0 16,0 6 0-16,-5 0 0 0,5-1 0 0,0 6 0 16,1-1 0-16,-1 0 0 15,-5 1 0-15,-1-6 8 0,7 6-8 16,-1-1 0-16,-5 1 8 0,5-1-8 0,0 5 8 0,-5 0-8 0,5-4 0 0,0 4 0 16,0-5 0-16,6 1 8 0,0-1 4 0,-6 1 2 15,11-1 0-15,-6 0 0 0,1 6-14 0,5-6 0 16,0 0 0-16,0 6 0 0,5-6 54 0,-5 5 8 15,6-4 2-15,-1-1 0 0,1 5-52 0,-1-4-12 16,6-6 0-16,0 6 0 0,-1-6 41 0,1 6 6 16,5-6 1-16,1 1 0 15,-1 0-24-15,-5-1-5 0,5 1-1 0,0-1 0 0,0 6-7 0,-5-10-2 0,5-1 0 0,-5-4 0 16,0 5-9-16,-6-5-16 0,6 5 4 0,0-5 1 16,0 5 32-16,-1-5 7 0,1 0 0 0,0 0 1 15,-6 0-46 1,6 0-10-16,0-5-1 0,0 5-1 0,-6-5 29 0,1 5 0 0,4 0 0 0,-10 0 0 15,0 0 0-15,6-5 0 0,5 1 0 0,-6 4 0 16,0-5 0-16,-5 5 0 0,0 0 0 0,11 0 0 31,-11-5-263-31,0 5-46 0,0 0-10 0,6-19-1 0</inkml:trace>
  <inkml:trace contextRef="#ctx0" brushRef="#br0" timeOffset="285">32 424 403 0,'0'0'36'0,"0"0"-36"16,0 0 0-16,0 0 0 15,0 0 199-15,0 0 33 0,0 0 6 0,11 0 2 0,0-5-90 0,0 0-18 16,0 5-3-16,-1-5-1 0,1 0-52 0,0 1-10 0,0 4-2 0,5-5-1 15,0 10 1-15,0-5 1 0,1 0 0 16,-7-5 0-16,7 0-52 0,-1 5-13 16,0 0 0-16,0 0 0 15,-5 0 0-15,5 0 0 0,-5-5 0 0,5 5 0 16,-5 0 0-16,0 0 0 0,-11 0 0 0,11 5 0 16,5-5-151-16,-11 0-33 0,-5 0-6 0,0 0-2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41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703 720 460 0,'6'5'41'0,"-1"-5"-33"0,6 0-8 0,0 5 0 16,5 0 130-16,-11-1 24 15,6 1 5-15,-11-5 1 0,0 0-77 0,0 0-15 0,0 0-4 0,0 0 0 16,0 0-22-16,0 0-5 0,0 0-1 0,0 0 0 15,0 0 6-15,0 0 1 0,0 0 0 0,0 0 0 16,0-9 5-16,0 9 0 0,0 0 1 0,11-5 0 16,-11 5-14-16,0 0-3 0,0 0-1 0,6-5 0 0,4 5 5 15,-10 0 0-15,0 0 1 0,0 0 0 16,0 0 1-16,0 0 0 0,0 0 0 0,0 0 0 16,0 0-13-16,0 0-2 0,0 0-1 0,0 0 0 0,0 0-10 0,0 0-3 15,0 0 0-15,0 0 0 0,0 0-9 0,0 0 0 16,0 0 0-16,-16 0 0 0,-6 0 0 0,12 0-11 15,-7 0 1-15,1 5 0 0,-5-10 18 0,4 10 3 16,-4 4 1-16,-6-4 0 0,5-5-12 0,-5 5 0 16,0 0 0-16,0 4 0 0,0-4 0 0,0 0-17 15,0 5 4-15,0-6 1 0,6 6 21 0,-6-5 5 16,5 0 1-16,0 4 0 0,6-4-15 0,0 0 0 16,-6 0 0-16,6 4 0 0,0 1 0 0,0-5 0 15,-1 4 8-15,1-4-8 0,0 0 0 0,5 4 0 0,6 1 0 0,-11 0 0 16,-1-6-11-16,7 1-5 0,-1 5 0 0,0-5-1 15,0-1 17-15,11-4 0 0,0 0 0 0,-5 10 0 16,-6-5 0-16,6 0 0 0,-6-5 0 0,11 0 0 16,0 0 17-16,0 0-2 0,0 0-1 0,0 0 0 15,0 0-14-15,0 0 0 0,-11 4 0 0,11-4 0 16,0 0 0-16,0 0 0 0,0 0 0 0,0 0 0 16,-5 0-8-16,5 0 8 0,0 0 0 0,0 0 0 15,0 0 0-15,0 0 0 0,0 0 0 0,0 0 0 16,0-14 0-16,5 9 0 0,-5-4 0 0,0 4 0 15,0-5 0-15,0 10 0 0,5-9 0 0,1 4 0 16,-1-5 0-16,1 1 0 0,-1-1 0 0,0-4 0 16,1 9 20-16,5 0 12 0,-1-5 1 0,-4 1 1 15,-1-1-64-15,6 1-13 0,-6-1-2 0,1 5-1 16,-1-4 56-16,1 4 11 0,-1-5 3 0,0 5 0 0,6 1-24 0,-11 4 9 16,0 0-9-16,0 0 0 0,0 0 10 0,0 0-10 15,0 0 8-15,-5-5-8 0,5 5 12 0,0 0-4 16,0 0 0-16,-11 0 0 0,6 0-8 0,-6 0 10 15,11 0-10-15,-6 9 10 0,-4-4-10 0,-1 0 0 16,5 0 0-16,-4 4 0 0,4 1 0 0,-5-5 8 16,1 0-8-16,-1 4 0 0,0 1 0 0,6-1 8 15,-6 1-8-15,5 0 0 0,1-6 24 0,5-4-1 0,0 0 0 0,-5 10 0 0,5 0-32 0,0 4-7 16,0-4 0-16,-6-1-1 16,6 1 17-16,0-10-8 0,0 0 8 0,0 9 0 0,6 1 15 0,-6-10 9 15,5 10 3-15,-5-10 0 0,5 9 6 0,6 1 2 16,-11-10 0-16,6 9 0 0,4 1-2 0,-10-10 0 15,17 5 0-15,-7 0 0 0,-10-5-23 0,17 4-10 32,-1 1 8-32,-5 5-8 15,-1-5 0-15,7 0 0 0,-1-1 0 0,-5 1 0 16,5 0-74-16,5 0-20 0,-4-5-4 0,10 5-1018 0</inkml:trace>
  <inkml:trace contextRef="#ctx0" brushRef="#br0" timeOffset="817">1173 658 288 0,'0'0'25'0,"0"0"-25"0,0 0 0 0,0 0 0 15,0 0 144-15,0 0 24 0,0 0 5 16,0 0 1-16,0 0-74 0,0 0-16 0,0 0-2 0,0 0-1 16,0 0 0-16,0 0 0 0,0 0 0 0,0 0 0 15,0 0-1-15,0 0 0 0,0 0 0 0,0 0 0 16,0 0-6-16,0 0-2 0,0 0 0 0,0 9 0 16,0-9-22-16,6 15-5 0,-6-6-1 0,0-9 0 15,0 0-13-15,0 15-3 0,0-1-1 0,0-4 0 16,5 4-11-16,-5-4-3 0,-5-1 0 0,5 1 0 15,0-10-13-15,0 10 11 0,-6-1-11 0,6-9 10 16,0 0-10-16,-5 10 0 0,5-10 0 0,0 0 0 16,-5 14 16-16,5-14-1 0,0 0-1 0,0 0 0 15,0 0-14-15,0 0 0 0,0 0 0 0,-6 10 0 16,1-5 0-16,5-5 0 0,0 0 0 0,0 0 0 16,-6 4 0-16,6-4-15 0,0 0 3 0,0 0 1 0,0 0 11 0,0 0 0 15,0 0 0-15,0 0 0 0,0 0 0 0,0 0 0 16,0 0 0-16,0-4 0 0,11-6 0 0,-11 10 0 15,0-10 0-15,0 10 0 0,6-9 0 0,-1 4 8 16,0-9-8-16,-5 4 0 0,6-4 0 0,-6 4 0 16,11 0 0-16,-11 1 8 0,5-1-8 0,0 1 0 15,6-1 0-15,-5 0 0 0,-1 1 0 0,0-1 11 16,6 1-11-16,0-6 12 0,-6 6-12 0,6-1 0 16,6 5 0-16,-7 0-11 0,1-4 11 0,0-1 0 15,5 5 0-15,-5 1 8 0,-11 4-8 0,11 0 0 16,0-5 0-16,-1 5 8 0,-10 0-8 0,0 0 0 15,11-5 8-15,-11 5-8 0,0 0 0 0,0 0 0 0,0 0 0 0,0 0-8 16,11 5 8-16,-6 4 0 0,6-4 0 0,-5 10 0 16,-6-6 0-16,5 6 0 0,-5-15 0 0,5 9 0 15,-5-9 49-15,6 19 12 0,-1 1 3 0,1-6 0 16,-6-14-52-16,0 0-12 0,-6 19 0 0,1 0 0 16,10-9 0-16,-5 4 0 0,0 1 0 0,0-15 0 15,0 9 0-15,0-9 0 0,0 0 0 0,0 0 0 16,0 0-199-16,0 0-42 0,0 0-9 0,0 0-2 0</inkml:trace>
  <inkml:trace contextRef="#ctx0" brushRef="#br0" timeOffset="1141">1708 643 1497 0,'0'0'32'0,"0"0"8"0,0 0 0 15,0 0 4-15,0 0-36 0,0 15-8 0,0 4 0 0,0-9 0 0,0-10 104 16,0 14 18-16,0-4 4 0,6 4 1 0,-6-14-50 0,0 10-9 16,10 4-3-16,-4-4 0 0,-6 4-52 0,0-14-13 15,11 10 0-15,0-1 0 0,-1 6 0 0,-4-6 0 16,-6-9 0-16,11 5 0 0,-6 5 54 0,-5-10 8 16,0 0 2-16,0 0 0 0,0 0-52 0,0 0-12 15,0 0 0-15,11-10 0 0,0 5 0 0,-6-4 0 16,0 4 0-16,-5-10 0 0,0 1-17 0,0 0-7 15,6-1 0-15,-6 6-1 0,0-11 40 0,-6 6 8 0,6-5 1 0,0 4 1 16,0 1-25-16,0 0 0 0,6-6 0 0,-6 11 0 31,5 4-46-31,-5-5-14 0,6-4-4 0,-6 14 0 16,0 0-102-16,0 0-21 0,5-10-4 0,-5 10-589 0</inkml:trace>
  <inkml:trace contextRef="#ctx0" brushRef="#br0" timeOffset="1706">2032 715 345 0,'-5'20'31'0,"5"-20"-31"0,0 0 0 0,0 0 0 16,0 9 211-16,-5-4 36 0,5-5 7 0,0 0 2 16,0 0-103-16,0 14-20 0,0-4-4 0,0-10-1 0,0 0-77 15,0 0-16-15,-6 5-3 0,6-5-1 0,0 0-13 0,0 0-2 16,0 0-1-16,0 0 0 0,0 0 2 0,0 0 1 15,0 0 0-15,-5-10 0 0,5 1-18 0,0-6 0 16,5 6-8-16,-5-6 8 0,0 6 0 0,6-6 0 16,-6 1 0-16,5-1 0 0,-5 6 9 0,5-1-9 15,-5 10 0-15,6-9 9 0,-6-1-9 0,5 0 8 16,6 1-8-16,-6-1 8 0,6 1-8 16,0 4 0-16,-6-5-12 0,1 5 12 0,5 1 0 0,-11 4 0 15,0 0 0-15,10 4 0 16,1 1 38-16,-5 5 15 0,-1-1 3 0,6 6 1 0,-6-6-30 0,1 1-7 15,-1 0 0-15,0-1-1 0,1 1-6 0,-6-1-1 16,5 1 0-16,-5 4 0 0,6-4-12 0,-6-10 11 16,0 0-11-16,0 10 10 0,0-10-10 0,0 9 0 15,0-9 0-15,0 0 8 0,0 0-8 0,0 0 0 0,0 0 0 0,0 0 0 16,5 5 0-16,-5-5 0 0,11 5-9 0,-11-5 9 16,0 0 0-16,11 0 0 0,5 0 0 0,-5 0 0 15,-11 0-8-15,0 0 8 0,11-5 0 0,-1 0 0 16,-10 5-26-16,6-5 2 0,5 1 0 0,-11 4 0 15,5-10 24-15,0 5 0 0,6-9 0 0,-5 4 0 16,-1 5 16-16,-5 5 9 0,0 0 2 0,5-9 0 16,6-1-43-16,0 1-9 0,-11 9-2 0,0 0 0 15,0 0 48-15,0 0 10 0,11 9 1 0,-6 1 1 16,6-1-1-16,0 1-1 0,-6 9 0 0,1-4 0 16,-6-15-31-16,5 14-21 0,-5-4 3 0,0 4 1 15,5 0 17-15,-5 1 0 0,0-1 0 0,0-4 0 0,0-1 0 0,6 1-8 16,-6-10 8-16,5 14 0 15,-5-14-144-15,6 10-23 0,-6-10-4 0,10 10-700 16</inkml:trace>
  <inkml:trace contextRef="#ctx0" brushRef="#br0" timeOffset="2551">2913 615 1105 0,'0'0'24'0,"0"0"4"0,0 0 2 0,0 0 2 0,0 0-32 0,0 0 0 15,0 0 0-15,0 0 0 0,0 0 77 0,0 0 9 16,0 0 2-16,5 4 0 0,-5-4-13 0,6 15-3 15,-6-6 0-15,0 6 0 0,0-1-13 0,5-4-3 16,-10-1-1-16,5 6 0 0,-6-1-11 0,1 1-3 16,5-15 0-16,0 0 0 0,0 0-23 0,-5 14-5 15,5-14-1-15,0 0 0 0,0 0 0 0,0 0 0 16,0 0 0-16,0 0 0 0,0 0-3 16,0 0-1-16,0 0 0 0,0 0 0 0,0 0-8 0,0 0 0 15,0 0 0-15,0 0-11 0,0 0 11 0,0 0-8 0,0 0 8 16,0 0-8-16,0 0 8 0,0 0 0 0,10-5 8 0,-10 0-8 15,6 1 0-15,5-1 0 0,-6 0 0 0,0 0-8 16,1 0 8-16,5-4 11 0,-6 4-3 0,6-5 0 16,0 1-8-16,-1-1 0 0,1 5 0 0,-5 1 0 15,-1-6 0-15,0 5 0 0,6 0 0 0,0 1 0 16,0-1 8-16,0 0 0 0,-1 0 0 0,1 0 0 16,-5 5-8-16,-6 0-11 0,0 0 3 0,10 0 0 15,1 0 20-15,-5-4 5 0,-1-1 1 0,0 0 0 0,1 5-5 0,-6 0-1 16,0 0 0-16,0 0 0 0,5 5-12 0,6 4 0 15,-6 1 0-15,1 0 0 0,-6 4 15 16,5 5-3-16,-5-19-1 0,6 15 0 0,-1-1-3 0,0 0 0 16,-5-14 0-16,6 15 0 0,-6-15-8 0,0 14 0 15,0 1 0-15,0-6 8 16,0-9-8-16,0 10 0 0,0-10 0 0,0 0 0 16,0 0-44-16,0 0-5 0,0 0-1 0,0 0 0 15,0 0-133-15,0 0-26 0,0 0-6 0,0 0-1 0</inkml:trace>
  <inkml:trace contextRef="#ctx0" brushRef="#br0" timeOffset="2913">3442 706 950 0,'17'5'42'0,"-17"-5"9"0,5 0-41 0,-5 0-10 0,11-5 0 0,-11 5 0 16,0 0 84-16,0 0 16 0,11-5 2 0,-11 5 1 15,5-10-30-15,6 6-5 0,-6-6-2 0,1 0 0 16,-6 10-35-16,0-9-7 0,-6-1-2 0,6 1 0 16,0-1-6-16,-11 0-2 0,11 10 0 0,-5 0 0 15,0-4-14-15,-1-1 0 0,-5 0 0 0,1 0 0 16,4 5 21-16,-5 0 8 0,1 0 2 0,4 10 0 0,-5-1-31 15,6 1 0-15,-6-5-13 0,6 4 4 0,5 1 20 0,-6 0 4 16,1-1 1-16,5 6 0 0,0-15-16 0,0 14 0 16,0-14 0-16,5 14 0 0,6-4 12 0,-11-10-3 15,6 5-1-15,-1 4 0 0,6-4-8 16,0 0 0-16,-1 0 0 0,1 0-11 16,-5-1-31-16,4-4-6 0,7 0-2 0,-7 5-718 0</inkml:trace>
  <inkml:trace contextRef="#ctx0" brushRef="#br0" timeOffset="3360">3783 749 1134 0,'11'-5'24'0,"-6"0"6"0,0 1 1 0,6-6 1 0,-5 0-32 0,-1 1 0 0,0 4 0 0,1-5 0 0,-6-4 52 0,5 4 3 16,-5 1 1-16,6 4 0 0,-12-5-36 0,1-4-6 15,5 4-2-15,-11 1 0 0,6 4 0 0,-6 0-1 16,0 0 0-16,0 5 0 0,0 5-2 0,1-5 0 16,4 5 0-16,-10 0 0 15,5 4 19-15,0-4 3 0,11-5 1 0,-5 10 0 16,5-10-20-16,-11 14-3 0,6 1-1 0,5-1 0 16,0 0 4-16,5-4 0 0,1 4 0 0,-1-4 0 15,6 0 1-15,0-1 1 0,-1-4 0 0,7-5 0 16,-7 5 3-16,7-5 1 0,-1-5 0 0,5 5 0 15,-4-10-5-15,-1 6-1 0,0-6 0 0,0-4 0 16,0 4-12-16,6-4 0 0,-6-6 0 0,0 1 0 0,-10 5 0 16,10-5 0-16,0-1 0 0,-5-13 0 0,0-1 0 0,-6 0 0 15,6 6 0-15,-6-6 0 0,1-4 0 0,-6 4 0 16,5-9-10-16,-5 4 10 0,6 1-16 0,-1 0 1 16,-5-1 1-16,0 6 0 0,0 4 14 0,0 0 0 15,-5 5 0-15,-1 5 0 16,6 4-24-16,0 6-3 0,-11 4 0 0,11 5 0 15,-5 5-59-15,0-1-12 0,-1 11-2 0,1-1-1 16,-6 6 29-16,6 8 7 0,5 1 1 0,0 0-436 0</inkml:trace>
  <inkml:trace contextRef="#ctx0" brushRef="#br0" timeOffset="3833">4139 586 633 0,'0'0'28'0,"0"0"6"0,0 0-34 0,11 0 0 0,0-5 0 0,0 0 0 15,0-4 127-15,-6 4 18 0,6 0 4 0,-11 5 1 16,5-10-78-16,-5 10-15 0,0 0-3 0,0-9-1 16,6-6-21-16,-6 6-4 0,0-6 0 0,0 6-1 15,0 9-7-15,0 0 0 0,-6-15-1 0,1 6 0 16,5 9 2-16,0 0 1 0,0 0 0 0,0 0 0 16,0 0 7-16,0 0 2 0,-11 4 0 0,11-4 0 15,-11 10 3-15,0 4 1 0,11 1 0 0,-5-1 0 0,-1 1-15 16,6-1-4-16,0 1 0 0,6-1 0 0,-1 0-16 0,1 1 0 15,-1-1 0-15,1 1 0 0,4-1 0 16,-4 0 0-16,5-4 0 0,-6 4 0 16,6-4-40-1,0 0-8-15,-1-6-1 0,1 6-1 0,0-5-33 0,-11-5-6 16,0 0-2-16,11 0 0 0,-11 0 15 0,11 0 4 0,-11 0 0 0,10 0 0 0,-10 0 51 0,11-5 10 16,0 10 3-16,-11-5 0 0,0 0 8 0,11-5 11 15,0 0-3-15,-11 5 0 0,0 0 12 0,5-5 3 16,-5 5 0-16,11-4 0 0,-6-6 25 0,-5 10 4 15,0 0 2-15,6-5 0 16,-6 5-14-16,0-9-2 0,0 9-1 0,5-10 0 0,-5 0-15 0,0 1-3 16,0-1-1-16,0-4 0 0,0-5-6 0,0-1-2 0,0 6 0 15,5-5 0-15,-5 0 3 0,6 4 1 0,-6 1 0 0,5-6 0 16,-5 6-14-16,6 4 11 0,4-4-11 0,1 9 10 16,0-4-10-16,0 4 8 0,-6 0-8 0,11 5 8 15,-5-5 22-15,0 5 4 0,0 0 1 0,0 0 0 16,5 5-22-16,-5-5-4 0,-1 5-1 0,1 0 0 15,-5-1-75 1,-1 6-15-16,0-10-3 0,1 10-666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54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3052 68 1461 0,'0'0'64'0,"0"0"15"0,11 4-63 16,-11-4-16-16,5-4 0 0,-5 4 0 0,11 4 88 0,-11-4 16 15,0 0 2-15,0 0 1 0,0 0-74 0,0 0-14 0,0 0-3 0,0 0-1 32,0 0-101-32,0 0-20 0,0 0-4 0,0 0-1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49.5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367 760 403 0,'0'0'36'0,"0"0"-36"0,0 0 0 0,0 0 0 16,0-5 187-16,0-5 30 0,0-4 7 0,0 4 0 15,0 1-100-15,0-6-21 0,0 1-4 0,0-1-1 16,0 6-56-16,6-6-11 0,-6 6-3 0,0-6 0 31,0 6-72-31,0-1-14 0,0 1-3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05.5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0 144 874 0,'0'0'19'0,"0"0"4"0,0 0 1 0,0 0 1 0,5-5-25 0,12 5 0 0,-17 0 0 0,10 0 0 15,1 0 41-15,0 0 3 0,5-4 1 0,-5-1 0 16,0 5-36-16,0 0-9 0,5 0 0 0,0 0 0 16,0 0 53-16,-5-5 9 0,0 0 2 0,5 5 0 15,0 0-52-15,0 5-12 0,-5-5 0 0,0 0 0 16,0 0 40-16,0-5 6 0,-11 5 1 0,21 0 0 0,-5-5-24 0,1 5-5 16,-1 0-1-16,0 5 0 0,6-5-17 0,-6 0 0 15,0 0 0-15,0 0 0 0,1 0 53 0,4 5 7 16,1-5 2-16,5 5 0 0,-11-5-27 15,11 5-6-15,-5-10-1 0,-1 5 0 0,-5 0-18 0,6 0-10 16,-6-5 10-16,0 0-10 0,1 5 12 0,-1 0-3 16,0 5-1-16,0-5 0 0,0 5 4 15,1-5 0-15,-1 0 0 0,0 5 0 0,0-5 16 16,0 0 3-16,-5 0 1 0,6 0 0 0,4 0-32 0,-5 0 0 16,1 0 0-16,-1 4 0 0,0-4 12 0,0 0-3 15,0 5-1-15,6 0 0 0,-6-5-8 0,-5 5 8 16,5-10-8-16,0 5 8 0,1 0 4 0,-1 0 0 15,5-5 0-15,-4 5 0 0,4 5 0 0,-5-5 0 16,6 0 0-16,0 5 0 0,-12-10-3 0,7 5 0 16,-1 0 0-16,0-5 0 0,0 0-9 0,0 1 0 15,1 4 0-15,-1-5 0 0,0 5-8 0,0 0-4 0,1 0-1 16,4 0 0-16,-5 0 36 0,1 0 7 0,-1 0 2 16,0 0 0-16,0 0-32 0,0 0 0 0,-16 0 0 0,17 0 0 15,-1 0 0-15,0-5 0 0,-16 5 0 0,0 0 0 16,0 0 0-16,11 0 0 0,5-5 0 0,-16 5 0 15,0 0 0-15,16 0 0 0,0 5 0 0,1-5 0 16,-7 0 12-16,1 5-3 0,0-5-1 0,5 5 0 16,-5-5-8-16,0 0 8 0,0 4-8 0,5 1 8 15,-5 0-8-15,-1-5 0 0,7 10 0 0,-7-6-11 16,1-4 11-16,0 0 0 0,5 0 0 0,1 0 0 16,-7 0 0-16,1 5 8 0,5-5-8 0,1 0 0 15,-7 0 11-15,7 0-3 0,-7 0 0 0,1-5 0 0,5 5-8 16,1 0-11-16,-7-4 3 0,1 4 0 15,5 0 8-15,1-5 0 0,-1 5 8 0,-5 0-8 0,-1 0 11 0,7 0-3 16,-7 0 0-16,7 5 0 0,-1-5 0 0,0 4 0 16,-5-4 0-16,0 5 0 0,5-5-8 0,0 5 0 15,0-5 0-15,0 5 0 0,1-5 0 0,-1 5 0 16,0-5 0-16,0 0 0 0,0 0 13 0,-5 0 1 16,6-5 0-16,-1 5 0 0,-16 0-14 0,16-5 0 15,0 5 0-15,0-5 0 0,-5 0 8 0,5 1-8 16,-5-1 0-16,5 0 0 0,-5 0 0 0,5 5 8 0,-5-5-8 15,5 5 0-15,-5-4 0 0,5-1 0 0,1 5 8 16,-1-5-8-16,0 0 0 0,-5 0 0 16,5 5 0-16,0-4 0 0,0-1 0 0,1 5 8 15,-1 0-8-15,0-5 0 0,0 5 13 0,6-5-3 16,-6 5-1-16,6 0 0 0,-6 0-1 0,6 5 0 0,-6-5 0 0,5 0 0 0,-4 0-8 0,-1-5 8 16,0 5-8-16,6-5 8 0,-6 5-8 0,0-4 0 15,0-1 0-15,0 0-11 0,-5-5 11 0,5 10 0 0,6-4 0 31,-6-1 0-31,0 5 0 0,1-5 0 0,-7 0 0 0,12 0 0 16,-6 1 0-16,6-1 0 0,-11 0 0 0,5 0 8 16,0 0-8-16,-5 5 0 15,5-4 8-15,-5-1-8 0,5 5 8 0,-5-5-8 16,0 5 10-16,5-5-10 0,-5 5 9 0,5 0-9 0,-5 5 8 0,5-5-8 16,-5 0 10-16,5 5-10 0,0-5 12 0,6 5-12 15,-6-5 14-15,0 0-4 0,0 4-1 0,1 1 0 0,-1-5 14 16,0 5 2-16,0 0 1 0,0-5 0 0,-5 0-26 0,5 5 0 15,-5-5 0-15,5 4 0 0,-16-4 0 0,0 0 0 16,0 0 0-16,0 0 0 0,0 0 0 0,17 5 0 16,-17-5 0-16,0 0 0 0,0 0 0 0,0 0 0 15,-6 10 0-15,1-1 0 16,-6 1-164-16,-5-5-39 0,0 0-7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31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4040 39 1177 0,'0'0'25'0,"0"0"6"0,0 0 1 0,0 0 2 0,0 0-34 0,-5-9 0 0,0 4 0 0,-1-5 0 16,1 1 68-16,-6 4 6 0,-5 5 2 0,5 0 0 15,-5 14 16-15,-6-4 3 0,-5 14 1 0,0 0 0 0,0 0-52 0,-11 0-9 16,1 10-3-16,-7 4 0 0,-4 5-15 0,5 1-3 15,5-1-1-15,0 5 0 0,11 9 7 0,0-9 2 16,5-9 0-16,11 14 0 0,6-5 7 0,5 0 2 16,0 0 0-16,11 0 0 0,-6 0 14 0,11 0 3 15,1-15 1-15,4 6 0 0,1-6-4 0,0-4-1 16,-1-5 0-16,6 5 0 0,0-5-15 0,0-9-3 16,-5-1-1-16,10 5 0 0,-10-9-13 0,5 4-4 15,0-9 0-15,-6 0 0 0,1 0-8 0,5-5 0 16,-5 0 0-16,-1-5 0 0,6 5-14 0,-5-10-5 0,-1 1-1 15,1-1-739 1,0 5-148-16</inkml:trace>
  <inkml:trace contextRef="#ctx0" brushRef="#br0" timeOffset="276">4375 966 1594 0,'0'0'71'0,"0"0"14"0,0 0-68 0,0 0-17 0,11 0 0 0,5-5 0 15,1 5 106-15,-7-14 18 0,1 4 3 0,-5-4 1 16,4 4-68-16,-4 1-12 0,-1-15-4 0,-5 9 0 16,0-13-26-16,-5 8-6 0,-6 1 0 0,0 5-1 15,-5-5-2-15,0 4 0 0,-6 10 0 0,1 1 0 0,-6-1-9 0,0 10 8 16,0 4-8-16,-6 1 8 0,1 4 0 16,5 5 0-16,0 1 0 0,5 4 0 0,6 4-22 15,0-13-5-15,10 9-1 0,1-5 0 16,0 5-19-1,5-5-4-15,5 5-1 0,0-5 0 0,1-4 29 0,5 4 6 0,5 5 1 0,0-9 0 0,6-6 8 0,-6-4-8 16,5 0 8-16,1-5-8 16,5 0-87-16,0 0-17 15,5-10-3-15,-5 10-1 0</inkml:trace>
  <inkml:trace contextRef="#ctx0" brushRef="#br0" timeOffset="580">4689 865 403 0,'0'0'36'0,"5"15"-36"0,-10 9 0 0,5-10 0 15,0 5 284-15,0 5 51 0,-6 0 9 0,1 0 3 16,0-9-189-16,-6 4-38 16,5-5-7-16,1 11-1 0,-6-16-60 0,0 15-11 0,6-19-2 0,0 5-1 15,-6-1-17-15,5-4-3 0,6 5-1 0,0-10 0 16,0 0-5-16,0 0-2 0,0 0 0 0,0 0 0 16,0 0-10-16,6-10 0 0,-1 5 0 0,6-9 0 15,0-5 0-15,-6 4 0 0,6-9 0 0,0 5 0 16,0-5 0-16,5 0 0 0,-5 0-9 0,-1 0 9 0,7-5 0 15,-1 10 0-15,-5-5 0 0,-1 9 9 0,7 6-9 16,-7-10 8-16,7 14-8 0,-1-10 8 0,-5 11-8 16,5-1 0-16,-5 5 0 15,5 0 0-15,0 0 13 0,-5 0 1 0,0 9 0 16,-6 6 0-16,0-1 19 0,6 5 4 0,-11 5 1 0,6 0 0 0,-6 0-38 0,0 5 0 16,-6 0 0-16,6 9 0 0,0-14-18 0,-5 10 2 15,-1-5 0-15,6 0-708 16,0 0-140-16</inkml:trace>
  <inkml:trace contextRef="#ctx0" brushRef="#br0" timeOffset="873">5337 913 1357 0,'0'24'60'0,"0"-24"12"0,0 5-57 0,0 14-15 0,5 5 0 0,-5 0 0 16,0 0 116-16,6 0 21 0,-1 1 4 0,1-6 1 15,-1 10-60-15,6 4-12 0,-6-9-2 0,6 0-1 16,-6 0-39-16,1-14-7 0,5 4-1 0,-6 1-1 16,-5-15-19-16,0 0 0 15,0 0 0-15,0 0 0 0,0 0-12 0,0 0 0 16,11-15 0-16,5 1 0 0,-11-5 12 0,12-5-12 16,-12 0 12-16,6 0-12 0,-11 0 12 0,5-5 0 0,6 0 0 15,-5 0-9-15,-6-5 9 0,5-4 0 0,6 4 0 16,-6 1 0-16,1-6 0 0,-1 15 0 0,-5 0 0 15,5 0 0-15,1 15 0 0,-1-6 0 0,1 6 0 0,-6 9 8 16,0 0-164 0,0 0-32-16</inkml:trace>
  <inkml:trace contextRef="#ctx0" brushRef="#br0" timeOffset="1126">5780 1120 1335 0,'16'-5'59'0,"-5"5"13"0,-6-14-58 0,6 4-14 15,0 1 0-15,0-6 0 16,0 5 85-16,-6-14 15 0,0 5 2 0,-5 0 1 0,0 0-38 0,0 4-7 31,-5-9-2-31,0 5 0 0,-1 5-19 0,-5-1-4 0,1-4-1 0,-7 5 0 0,7 14-6 0,-7-10-2 16,-4 10 0-16,5 10 0 0,-6-10-14 0,0 24-10 16,6-15 12-16,0 15-12 0,0 0 24 0,0 0-3 15,5 0 0-15,0 0 0 16,6 10-7-16,5-10-2 0,0 0 0 0,0 0 0 15,10-9-43-15,-4 4-9 0,5 0-1 0,-1 0-1 16,1-14 2-16,5 5 0 0,-5-1 0 0,5 1 0 16,1-10-24-16,4 0-4 0,1 0 0 0</inkml:trace>
  <inkml:trace contextRef="#ctx0" brushRef="#br0" timeOffset="1424">6196 1091 921 0,'0'0'40'0,"0"0"10"16,0 0-40-16,0 0-10 0,5-9 0 0,1-1 0 0,-12 5 147 0,6-5 27 0,6 1 6 0,-6-6 0 0,-6 1-98 0,1-5-20 16,5-5-4-16,-5 0-1 0,5 0-32 0,-6 0-6 15,6-15-2-15,-5 6 0 0,5-10-7 0,-6-1-2 16,1 11 0-16,5-15 0 0,0 5-8 0,5 4 0 15,-5-9 0-15,0 14 0 0,0-9 10 0,6 14 0 16,-1-9 0-16,6 9 0 0,-6 15-2 0,1-10 0 16,5 9 0-16,-1 6 0 15,-10 9-44-15,11 5-8 0,0-1-3 0,0 11-497 16,0 9-100-16</inkml:trace>
  <inkml:trace contextRef="#ctx0" brushRef="#br0" timeOffset="1594">6336 1115 748 0,'6'10'67'0,"5"14"-54"0,-1-10-13 0,1 1 0 15,-5-1 156-15,4-4 29 0,-10-10 6 0,17 9 1 16,-1 1-84-16,-5-10-16 0,-1-10-3 0,7 10-1 16,-1-14-40-16,-5 4-8 15,0-4-1-15,-1-5-1 0,1 4-13 0,0-9-2 16,-6 0-1-16,6-10 0 0,-5 10-10 0,-1-9-3 16,0 9 0-16,1-5 0 0,-6-5-9 0,5 10 0 0,-5-9 0 0,6-1 8 15,-6 10-8-15,5-5 10 0,-5 5-10 0,0 5 10 16,0 5-110-16,0 14-21 15</inkml:trace>
  <inkml:trace contextRef="#ctx0" brushRef="#br0" timeOffset="1813">6860 1250 1220 0,'6'-48'27'0,"-1"33"5"0,-5-9 2 0,0 0 0 0,0 5-34 15,0-5 0-15,0-5 0 0,0 5 0 0,0-10 84 0,0-9 9 16,0 0 3-16,0 0 0 0,0-5-63 0,0 0-12 16,-5 0-2-16,10 0-1 15,1-10-10-15,-6 10-8 0,0 0 12 0,5 5-12 16,-5-10 13-16,5 10-4 0,-5 4-1 0,0 15-750 16</inkml:trace>
  <inkml:trace contextRef="#ctx0" brushRef="#br0" timeOffset="1987">6677 616 1094 0,'21'5'97'0,"1"4"-77"0,5-9-20 0,0 10 0 16,5-5 176-16,-5 4 32 0,0-9 7 0,-5 5 1 16,5 0-105-16,0 0-21 0,6-5-4 0,-6 9-1 15,0-9-52-15,-6 0-10 0,1 10-3 0,-1-10 0 16,1 0-20-16,-6 5 0 0,0 4 0 0,-5-9-660 15,0 10-140-15</inkml:trace>
  <inkml:trace contextRef="#ctx0" brushRef="#br0" timeOffset="2188">7141 1091 748 0,'0'0'67'0,"0"0"-54"0,0-9-13 0,0-1 0 16,6-5 126-16,-6 1 22 0,5 4 5 0,-5-14 1 0,6 5-44 0,-6 0-9 15,0 9-1-15,0-14-1 0,0 5-59 0,0 5-12 16,0-10-3-16,5 9 0 0,-5-4-10 0,5 10-3 16,1 4 0-16,-1-10-801 0</inkml:trace>
  <inkml:trace contextRef="#ctx0" brushRef="#br0" timeOffset="2426">7671 1082 1155 0,'0'0'51'0,"0"0"11"0,5-15-50 0,6 5-12 0,-6-4 0 0,-5 4 0 15,-5-14 76-15,5 10 12 0,0-5 2 0,-11 4 1 16,0-9-29-16,1 5-6 0,-7 5 0 0,1-1-1 15,0 6-13-15,-6-6-2 0,6 6-1 0,-5 9 0 0,-1-10-26 0,0 10-5 16,1 10 0-16,5-1-8 0,-6 6 23 0,11 9-3 16,-5-15 0-16,0 15 0 15,5 0-105-15,5 0-22 0,1 0-4 0</inkml:trace>
  <inkml:trace contextRef="#ctx0" brushRef="#br0" timeOffset="2780">7817 990 403 0,'0'0'17'0,"-11"19"5"0,5-4-22 0,-4 4 0 16,4 5 0-16,1-9 0 0,-11 4 228 15,5 5 40-15,5-10 9 0,1 1 2 0,-6-1-172 0,11-14-35 16,0 0-6-16,0 0-2 0,-5 10-16 0,5-10-3 15,0 0-1-15,0 0 0 0,0 0-10 0,0 0-2 16,0 0-1-16,11-5 0 0,5 0 1 0,0 0 0 0,-5-14 0 16,5 5 0-16,0-1-32 0,0-4 0 0,-5 5-13 0,5-1 4 15,1-9 9-15,-7 14 0 0,12-14 0 0,-6 10 0 16,-5 4 0-16,5-9 0 0,1 0 0 0,-7 9 0 16,12 10 0-16,-6-14 8 0,-5 9-8 0,5 5 8 15,0 0 3-15,1 5 1 0,-7 0 0 0,7 4 0 16,-7 6 29-16,1 4 7 15,0 0 0-15,-11 0 1 0,5 5-19 0,-5 0-4 0,6 1-1 0,-6-1 0 0,-6 9-25 16,6-9 8-16,-5 0-8 0,0-9 0 0,-6 9 0 0,5-5-14 31,1-10 2-31,0 6-672 0,-12-1-133 0</inkml:trace>
  <inkml:trace contextRef="#ctx0" brushRef="#br0" timeOffset="2938">7325 323 345 0,'0'0'31'0,"0"0"-31"15,16 0 0-15,-5 0 0 0,-11 0 249 0,11 0 44 16,5 0 9-16,0-10 2 0,-16 10-217 0,6 10-43 16,-6-10-9-16,0 0-708 0</inkml:trace>
  <inkml:trace contextRef="#ctx0" brushRef="#br0" timeOffset="4141">0 1605 288 0,'0'0'12'0,"0"0"4"0,0 0-16 0,0 0 0 0,0 0 0 0,0 0 0 16,0 0 232-16,0 0 44 0,0 0 9 0,0 0 2 15,0 0-180-15,0 0-36 0,0 0-7 0,0 0-2 16,10 5-9-16,7-5-1 0,-1 5-1 0,-5-5 0 15,-1 9-41-15,17-9-10 0,6 0 0 0,-1 0 0 16,12 0 53-16,4 0 9 0,17-9 2 0,-6 4 0 31,6 5 0-31,-5 0 0 0,-1 0 0 0,-5 0 0 0,6 0 0 0,4 0 0 0,-4 0 0 16,5 5 0-16,-1 4 0 0,1-9 0 0,0 0 0 0,0 0 0 16,-6 0 0-16,-5 0 0 0,0 0 0 0,-5 0 0 0,0 0-52 15,5 0-12-15,5 0 0 0,0 0 0 0,-10 0 0 16,21 0 0-16,11 0 0 0,-5-9 0 0,0 4 0 0,-6 0 0 15,0 0 0-15,0 5 0 0,-5 0 0 0,0 0 0 16,-6 0 0-16,12 5 0 0,-1 0 40 0,0 0 6 16,-5 4 1-16,0-9 0 15,0 0-24-15,-11 5-5 0,5 0-1 0,0 0 0 0,-10-5-17 0,5 9 0 16,-5-9 0-16,5 10 0 0,-11-5 0 16,-5 4 0-16,5-9 0 0,6 10 0 0,-1 4 0 0,6-9 0 15,6 0 0-15,-6 9 0 0,0-14 0 0,11 10 0 0,-6 4 0 0,0-14-9 16,-15 10-2-16,4-5 0 15,-5 4 0-15,1 1 0 0,-1-10 19 0,0 9 3 0,0-9 1 0,1 5 0 16,4 5-12-16,1-10-17 0,-1 0 4 0,6 5 1 16,0-10 12-16,0 5 0 15,-5 5 0-15,5-1 0 0,-5-4 13 0,-6 0-1 16,-5 0 0-16,5 0 0 0,-5 0-12 0,-6 0 0 0,6 0 0 0,0 5 0 16,0 5 16-16,-1-10 1 0,7 0 0 0,-1 0 0 15,0 5-17-15,6-5 0 0,-1-5 0 0,6 5 0 16,0 5 0-16,-5-1-16 0,0-4 2 0,-1 0 0 15,-5 5 14-15,1-5 0 0,-1 0 0 0,-5 0 0 16,0 10 0-16,-6-10 8 0,6 0-8 0,0 0 0 16,-1 0 8-16,1 0-8 0,5 0 0 0,6 0 0 0,-6 0 11 15,11-10-2-15,0 5 0 0,0-4 0 0,0 9-9 0,-5-10 0 16,0 5 0-16,-1 5 0 0,-10-9 0 16,0 9 0-16,0 0 0 0,10 0 0 0,-5-10 0 0,6 10 0 15,5-5-12-15,6 5 12 0,-6 0 0 0,10 0 0 16,-4 5 0-16,5 5 8 0,-6-10-8 0,-5 0 0 15,0 0 0-15,-5 5-11 0,-6-1 11 0,-11-4 0 16,12 5 0-16,-1 5 0 0,5-10 0 0,1 5 0 16,5-1 0-16,0-4 0 15,6 5 0-15,10 5 0 0,-11-10 0 0,1 0 8 16,-6-10-8-16,-11 5-8 0,-5 5 8 0,-1 0-12 0,1-4 12 0,-5-1 0 16,-6 5-9-16,5-10 9 0,1 5 0 0,-6 1-9 15,-6-1 9-15,6-5 0 0,-5 10-9 0,-1-5 9 16,1 5 0-16,-6 0-9 0,0 0 9 0,1 0-13 15,-1 0 5-15,0 0 8 0,-11 0-27 0,6 5 3 16,0-5 0-16,0 0 0 16,-6 10-31-16,-5-10-5 0,0 0-2 0,0 0 0 15,0 0-101-15,0 0-20 0,0 0-4 0,-21 0-860 0</inkml:trace>
  <inkml:trace contextRef="#ctx0" brushRef="#br0" timeOffset="136227">7455 904 964 0,'0'0'43'0,"0"0"9"0,0 0-42 0,0 0-10 0,0 0 0 15,0 0 0-15,-11 0 86 0,0 0 15 16,6-10 3-16,-6 5 1 0,5 5-47 0,-4 5-10 0,10-5-1 0,-6 10-1 31,-5-1-16-31,1-4-3 0,4 5-1 0,1-1 0 0,-6-9 9 0,0 0 1 0,6 0 1 0,-6 0 0 31,6 10 10-31,5-10 1 0,-6 5 1 0,1 4 0 16,5-4 6-16,-6 5 1 0,6-1 0 0,0 6 0 0,0-15-15 0,-5 9-2 0,5 15-1 0,0-14 0 16,0 4-12-16,0 11-2 0,0-11-1 0,5 10 0 15,-5-5 2-15,6 5 1 16,-6-14 0-16,5 9 0 0,-5 0-4 0,6-4-1 0,-1 4 0 15,0-10 0-15,-5-9-2 0,6 15-1 0,5-6 0 0,-6 6 0 16,0-6 2-16,6-9 1 0,-11 0 0 0,11 5 0 16,0-5-9-16,5-5-1 0,-5 1-1 0,0-1 0 15,5-10-10-15,-5 6 12 0,0-6-12 0,-1 6 12 16,-4-10-12-16,5 4 8 0,-6-9-8 0,0 0 8 0,1 0-8 16,-6 0 0-16,5 0 0 0,-5 0 0 0,0 0 0 0,0-5 0 15,0 5 0-15,0 0 0 0,0 5-8 0,0 9-4 16,6 1-1-16,-6-1 0 15,-6 5-150-15,6-4-29 0,-5 9-7 0</inkml:trace>
  <inkml:trace contextRef="#ctx0" brushRef="#br0" timeOffset="136962">7806 985 403 0,'0'0'36'0,"0"0"-36"0,0 0 0 0,0 0 0 0,0 0 199 0,0 0 33 0,0 0 6 0,0 0 2 15,0 0-141-15,0 0-28 0,0 0-6 0,0 0-1 0,0 0 0 0,0 0 0 16,0 0 0-16,0 0 0 0,0 15 0 0,5-1 0 16,-5-14 0-16,6 19 0 0,-6-4 0 0,0 4 0 15,0-4 0-15,5-1 0 0,-5 5 0 0,0-4 0 16,0 9 0-16,5 0 0 0,-5 9-51 0,0-9-13 16,-5-5 0-16,0 1 0 0,-1-1 0 0,1 5 0 15,5-10 0-15,-6 5 0 0,1-4 54 0,5-15 8 16,0 0 2-16,0 0 0 0,0 0-52 0,0 0-12 0,0 0 0 15,0 0 0 1,0 0-48-16,0 0-13 0,0 0-3 0,0 0 0 0,0 0 52 0,0-15 12 0,0 11 0 0,0-1 0 31,5-10 12-31,-5 6 6 0,6-6 1 0,-1 6 0 16,1-15-31-16,-1 5-5 0,6-5-2 0,0 9 0 0,-1 1 19 0,-4 4 0 0,10-14 0 0,-11 0 0 16,6 0 0-16,0 0 0 0,5 0 0 0,-5 5 0 15,-5 4 48-15,10-4 12 0,-11 14 4 16,6-9 0-16,-6 4-52 0,6-4-12 0,0 9 0 0,5 0 0 15,-5-4 0-15,0 9 0 0,0 9 0 0,-1-9 0 16,-4 10 0-16,5-5 0 0,-6 4 0 0,6 1 0 16,-6 9 0-16,1 0 0 0,-6-9 0 0,5 14 0 0,-5-9 0 15,5 18 0-15,-5-9 0 0,0 5 0 0,-5-10 0 16,5 5 0-16,-5 0 0 0,5-9 0 0,5 4 0 0,0-10 0 16,-5 11 0-16,6-1 0 15,-6-14-151-15,0 14-33 0,5-14-6 0,-5 4-2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17.8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343 184 1497 0,'0'0'66'0,"0"0"14"0,0 0-64 0,0 0-16 0,0 0 0 0,0 0 0 15,11-4 106-15,-6-1 18 0,0 5 3 0,6-10 1 16,-11-4-52-16,-5-1-9 0,-6-4-3 0,6 0 0 0,-6-5-51 0,0 5-13 31,-11 0 0-31,1 4 0 0,-1 1 0 0,-5 9 0 0,0 5 0 0,-5 0 0 16,5 5 0-16,-6 0 0 0,6-1 0 0,6 11 0 15,-1 4 0-15,1 5 0 0,4 0 0 0,12 5 0 0,-6-5 0 0,11 0 0 16,11 5 0-16,0 4 0 16,-6-4 69-16,6 0 11 0,0-10 3 0,0-5 0 0,5 1-15 0,0-6-4 15,11-4 0-15,0 0 0 0,-5-5-15 0,-6 0-3 16,5-10-1-16,1 1 0 0,0-6-36 0,-6-4-9 16,0 5 0-16,-5-5 0 15,0-1-49-15,-6 1-12 0,-5-5-3 0,5 0 0 16,1-5 52-16,-1 5 12 0,1-4 0 0,4 8 0 0,-4 6 0 0,-6 4 0 15,-6 1 0-15,6 9 0 0,0 0 48 0,0 0 13 16,0 0 3-16,0 0 0 0,0 9-52 0,0 11-12 16,0-1 0-1,6 0 0-15,5 10 0 0,-1 4 0 0,12 6 0 0,0-1 0 0,-1-4 0 0,1-10 0 16,-1 5 0-16,1 0 0 0,-6-5 0 0,1 4 0 0,-1-4 0 16,0-4 0-1,6 4-253-15,-6-10-54 0,0 15-10 0,0-20-3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03.2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97 735 1497 0,'0'0'32'0,"0"0"8"16,0 0 0-16,0 0 4 0,0 0-36 0,6 14-8 0,-1-4 0 0,-5 4 0 0,-11-4 53 0,6 9 9 16,5 0 2-16,-6 5 0 0,1-5 0 0,0 5 0 15,5 5 0-15,-6 0 0 0,1 0 15 0,-1 4 3 16,6-9 1-16,-5 10 0 0,5 0-31 0,0-1-5 16,-6 1-2-16,6 4 0 0,6-9-36 0,-6 5-9 15,-11-1 0-15,6-4 0 0,5 0 53 0,0-5 9 31,0 0 2-31,-6 0 0 0,1 0-52 0,-1 0-12 0,1 0 0 0,5-10 0 16,0 1 0-16,-5-6 0 0,5 6 0 0,0-6 0 0,-6 6 0 0,6-10 0 16,-5 4 0-16,5-9 0 15,0 0 0-15,0 0 0 0,0 0 0 0,0 0 0 16,0 0 0-16,0 0 0 0,0 0 0 0,0 0 0 16,0 0-48-16,0 0-13 0,5-5-3 0,-5-4 0 0,6-1 52 0,-1 1 12 15,6-6 0-15,-6 6 0 0,1-6 0 0,4 1 0 16,1-1 0-16,0 1 0 0,11-5 0 0,-6 4 0 0,0-9 0 15,-5 5 0-15,0-5 0 0,0 5 0 0,-1 0 0 16,12 0 0-16,0 9 0 0,-6-4 0 0,-11 4 0 0,1 0 0 16,4 1 0-16,1 4 0 0,0 5 0 0,0 0 0 15,0 0 0-15,-1 5 0 0,1-5 0 0,0 5 0 16,0 4 48-16,5-4 13 0,0 5 3 0,-5 4 0 16,0 0-52-16,-6 1-12 0,1 4 0 0,-1 0 0 15,-5 5 0-15,5 0 0 0,-5-5 0 16,0 5 0-16,0 0 0 0,0 0 0 0,0 0 0 0,0 0 0 0,0 0 0 15,0 0 0-15,11-4 0 0,-5-6 0 16,-6 1-151-16,0-15-33 0,0 0-6 0,0 0-2 0</inkml:trace>
  <inkml:trace contextRef="#ctx0" brushRef="#br0" timeOffset="441">740 868 1267 0,'0'0'56'0,"0"0"12"0,0 0-55 0,0 0-13 0,-5 5 0 0,-6 0 0 16,0 0 105-16,11-5 19 15,0 0 3-15,0 0 1 0,0 0-37 0,-16 4-7 16,-11-4-2-16,5-4 0 0,6-6-82 0,5 0-12 0,0 1-5 0,-5-1-1 16,0-4 66-16,5-5 12 15,6 4 4-15,-1-9 0 0,6 0-52 0,0 10-12 16,6-5 0-16,-1-5 0 0,-5 4 22 0,6-4 2 0,-1 5 0 0,6-5 0 15,-6-5-24-15,6 0 9 0,0-4-9 0,0 9 0 16,5-5-15-16,-5 5-9 16,5 5-3-16,0-5 0 0,0-5 27 0,-5 10 0 0,5 4 0 0,-5 1 0 0,5-5 46 15,-5 9 14-15,0 1 4 0,-6 4 0 16,-10-5-73-16,5 1-15 0,5 4-2 0,-5 0-1 16,0 5-1-16,0 0 0 0,0 0 0 0,11-5 0 15,-11 5-87-15,11 10-17 0,0-5-4 0,-11-5-715 16</inkml:trace>
  <inkml:trace contextRef="#ctx0" brushRef="#br0" timeOffset="902">934 749 1267 0,'0'0'56'0,"0"0"12"0,-10 5-55 0,10-5-13 0,0 0 0 0,0 10 0 15,0-10 105-15,0 0 19 0,0 0 3 0,0 0 1 16,0 0 0-16,0 0 0 0,10 4 0 0,-4 1 0 16,-6-5-52-16,5 5-9 0,-5-5-3 0,11 0 0 0,0-5-51 0,-6 5-13 15,6-9 0-15,-6-1 0 0,6 0 54 0,-5 1 8 16,-1-6 2-16,0 1 0 0,6 0-52 0,-5-6-12 16,5 1 0-16,-6 0 0 0,0 0 0 0,6-1 0 15,0-4 0-15,0 5 0 0,-6-5-15 0,6 0-5 16,0 0-2-1,0 0 0-15,-6 0 22 0,0 5 0 0,1 0 0 0,-1-5 8 0,-5 0 8 0,0 14 2 16,-5-9 0-16,10 9 0 0,-5 6-30 0,0-1-7 31,-5-5-1-31,-1 5 0 16,6 5-19-16,0 0-4 0,-16 5-1 0,5 5 0 0,6-1 44 0,-11 6 16 0,5-1-1 0,-11 10 0 0,1-5-23 0,10 5-5 16,5 10-1-16,1-5 0 0,-6-5 14 0,0 0 0 15,11 0 0-15,-5 5 0 0,0-5 0 16,5-5 0-16,0 0 0 0,5 0 0 0,0 1 0 0,1-6 0 15,10 5 0-15,-5-4 0 0,0-1 24 0,0-4 12 16,-11-10 1-16,10 9 1 0,7 1-27 0,-7-5-11 16,1 4 8-16,0-4-8 15,-11-5-28-15,5 5-12 0,-5-5-1 0,11 0-695 16,-11 0-140-16</inkml:trace>
  <inkml:trace contextRef="#ctx0" brushRef="#br0" timeOffset="1129">1275 595 633 0,'0'0'56'0,"0"0"-44"16,5-4-12-16,-5 4 0 0,0 0 245 0,0 0 47 0,0 0 10 0,0 0 2 16,11 0-151-16,0 0-29 0,0 0-7 0,5 4-1 15,0-4-32-15,0 5-6 0,6 0-2 0,-6-5 0 16,11 10-40-16,-5-6-8 0,-1 1-1 0,-5 0-1 15,6-5-26-15,-6 5 0 0,1 0 8 0,-7-1-8 16,7-4-63-16,-7 0-14 0,-4 0-3 0,-6 0-617 16,0 0-123-16</inkml:trace>
  <inkml:trace contextRef="#ctx0" brushRef="#br0" timeOffset="1347">1431 720 1314 0,'0'0'58'0,"0"0"12"0,0 0-56 0,0 0-14 0,6-4 0 0,-6-11 0 16,0 6 95-16,0-6 16 0,0 1 3 0,0-1 1 0,5 1-41 0,-5-1-8 16,0-4-2-16,0 0 0 0,6 0-51 0,-6-10-13 15,5 5 0-15,0 0 0 0,-5 0 22 0,6 5 2 16,-1 9 0-16,-5 1 0 0,6-11-34 0,-6 11-6 0,5-1-2 15,-5 10-577-15,0 0-115 0</inkml:trace>
  <inkml:trace contextRef="#ctx0" brushRef="#br0" timeOffset="1598">1664 764 864 0,'0'0'38'0,"0"0"8"0,0 0-37 0,11-10-9 16,-6-4 0-16,6-1 0 0,-11-4 194 0,5 0 37 31,1 0 7-31,-6-6 2 0,0 1-141 0,0-9-28 0,-6 4-6 16,6-5-1-16,6 6-51 0,-1-1-13 0,-16-5 0 0,6-4 0 0,-1 9 54 0,1 0 8 16,5 5 2-16,-5 0 0 0,-1 0-56 0,6 10-8 15,0-5 0-15,6 9-10 0,-6 5 10 0,0 5 0 16,0 0 10-16,0 0-655 15,0 0-131-15</inkml:trace>
  <inkml:trace contextRef="#ctx0" brushRef="#br0" timeOffset="1943">1766 1599 748 0,'22'0'67'0,"-22"0"-54"0,0 0-13 0,5-10 0 0,1 1 118 0,-1-1 21 16,1-4 4-16,-1-1 1 0,0 6-116 0,1-6-28 15,5 1 0-15,-1-5 0 0,-10 4 0 0,6 6 0 16,-1-6 0-16,1 6 0 16,-1-1 21-16,-5 10-1 0,0 0-1 0,0 0 0 0</inkml:trace>
  <inkml:trace contextRef="#ctx0" brushRef="#br0" timeOffset="2443">2004 797 1170 0,'0'0'52'0,"0"0"10"0,0 0-50 0,0 0-12 16,0 0 0-16,0 0 0 0,0 0 104 0,11-5 17 15,0-4 4-15,-6-1 1 0,6-4-37 0,-6-5-7 16,6-1-2-16,-5 1 0 0,-1-5-53 0,0 0-11 15,6 0-3-15,-5-5 0 0,-1 0 41 0,-5-9 8 16,5 4 2-16,1 1 0 0,-6-1-64 0,0-4-21 16,0-5 0-16,-6-5 0 0,6 0 21 0,-5 9 0 15,5 6 0-15,-5-1 0 0,-1-5 12 0,1 15 8 16,-1 0 0-16,6 5 1 16,-10 5-21-16,10 4 0 0,-6 1 0 0,-5-1 0 15,6 10-200-15,5 0-45 0</inkml:trace>
  <inkml:trace contextRef="#ctx0" brushRef="#br0" timeOffset="3195">2874 1090 1249 0,'0'0'55'0,"0"0"12"0,0 0-54 0,0 0-13 16,-6 0 0-16,-4 0 0 0,4 0 100 0,-5 5 18 31,1 0 3-31,-1 4 1 0,0-4-38 0,-5 5-7 16,-6-6-1-16,6 1-1 0,-6 15-60 0,6-6-15 0,-11-4 0 0,6 4 0 0,-1 5 0 0,0-4 0 16,6 9 0-16,-5-5 0 0,4 5 35 0,1 0 4 15,0 0 1-15,5 0 0 31,0 5-2-31,22 14 0 16,11 14 0-16,5 1 0 0,-6-20 61 0,1-14 12 16,-6-4 2-16,0-6 1 0,1 1-55 0,-1-11-11 15,0 1-3-15,0 0 0 0,0-10-36 0,-5 5-9 16,5 0 0-16,-5-5 0 0,0 1 17 0,-6-6 2 0,6 0 0 16,-5 1 0-1,-6-1-271-15,0-4-55 0,-11-15-10 0,5 5-3 0</inkml:trace>
  <inkml:trace contextRef="#ctx0" brushRef="#br0" timeOffset="3381">2458 1378 1209 0,'0'0'108'0,"16"5"-87"0,0-5-21 0,-5 0 0 15,0-5 222-15,5 5 40 0,-5 0 8 0,5 0 2 16,0 0-167-16,1 0-33 0,-1 0-6 0,5 0-2 15,1-9 0-15,0 4 0 0,-6 5 0 0,0 0 0 16,0 0-79-16,0 0-16 0,6 0-3 0,-11 0-730 16,5 0-145-16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30.22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2972 9154 810 0,'0'0'36'0,"11"0"7"0,5 0-35 0,-16 0-8 15,0 0 0-15,0 0 0 0,0 0 60 0,0 0 9 16,0 0 3-16,0 0 0 0,0 0-21 0,0 0-4 16,0-10-1-16,0 10 0 15,0 0-11-15,0 0-3 0,0 0 0 0,0 0 0 0,0 0 4 0,0 0 1 16,0 0 0-16,0 0 0 0,0 0 19 0,0 0 3 31,0 0 1-31,0 0 0 0,0 0-17 0,0 0-3 16,0 0-1-16,0 0 0 0,0 0 18 0,0 0 4 15,0 0 1-15,0 0 0 0,11 14-18 0,-11 1-3 16,-6-1-1-16,1 5 0 0,-1-4 6 0,1 4 1 0,0 0 0 0,5 5 0 0,0 0-2 0,0 0 0 16,-11 5 0-16,11 5 0 0,-6-1-7 0,6 6-2 15,0-1 0-15,-5 5 0 0,5-9-12 0,-6 4-4 16,6-4 0-16,-5 4 0 0,5-4-9 0,0-5-3 0,0 0 0 15,0-1 0-15,0 1-8 0,0-5 0 0,0 0 0 16,0 0 8-16,0-4-8 0,5 8 0 0,-5-4 0 0,6 0 0 16,-1 0 0-1,1-4-12-15,-6-1 2 0,5 5 1 0,1-10 9 0,-6 5 9 0,0-9-1 0,5 4-8 16,0 1 0-16,1-6 0 0,-6-9 0 0,0 10 0 31,0-10-18-31,0 0-7 0,0 0-2 0,0 0 0 16,0 0-115-16,0 0-23 0,11 0-5 15,-1 0-518-15,1-5-103 0</inkml:trace>
  <inkml:trace contextRef="#ctx0" brushRef="#br0" timeOffset="483">3123 9250 288 0,'0'0'12'0,"0"0"4"0,0 0-16 15,0 0 0-15,0 0 0 0,0 0 0 0,0 0 92 0,5-10 16 16,-5 10 4-16,11-5 0 0,-5 0-66 0,-1 1-13 15,0-6-2-15,-5 10-1 0,0 0 17 16,0 0 3-16,6-10 1 0,-6 10 0 0,0 0 10 0,0 0 3 0,0-4 0 0,0 4 0 31,0 0 0-31,0 0 1 0,0 0 0 0,0 0 0 16,0 0 11-16,0 0 1 0,0 0 1 0,0 0 0 0,0 0-32 0,0 0-6 0,0 0-2 0,0 0 0 16,5 9 18-16,6 1 4 0,-11 4 1 0,0 1 0 15,0-1 7-15,11 10 0 0,5-5 1 0,-11 5 0 16,-10 0 15-16,-6 0 4 0,11 5 0 0,-5 5 0 15,-1-5-62-15,1 4-12 0,0 6-2 0,-1-1-1 16,6-4 6-16,0 4 2 0,-5 0 0 16,5-4 0-16,-6 0-11 15,12-1-8-15,-6 1 12 0,11-5-12 0,16 0 8 0,-17-1-8 0,-20-4 0 0,-1-4 0 0,5-1 0 16,6 0 0-16,-5-5 0 0,5 1-9 16,0-15-27-16,0 9-6 0,0-9-1 0,0 0 0 15,0 0-129-15,16 10-25 0,6-10-6 0</inkml:trace>
  <inkml:trace contextRef="#ctx0" brushRef="#br0" timeOffset="1214">2772 9120 288 0,'0'0'12'0,"0"0"4"15,0 0-16-15,0 0 0 0,0 0 0 0,0 0 0 0,0 0 157 0,11-5 29 0,-6-4 6 0,-5 9 0 16,0 0-87-16,11-5-17 0,0 0-4 0,-6-5-1 15,-5 10-2-15,16-4 0 16,-5-1 0-16,5 0 0 0,0 5-10 0,1-5-3 0,-1 0 0 0,0 5 0 16,6 5-2-16,-1-5-1 15,1 5 0 1,0-5 0-16,5 0-4 0,0 5-1 0,0-5 0 0,0 0 0 0,0 5-7 0,10-1-1 0,-10 1-1 0,0 0 0 16,0 0-15-16,-5 0-4 0,0-1 0 0,-1 1 0 0,-5 0-8 15,1 0-3-15,-1 4 0 0,0-4 0 0,0 5-3 16,-5-1-1-16,5 1 0 0,0-5 0 0,1 4-7 0,-6-9-2 15,-1 10 0-15,-4-5 0 0,5 4-8 0,-6-9 10 16,-5 0-10-16,5 10 10 0,-5-10-10 0,0 14 0 16,0 1 0-1,-5-1 0-15,-6 1 0 0,-5-1 0 0,5 0 0 0,-5 1 0 16,0-1 0-16,5 1 0 0,-11 4 0 0,1-5 0 0,-1 1 0 0,6 4 0 16,-6 0 0-16,1 0 0 0,-1 5-10 0,0-4 10 15,6-1 0-15,5-5-9 0,1 1 9 0,4-1 0 16,1 0 0-16,-1-4 0 0,6 0 0 0,0 4 0 0,6-4 0 0,-1 4 0 15,1-4 0-15,-1-1 0 16,6 6 0-16,0-6 0 0,5 1-17 0,-5-1-5 0,-1 6-1 0,7-1 0 31,-7-4 70-31,7 4 13 0,-7-4 4 0,7 4 0 16,-1 1-52-16,0-1-12 0,0 5 0 0,6-4 0 0,-11-1 0 0,10 1 0 16,1 4 0-16,0 0 0 0,5 0 54 0,0 0 8 0,-6 1 2 15,6-1 0-15,0 5-52 0,0-5-12 0,6 0 0 16,-6 5 0-16,0-5 0 15,0 5 0-15,0 0 0 0,-6-4 0 0,1-6 0 0,-1 0 0 0,-4 1 0 0,-1-1 0 16,0-4 0-16,0-1 0 0,-5 1 0 0,0-5 0 16,5 4 18-16,-10-9 1 0,-6 0 0 0,10 5 0 15,-4 0-19-15,-6-5 0 0,0 0 0 0,0 0 0 16,0 0-108-16,0 0-15 0,0 0-3 16,0 0-1-1,0 0-127-15,-11 10-26 0,-11-6-4 0,22-4-2 0</inkml:trace>
  <inkml:trace contextRef="#ctx0" brushRef="#br0" timeOffset="3889">4144 8342 403 0,'0'0'36'0,"0"0"-36"0,0 0 0 0,0 0 0 16,0 0 181-16,0 0 30 0,0 0 5 0,0 0 2 16,0 0-106-16,0 0-20 15,0 0-5-15,0 0-1 0,0 0-22 0,0 0-4 0,0 0 0 0,0 0-1 16,0 0-10-16,0 10-1 0,0-10-1 0,0 9 0 15,0-9 3-15,0 15 1 0,0-1 0 0,0 1 0 32,5-6 9-32,-5 6 1 0,0 4 1 0,0-5 0 15,0 1-2-15,0 4 0 0,0 0 0 0,0 0 0 16,-5 5-19-16,5 10-4 0,5-1-1 0,-5 6 0 16,-5-6-18-16,0 1-4 0,-1 0-1 0,6-1 0 0,0-4-13 0,0-5 0 0,0 0 0 0,0-5 0 15,0 5 0-15,0 0-8 0,0-9-1 0,-5-6 0 16,10 1-44-16,-5-10-9 0,0 0-2 0,0 0 0 15,0 0-153-15,0 0-31 0,0 0-7 0,-11-10-1 0</inkml:trace>
  <inkml:trace contextRef="#ctx0" brushRef="#br0" timeOffset="4301">3971 8294 1101 0,'0'0'48'0,"0"0"12"0,16-5-48 0,-10 0-12 0,-6 5 0 0,11-9 0 16,-6-1 94-16,6 1 17 0,0 4 3 0,5 0 1 15,-5 0-14-15,5 5-2 0,-5-5-1 0,-1 5 0 31,7 0-21-31,-1 5-4 0,-5 0-1 0,5-5 0 16,-5 5 0-16,10 4 0 0,-5 1 0 0,6 0 0 16,0 4-10-16,-1-4-2 15,-5 4-1-15,6 0 0 0,-6 6-7 0,-5-6-2 0,5 1 0 0,-10 4 0 16,4 5 7-16,1-5 2 0,0 0 0 0,0 5 0 16,-6 0-51-16,6 0-8 0,-6 0 0 0,-5 5-11 15,-5 0-12-15,0 0-2 0,-17-1-1 0,11 1 0 16,-5-5 39-16,0 5 8 0,-6 0 2 0,1-5 0 0,4-5-37 0,-4 0-7 15,-1-4-2-15,1 9 0 16,-1-10-33-16,6 1-6 0,0-6-2 0,5-4 0 16,-5 0 0-16,-1-5 0 0,17 0 0 0,0 0 0 15,0 0-102-15,0 0-21 0,0 0-4 0,0 0-692 16</inkml:trace>
  <inkml:trace contextRef="#ctx0" brushRef="#br0" timeOffset="4654">4646 9120 1036 0,'27'0'46'0,"-16"0"10"15,-11 0-45-15,0 0-11 0,0 0 0 0,0 0 0 0,-16-5 104 16,16 5 20-16,-11-5 3 0,11 5 1 16,-16-9-52-16,5-1-9 0,11 10-3 0,0-9 0 0,-5-1 0 0,5 0 0 0,-6-4 0 0,6 4 0 15,6 1-51-15,-6-1-13 0,0-4 0 0,5 4 0 16,-5-4 0-16,0-1 0 15,6 1 0-15,-1 0 0 0,-5 14 0 0,11-10 0 0,-6 0 0 0,6 1-580 16,-6-1-115-16</inkml:trace>
  <inkml:trace contextRef="#ctx0" brushRef="#br0" timeOffset="5059">4776 8981 1497 0,'5'24'32'0,"-5"-24"8"0,0 0 0 0,0 9 4 0,0 11-36 0,0-6-8 16,0 0 0-16,-5-4 0 0,5 4 84 0,0-14 16 0,-5 10 2 0,-1 4 1 15,6-4-63-15,0-10-12 0,-5 14-2 0,5-14-1 16,0 0-25-16,0 0 0 0,0 0 0 0,0 0 0 16,0 0 0-16,0 0 0 0,0 0 0 0,0 0 0 0,0 0 0 0,0 0 0 0,0 0 0 0,0-9 0 15,-6-1 0-15,6 1 0 16,6-6 0-16,-6 1 0 0,5-1 0 0,1 6 0 0,-1-6 0 15,6 6 0-15,-6-1 0 0,6-4 0 0,0 4 0 0,-6-4 0 16,6 4 0-16,0 1 0 0,0 4 0 0,-6-5 0 16,6 1 0-16,-11 9 0 15,0 0 0-15,0 0 0 0,11-5 0 0,-1 5 0 0,-10 0 0 0,6-5 0 16,5 10 56-16,0-5 7 0,-11 0 1 0,5 5 0 16,6 4 0-16,-6 1 0 0,-5-10 0 0,11 14 0 0,0 1-52 0,-6-1-12 31,1 0 0-31,-1 1 0 0,-5 4 0 0,5-5 0 15,1 1 0-15,-1-1 0 0,-5 1 0 0,-5-6 0 16,5-9 0-16,0 15 0 0,0-6 0 0,0 6 0 16,0-15 0-16,0 0 0 15,0 0-202-15,0 0-43 0,-6 19-9 0,6-19-2 16</inkml:trace>
  <inkml:trace contextRef="#ctx0" brushRef="#br0" timeOffset="5249">4690 8664 576 0,'0'0'51'0,"0"0"-41"15,0 0-10-15,0 0 0 0,-6-5 145 0,6 5 27 16,6-5 6-16,-6 5 1 0,0 0-118 0,0 0-23 0,0 0-5 16,0 0-1-16,0 0 4 0,0 0 1 15,0 0 0-15,0 0 0 0,0 0-21 0,0 0-4 0,0 0 0 0,0 0-676 16</inkml:trace>
  <inkml:trace contextRef="#ctx0" brushRef="#br0" timeOffset="6063">5700 8822 900 0,'0'0'40'0,"0"0"8"0,-6 0-39 0,-4 0-9 0,10 0 0 0,0 0 0 0,-6-5 84 0,6 5 14 15,0 0 3-15,0 0 1 0,0 0-30 0,0 0-5 16,0 0-2-16,0 0 0 0,0 0 7 0,0 0 0 15,22 0 1-15,-22 0 0 0,-6-4-10 0,-4-1-3 16,4 0 0-16,6 0 0 0,6 0-11 0,4 1-2 16,7-1-1-16,-7-5 0 0,-10 5-2 15,0-4-1-15,6 4 0 16,-1-5 0-16,1 1-3 0,-1-1 0 0,6-4 0 0,0 4 0 0,-1 5-11 0,1-4-2 16,-5 4-1-16,4-5 0 0,1-4-9 0,0 4-1 15,0-4-1-15,0 4 0 0,-1 1-7 0,1-1-8 0,0-4 11 0,0 4-11 16,0-4 12-16,-6 4-12 15,6 1 12-15,-6-1-12 0,6 0 0 0,-5 1 0 0,-1-1 0 16,-5 10 0-16,0 0 0 0,5-5 0 0,6 5 0 0,-11 0 0 31,0 0 0-31,0 0-12 0,0 0 0 0,0 0 0 16,0 0-192-16,0 0-37 16,0 0-8-16</inkml:trace>
  <inkml:trace contextRef="#ctx0" brushRef="#br0" timeOffset="6341">5624 8390 691 0,'33'-5'30'0,"-33"5"7"0,0 0-29 0,0 0-8 0,10 10 0 0,-10-10 0 0,0 0 221 0,0 0 43 15,0 0 9-15,0 0 2 0,11 14-109 0,-5 1-22 16,4-6-4-16,7 11 0 0,-1-6-39 0,0 5-7 31,0 0-2-31,0-4 0 16,1-1-36-16,4 5-7 0,1 5-1 0,-1-4-1 0,1-1-21 0,-6 5-4 15,6-5-1-15,0 5 0 0,-1 0-21 0,-5 0 0 16,6 0 0-16,-6 0 0 0,-5-10-12 0,5 1-3 0,-5-1-1 0,5 1 0 16,-5-1-185-16,0-9-38 0,10 9-7 0,-10-9-2 0</inkml:trace>
  <inkml:trace contextRef="#ctx0" brushRef="#br0" timeOffset="7250">6769 8866 1267 0,'0'0'28'0,"0"0"5"0,0 0 2 0,0 0 1 16,0 0-36-16,0 9 0 0,0-9 0 0,0 0 0 0,0 0 73 0,0 0 8 15,0 5 2-15,0-5 0 0,0 0-15 0,0 0-4 16,0 0 0-16,0 0 0 0,0 0-25 0,0 0-6 16,0 0-1-16,0 0 0 0,0 0 36 0,0 0 8 15,-5-5 0-15,5 5 1 0,0 0-61 0,0 0-16 0,-5-14 0 0,-1 4 0 31,6-4 0-31,0-1 0 0,0-4 0 0,-5 5 0 0,5-6 0 0,0 6 0 0,0-10 0 16,0 5 0-16,0-5 21 0,0 0 2 0,5 5 0 16,1-5 0-1,-1 4-37-15,-5-4-7 0,5 5-2 0,1 0 0 16,-1 0 23-16,-5 4 0 0,6-4 0 16,-6 5 0-16,5 4 0 0,-5-4 0 0,0 4 0 0,5 5 0 0,-5 5 0 0,0-9 0 0,0 9 0 0,6-5 0 15,-6 5 47-15,0 0 13 0,0 0 4 16,0 0 0-16,11-5-52 0,-11 5-12 0,10 0 0 0,-10 0 0 15,11 5 0-15,0 0 0 16,0 4 0-16,5 1 0 0,-5 0 0 0,0-1 0 0,-6 6 0 0,6-1 0 16,0 0 0-16,0 1 0 0,-1 4 0 15,7 0 0-15,-7 0 0 0,1 1 0 0,0-1 0 0,0 5 0 0,5-5 0 32,0 5 0-32,-5-5 0 0,5 5 0 15,-5-5 0-15,5 1 0 0,6-1 0 0,-6 0 0 0,6-5 0 0,-6-4 0 16,5 0 0-16,-4 4 0 0,-1 1 23 0,-5-6 1 15,-1-4 1-15,-4 5 0 0,10-1-25 0,-5 1 8 16,0-5-8-16,-1-5 0 0,-10 0 0 0,11 4 0 16,0 1 0-16,-11-5 0 0,0 0 0 0,0 0 0 15,16-5 0-15,-16 5 0 16,11 0 0-16,-11 0 0 0,11-9 0 0,-6 4 0 0,6-5-16 0,0-4-9 0,-6 0-2 0,1-1 0 0,-1 1 27 0,-5-6 0 16,6-4 0-16,-1 0 0 0,-5 0 0 0,5 0 0 15,-10-4 0-15,5-1 0 0,0-5 0 0,0 5 0 16,0-9 0-16,0 4 0 15,-5 1 0-15,-1-1 0 0,1 1 0 0,-1-1 0 0,6 0 0 0,-5 1 0 0,0 9 0 16,-1 0 0-16,6-5 0 0,0 5 0 0,-5 0 0 0,-1 0 0 31,6 9 0-31,0-4 0 0,0 5 0 0,6 4 0 0,-6 10 20 0,0 0 10 0,5-9 2 0,-5 9 0 16,6-10 0-16,-6 10 0 0,0 0 0 0,0 0 0 31,0 0-41-31,0 0-8 0,0 0-2 0,0 0 0 16,0 0-2-16,0 0-1 0,0 0 0 0,0 0-730 15,0 0-145-15</inkml:trace>
  <inkml:trace contextRef="#ctx0" brushRef="#br0" timeOffset="-49601">4673 4275 403 0,'0'0'17'0,"0"-10"5"16,0 10-22-16,0 0 0 0,0 0 0 0,0 0 0 0,0 0 215 0,-5-9 38 0,5-1 8 16,-5-4 2-1,-1 4-163-15,1 5-32 0,5 5-6 0,0 0-2 16,-11-9-33-16,6 4-7 0,5 5-2 0,-17-5 0 0,7 5-10 0,-1-5-8 0,0 0 12 16,11 5-12-16,0 0 8 0,-11 5-8 15,0-5 0-15,-5 5 0 0,0-5 8 0,0 5-8 0,0 0 0 0,-1-1 0 16,1 6 27-16,5 0-2 0,-5-1 0 0,5 6 0 15,-5-6 14-15,5 1 2 0,0 4 1 0,1 1 0 16,-1-6-5-16,5 6-1 16,1-1 0-16,0 0 0 0,-1 1 4 0,6-1 1 0,6 5 0 0,-6-4 0 15,0-1 0-15,0 5 0 0,5-4 0 0,-5-1 0 16,11 5-1-16,-6-4-1 0,-5-1 0 0,11 1 0 16,-6-1-10-16,6-4-1 0,0-1-1 0,0 1 0 15,5-5-6-15,-5 0-1 0,5-5 0 0,0 0 0 16,1 0-4-16,-1-5-2 0,5 0 0 0,1-5 0 0,-6 1-14 15,6-6 8-15,5 6-8 0,-6-6 0 0,-4 1 0 0,-7-5 0 16,7-1 0-16,-1 1 0 0,0 0 0 0,-5-5 0 31,-6 0 0-31,-5-5 0 16,0 5-29-16,0-5 1 0,0 1 0 0,-5 4 0 0,-1 4 42 0,1-4 9 0,0 10 1 0,-6-5 1 0,-5 4-25 16,5 1 0-16,0 9-12 0,0-4 12 31,0 9-31-31,6 0 2 0,-6 0 0 0,0 0 0 0,6 0-7 0,0 0 0 0,-6 0-1 0,11 0 0 15,-11 14-18-15,11-14-3 0,0 0-1 0,0 0 0 16,0 14-104-16,0-14-21 0,-5 15-4 0</inkml:trace>
  <inkml:trace contextRef="#ctx0" brushRef="#br0" timeOffset="-47896">4457 5096 806 0,'11'0'17'0,"-11"0"4"0,0 0 1 0,0 0 2 0,0 0-24 0,0 0 0 0,0 0 0 0,0 0 0 16,0 0 56-16,-5 0 6 0,5-10 2 0,0 10 0 15,0 0 0-15,0 0 0 0,0 0 0 0,0 0 0 16,5 0 0-16,-5 0 0 0,0 0 0 0,0 0 0 15,0 0-52-15,0 0-12 0,0 0 0 0,0 0 0 16,0 0 54-16,0 0 8 16,0 0 2-16,0 0 0 0,0 0 0 0,0 0 0 0,0 0 0 0,0 0 0 15,0 0-52-15,0 0-12 0,11 10 0 0,-6 0 0 0,-5-10 54 16,0 0 8-16,0 0 2 0,6 14 0 0,-1 5 0 0,1-4 0 16,-6-15 0-16,0 14 0 0,5 0-52 0,0 1-12 15,-5-6 0-15,6 6 0 0,-6-1 54 0,5 1 8 16,-5-6 2-16,6 6 0 15,4-6-52-15,-4 6-12 16,-6-1 0-16,11-4 0 0,-6 4 0 0,0-4 0 16,6-1 0-16,0 6 0 0,-11-6 0 0,0-4 0 15,5 5 0-15,-5-1 0 0,11 1 0 0,0-5 0 16,-6 4 0-16,1 1 0 0,-1-1 0 0,6-4 0 0,-6 5 0 0,1-5 0 0,5 0 0 0,-11-5 0 16,5 9 0-16,-5-9 0 0,0 0 0 0,0 0 0 15,5 5 0-15,-5-5 0 16,0 0 0-16,11 5 0 0,-5 4 0 0,-6-9 0 0,0 0 0 0,0 0 0 15,0 0 0-15,0 0 0 0,0 0 0 0,0 0 0 16,0 0 0-16,0 0 0 0,0 0 0 0,5-4 0 16,6-1 0-16,-6 0 0 0,1 0 0 0,-1 0 0 15,0-4 0-15,6 4 0 0,-5 0 0 0,4-5 0 16,-4 1 0-16,-1-1 0 0,6-4 0 0,0-1 0 16,0 6 0-16,-6-10 0 0,6 4 0 0,5 1 0 15,-11-5 0-15,12 4 0 0,-12-4 0 0,11 5 0 0,0-6 0 16,1 11 0-16,-1-6 0 15,-5 1 0-15,0-5 0 16,-1 4 0-16,1 6 0 0,0-1 0 0,0 1 0 0,0-6 0 0,-1 6 0 0,-4-6 0 0,-1 6 0 0,6-1 0 16,-11 10 54-1,0 0 8-15,0 0 2 0,0 0 0 0,0 0-52 0,0 0-12 16,0 0 0-16,0 0 0 0,0 0-48 16,0 0-13-16,0 0-3 0,0 0 0 0,-5 5-204 15,-1 0-42-15,-10 9-8 0,0-4-2 0</inkml:trace>
  <inkml:trace contextRef="#ctx0" brushRef="#br0" timeOffset="-46583">7088 933 806 0,'0'0'72'0,"0"0"-58"0,0 0-14 0,11 0 0 15,-11-15 148-15,0 15 28 0,0-9 4 0,0 9 2 16,0 0-88-16,0 0-18 16,0 0-3-16,0 0-1 15,-5-15-39-15,-6 10-8 0,5 1-1 0,6 4-1 16,-10 0-35-16,-1 0-8 0,-11 4 0 0,6 1-1 0,-6 10 57 0,6-11 11 16,-5 16 2-16,4-6 1 0,-4 5-11 0,10 0-3 15,-5 10 0-15,0 0 0 0,5 0 15 0,5 0 2 16,1 4 1-16,0 1 0 0,5 0 6 0,5 4 0 15,0-14 1-15,1 5 0 0,-1-5-8 16,6 0-1-16,-6 0-1 0,6-10 0 0,5-4-11 0,-5-1-3 16,5-4 0-16,1 0 0 0,-1-5-17 0,0-5-4 15,6 0-1-15,-1-4 0 16,-5-6-15-16,6 1 9 0,0 0-9 0,-6-6 8 0,5 1-8 0,-4-5 0 0,-1 5 0 0,-5-5 8 0,5-5-8 0,-5 0 0 16,-6 1 0-16,-5-1 0 0,0 0 0 15,-5 5 0 1,5-5 0-16,-11 5 0 0,5 0 0 0,1 10 0 0,0-1 0 0,5 1 0 0,-6 4 0 0,6 1 0 15,-5 9 0-15,-6-15 0 16,11 15-36-16,0 0-10 0,-11 5-2 0,11-5 0 16,-11 10-112-16,11-10-24 0,-10 0-4 0,10 0-489 15,-11 9-99-15</inkml:trace>
  <inkml:trace contextRef="#ctx0" brushRef="#br0" timeOffset="-44460">6953 1883 792 0,'0'0'35'0,"0"0"7"15,0 0-34-15,0 0-8 0,0 0 0 0,0 0 0 16,0 0 65-16,0 0 11 0,0 0 3 0,0 0 0 0,0 0-13 0,0 0-2 16,0 0-1-16,0 0 0 0,0 0-15 0,0 0-4 0,0 0 0 0,0 0 0 15,0-9-13-15,0 9-3 0,0 0-1 16,6-10 0-16,-1 5-11 0,-5-4-1 0,0 4-1 0,5 0 0 15,6-4-5-15,-5 4-1 0,-6-10 0 0,5 6 0 16,6 4 0-16,-6 5 0 0,1-14 0 0,4 9 0 31,-4 0 1-31,5 5 0 0,-6-14 0 0,6 9 0 16,-6 0 9-16,6-5 2 0,0 6 0 0,0-6 0 0,5 5-6 0,-5 0-1 0,-1-4 0 0,1-1 0 16,0 5-2-16,5 1-1 0,-5-6 0 0,0 5 0 15,0 5-2-15,-11 0-8 0,0 0 12 0,0 0-4 16,0 0 0-16,0 0 0 0,0 0 0 0,0 0 0 15,0 0 5-15,0 0 1 0,0 0 0 0,0 0 0 16,5 15-14-16,0-6 0 0,-5-9 0 16,0 10 0-16,6-1 50 0,-1 6 7 0,-10-1 2 0,-1 5 0 15,6 1-43-15,6-6-16 16,-1 5 11-16,1 0-11 0,-6 5 32 0,0-4 0 0,0-1 0 16,0 5 0-16,-6-5-24 0,6 0-8 0,0 0 0 0,0-4 0 0,0 4 8 15,0-5-8-15,0-14 0 0,0 10 9 0,0 0-9 0,6-1 0 16,-1 1 9-16,-5-10-9 0,5 5 12 0,1-1-1 15,-1-4-1-15,6 0 0 0,-6 0 3 0,6 0 1 16,-5-4 0-16,4-1 0 0,-4 0-14 0,5-5 0 31,0 6 0-31,-1-1 0 0,-4-10 0 0,5 6 0 0,-1-1 0 16,1 1 0-16,-5-6 0 0,4 6 0 0,-4-6 0 0,5 6 0 0,-6-6 0 0,0 1 0 16,1 4 0-16,-1 1 0 0,1 4 0 0,-1 0 0 15,0-5 0-15,-5 1 0 0,-5-1 0 0,0 5 0 16,5 5 0-16,0-9 0 0,0 9 0 0,0 0 0 0,0 0 0 0,0 0 0 15,0-5 0-15,0 5 0 0,0 0 0 0,0 0 0 16,0 0 0-16,0 0 0 0,0 0 0 0,0 0 0 16,10 10 0-16,-4 4 0 0,-1 0 0 15,1-4 0-15,-1 0 0 0,0-1 0 0,6 1 0 0,0 4 0 16,0 1 54-16,-6-1 8 0,6-4 2 16,5 4 0-16,-10-4-52 0,4 4-12 0,1-4 0 0,0-1 0 15,0 1 0-15,5-5 0 0,-5-1 0 0,5 6 0 16,-5-5 0-16,0-5 0 0,-6 5 0 0,11-1 0 0,-5 1 0 0,0-5 0 15,-11 0 0-15,11 5 0 32,-1-5-100-32,-4 5-22 0,-6-5-5 0,5 0-922 15</inkml:trace>
  <inkml:trace contextRef="#ctx0" brushRef="#br0" timeOffset="-43250">1605 1826 1432 0,'0'0'32'0,"0"0"6"0,11 0 2 0,-11 0 0 0,0 0-32 0,0 0-8 0,16 0 0 0,-16 0 0 16,-11 0 50-16,-5-10 9 0,0 10 1 0,5-5 1 31,-5 1-32-31,5-1-6 0,-5 5-2 0,-1 5 0 16,1-5-21-16,0 4 0 15,0 1 0-15,0 10 0 0,-1-6 22 0,7 6 3 0,-1-1 1 0,0 0 0 16,0 1 2-16,0 4 0 0,6 0 0 0,0 5 0 0,5-5 32 0,0 5 6 0,5-4 2 0,0-1 0 16,1 0-9-16,5-5-2 0,-1 1 0 0,1-1 0 15,0 1 3-15,0-6 1 0,0 1 0 0,5 0 0 16,0-6-41-16,-5-4-9 0,0 0-2 0,10-4 0 15,-4 4 6-15,-1-5 1 16,0 0 0-16,-5-5 0 0,0-4-16 0,-1 4 9 0,1-4-9 16,0-1 8-16,-6 1-8 0,6-10 0 0,-5 5 0 0,4-5 0 0,-4 5 0 15,-6-5 0-15,5-5 0 0,-10 10 0 0,5-1 0 16,0 1 0-16,-6-5 0 0,6 10 0 0,-5-1 0 31,0 6 0-31,-1 4 0 0,1-9 0 0,-1 9 0 0,1 0-14 16,0 5 3-16,5 0 1 15,-6 0-45-15,6 0-9 0,0 0-1 0,-5 0-1 16,-1 10-101-16,1 4-20 0,0-14-4 0</inkml:trace>
  <inkml:trace contextRef="#ctx0" brushRef="#br0" timeOffset="-42156">2410 7257 622 0,'0'0'28'0,"0"0"5"0,0 0-33 16,0 0 0-16,0 0 0 0,-11-5 0 0,0 5 63 0,11 0 5 0,0 0 2 0,0 0 0 15,0 0 21-15,0 0 4 16,0 0 1-16,0 0 0 0,0 0 20 0,0 0 5 0,0 0 1 0,0 0 0 0,0 0-31 0,0 0-7 16,0 0 0-16,0 0-1 0,0 0-15 0,0-10-4 15,0 10 0-15,6-9 0 0,-6 9 0 0,0 0-1 16,5-15 0-16,-5 15 0 0,0-9-47 0,0 9-8 15,5-15-8-15,-5 15 9 0,-10-19-9 0,-1 5 0 16,-5 4 0-16,-6 5-11 0,0-4 11 0,-5 4 0 16,0 10 0-16,-5 0 0 0,0 4 0 0,-1 6 0 15,6 4 0-15,-5 0 0 0,10 5 0 0,-5 0 0 0,6 5 0 16,4 0 0-16,12-1 0 0,0 1 0 0,5-5 0 0,0 5 0 16,10-5 49-16,1 0 12 0,-5-5 3 0,10-4 0 15,-5-1-52-15,5-4-12 0,5-5 0 0,1-1 0 16,0-4 54-16,-1 0 8 0,1-4 2 0,-6 4 0 15,6 0-52 1,-1 0-12-16,1-5 0 0,-6 0 0 0,6-5 0 0,-1 1 0 0,-5-6 0 0,6-4 0 16,-6-5 0-1,0 0 0-15,-5 0 0 0,-5 0 0 0,-1 0 0 0,0 0 0 16,-5 5 0-16,-5 0 0 16,5-5-193-16,-5 9-42 0,5 15-8 0,-11-9-1 0</inkml:trace>
  <inkml:trace contextRef="#ctx0" brushRef="#br0" timeOffset="-40845">7855 4611 403 0,'0'0'36'0,"0"0"-36"0,0 0 0 0,-10 5 0 16,10-5 133-16,-17 0 20 0,-4 5 4 0,4-1 1 16,1 1-42-16,0 5-9 0,0 4-2 0,0 1 0 15,-1-6-25-15,7 6-4 0,-7-1-2 0,7 5 0 0,-1-4-8 16,0 9-2-16,0-5 0 0,6 5 0 16,5 0 2-16,0-5 0 0,0 0 0 0,0 5 0 15,5-5 6-15,1 1 0 0,-1-6 1 0,6 0 0 16,-6-4-14-16,6 0-3 0,0-1-1 0,5 1 0 0,-5 4-17 0,0-14-3 15,-1-4-1-15,7-1 0 0,-1 0-10 0,0 0-3 32,0-5 0-32,1-4 0 15,-1 0-37-15,-5-1-8 0,5-4-2 0,-5 0 0 0,-6 4 44 0,0-4 9 16,1 0 1-16,5 0 1 0,-6 0-29 0,0-5 0 0,1-5 0 0,-1 5 0 0,-5-5 0 0,0 10 0 16,-5 0 0-16,5-1 0 15,0 6 0-15,-6 0-8 0,6 4 8 0,0 10 0 0,0 0-24 0,0 0 1 16,-10-10 1-16,10 10 0 15,0 0-26-15,0 0-6 0,0 0-1 0,-11 5 0 16,5 0-147-16,-4 0-30 0</inkml:trace>
  <inkml:trace contextRef="#ctx0" brushRef="#br0" timeOffset="39410">33 7876 518 0,'16'0'23'0,"-16"0"5"16,-22 0-28-16,6-5 0 0,16 5 0 0,0 0 0 0,-11-9 145 0,11-1 24 15,22 1 5-15,-11-1 1 0,-11-4-92 0,0 4-19 0,11-4-3 0,-6-1-1 16,-5 1-25-16,5-1-6 0,6 1-1 0,-5 0 0 15,-12-1-28-15,6-4 0 0,6 0 0 0,-1 0 0 16,-5-1 17-16,0 1 11 0,11-5 1 0,-6 5 1 16,1-5-30-16,-1 0 0 0,1 0 0 0,-1 0 0 15,6-5 16-15,-6 0-4 0,1 5 0 0,-1 0 0 16,6 0 12-16,-6 0 1 0,1-5 1 16,-1 1 0-16,6-6-15 0,-6 5-3 0,1 0-8 0,-1 1 12 15,0-6 8-15,1 10 0 0,-1-5 1 0,1 0 0 0,-1 5-10 16,6 0-3-16,-6 0 0 0,1 0 0 0,-6 0 4 15,5 5 0-15,6 0 0 0,-6 0 0 0,-5-1 0 16,6-4 0-16,-6 5 0 0,5 0 0 16,-5-5 16-16,0 5 3 0,0 0 1 0,0-5 0 15,5 0-32-15,-5 4 0 0,6-4 0 0,-6 0 0 0,5 0 0 0,-5 0 0 16,0 0 0-16,0 0 0 0,11 0 0 0,-11 5 0 16,0 0 0-16,0 0 0 0,0-5 0 0,0 0 0 15,0 4 0-15,-5-4 0 0,5 5 0 0,-6 0 0 16,6-5 0-16,0 0 0 0,-5 5 12 0,-1-5-3 15,6 5-1-15,0-5 0 0,-5 0-8 0,5 0 0 16,-5 0 0-16,5 0 0 0,0 0 0 0,0-5 0 16,-6 5 0-16,1-5 0 0,5 0 0 0,0 0 8 15,-6-4-8-15,6-1 8 0,-5 0-8 0,5 1 0 16,-11 4 0-16,6-9 0 0,5 4 0 0,-11 0 0 16,6 1 0-16,-1-1 0 0,1 1 0 0,5-6 0 0,0 5 0 0,-6-4 0 15,1 9 8-15,0-4 0 0,-1-1 0 16,6 0 0-16,0 6-8 0,-5-6 0 0,5 5 0 15,-6 0 0-15,6-4 0 0,0 4 8 0,0-5-8 16,6 6 8-16,-6-1 0 0,0 0 0 0,0-5 0 0,0 5 0 16,5 1 4-16,-5-1 1 0,0-5 0 0,0 5 0 15,6 1-13-15,-6 4 0 0,0-5 0 0,0 0 0 16,0 0 0-16,5 5 0 0,-5 0 0 0,0-5 0 16,0 5 18-16,0-4 1 0,0-1 0 0,5 5 0 15,-5 0-19-15,0-5 0 0,0 5 0 0,6 0 0 16,-6-5 10-16,0 5-2 0,0-5 0 0,0 0 0 15,5 1-8-15,1-1 0 0,-6 5 0 0,0-5 0 0,0 0 0 16,0 5 0-16,0 5 0 0,0-5 0 16,0-5-20-16,0 0-5 0,0 0-2 0,-6 1 0 15,6-1 27-15,0 5 0 0,0 0 0 0,-5 0 0 0,5-5 0 0,0 5 0 16,0-5 0-16,-6 5 0 0,6 0 0 0,-5 0 0 16,10-5 0-16,-5 5 0 0,0-4 0 0,0 4 0 15,0 0 0-15,0-1 0 0,0-3 20 0,-5 4 8 16,5-5 3-16,0 5 0 0,0-5-31 0,-5 0 0 15,5 0 0-15,-6 1 0 16,6-1-19-16,0-5-9 0,-5 5-3 0,5 1 0 0,0-6 31 0,0 5 0 16,-6 0 0-16,6 1 0 0,-5-1 0 0,5 0 0 15,0 5 0-15,-5-5 0 0,5 5 0 0,0-5 0 16,0 5 0-16,0 0 0 0,-6 5 0 0,6-10 0 16,0 0 0-16,0 5 0 0,0-4 0 0,0 4 0 15,0-5 0-15,0 0 0 0,6 0 19 0,-1 0 9 0,-10 0 3 16,5 1 0-16,5-1-31 0,-5-5 0 0,-5 5 0 15,5 1 0 1,0-1-19-16,0 5-9 0,0-10-3 0,0 5 0 0,0-4 31 0,0-1 0 0,0 5 0 0,-6-4 0 16,6 4 0-16,-5 0 0 0,5 0 0 0,0 0 0 15,-6 1 0-15,6-1 0 0,0 10 0 0,0-5 0 16,0-5 0-16,0 0 0 0,0 0 0 0,0 0 0 16,0 1 22-16,0-1 10 0,0 0 3 0,0 0 0 15,0 5-35-15,0-5 0 0,-5 1 0 0,5 8 0 16,-5-4-24-16,5-5-8 15,-6 1-1-15,6 4-1 0,0 0 78 0,0 0 16 0,0 0 4 0,-5 0 0 16,5-5-64-16,-6 5-26 0,6-5 2 0,0 0 0 0,0 0 38 16,0 1 8-16,0 4 2 0,0 0 0 15,0 0-24-15,0 0 0 0,0 0 0 0,0 4 0 0,0-4 0 16,0 0 0-16,0-9 0 0,6 9 0 0,-6 4 0 16,0 1 0-16,0-10 0 0,0 5 0 0,0 0 18 15,0 5-1-15,0-5 0 0,0 5 0 0,5-5-27 0,-5 0-6 16,0 5 0-16,0-5-1 0,6 5 17 0,-6-5 0 15,5 4 0-15,-5-4 0 0,0 5 0 0,0 0 0 16,0 0 0-16,0 4 0 0,0-9 0 0,0 5 0 16,0 0 0-16,0 0 0 0,5-1 0 0,-5 1 0 15,0 5 0-15,6-1 0 0,-1 1 0 0,-5 0 0 16,0-6 0-16,0 6 0 0,0 0 0 0,0-1 0 16,0 6 0-16,0-6 0 0,0 1 48 0,6-1 12 0,-6 6 4 15,0-1 0-15,-6 1-52 0,6-1-12 0,0 10 0 16,0 0 0-16,0-14 0 0,0 14 0 0,0 0 0 15,0 0 0-15,-5-5 0 0,5 5 0 0,0-5 0 0,0 5 0 16,0 0 0-16,0 0 0 0,0-10 0 0,0 10 0 16,0-4 0-16,0 4 0 0,0-10 0 15,0 10 0-15,0 0 0 0,0 0 0 0,0 0 0 0,0 0 0 16,0 0 0-16,0 0 0 0,0-10 0 0,0 10 0 16,0 0 0-16,0 0 0 0,5-9 0 0,-5 4 0 15,0 5 0-15,0 0 0 0,0 0 0 0,0 0 0 16,0 0 0-16,6-15 0 0,-6 15 0 0,0 0 0 15,10 0 0-15,-10 0 0 0,6-4 0 0,5-1 0 16,-1 5 0-16,-10 0 0 0,6-15 0 0,5 15 0 0,-1-4 54 16,1-1 8-16,-5 5 2 0,4-5 0 0,7 5-52 15,-7 0-12-15,1 0 0 0,0 0 0 0,5-5 0 0,0 10 0 16,1-5 0-16,-1 5 0 0,0-5 0 0,6 5 0 16,-6-5 0-16,5 0 0 0,-4 4 0 0,4-4 0 15,6 0 0-15,0-4 0 0,-5 8 0 0,-6-4 0 16,6 0 0-16,-1 0 0 0,6 5 0 0,0-5 0 15,0 0 0-15,0 0 0 0,0-5 0 0,0 5 0 16,0 0 0-16,0-4 0 0,6-1 0 0,-6 5 0 16,0 0 0-16,5 0 0 0,-5 0 0 0,0-5 0 15,0 5 0-15,6-5 0 0,-6 0 0 0,0 5 0 16,0-4 0-16,5 4 0 0,-5-5 18 0,0 0 1 16,0 0 0-16,0 0 0 0,6 5-19 0,-1-4 0 15,0 4 0-15,-5-5 0 0,0 0 0 0,6 5 0 16,-6 0 0-16,0-5 0 0,-5 5-13 0,5 0-3 15,5-9-1-15,0 4 0 0,-5 5 17 0,-5 0 0 0,5 0 0 0,5 0 0 16,-5 0 0-16,0 0 0 0,-5-5 0 0,5 5 0 16,0 0 16-16,0 5 0 0,0-10 0 0,0 5 0 15,0 0-28-15,6 0-6 0,4-5-1 16,-4 5 0-16,5 0 31 0,-1 0 5 0,7 0 2 0,-7-9 0 16,-4 4-19-16,-1 5-16 15,6 0 4-15,-6-5 0 0,12 5 12 0,-7-5 0 0,1 5 0 0,6 0 0 0,-12 0 0 16,0 0 0-16,6 0 0 0,0 0 0 15,-6 0 0-15,1 0 10 0,5 0-10 0,-1 5 8 0,1-5-16 0,0 0-4 16,0-5-1-16,5 5 0 0,-5 5 13 0,0-5 0 16,0 0 0-16,5-5 0 15,0 5 16-15,0 0 5 0,0 0 2 0,1-9 0 0,-7 9-23 0,1 0 0 16,0-5 0-16,0 5 0 0,-6 0 0 0,1 0 0 16,-6 0 0-16,5 0 0 0,6 0-19 15,-6 0-1-15,6-5-1 0,0 5 0 0,0 0 21 0,10 0 0 16,1 0 0-16,0 0 0 0,-6 0 17 0,6 0 8 15,-6 0 2-15,0 0 0 0,-5 0-27 0,0 0 8 16,-1 0-8-16,1 0 0 0,-5 0 0 0,-1-5 0 16,6 5 0-16,0 0 0 15,5 0-18-15,-5 0-9 0,0 0-1 0,5 0-1 16,5 0 29-16,-4 0 0 0,4-9 0 0,1 9 0 0,-1 9 0 0,1-9 0 16,0 0 0-16,-1 0 0 0,-10 5 0 0,5-5 0 15,1 5 0-15,-7-5 0 0,1 14 24 0,0-9 10 0,0 14 2 16,5-19 1-1,0 0-59-15,-5-9-12 0,5 18-2 0,6-9-1 0,0-9 81 0,-1 9 16 0,6 0 3 0,-5 0 1 16,5 0-64-16,-6 9-28 0,6-9 3 0,-5 0 0 16,-6 5 25-16,1-5 0 0,-1 5 0 15,0-5 0-15,0 14 0 0,0-14 0 0,-5 5 0 16,5-5 0-16,1 0 15 0,-1 0 8 0,5 0 1 0,1 5 1 16,0-5-25-16,-11 9 0 0,-6 1 0 0,6-5 0 15,5-5-14-15,-5 0-8 0,5 5-2 0,-5-5 0 16,5 0 24-16,6 0 0 0,-6 4 0 0,6-4 0 15,-6 0 0-15,0 0 0 0,0 0 0 0,0 5 0 16,1-5 15-16,4 0 7 0,1-5 2 0,-6 5 0 0,-5 0-24 16,0 0 0-16,5 0 0 0,0 0 0 0,-5 0-15 15,5 0-7-15,-5 0-2 0,5 0 0 0,-5 0 24 16,0 0 0-16,0-4 0 0,-1 4 0 0,-4 0 0 0,5 0 0 16,-6 0 0-16,1 0 0 0,4-5 0 0,-4 5 0 15,-1 0 0-15,6 5 0 0,-6-5 0 0,1 0 0 16,-1 0 0-16,6 0 0 0,-6 0 0 0,1 4 0 15,-1-4 0-15,6 5 0 0,-6 0 0 0,1-5 0 16,-1 5 0-16,1 0 0 0,-1-1 0 0,1-4 0 16,-1 0 0-16,6 0 0 0,-6 0 0 0,1 5 0 15,4 5 8-15,1-10-8 0,0 0 0 0,5 0 0 16,-5 0 0-16,5 5 0 0,1 14 0 0,-12-19 0 16,-5 0 0-16,5 0 0 0,1 0 0 0,-6 0 0 15,5 0 0-15,-10 0 0 0,-1 5 0 0,1 0 0 16,0-5 0-16,-1 4 0 0,1-4 0 0,-1 10 0 0,-4-10 0 0,4 0 0 15,6 5 0-15,-5-5 0 0,-6 5 0 16,6-1 0-16,-1 6 0 0,1-10 0 0,0 5 0 16,-1 0 0-16,6-1 20 0,-5 6 0 0,-1-5-1 15,6 0 0-15,6-1-30 0,-6 6-5 0,-6-5-2 16,1 4 0-16,10-4 18 0,-10 0 0 0,5 0 0 0,-5 4 0 16,5-4 0-16,-11-5 0 0,6 5 0 0,-1-5 0 15,-10 10 0-15,5-10 0 0,6 0-8 0,-6 0 8 0,-5 0 0 16,0 0 0-16,5 0 0 0,-5 4 0 0,-1-4 10 15,-10 0 9-15,0 0 1 0,11 5 1 0,0 0-34 16,-11-5-7-16,0 0-2 0,11 0 0 0,-11 0 35 0,16 10 7 16,-16-10 2-16,0 0 0 15,11 0-22-15,-11 0 0 0,0 0 0 0,11 9 0 16,-11-9-15-16,0 0-7 0,10 15-2 0,-10-15 0 0,0 0 39 16,6 4 7-16,-6-4 2 0,11 10 0 0,-11-10-39 0,5 10-7 15,-5-10-2-15,11 14 0 0,5-4 24 0,-16-10 0 16,0 14 0-16,-5 0 0 0,10 1 15 0,-5-1 7 15,5 1 2-15,-5-1 0 0,-5 5-39 0,5-4-7 16,5 4-2-16,1 0 0 0,-1 0 39 0,-5 0 7 16,6 1 2-16,-6-1 0 0,-6 5-39 0,6 0-7 15,6-10-2-15,-6 10 0 0,0-4 39 0,5-1 7 16,-5 5 2-16,0 0 0 0,5 0-24 0,-5-5 0 16,-5 0 0-16,5 5 0 0,5-5-15 0,1 1-7 0,-12-1-2 15,1 5 0-15,5 0 24 0,0-5 0 16,0 5 0-16,0-5 0 0,-5 5 0 0,5 0 0 0,5-4 0 0,-5 4 0 15,0 0 0-15,0-5 0 0,0 0 0 0,0 5 0 16,-5-5 15-16,-1 5 7 0,6-5 2 0,0 5 0 16,-5 0-40-16,5-4-7 0,-6 4-1 0,6 4-1 15,-5-4 40-15,0 0 8 0,-1-4 1 0,-5 4 1 32,6 0-41-32,-6-5-8 0,0 5-1 0,6 5-1 0,-6 0 26 0,0-5 0 0,6 0 0 0,0 4 0 15,-1-4 0-15,1 10 0 0,-1-15 0 0,6 5 0 16,-5 0 0-16,0 0 0 0,5-5 0 0,0 5 0 15,0-4 0-15,-6 4 0 0,6-5 0 0,0 5 0 16,0-5 0-16,0 5 0 0,0 5 0 0,0-5 0 16,-5 0 0-16,-1 0 0 0,1 0 0 0,5 0 0 0,-11 5 0 0,6-5 0 15,5 0 0-15,-6 5 0 0,1 4 0 0,-6-4 0 16,6 5 0-16,-1 4 0 0,-4 0 0 0,4 1 0 16,1-1 0-16,-1 6 0 0,-4-6 0 0,10 5 0 15,-6 0 0-15,6 1 0 0,0-6 0 0,0 5 0 16,0 0 0-16,0 1 0 0,6-1 0 0,-6-5 0 15,0 1 0-15,0-1 0 0,0 1 0 0,5-6 0 16,-5-4 0-16,0 5 0 0,-5-1 0 0,5 6 0 16,0-11 0-16,0 1 0 0,0 5 0 15,0-10 0-15,0 5 0 0,0-1 0 0,0 1 0 0,-6-5 0 16,6 5 0-16,-5 0 0 0,5-5 0 0,-6 5 0 16,1 0 0-16,5-5 0 0,-5 0 0 0,-1 0 0 15,1 4 0-15,-1 1 0 0,1 0 0 0,5-5 0 16,-11 5 0-16,11-5 0 0,-5 0 0 0,-1 5 0 15,1-5 0-15,5 0 0 0,-6 5 0 0,1-1 0 0,0-4 0 0,5 5 0 16,-6 0 0-16,6 0 0 0,0 0 0 0,0-5 0 16,-5 4 0-16,5 1 0 0,5 0 0 0,-5 0 0 15,0 0 0-15,0-5 0 0,0 4 0 0,0 1 0 16,0-5 0-16,0 5 0 0,-5 0 0 0,5 0 0 16,0 0 0-16,0-1 0 0,0 1 0 0,0-5 0 15,-6 0 0-15,6 5 0 0,0-10 0 0,-5 5 0 16,5 5 0-16,-5-5 0 0,5 0 0 0,-6 5 0 0,1-5 0 0,5 0 0 15,-6 5 0-15,6-1 0 0,-5-3 0 0,5 3 0 16,-5-4 0-16,-1 5 0 0,6 0 0 0,0 0 0 16,0 0 0-16,0 4 0 15,0 1 0-15,6-5 0 0,-6 4 0 0,5 6 0 16,0-6 0-16,-5 6 0 0,6-6 0 0,-6 1 8 0,5 4-8 0,1-9 0 16,-1 5 0-16,-5-5 0 0,5-1 0 0,1 6 0 15,-6-5 0-15,0 0 0 0,0-5 0 0,0-5 0 16,0 5 0-16,0-5 0 0,0 5 0 0,-6 0 0 15,1-5 0-15,0 0 0 0,5 1 0 0,-6-1 0 16,1 0 0-16,5 0 0 0,-6-4 0 0,6 4 0 16,-5 0 0-16,0 0-8 0,5 1 8 0,0-6 0 15,-6 5 0-15,1-4 0 0,5 4 0 0,0-5 0 16,0 5 0-16,0 1 0 0,-6-6 0 0,6 0 0 16,6 6 0-16,-12-1 0 0,1 0 0 0,5-5 0 0,0 1 0 0,0 4 0 15,0 0 0-15,-5-4 0 0,10 4 0 0,-5 0 0 16,-5 0 0-16,5-4 0 0,0 9 0 0,0-5 0 15,0 5 0-15,0 0 0 0,0-5 0 0,5 5 0 16,-5 0 0-16,0 0 0 0,-5 0 0 0,5 0 0 16,0 5 0-16,0-5 0 15,0 0 0-15,0-5 0 0,0 5 0 0,0-5 0 16,0 5 0-16,0-4 0 0,-6-1 0 0,6 0 0 0,6-5 0 16,-6 6 0-16,0-6 0 0,0 5 0 0,5-4 0 0,-5-1 0 15,0 1 0-15,0-1 0 0,5 0 0 0,-5-4 0 16,6 0 0-16,-6 4 0 0,0-4 0 0,5 4 0 15,1 0-20-15,-6 1 0 0,5-1 1 0,0-4 0 16,-5 4-114-16,0-4-23 0,-5-1-5 0,-6 1-615 16,0 0-124-16</inkml:trace>
  <inkml:trace contextRef="#ctx0" brushRef="#br0" timeOffset="41741">3674 7968 990 0,'0'0'21'0,"0"0"5"0,0 0 1 0,0 0 1 0,0 0-28 0,0 0 0 0,0 0 0 0,0 0 0 15,0 0 68-15,0 0 7 0,16-5 1 0,-10 5 1 16,4 0-61-16,-4 0-16 0,-6 0 0 0,11 0 0 16,-1 0 54-16,1 0 8 15,0 0 2-15,11 0 0 0,-1 5-52 0,1-5-12 16,5 4 0-16,0-4 0 0,0 0 54 0,0 5 8 0,0-5 2 0,0 0 0 16,0 0 0-16,-5 0 0 0,5 5 0 0,-6 0 0 15,1-5-52-15,-1 0-12 0,6 5 0 16,-10-5 0-16,4 0 54 0,-5 0 8 0,-5 4 2 0,5 1 0 15,1 0-52-15,-1-5-12 0,0 0 0 16,0 0 0-16,0 5 0 0,1-5 0 0,4 0 0 0,-5 5 0 16,6-5 0-16,-6 0 0 0,6 4 0 0,0-4 0 15,-1 0 0-15,1 5 0 0,-1-5 0 0,1 0 0 0,0 0 0 16,-1 0 0-16,1 0 0 0,-1-5 0 0,-4 5 40 16,4-4 4-16,1 4 2 0,-1 0 0 0,-4 0-22 0,-1-5-5 15,0 5-1-15,0 0 0 0,0 0-18 0,1 0 0 16,4 0 0-16,-5-5 0 0,1 5 0 0,4 0 0 15,-5 0 0-15,1 0 0 0,-1 0 0 0,0 0 0 16,0-5 0-16,1 5 0 0,-1 0 0 0,0 0 0 16,-5 0 0-16,5 0 0 0,0 0 0 15,6 0 0-15,-11-5 0 0,10 5 0 0,-5 0 0 16,1 0 0-16,-1 0 0 0,5 5 0 0,-4-5 55 0,-1 0 7 0,0 0 2 0,0 0 0 16,0 5-52-16,6-5-12 0,-6 0 0 0,0 5 0 15,11-5 0-15,0 5 0 0,-5-5 0 0,-11 0 0 31,5 4 0-31,0-4 0 0,1 0 0 0,-1 5 0 0,5-5 0 0,1 5 0 0,0-5 0 0,5 0 0 16,0 0-14-16,5 5-6 0,-10-5 0 0,5 0-1 0,0 0 21 0,-6 5 0 16,1-5 0-16,-1 0 0 0,-4 0 0 0,-1 0 0 15,0-5 0-15,0 5 0 0,0-5 0 0,-5 5 8 16,0-5 0-16,0 5 0 0,5 0 4 0,0 0 1 16,-10 0 0-16,10 0 0 0,0 0-13 0,-5 0-18 15,5-5 4-15,0 5 1 0,1 5 13 0,-7-5 0 16,7 5 0-16,-1 0 0 0,0-5 0 0,0 5 0 15,0-1 0-15,1-4 0 0,-1 0 0 0,0 0 0 16,0 0 0-16,0 5 0 0,1-5 0 0,-1 5 0 31,-5-5 0-31,-1 0 0 0,7 0 0 0,-7 0 0 0,7-5 0 16,-1 10 0-16,-5-5 0 0,5 5 0 0,0-5 0 0,0 0 0 16,-5 0 0-16,0 0 0 0,-6 0 0 0,6 0 0 0,-5-5 0 0,4 5 0 15,1-5 0-15,5 0 0 0,1 5 0 0,-1 0 0 16,-5 0 0-16,5 0 0 0,0 0 0 0,-5-4 16 15,5-1-3-15,-5 0-1 0,5 5-12 0,0-5 0 16,-5 0 0-16,5 5 0 0,-5-4 0 0,0-1 0 16,-6 5 0-16,6 0 0 0,0-5 0 0,0 0-16 15,-6 0 3-15,11 5 1 0,-5-4 33 0,0 4 7 16,0-5 2-16,-1 0 0 0,7 5-30 0,-7-5-20 16,1 5 4-16,0-5 0 0,0 5 27 0,0 0 5 0,-1 0 2 15,-4-4 0-15,-6 4-18 0,16 0 0 0,-16 0 0 0,5-5 0 16,6 5 0-16,-11 0 0 0,6 0 0 0,-6 0 0 15,0 0 0-15,16 0 0 0,-16 0 0 0,0 0 0 16,5-5 0-16,6 5 0 0,-11 0 0 0,6-5 0 16,4 5 0-16,-10 0 0 15,0 0 0-15,0 0 0 0,11-5 0 0,0 5 0 16,-11 0 0-16,0 0 0 0,0 0 0 0,0 0 0 0,5-4 0 0,-5 4 0 16,6-5 0-16,-6 5 0 0,0 0 0 0,11 0 0 15,-11 0 0-15,5-5 0 0,-5 5 0 0,0 0 0 16,5-10 0-16,-5 10 0 0,6-9 0 0,-6 4 0 15,0-5-22-15,5 1-8 0,-5-6-2 0,6 6 0 16,-6-1 32-16,0 0 0 0,0-4 0 0,0 4 0 0,0-4 0 0,0 4 13 16,0-4-1-16,0 0 0 0,0-1-12 0,0 6-16 15,0-6 3-15,0-4 1 0,0 5 12 16,0 4 0-16,0-4 0 0,0 4 0 0,-6-4 0 0,6 4 0 16,0-4 0-16,0-1 0 0,0 6 0 15,0-6 0-15,0 10 0 0,0-4 0 0,0-1 0 16,6 1 0-16,-6 4 0 0,5 0 0 0,-5-5 23 0,0 1 7 15,0 9 2-15,5-5 0 16,-5 5-32-16,0 0 0 0,0-10 0 0,0 10 0 0,6-4 0 0,-6 4 0 16,0 0 0-16,5-5 0 0,1-10 0 15,-1 11 0-15,-5 4 0 0,0 0 0 0,5-10 0 16,1 5 0-16,-1-4 0 0,-5 9 0 0,0 0 0 0,11 0 0 16,-11 0 0-16,11-5 0 0,-6 5 0 0,6 0 0 15,0 0 0-15,0-5 0 0,-1-5 0 0,1 10 0 16,0 0 0-16,5 0 0 0,-5 0 0 0,0 0 0 0,-11 0 0 15,16 0 0-15,0 0 0 0,0 0 0 0,-5 5 0 0,0-5 0 16,0 0 0-16,5 0 0 0,-5-5 0 0,5 5 0 16,-11 5 0-16,6-5 0 0,-5-5 0 0,4 5 0 15,1 5 0-15,0 0 0 0,0 5 0 0,5-6 0 16,-5 1 0-16,0 0 0 0,0 0 0 0,10-5 0 16,-5 0 0-16,1 0 0 0,-1 0 0 0,-5 0 0 15,-11 0 0-15,16-5 0 0,0 5 0 0,0-5 0 16,-16 5 0-16,11-5 0 0,5 5 0 0,0-4 0 15,1-1 0-15,-17 5 0 0,16 0 0 0,0 0 0 0,0-5 0 0,0 0 0 16,-16 5 0-16,17 0 0 0,-1-5 0 0,-16 5 0 16,0 0 11-16,21 0-11 15,-4 0 0-15,-1 0 0 0,-16 0 0 0,16 0 0 16,-16 0 0-16,22 0 0 0,-12-4 0 0,12 4 0 16,-6 0 0-16,-5-5 0 0,0-5 8 0,0 5-8 0,5-4 0 15,-5 9 10-15,0-5-10 0,5 0 8 0,-5 0-8 16,10 0 0-16,-5 5 0 0,6-4 0 0,-11 4 0 15,0 0 8-15,10 0-8 0,-10 0 8 0,0-5-8 0,5 0 0 16,0 5 0-16,0 0 0 0,-5-5 0 0,5 5 0 16,1 0 0-16,4-5 0 0,-5 1 0 0,1-1 0 15,-1 0 0-15,0 0 0 0,-5 0 0 0,5 1 0 16,-5-1 0-16,0 0 0 16,-1 5 0-16,1 0 0 0,6-5 0 0,-7 5 0 0,7 0 0 0,-7-5 0 0,1 1-11 15,5-1 11-15,1 5 0 0,-7-5 0 0,7 0 0 16,-17 5 0-16,10 5 0 0,-10-5 0 0,17-5 0 0,-7 0 0 15,1 1 0-15,0-1 0 0,-11 5 0 0,16 0 0 16,-5-5 0-16,0 0 0 0,0 0 0 0,-11 5 0 16,10 0 0-16,1-4 0 15,0-1 0-15,5 0 0 0,0 5 0 0,-5-5 0 16,5 5 0-16,-5-5 8 0,5 5-8 0,1 0 0 16,-1 5 0-16,0 0 8 0,0-5-8 0,6 0 12 0,-1 5-4 0,1 0 0 15,5-10-8-15,0 5 8 0,-5 5-8 0,10-10 8 16,-5 0 0-16,0 5 0 0,0 0 0 0,0 0 0 15,0-5-8-15,0 5 8 0,0 0-8 0,-5 5 8 16,-1-10-8-16,1 5-10 0,-6 0 10 0,6-5-13 16,-6 1 13-16,0 4 0 0,0 0 0 0,-5 0 0 15,5 4 0-15,1 1 0 0,-1 0 12 0,-16-5-12 16,11 5 0-16,5 0 0 0,-5-1 0 0,-11-4 0 0,16 10 0 0,-5-5 0 16,0 0 13-16,-11-5-4 0,0 0-22 0,5 4-5 15,6 6-1-15,-11-10 0 16,0 0-43-16,0 0-9 0,0 0-1 0,0 0-1 15,0 0-180-15,0 0-36 0</inkml:trace>
  <inkml:trace contextRef="#ctx0" brushRef="#br0" timeOffset="43302">4835 9523 288 0,'0'0'25'0,"0"0"-25"16,0 0 0-16,0 0 0 0,0 0 123 0,0 0 19 0,0 0 4 0,0 0 1 15,0 0-40-15,0 0-8 0,0 0-2 0,0 0 0 0,0 0-4 16,0 0-1-16,0 10 0 0,0-10 0 0,0 0-45 0,0 0-10 15,-5 14-1-15,5-4-1 0,0-10 13 0,0 10 4 16,5 4 0-16,-5 0 0 0,0-14-8 0,6 10 0 16,-1 4-1-16,1-4 0 0,-1 0-3 0,6-1 0 15,0 1 0-15,-1 4 0 0,7-4 0 0,-1 9-1 16,11 5 0-16,0 0 0 0,0 0-5 0,0 0-1 16,5 5 0-16,1 0 0 0,-1 0-5 0,1-5 0 15,-1 4-1-15,6-4 0 0,5 0-8 0,-5 0-2 16,0 0 0-16,-1-4 0 0,1-1-9 0,0 0-8 15,-5-9 12-15,-1 4-12 0,6-4 29 0,-11-6-1 0,-6 1 0 16,-4 0 0 0,-1-5-49-1,0 5-11-15,0-5-1 0,0 0-1 0,1 0-110 16,-1-5-23-16,-5 0-4 0</inkml:trace>
  <inkml:trace contextRef="#ctx0" brushRef="#br0" timeOffset="43817">4711 9768 518 0,'0'0'23'0,"0"0"5"0,0 0-28 0,0 0 0 0,0 0 0 0,0 0 0 16,0 0 176-16,0 0 31 0,0 0 5 0,0 0 2 0,0 0-106 15,0 0-22-15,0 0-4 0,0 0-1 0,0 0-24 0,0-5-5 16,0 1 0-16,0-6-1 0,0 5-51 0,0-4 0 15,6-1-14-15,-1 0 3 0,0 1 39 0,1-6 8 16,-1 1 2-16,1 4 0 0,-1-4-38 0,0 0 0 16,-5 4 0-16,6-4 0 0,-6 4 0 0,5 0 0 15,-5 10 0-15,6-14 0 0,-6 14 0 0,0 0 9 16,0 0-9-16,0 0 0 0,0 0 12 0,5-5-12 16,-5 5 12-16,11-9-12 0,-11 9 14 0,11-5-4 15,-11 5-1-15,16-5 0 0,0 0 21 0,-16 5 4 0,16 0 1 16,0 0 0-16,1 0 0 0,-1 0 0 0,0 0 0 0,0 0 0 15,1-5-8-15,-1 5-2 0,0 0 0 16,-5 0 0-16,-11 0-13 0,16-4-2 0,0 4-1 0,-5 0 0 16,-11 0-9-1,16 0 8-15,-16 0-8 0,16 4 8 0,-16-4-16 16,17 0-4-16,-17 0-1 0,16 10-1003 0</inkml:trace>
  <inkml:trace contextRef="#ctx0" brushRef="#br0" timeOffset="44528">5511 10076 403 0,'27'0'36'0,"-27"0"-36"0,0 0 0 0,0 0 0 0,16 0 171 16,-16 0 27-16,0 0 6 15,0 0 0-15,0 0-80 0,0 0-16 0,0 0-3 0,0 0-1 0,0 0-28 0,0 0-5 16,11 0-2-16,0 0 0 0,-1 0-1 0,7 0-1 15,-1 0 0-15,0 0 0 0,6 0-10 0,-1 0-1 16,6 4-1-16,6-4 0 0,-1 0-11 0,6 5-3 16,-6 0 0-16,-10 0 0 0,10-5-13 0,-5 5-4 15,11-5 0-15,0 0 0 0,0 4-11 0,5-4-2 16,0 0-1-16,6 0 0 0,-1 0-10 0,1-4 0 16,-6-1 0-16,-5-5 0 0,-16 5 0 0,5 1 0 15,0-6 0-15,0 0 0 0,0 1 0 0,-6-1 0 16,1 5 0-16,0 1 0 0,-6-1 0 0,5 5 0 15,-10-5 0-15,5 0 0 16,1 0-29-16,-7 5 1 0,7-4 1 0,-7 4-686 0,1-5-138 0</inkml:trace>
  <inkml:trace contextRef="#ctx0" brushRef="#br0" timeOffset="45304">7229 10095 691 0,'-22'0'30'0,"22"0"7"0,0 0-29 0,0 0-8 0,-5-5 0 0,5 5 0 15,0 0 160-15,0 0 30 0,-11-5 6 0,5-4 2 16,1-1-93-16,10 0-18 0,12 1-4 0,-12-6-1 0,-21 1-34 0,5 0-8 15,11-1 0-15,0 1-1 0,-5-5-11 0,15 4-1 16,7 1-1-16,-12 9 0 0,-5 5-10 0,0 0-3 31,0 0 0-31,11-10 0 0,-6-4-5 0,1 9 0 16,-1-9-8-16,-5 14 12 0,5-5-2 0,-5 5-1 0,0 0 0 0,0 0 0 16,0 0 4-16,17 0 1 0,-12 0 0 0,6 10 0 15,0-1-6-15,-6 1-8 0,6 4 11 0,-6-4-11 0,6 4 0 0,-5-4 0 16,4-5 0-16,-4-1-12 0,5 11 12 0,-6-6 0 15,0 1 0-15,-5 4 0 0,0-4 0 0,0-10-9 16,11 10 9-16,-5-6 0 0,4 6 0 0,1-5 0 16,-11-5 0-16,0 0 0 0,0 0 0 0,0 0 0 15,11 5 0-15,-11-5 0 0,0 0 9 0,5-5-9 16,6-5 12-16,0 5-12 0,0-4 15 0,0-6-4 16,-11 6-1-16,0-6 0 0,-6 1 0 0,1-5 0 15,5 0 0-15,0-1 0 0,0 1-2 0,0-5-8 0,0 5 12 16,0 0-4-16,0-5 5 0,5 4 1 15,-5 6 0-15,6-5 0 0,-12 4-14 0,6 6-8 0,6-6 8 16,-1 6-13-16,-5 9 13 0,0 0 0 16,0 0 9-16,0 0-9 15,11-5-105-15,-11 5-27 0,0 0-6 0,0 0-445 16,11 5-89-16</inkml:trace>
  <inkml:trace contextRef="#ctx0" brushRef="#br0" timeOffset="45587">7774 9999 691 0,'0'0'61'16,"0"0"-49"-16,0 0-12 0,11 0 0 16,0-10 143-16,0 5 25 0,-11 5 6 15,5-9 1-15,1-1-68 0,-1 5-14 0,-5-4-2 0,0-6-1 0,0 6-27 0,0-6-6 16,-5 1-1-16,-1 0 0 0,6-1-22 0,-5 1-5 16,-6-1-1-16,5 6 0 15,1 4-8-15,0-5-1 0,-6 1-1 0,5 9 0 0,-4-5 0 0,-1 5 0 16,5 5 0-16,-4-5 0 0,-1 0-5 0,11 0-1 15,-11 9 0-15,11-9 0 0,-5 10-4 0,-1 4-8 16,1 1 11-16,-1-6-11 0,6 6 0 0,6-6 0 16,-1 6 0-16,6-6-12 15,0 6-8-15,-11-15-2 0,0 0 0 0,5 5 0 16,11 4-41-16,-10-4-8 0,-6-5-1 0</inkml:trace>
  <inkml:trace contextRef="#ctx0" brushRef="#br0" timeOffset="45962">8104 9970 748 0,'0'0'67'0,"0"0"-54"0,5-10-13 16,6 6 0-16,-6-6 136 0,1-4 25 0,5 4 5 0,-11 0 1 16,0-9-70-16,0 5-13 0,0-10-4 0,0 5 0 15,-11 4-39-15,5 1-8 0,1 4-1 0,-6-4-1 0,-5 9-3 16,5-5-1-16,6 5 0 0,-1 1 0 0,-4 4-8 0,-1 0-2 15,-5 4 0-15,10 1 0 32,-5 5-3-32,1-5-1 0,4 4 0 0,1 6 0 0,-6-1-3 15,11-4-1-15,-5 9 0 0,5 0 0 0,5-4-1 0,-5 4-8 16,11-5 12-16,-6 1-4 0,6-1-8 0,0-9 0 0,-6 4 0 0,6-4 8 16,0 0-8-16,5-5 0 0,-5-5 0 0,5 0-11 15,-5 1 11-15,5-6-8 0,-5 0 8 0,5 1-8 0,0-6-1 16,0-4 0-16,-5 0 0 0,0 0 0 0,0-5 32 15,5-10 6-15,-5-14 2 0,0 14 0 16,-6 6-50-16,-5-1-9 0,5-5-3 0,-5-4 0 16,0-1 31-16,0 6 0 0,0-1 0 0,0 5 0 0,6-4 0 0,-12 9 0 15,6 9 0-15,0 1 0 0,0 4 0 0,0 10 0 16,0 0 0-16,0 0 0 16,0 0-57-16,0 0-6 0,0 5-1 0,0 10-477 15,6 4-96-15</inkml:trace>
  <inkml:trace contextRef="#ctx0" brushRef="#br0" timeOffset="46243">8358 9807 1267 0,'0'0'28'0,"11"9"5"0,-11-9 2 15,10 5 1-15,7 5-36 0,-1-10 0 0,-5 5 0 0,5-5 0 0,-5-5 58 0,-1 0 5 16,1-5 1-16,0 5 0 0,-6 1 0 0,1-6 0 16,-1 5 0-16,1-4 0 0,-6-6 0 0,5 6 0 0,-10-6 0 0,-1 1 0 15,1-1-52-15,5 1-12 16,-11 4 0-16,6 1 0 0,-6 4 0 0,5 0 0 0,-4 0 0 0,-1 5 0 15,5 5 54-15,-10 0 8 0,5 9 2 0,1-4 0 16,-1 4-52-16,5 6-12 0,-4-6 0 0,10 10 0 16,-6 0 0-16,6 0 0 0,6 0 0 0,-1 0 0 15,0 0 0-15,6 0 0 0,0-5 0 0,5 1 0 16,-5-1 54-16,5-5 8 0,-5 1 2 0,5-1 0 0,0-4-52 16,6-6-12-16,-6 6 0 0,0-5 0 15,6 0-48-15,-6-5-13 0,0 0-3 16,6-5-614-16,-6 5-123 0</inkml:trace>
  <inkml:trace contextRef="#ctx0" brushRef="#br0" timeOffset="46711">9190 9394 864 0,'0'0'76'0,"0"0"-60"0,0 0-16 0,0 0 0 16,0 19 144-16,0 0 25 0,5-4 6 0,-5 4 1 15,0 0-39-15,-5 10-7 0,5-5-2 0,0 5 0 16,0-5-51-16,0 4-10 0,0-4-3 0,0 0 0 16,-6 5 0-16,1 0 0 0,-1-5 0 0,1 5 0 15,5-5-51-15,0 5-13 0,-5-10 0 0,5 0 0 16,5-4 0-16,-5-1 0 0,0-14 0 0,-5 14 0 15,5 1 0-15,0-15 0 0,0 0 0 0,0 0 0 16,0 0 0-16,0 0 0 0,0 0 0 0,0 0 0 0,0 0 21 0,0 0 2 31,0 0 0-31,0 0 0 0,0 0-37 0,16-5-7 16,-5-5-2-16,-1 1 0 0,1 4 23 0,0-9 0 0,-6 4 0 0,12 0 0 16,-6 1 0-16,5-1 0 0,-5-4 0 0,-1 4 0 15,1 5 0-15,5-4 0 0,-10-1 0 0,10 5 0 16,-5-4 8-16,0 4 5 0,-1 0 2 0,1 5 0 15,0 0-24-15,-6 0-5 0,-5 0-1 0,11 5 0 0,0 9 15 16,-6 1 0-16,1-1 0 0,-1 1 0 0,6 4 16 16,-11-5 5-16,5 5 2 0,-5 1 0 0,11-1-37 15,-5-5-7-15,-1 5-2 0,0 1 0 16,1-6-33-16,-1 0-6 0,6 1-2 16,-6-1 0-16,6-4-102 0,-5-1-21 0,4 1-4 0,-4-5-1 0</inkml:trace>
  <inkml:trace contextRef="#ctx0" brushRef="#br0" timeOffset="46915">9670 9951 864 0,'6'0'76'0,"-6"0"-60"0,5-5-16 0,1 0 0 15,-6 0 92-15,0-4 16 0,0-1 4 0,0-4 0 16,0 9-39-16,0-5-7 0,0-4-2 0,0 0 0 15,0-1-7-15,0 1-1 0,0-10-1 0,0 4 0 16,0 11-37-16,0-1-7 0,0 1-2 0,0-6 0 16,5 6-109-16,-5-1-23 0,0 10-4 15,16-14-1-15</inkml:trace>
  <inkml:trace contextRef="#ctx0" brushRef="#br0" timeOffset="47341">10022 10028 288 0,'0'0'12'0,"0"0"4"0,0 0-16 0,10-5 0 0,-4-5 0 0,-1 5 0 16,1-4 186-16,-1-6 34 0,0 6 8 0,-5-6 0 0,0-4-148 0,0 10-29 16,0 4-7-16,-5-5 0 0,5-4 39 0,-5-1 8 15,-6 1 1-15,5-5 1 0,-4 9-50 0,-1-9-11 16,-5 4-1-16,5 6-1 0,-5 4-20 0,5 0-10 15,-5 5 10-15,-1 5-10 0,1-5 28 0,0 10-1 16,0-1 0-16,5 6 0 0,0-1 8 0,0 5 1 16,6 1 1-16,5 4 0 0,5-5-37 0,1 0 0 15,-1 0 0-15,6 0 0 0,5 1 0 0,-5-6 0 0,5-4 0 16,0-1 8-16,1 1-8 0,-1-5 0 16,0-1 0-16,0-4 0 0,-5 0 0 0,5-4 11 0,0-1-11 15,1-5 12-15,-7 1-12 0,1-6 0 0,0 1-12 16,0-1 12-16,5-4 0 0,-11-5 0 0,6 0 0 0,-5-5 0 15,4-9 0-15,-4-1 0 0,-6-9 0 0,0 0-11 16,0-9 11-16,0 4 0 16,0 0 0-16,0 0 0 0,-6 5 0 0,6 5 8 15,-5 5-8-15,5 4 8 0,0 5-8 16,0 5 0-16,0 5-8 0,0 5 8 0,0 4-21 0,0 0 1 0,0 10 0 0,0 0 0 16,0 0-122-16,0 0-24 0,0 0-5 0,-5 44-1 0</inkml:trace>
  <inkml:trace contextRef="#ctx0" brushRef="#br0" timeOffset="47778">10319 9975 1101 0,'0'0'24'0,"0"0"4"0,11-5 2 0,-6-5 2 0,-5-4-32 0,5 4 0 0,1 1 0 0,5-1 0 15,-11-9 59-15,5 0 5 0,0 0 0 0,1-5 1 16,-6-5-16-16,5 5-3 0,-10 9-1 0,5 1 0 15,-6-5-13-15,1 4-2 0,-6-4-1 0,0 9 0 16,1 1-13-16,-1-1-4 0,0 5 0 0,0-4 0 31,0 4-1-31,1 5-1 0,-7 0 0 0,7 5 0 0,-1 4 7 0,0 6 2 16,6-1 0-16,-1 5 0 0,6 1-7 0,0 4-2 16,0-5 0-16,0 5 0 0,6-5-1 0,-1 10 0 15,6-10 0-15,5 5 0 0,-11-9-9 0,12-1 8 0,-7-4-8 16,1-6 8-1,5 1-29-15,-16-5-7 0,0 0 0 0,22 0-1 0,0-5 37 0,-6 5 8 0,0-9 2 16,0 4 0-16,0-9-18 0,1-1 0 0,-7-4 0 0,1-5-9 16,0 0 9-16,-6-5 0 0,6-5 0 0,-5-4-8 15,-6 4 8-15,5-9 0 0,-5 5 0 0,0-1 0 16,-5 1 0-16,5 0 0 0,0-1 0 0,0 6-8 0,-6-1 8 0,6 5 0 16,0 5 8-16,0 5-8 0,0-5 0 0,6 0-18 15,-12 5 3-15,6-1 1 0,0 6 14 0,0 0 0 16,0-1 0-16,-5 6 0 15,-1 4-40-15,6 5-6 0,0 0-1 0,0 0 0 32,0 0-78-32,0 14-16 0</inkml:trace>
  <inkml:trace contextRef="#ctx0" brushRef="#br0" timeOffset="48046">10713 9802 990 0,'6'9'21'0,"4"-4"5"0,1 0 1 0,0-5 1 0,-6-5-28 0,6 0 0 16,0-4 0-16,0-1 0 0,-6 1 68 0,6-11 7 16,-11 1 1-16,0 0 1 0,0-5-61 0,0 0-16 0,-5-5 0 0,-1 10 0 15,1 5 0-15,-1-6 0 0,1 6 0 0,-6 4 0 16,6 1 54-16,-6-1 8 0,0 10 2 0,0 0 0 16,1 5-16-16,-1 0-2 0,0 9-1 0,0 1 0 15,0-1-16-15,0 10-3 0,6 0-1 0,0 0 0 16,5 0-10-16,0 5-3 0,0 0 0 0,5-5 0 15,6 0-24-15,0 0-4 0,-1 0-2 0,1-5 0 16,0-9-139-16,0-1-28 0,21 25-6 16,-10-20-1-1</inkml:trace>
  <inkml:trace contextRef="#ctx0" brushRef="#br0" timeOffset="48336">11016 9888 1036 0,'0'0'46'0,"0"10"10"0,0-10-45 0,-6 14-11 15,-5 1 0-15,6-6 0 0,0 6 53 0,-6-6 9 16,5 1 2-16,6-5 0 0,0-5 18 0,0 0 4 16,0 0 1-16,0 0 0 0,0 0-23 0,0 0-4 15,0 0 0-15,0 0-1 0,0 0-19 0,6-10-4 16,10 1-1-16,-5-11 0 0,0 6-23 0,-1-5-12 16,1-5 12-16,0 0-12 0,-6 0 11 0,6 0-11 15,0 0 10-15,0 4-10 0,0 1 0 0,-1 5 0 16,1 4 0-16,0 1 0 0,0-1 8 0,-6 5-8 15,-5 5 11-15,16-5-11 0,-5 5 0 0,0 0 0 0,-11 0 0 16,11 10-9 0,5 4 36-16,-10 1 7 0,4 4 2 0,-4 0 0 15,-1-4-7-15,6-1-1 16,-11 5 0-16,0 1 0 0,0 4-28 0,-5-5 0 0,5 0 0 0,0 0 0 16,-6-9-152-16,1-1-37 0,-17 15-7 0,6-14-2 0</inkml:trace>
  <inkml:trace contextRef="#ctx0" brushRef="#br0" timeOffset="48511">9779 9211 1476 0,'0'0'65'0,"0"0"14"0,0 0-63 0,0 0-16 31,0 0 0-31,5-5 0 0,6 5 59 0,0 0 9 0,-11 0 1 0,10 0 1 0,-4 0-31 0,-6 0-7 15,0 0 0-15,0 0-832 0</inkml:trace>
  <inkml:trace contextRef="#ctx0" brushRef="#br0" timeOffset="49088">8812 10854 1497 0,'0'0'32'0,"0"0"8"0,0 0 0 0,0 0 4 0,-11 9-36 0,11-9-8 16,0 0 0-16,0 0 0 0,-16 0 53 0,16 0 9 16,0 0 2-16,0 0 0 0,0 0 0 0,-11-9 0 15,0-1 0-15,0 0 0 16,6 1 0-16,5 9 0 0,0-5 0 0,5-5 0 0,-5 1 0 0,11-6 0 16,-6-4 0-16,1-5 0 0,5-5-52 0,-6 0-12 15,6-4 0-15,0-1 0 16,-1-4 0-16,1 4-15 0,5 1 3 0,1-1 1 0,-7 0 11 0,7 6 0 0,-1 4 8 0,0 0-8 15,0 4 10-15,0 1-2 0,-5 5-8 0,11 4 12 16,-6-4-12-16,6 9 0 0,-6 0 0 0,0 5 0 31,-5 0 0-31,0 0 0 0,-6 5 0 0,6 0 0 16,-11-5 0-16,0 14 0 0,-11 1 0 0,6 4 0 16,-6 0-202-16,-11 0-43 0,1 10-9 0</inkml:trace>
  <inkml:trace contextRef="#ctx0" brushRef="#br0" timeOffset="49512">8768 10647 1771 0,'0'0'39'0,"0"0"8"0,0 0 1 0,0 0 2 0,0 0-40 0,11 5-10 0,-11-5 0 0,11 9 0 15,5-9 89-15,0 5 16 0,-5-5 3 0,5 0 1 16,-5 0-36-16,5-5-7 0,-5 10-2 0,5-5 0 0,-16 0-30 0,17 0-6 16,-1 0-2-16,0 5 0 0,-16-5 15 0,0 0 3 31,16 10 1-31,0-6 0 0,1 1-87 0,-7 0-18 0,-10-5-3 0,17 10-1 15,-1-6 0-15,-16-4 0 0,0 0 0 0,16 5 0 32,-5 5-102-32,0-1-21 0,5-4-4 0,-16-5-1 15,16 15 52-15,-16-15 9 0,0 0 3 0,11 4 0 16,5 6 51-16,-5 0 10 0,-11-10 3 0,16 5 0 0,-16-5 51 0,16 4 13 0,-16-4 0 0,16 5 0 0,-5-5 100 0,-11 0 22 16,0 0 5-16,16 0 1 0,-16 0-52 0,11-5-9 15,0 1-3-15,-11 4 0 0,11-10 0 0,-11 10 0 16,0 0 0-16,0 0 0 0,0 0 0 0,0 0 0 15,5-5 0-15,-5 5 0 0,-5-5-13 0,5 0-3 16,-5-4-1-16,-1 4 0 0,1 5-24 0,-1 0-5 16,-5 0-1-16,1 0 0 0,10 0 38 0,-11 5 7 15,-5 4 2-15,5-4 0 0,11-5-52 0,-11 10-12 0,0 0 0 16,11-10 0-16,0 0 0 0,0 0 0 0,0 0 0 0,0 0 0 16,0 0 0-16,0 0 0 0,11 9 0 0,-6 6 0 31,1-1-48-31,5 0-13 0,-1-4-3 0,1 0 0 0,0-1-52 0,0-4-12 0,5 0-1 0,0 4-442 15,-5-4-88-15</inkml:trace>
  <inkml:trace contextRef="#ctx0" brushRef="#br0" timeOffset="49939">9503 10873 633 0,'0'0'56'0,"11"-10"-44"0,0 1-12 0,-6 4 0 15,-5 5 143-15,0 0 26 0,5-10 6 0,1 1 1 0,-6-6-90 16,5 6-18-16,-5-6-3 0,0 1-1 0,-5-6 0 0,-1 11 0 15,6-6 0-15,-5 6 0 0,-6-1-51 0,6 5-13 16,-1 1 0-16,6 4 0 0,-10 0 44 0,-1 0 5 16,0 4 2-16,0 6 0 0,6 0-31 0,-6-6-5 15,6 6-2-15,-6 4 0 0,11-14-13 0,-6 10 0 16,1 9 0-16,5 1 0 0,0-1 0 0,0-5 0 16,0 5 0-16,0-4 0 0,5-6 0 0,1 6 0 15,-6-15 0-15,5 9 0 0,-5-9 0 0,6 5 0 16,-6-5 0-16,0 0 0 0,0 0 0 0,10 0 0 15,7-9 0-15,-1 4 0 0,-5-5 0 0,-1 10 0 0,1-5 0 16,5-4 0 0,-5-1 0-16,0-4 0 0,-11 14 0 15,5-5 0-15,6 0-51 16,-5 5-9-16,-6 0-3 0,5-5 0 0,-5 5-52 16,11-9-10-16,-11 9-3 0,0 0 0 0,0 0 0 0,0 0 0 0,11 0 0 15,-11 0 0-15,0 0 94 0,0 0 18 0,10 0 4 0,-10 0 1 0,0 0 11 0,11 5 16 16,0-1-4-16,-11-4-1 0,0 0-11 0,11 5 0 15,0 5 0-15,-11-10 0 0,10 9 0 0,-4 1 0 16,5 0 0-16,-11-10 0 0,0 0 53 0,0 0 9 16,5 9 2-16,0 10 0 0,1-9 0 0,-6-10 0 15,0 0 0-15,0 0 0 0,0 0-64 0,0 0-15 16,0 0-1-16,0 0-349 16,0 0-70-16</inkml:trace>
  <inkml:trace contextRef="#ctx0" brushRef="#br0" timeOffset="50290">9784 10806 1036 0,'0'-24'46'0,"0"24"10"0,0 0-45 0,0 0-11 0,0 0 0 0,0 0 0 16,0 0 104-16,0 0 20 0,0 0 3 0,0 0 1 15,0 0-52-15,0 0-9 0,0 14-3 0,0 5 0 16,11-9-20-16,-6 9-4 0,-5-19 0 0,0 14-1 16,6 1-12-16,-6-1-3 0,5 1 0 0,-5-15 0 15,0 0-24-15,5 14 0 0,-5-14 8 0,0 0-8 16,0 0 0-16,0 0 0 0,0 0 0 0,0 0 0 0,17-5 0 16,-12 0 0-16,-5 5 0 0,0 0 0 0,11-4 0 15,0-1 0-15,-6 0 0 0,0-5 0 0,1-14 0 0,-1 5 0 16,-5 5 0-16,0 4 0 0,0 1 0 0,0-6 0 15,0-4 0-15,0 4 0 0,0 1 0 0,0 0 0 16,0 4 0-16,0-4 0 16,0 4-113-16,-5 0-25 0,10 6-5 0</inkml:trace>
  <inkml:trace contextRef="#ctx0" brushRef="#br0" timeOffset="50589">9849 10974 1321 0,'0'0'28'0,"0"0"7"0,0 0 1 0,0 0 2 0,0 0-30 0,0 0-8 16,-6-10 0-16,1 0 0 0,5 10 40 0,0 0 8 16,0-14 0-16,-5 0 1 0,10-1 14 0,-5 1 2 15,0-5 1-15,-5-1 0 16,5 1-24-16,5-5-5 0,-5 0-1 0,0-10 0 0,0 6-15 0,0-6-3 15,0 0-1-15,0 1 0 0,5 4-6 0,1 0-2 0,-6 10 0 0,5-5 0 16,-5-10-9-16,6 6 12 0,-12-1-12 0,6 0 12 31,6 5-3-31,-1 5 0 0,0 0 0 0,-5 4 0 16,6 1-19-16,-1 4-4 0,-5 5-1 0,0 5 0 16,0-9-59-16,0 9-12 0,0 0-2 0,0 0-694 0</inkml:trace>
  <inkml:trace contextRef="#ctx0" brushRef="#br0" timeOffset="50971">9827 10628 691 0,'0'0'61'0,"0"0"-49"0,0 0-12 0,0 0 0 15,22 14 162-15,-22-14 30 0,21 5 5 0,-21-5 2 0,22 10-76 16,-6-6-15-16,-16-4-4 0,22 10 0 0,-6-10-44 0,0 0-8 16,0 0-3-16,-5-5 0 0,5 5-39 0,-16 0-10 15,17 5 0-15,-7-5 0 0,1 10 40 0,-11-10 5 16,0 0 2-16,0 0 0 0,0 0-35 0,0 0-12 15,11 9 0-15,-11-9 9 0,0 0 4 0,16 5 1 16,-16-5 0-16,11 10 0 31,-11-10-73-31,5 9-14 0,6 1-3 0,-11-10-1 16,0 14-31-16,6-4-5 0,-1 4-2 0,-5-14 0 0,0 0 21 0,0 10 4 0,0 4 1 0,5-4 0 0,-5 0 65 0,6 4 12 16,-6-4 4-16,5 4 0 15,-5-4 32-15,0-10 6 0,0 0 2 0,0 0 0 0,0 0 22 16,0 0 5-16,0 0 1 0,0 0 0 0,0 0-13 0,0 0-3 15,0 0 0-15,11-5 0 0,0-5-16 0,-11 10-3 16,5-9-1-16,1 4 0 0,-1-5-24 0,0-4 0 0,1 4 8 16,-1 1-8-16,-5-6 0 0,6 5 0 15,-1-4 0-15,-5 4 0 0,5 1 36 0,1-1 6 0,-6 10 1 16,0 0 0-16,0 0-27 0,5-9-4 0,-5 9-2 16,0 0 0-1,0 0-153-15,0 0-30 0</inkml:trace>
  <inkml:trace contextRef="#ctx0" brushRef="#br0" timeOffset="51402">10297 10810 403 0,'0'0'36'16,"0"0"-36"-16,0 0 0 0,0-4 0 0,0 4 199 0,0-5 33 0,0-5 6 0,0 1 2 16,0-6-141-16,0 5-28 0,0-4-6 0,0 0-1 15,0-1 0-15,0-4 0 0,6 9 0 0,-1-9 0 16,0-5 0-16,-5 15 0 0,0 9 0 0,0 0 0 0,11 0-46 15,0-10-10-15,0 10-8 0,-6 0 12 16,6 5-12-16,0 0 0 0,5 4-12 0,-5 1 12 0,0-1 0 0,-1 1 0 16,7 0 0-16,-1 4 0 15,-5 0-161-15,-1-4-25 0,12 0-5 0,-6-1-1 16,6 1 52-16,-6-5 9 0,-5-1 3 0,0 6 0 16,5-10 56-16,-5 5 12 0,-1-5 3 0,1 0 0 0,0 0 91 15,-11-5 18-15,5-5 4 0,1-4 1 0,5 4 2 0,-1 1 0 16,-10-1 0-16,6 1 0 0,-1-1 8 0,1 0 1 15,-1-4 1-15,-5 0 0 0,0-1-15 0,-5 6-3 16,5-1-1-16,-6 0 0 0,1 1 22 16,-1-1 5-16,6 10 1 0,0 0 0 15,0 0-62-15,-10 10-16 0,-1 4 0 0,0 1 0 16,6-1 54-16,-6 0 8 0,0 6 2 0,6-6 0 0,-1 0-52 0,1 10-12 0,-1-9 0 16,6 4 0-16,6 0 40 0,-6-4 6 0,5 4 1 0,6-5 0 15,0 1-28-15,0-6-6 0,5-4-1 0,-5 5 0 16,5-1-12-16,0 1 9 0,0 0-9 0,1-1 8 31,-1-4-56-31,0 0-12 0,-5 0-3 0,5-1-845 0</inkml:trace>
  <inkml:trace contextRef="#ctx0" brushRef="#br0" timeOffset="51890">11383 10810 1036 0,'5'-4'23'0,"1"-1"5"0,-6 0 0 0,0 0 1 0,0 0-29 0,0-4 0 16,-6-1 0-16,1 0 0 0,0-4 57 0,-6 4 6 15,5-4 1-15,-4 4 0 0,-1 1-52 0,-5 4-12 16,-1 0 0-16,1 0 0 0,0 1 49 0,-6-1 7 15,6 5 2-15,0 5 0 0,5 4-23 0,0 1-5 0,-5-1-1 16,5 1 0-16,6-5-9 0,-6 4-1 0,0 11-1 16,11-1 0-16,0 0 4 0,0 0 1 0,0-4 0 0,6 4 0 31,-1 0-7-31,6 0-2 0,0-4 0 0,5-1 0 0,0-4 6 0,-5-1 0 0,11 1 1 0,-1-5 0 16,-10-5-21-16,5-5 9 0,6 0-9 15,5-4 0-15,-11-1-24 16,0 0-11-16,6 1-2 0,-6-1-1 0,0-4 58 0,0-1 12 0,1 1 3 0,-1 0 0 15,0-6-56-15,-5-4-11 0,0-5-3 0,-1-14 0 0,1-5 35 32,0 0 0-32,-6-5 0 0,6 5 0 0,-5-4 0 0,-1 4 0 15,0 4 0-15,1 1 0 0,-1 5 15 0,1 4 9 16,-1 10 3-16,-5 0 0 0,5 5-43 0,-5 9-9 0,0 1-2 0,0 9 0 16,0 0 27-16,-5 9 0 0,0 1 0 0,-1 9 0 0,-5 0 0 15,-5 10 0-15,5 10 0 0,6-1 0 0,-6 5 0 0,6-9 0 16,-6 9 0-16,0-5 0 31,6 10-56-31,-1-14-7 0,1-5-1 0,5 4 0 0</inkml:trace>
  <inkml:trace contextRef="#ctx0" brushRef="#br0" timeOffset="52121">11702 10748 1062 0,'0'-10'23'0,"0"10"5"0,0 0 0 0,0 0 3 0,11-14-31 0,-6-1 0 16,0 1 0-16,1 4 0 15,-1-4 22-15,1 4-2 0,-1 1 0 0,-5 4 0 16,0 5-88-16,0 0-19 0,0 0-3 0,11-5-323 0</inkml:trace>
  <inkml:trace contextRef="#ctx0" brushRef="#br0" timeOffset="52556">11804 10868 403 0,'6'14'36'0,"-6"-14"-36"0,0 0 0 0,0 0 0 0,0 0 133 0,0 0 20 15,0 0 4-15,0 0 1 0,0 0-74 0,0 0-16 16,0 0-2-16,0 0-1 0,5-9-38 0,6-1-8 15,-6 1-2-15,6-1 0 0,-5-4 38 0,4 4 7 16,-4 0 2-16,5 1 0 16,-6 4-20-16,6-5-4 15,0 1-1-15,-1-1 0 0,-4 0-23 0,5 1-5 16,-11 9-1-16,10-5 0 0,-4 0-10 0,5 0 0 0,-6-4 0 0,6 4 8 0,-6 0 4 16,-5 5 1-16,11-5 0 0,-11 5 0 0,11-4-13 0,-11 4 0 15,5-10 0 1,-5 10 0-16,0 0 0 0,0 0 0 0,0 0 0 0,0 0 0 0,0 0 0 0,11 5 0 15,-11-5 0-15,11 5 0 0,0-1 0 0,-6-4 0 16,6 0 0-16,-6 0 0 16,1 5 0-16,-1 0 0 0,0 0 0 0,1 0 0 0,-1-1 0 0,1 1 0 15,-6-5 0-15,10 0 0 0,-4 5 0 0,5-5 0 0,-11 0 0 16,10 5 0-16,-4 0 0 0,10-1 0 0,-10-4 0 16,-6 0 0-16,0 0 0 0,10 5 11 0,-4 0-2 15,-6-5 0-15,0 0-9 16,11 15-9-16,-6-6 9 0,-5-9-13 0,0 0 13 0,0 0 0 0,0 0 0 0,5 10 0 15,-10-1 9-15,5 1 5 0,0-10 1 0,0 5 0 16,-5 9-24-16,-1-9-5 0,6-5-1 0,0 0 0 31,0 0-46-31,0 0-10 0,0 0-1 0,-5 5-1 0</inkml:trace>
  <inkml:trace contextRef="#ctx0" brushRef="#br0" timeOffset="52716">11912 10479 1522 0,'0'0'33'0,"0"0"7"0,0 0 2 0,0 0 2 0,0 0-36 15,11-10-8 1,0 6 0-16,-11 4 0 0,0 0 48 0,0 0 7 0,5-10 1 0,-5 10 1 0,0 0-45 0,0 0-12 16,0 0 0-16,0 0-766 0</inkml:trace>
  <inkml:trace contextRef="#ctx0" brushRef="#br0" timeOffset="100142">5840 11752 1177 0,'0'0'52'0,"0"0"11"0,0 0-51 0,0 0-12 0,0 0 0 0,0 0 0 15,11 0 125-15,-11 0 23 0,0 0 4 0,5-5 0 16,1-5-19-16,5-4-4 0,0-1-1 0,-1 6 0 31,1-1-51-31,0 0-10 0,-6-4-3 0,6 0 0 16,0-6-51-16,0 1-13 0,0 5 0 0,-1-5 0 0,1-1 54 0,0-4 8 0,0 0 2 16,0 0 0-16,-1 0-52 0,1 0-12 0,0 5 0 0,0-5 0 15,0 5 0-15,-6 5 0 0,6 9 0 0,-6-5 0 16,1 1-40-1,-1-6-12-15,-5 10-1 0,0-4-699 0,0-1-140 0</inkml:trace>
  <inkml:trace contextRef="#ctx0" brushRef="#br0" timeOffset="100355">5775 11372 2188 0,'0'0'48'0,"11"15"11"0,5-1 1 0,1 0 1 15,-7-4-49-15,1 4-12 16,0-4 0-16,0 4 0 0,5 1 105 0,6-1 19 0,-11 1 3 0,10-1 1 0,-5 0-52 0,6 6-9 31,0-6-3-31,-1 5 0 0,1 0-51 0,-1 1-13 0,-4-1 0 16,-1-5 0-16,0 1 0 0,6-1 0 0,-6-4 0 0,0-1 0 16,-5 1-202-16,0-1-43 0,5-9-9 0,0 0-2 0</inkml:trace>
  <inkml:trace contextRef="#ctx0" brushRef="#br0" timeOffset="96824">2610 11699 1036 0,'0'0'46'0,"0"0"10"0,5 14-45 0,1-4-11 0,-1 4 0 0,0 5 0 16,-5 1 156-16,6-6 28 0,-6 5 7 0,5 5 1 15,1 5-52-15,-6 0-9 0,5 0-3 0,-5 4 0 0,5 6-51 0,-5-1-10 16,0 0-3-16,0 10 0 15,0-9 0-15,0 9 0 0,0-5 0 0,0 5 0 0,6-9-51 0,-6-6-13 16,0 6 0-16,0-6 0 0,-6 1 0 0,6-10 0 31,0 0 0-31,0 5 0 16,0-5-100-16,0-10-22 0,0 0-5 0,0-4-581 0,0-10-116 0</inkml:trace>
  <inkml:trace contextRef="#ctx0" brushRef="#br0" timeOffset="97117">2691 11670 1267 0,'0'0'28'0,"0"0"5"0,0 0 2 0,0 0 1 0,0 0-36 0,11 9 0 16,-6 1 0-16,0 4 0 0,1 6 109 0,-1-6 15 0,1 10 4 0,-1 0 0 15,6 0 0-15,-6 10 0 0,6-1 0 0,0 6 0 16,-6-1 0-16,6 5 0 0,-6 10 0 0,6 0 0 16,-5-5-103-16,4 0-25 15,-4 0 0-15,5 5 0 0,-6-5 0 16,0-5 0-16,-5 5 0 0,6-9 0 0,-6-1 0 0,0 0 0 0,0 1 0 0,0-6 0 16,-6-4 0-16,1-5 0 0,0-5 0 15,-1-9 0 1,6-10-251-16,-11 10-55 0,11-10-11 0,-10 0-3 0</inkml:trace>
  <inkml:trace contextRef="#ctx0" brushRef="#br0" timeOffset="97572">2534 11737 1497 0,'0'0'32'0,"0"0"8"0,6-5 0 0,4 0 4 0,1-4-36 0,5 4-8 16,1-5 0-16,-1 6 0 15,0-1 104-15,0 5 20 0,0-5 3 0,6 5 1 16,0 0-52-16,-1 5-9 0,6 4-3 0,6-4 0 0,-6 0 0 0,5 0 0 16,0-5 0-16,6 5 0 0,5 4-51 0,-5 1-13 15,0 0 0-15,0 4 0 0,-11-4 54 0,0-1 8 0,0 1 2 16,-5 4 0-16,-6 1-52 0,-5-6-12 15,-6 1 0-15,0 4 0 0,1-4 0 0,-6 4 0 0,0 1 0 0,-6 4 0 16,1 5 0-16,-11 5 0 0,-6-1 0 0,1 1 0 16,-1 0 0-16,-10 0 0 0,5 4 0 0,0-4 0 15,-6 0 0-15,6-5 0 0,5 5 0 0,1-5 0 16,-1-5 0-16,6 5 0 16,0-5 0-16,10-9 0 0,1 0 0 0,5 4 0 0,5 0 0 0,1 1 0 15,-1 9 54-15,6-5 8 0,0 0 2 0,16 10 0 16,-6 0-52-16,7 0-12 0,4-1 0 0,6 1 0 0,0 0 0 15,-1 0 0-15,1 0 0 0,0-5 0 0,0 0 54 16,0-5 8-16,-6 0 2 0,-5-4 0 0,0-1-64 16,0-4-20-1,-5-1 0-15,-6 1 0 16,5-1 11-16,-4-4 9 0,-6 0-13 0,-11-5 5 0,10 5-113 0,-10-5-23 0,11 0-4 0,-11 0-1042 16</inkml:trace>
  <inkml:trace contextRef="#ctx0" brushRef="#br0" timeOffset="98285">3728 11204 1497 0,'0'0'32'0,"0"0"8"0,0 0 0 0,0 0 4 0,0 0-36 0,0 0-8 0,0 0 0 0,0 0 0 15,0 0 53-15,0 0 9 0,0 0 2 0,0 0 0 32,0 0 39-32,0 0 8 0,0 14 1 0,0 6 1 0,0-6-20 0,0 5-4 0,5-4-1 0,-5-1 0 15,11 1-26-15,-11 4-6 0,6 0 0 0,-1 5-1 16,0 0 0-16,1-5 0 0,-1 5 0 0,1 5 0 16,4 5-36-16,-10-10-7 0,6-5-2 0,-1-5 0 15,-5 5-10-15,0 1 0 0,0-1 0 0,0-19-11 31,0 0-30-31,0 0-7 0,-16 5 0 0,5-1-1 0,-5-4-175 0,0-4-36 0,0-1-6 16,-1-5-662-16</inkml:trace>
  <inkml:trace contextRef="#ctx0" brushRef="#br0" timeOffset="98588">3588 11161 403 0,'10'-15'36'0,"-10"15"-36"0,0 0 0 0,0 0 0 0,11 0 169 0,-11 0 27 15,11-9 6-15,0 4 1 0,0 0-46 0,-11 5-9 16,0 0-1-16,16 5-1 0,-5-5 1 16,5 10 0-16,-5-6 0 0,5 6 0 0,0-5-57 0,6 9-11 15,-6 1-3-15,5-1 0 0,1 10-19 0,5-5-4 16,0 1-1-16,0 4 0 16,0-5 0-16,6 5-1 0,-6 0 0 0,0 5 0 0,0-1-27 0,-6-4-4 15,6 5-2-15,-5-10 0 0,-11 5-18 0,-1 0 0 16,-4 0-8-16,-1-4 8 0,-5-1 0 0,0 5 0 15,-11 0 0-15,1-5 0 16,-7 0 0-16,-4 0 0 0,-6-9 0 0,0 4 0 0,-6-4-21 0,6-5 1 0,0 0 1 16,0-5 0-1,6 0-3-15,-1 0-1 0,0-5 0 0,6 0 0 16,5 5 1-16,1-5 0 0,4 0 0 0,6-4 0 16,-5-1-187-16,10-4-38 0,1-1-7 0,15 6-377 0,12-1-75 0</inkml:trace>
  <inkml:trace contextRef="#ctx0" brushRef="#br0" timeOffset="98873">4376 11727 460 0,'0'0'41'0,"0"0"-33"0,0 0-8 0,11 0 0 0,-6 0 192 0,6 0 37 16,-11 0 7-16,11-4 2 0,-11 4-99 0,11-5-20 16,-6 0-4-16,1-5-1 0,-1 1-40 0,-5-1-8 31,6-4-2-31,-6 4 0 0,0 10 9 0,0-9 2 0,-6-11 0 0,6 1 0 15,-11 5-41-15,6-1-8 0,-1 1-2 0,1 4 0 0,-11-4 1 0,10 9 0 16,6 5 0-16,-10 0 0 0,-7-5 2 0,1 10 0 31,0 0 0-31,5 0 0 0,0 4 11 0,1 1 2 0,-1 0 1 16,0 4 0-16,11 0-33 0,-5-4-8 0,5 0 0 0,-6-1 0 16,6-9-61-16,0 10-15 0,6 4-2 0,-1-4-1 15,-5-10-21-15,0 0-4 0,11 5 0 0,0-5-1 16,-1 0-76-16,7-5-15 0,-1 0-4 0,0 5-483 0</inkml:trace>
  <inkml:trace contextRef="#ctx0" brushRef="#br0" timeOffset="99092">4625 11660 1497 0,'0'0'32'0,"0"0"8"0,0 0 0 0,5 15 4 0,-5-6-36 0,0-9-8 0,6 10 0 0,-6 4 0 0,0-14 104 0,0 10 20 0,0-10 3 0,5 9 1 15,0 6-40-15,-5-15-8 0,0 0-2 0,0 0 0 0,0 0-34 0,17 0-8 16,-7 5 0-16,-10-5-1 0,11-10-21 0,-5 0-4 15,4 1-1-15,-4-6 0 0,-1 6-9 0,6-6 0 16,-11 6 0-16,5-1 8 0,6 1-8 0,-11-1 8 31,6-4-8-31,4 4 8 0,-10 10-8 0,0-10 0 16,0 1-12-16,0 9 12 0,0 0-15 0,0 0 5 0,0 0 1 0,0 0 0 16,-10-5-135-16,10 5-26 0,0 0-6 0,0 0-698 15</inkml:trace>
  <inkml:trace contextRef="#ctx0" brushRef="#br0" timeOffset="99307">4976 11752 748 0,'0'0'33'0,"0"0"7"0,0 0-32 0,0 0-8 0,0 0 0 0,0 0 0 15,0-15 168-15,0 5 32 0,-5-4 7 0,-1 0 1 16,1 4-116-16,5-9-22 0,-11 0-5 0,11-5-1 15,-5 4 0-15,-1-4 0 0,-10 0 0 0,5 0 0 16,6 0-51-16,-6 0-13 0,0 0 0 0,0 0 0 16,0 0-48-16,1 5-13 0,4 5-3 15,1-5 0-15</inkml:trace>
  <inkml:trace contextRef="#ctx0" brushRef="#br0" timeOffset="99465">4738 11415 1728 0,'0'0'38'0,"16"5"8"0,1-5 2 0,4 5 0 0,-5-5-39 0,6 0-9 0,0-5 0 0,-1 5 0 0,1 0 91 0,5 5 16 15,-5-10 3-15,-1 10 1 0,6-5-76 0,-5 5-15 16,-6 4-4-16,6 1 0 16,-6-5-114-16,-5 4-23 0,-11-9-5 0,10 5-1 0</inkml:trace>
  <inkml:trace contextRef="#ctx0" brushRef="#br0" timeOffset="101809">6753 11915 691 0,'0'0'61'0,"0"0"-49"16,0 0-12-16,0 0 0 0,0 0 168 0,0 0 30 16,0 14 6-16,0-14 2 0,0 0-85 0,0 0-17 0,0 0-3 0,0 0-1 0,0 0-28 0,0 0-7 15,0 0-1 1,0 0 0-16,0 0-14 0,0 0-3 0,0 0-1 0,0 0 0 0,-5-14-22 0,5-1-4 15,-6-4 0-15,6 5-1 0,0-5-1 0,0 4 0 16,-5-9 0-16,5 0 0 0,0 0-18 0,-5-5 8 16,5 5-8-16,0 5 0 15,0-5 0-15,0 5 0 0,-6-10 0 0,6 0 0 0,0 0 8 0,-5 1-8 32,5 4 0-32,0-5 0 0,0 5 24 0,0 5-1 0,0-1-1 0,0 1 0 0,0 10-22 0,0-1-13 15,0 10 1-15,5-5 1 0,-5 0 11 0,0 5 9 16,0 0-1-16,0 0-8 0,0 0 16 0,0 0-4 0,0 0-1 15,0 0 0-15,0 0 0 0,0 0 0 0,6 20 0 0,4-6 0 16,1 0-11 0,-5 1 12-16,4 4-12 15,1 0 12-15,0 5-3 0,0-5 0 0,0 1 0 0,-1-1 0 16,1 0 5-16,6 5 1 0,-7-5 0 0,7 0 0 0,-1 5-3 0,0 0-1 0,0-4 0 16,-5 4 0-16,0 0-11 0,5 0 0 0,0 0 9 15,-5 0-9-15,5-5 0 0,0 10 0 0,-5-10 0 16,5 0 0-16,-5 0 0 0,0-4 0 0,0-1 0 0,5-4 0 15,0-1 8-15,-5-4-8 0,-11-5 8 0,0 0-8 16,11 0 0-16,0 0 0 16,-11 0 0-16,5-5 8 0,11 1-8 0,-5-11 0 0,-6 1 0 0,-5-1 8 15,6-4-8-15,-1-5 0 0,-5-5-11 0,6 1 11 0,-6-11 0 16,0 6 0-16,0-1 0 0,0 0 10 0,0-9-10 0,-6 0 0 16,6-5-10-16,0 14 10 15,0 5 0-15,6-4 0 0,-6-1 0 0,5 1 10 0,-5-1-10 16,5 0 0-16,-5 6 9 0,0-11-9 15,0 10 8-15,6 5-8 0,-1 5 8 0,-5 0-8 0,6 4 8 0,-1 6-8 16,0-1 8 0,1 5-8-16,-1 1 0 0,1 4-18 15,-6 0 3-15,0 0 1 16,0 0-145-16,0 0-29 0,0 0-5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48.5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1001 1308 540 0,'0'0'12'0,"0"0"2"0,0 0 1 0,0 0 0 0,0 0-15 0,0 0 0 0,0 0 0 0,0 0 0 15,0 0 40-15,0 0 4 0,0 0 2 0,0 0 0 16,0 0-3-16,0 0-1 0,0 0 0 0,0 0 0 15,0 0 6-15,0 0 2 16,0 0 0-16,0 0 0 0,0 0-40 0,0 0-10 0,0 0 0 0,0 0 0 16,0 0 0-16,0 0 0 0,0 0 9 15,0 0-9-15,0 0 20 0,0 0 0 16,0 0 0-16,0 0 0 0,0 0 1 0,0 0 0 0,0 0 0 0,-11 5 0 16,6 0 4-16,5-5 1 0,-11 9 0 0,5-4 0 15,-4 0-26-15,4 4 0 0,-5 1-9 0,1-5 9 0,-1 0 44 16,0-1 16-16,0 1 4 0,0 0 0 0,1 5-64 0,-1-6-15 15,0 6-1-15,6 0-1 0,-6-10 17 0,0 9 0 16,0 1 0-16,-5-1 9 0,5 6 6 0,0-6 1 16,-5 1 0-16,5 0 0 0,6 4-4 0,-6 0 0 15,-5 1 0-15,0-6 0 0,5 1-3 0,-5 0-1 16,5-1 0-16,0 6 0 0,-5-6-8 0,5 6 0 16,0-1 0-16,-5 0 0 0,5 1-16 0,0-1-6 15,1 1-1-15,-7 4 0 0,7-9 23 0,-1 4 0 16,-5 0 0-16,10 1 0 0,-5 4 0 0,6-9 0 15,0 4 0-15,-1-4 0 0,6 4 24 0,-5-4 8 16,-1-1 3-16,-4 1 0 0,4 4-5 0,-5-4-1 0,6 4 0 16,-6-4 0-16,6 4-29 0,-6 5-8 15,-5 1-1-15,5-6 0 0,0 0 9 0,0 1 0 16,6-1 0-16,-6 1 8 0,0-1-8 0,6 0 9 16,-6 1-9-16,6-6 10 0,-6 1-2 0,6 0 0 15,-6 4 0-15,5-4 0 0,-4-1-8 0,4 6-9 0,-5-6 9 16,6 6-13-16,0-1 13 0,-1-4 0 0,1 4 0 15,-1-4 0-15,-4-1 0 0,4 1 0 0,1 4 0 16,-1-4 0-16,-5 4 8 0,6-4 5 0,0 4 1 0,-1-4 0 16,-5 0-22-16,6 4-5 0,-6 0-1 15,6-4 0-15,-6 0 22 0,0 4 5 0,6-4 1 0,-1-1 0 16,1 1-22-16,0-5-5 0,5 9-1 0,-6-4 0 16,1-6 22-16,5-4 5 0,-6 10 1 0,6-10 0 0,0 0-14 15,0 0 0-15,-10 5 0 0,10-5 0 16,0 0-8-16,0 0-5 0,0 0-1 0,0 0 0 15,0 0 14-15,-6 0 13 0,-5 0-2 16,6-5-1-16,-6 5-10 0,11 0 0 0,0 0 0 0,0 0 0 0,0-10 0 0,0-4 0 16,0 14 0-16,0-14 0 15,0 4 0-15,0-4-14 0,6-1 3 16,-1 6 1-16,-5-6 10 0,0 6 0 0,5-6 0 0,-5 15 0 0,11-9 0 16,-11 9 0-16,0-15 0 15,0 15 0-15,6-9 0 0,-6 9 0 0,0 0 0 0,0 0 0 0,0 0 0 0,0 0 0 16,0 0 0-16,0 0 0 0,0 0 0 15,0 0 0-15,0 0 0 0,0 0 0 0,-11 4 0 0,0 1 0 16,6 0 0-16,-1 9 0 0,1-4 0 0,-1 0 0 16,1-1 0-16,0 1 0 0,5 4 14 0,-6 1 5 15,1-6 1-15,-1 6 0 0,12-1-20 0,-12-4 0 0,6 4 0 16,0 0 0-16,0-4 0 0,6 0 0 16,-6-10 0-16,5 4 0 0,-5-4 11 0,0 0 5 0,0 0 0 15,11 5 1-15,-11-5 19 0,16 10 3 0,-5-5 1 0,-11-5 0 16,11 4-4-1,-11-4 0-15,11 0 0 0,5 5 0 0,-5-5-17 0,-1 0-4 0,1 5-1 16,0 0 0-16,5-5-14 0,0 5 0 0,1-5 0 16,4 9-964-16</inkml:trace>
  <inkml:trace contextRef="#ctx0" brushRef="#br0" timeOffset="1693">1390 1121 288 0,'0'0'25'0,"0"0"-25"0,-11 4 0 0,11-4 0 16,0 0 120-16,0 0 20 0,0 0 3 0,0 0 1 15,0 0-64-15,0 0-13 0,0 0-3 0,0 0 0 16,0 0 0-16,0 10 0 0,0-10 0 0,0 0 0 15,-11 5 0-15,11-5 0 0,0 0 0 0,0 0 0 16,0 0-1-16,0 0-1 0,0 0 0 0,0 0 0 0,0 0-11 16,0 0-3-1,0 0 0-15,0 0 0 16,0 0-24-16,0 0-4 0,0 0-2 0,11-10 0 0,0 5 37 0,-6-4 7 0,-5-6 2 0,0 6 0 16,0-6-52-16,11 1-12 0,0 4 0 0,0-9 0 15,-17 0 0-15,-5 0 0 0,6 0 0 0,5-1 0 16,0-4 0-16,0 5 0 0,5 0 0 0,-5 0 0 15,0-5 0-15,0 5 0 0,6-1 0 0,-6 1 0 16,0 0 0-16,0-5 0 0,0 10 0 0,5-6 0 0,-5 1 0 16,0 5 0-16,0-1 0 0,0 10 0 0,6-4 0 0,-1-1 0 15,0 1 0-15,-5-1 0 0,0 5 0 16,6 0-12-16,10 1 3 0,0-1 0 16,0 0-58-16,-16 5-11 0,-10-10-2 0,-1 1-1 15,11 9-17-15,0 0-3 0,0 0-1 0,0 0-625 0</inkml:trace>
  <inkml:trace contextRef="#ctx0" brushRef="#br0" timeOffset="2051">1530 1116 1036 0,'0'0'23'16,"0"0"5"-16,0 0 0 0,0 0 1 0,0 0-29 0,0 0 0 0,0 0 0 0,0 0 0 0,0 0 57 0,0 0 6 16,0 0 1-16,0 0 0 0,-5-10 0 0,-1 1 0 15,12-6 0-15,-6 6 0 0,0-6 0 0,0 6 0 16,-6-1 0-16,6-4 0 0,6 4-52 0,-6-4-12 15,11-1 0-15,-11-4 0 0,0 0 54 0,0 0 8 16,0-5 2-16,5 9 0 16,-5 1-52-16,5-5-12 0,1-1 0 0,-1 1 0 15,1 0 0-15,-1-5 0 0,6 5 0 0,0-5 0 16,-17 0 0-16,1 0 0 0,5 4 0 0,5 1 0 0,6 5-13 0,-11-1-3 16,-11 6 0-16,0-1-836 15</inkml:trace>
  <inkml:trace contextRef="#ctx0" brushRef="#br0" timeOffset="2583">1525 444 1267 0,'-22'0'28'0,"6"0"5"0,0 0 2 0,10 0 1 0,1 0-36 0,0 0 0 0,-6 0 0 0,11 0 0 16,0 0 0-16,0 0 0 0,-6 0 0 0,6 0 0 15,0 0 57-15,0 0 5 0,0 0 1 16,6-10 0-16,-1 0-25 0,-5 10-5 0,0 0-1 0,0 0 0 16,11-14 1-16,-11 14 0 15,0 0 0-15,0 0 0 16,11 0-33-16,0-5 0 0,5 0 0 0,-5 5 0 0,-11 0 0 0,10 0 0 0,7 5 0 0,-7-5 0 16,7 0 42-16,-1 0 2 0,0 0 0 0,-5 5 0 15,0 5-20-15,5-1-4 0,0 10-1 0,-5-9 0 16,-11-10-19-16,0 0 0 0,0 0 0 0,11 5 0 15,0 4 0-15,-6 1 0 0,0 0 0 0,6-1 0 0,-11 6 0 16,0-1 0-16,0-4 0 0,0 4 0 0,-5 5 0 0,-1-9 0 16,1-1 0-16,0 1 0 0,5 9 0 0,0-9 0 15,-17-5 0-15,12 4 0 0,10 1 0 0,-10-1 0 16,-6-4 0-16,0 0 0 0,0 0 0 0,6 4 0 16,0-4 0-16,5-5 0 15,10 10 0-15,-4-5 0 0,-12 4 0 0,6-9 0 0,0 0 0 0,0 0 0 16,11 10 0-16,-11-10 0 0,0 0 0 0,0 0 0 0,0 0 0 0,11 10 0 15,-6-1 0-15,6 1 0 0,0-1 0 0,0 1 0 16,0 0 0-16,0 4 0 0,-1-4 0 0,-4 4 0 16,5-4 58-1,-1 4 5-15,1 5 1 0,-5-4 0 0,4-1-52 16,1 0-12-16,0 6 0 0,0-1 0 0,0-5 0 0,-1 5 0 16,-4 1 0-16,5-6 0 0,-1 5 0 0,1 0 0 15,0-4 0-15,0-1 0 0,-6-4 0 0,6-1 0 0,-11-9 0 16,11 10-970-16</inkml:trace>
  <inkml:trace contextRef="#ctx0" brushRef="#br0" timeOffset="3021">1881 122 1036 0,'0'0'46'0,"0"0"10"0,0 0-45 0,0 0-11 16,0 0 0-16,0 0 0 0,0 0 104 0,0 0 20 15,0 0 3-15,0 0 1 0,0 0-58 0,0 0-11 0,0 0-3 0,11 9 0 16,-11-9 13-16,0 0 3 0,6 10 0 0,4 0 0 16,-4 4-58-16,-1 0-14 15,-5 1 0-15,0 4 0 0,0-5 54 0,0 1 8 0,0-5 2 0,-5 4 0 16,5-4-52-16,0 4-12 0,0 10 0 0,-6-10 0 15,6 1 0-15,0-6 0 0,-5 6 0 0,5-1 0 16,-5 1-27-16,-1-6-8 0,6-9-1 16,0 0-1-1,0 0-146-15,0 0-29 0,-11 0-5 0,11 0-2 0</inkml:trace>
  <inkml:trace contextRef="#ctx0" brushRef="#br0" timeOffset="3317">1827 103 806 0,'0'0'17'0,"0"0"4"0,6-5 1 0,-1 0 2 0,1 0-24 0,-1 0 0 0,-5 5 0 0,5-9 0 0,1-1 56 16,-1 5 6-16,1-4 2 0,-1-1 0 0,6 5-14 0,-6 1-2 15,6-1-1-15,-6 0 0 0,6 5-24 0,0-5-5 16,-6 0-1-16,6 1 0 0,0 4 38 0,0-5 7 16,0 5 2-16,-1-5 0 0,-10 5 0 0,11 5 0 15,0 0 0-15,-6-1 0 0,6 1-11 0,0 10-1 16,0-6-1-16,-6 6 0 0,6-6 0 0,0 10 0 15,0-4 0-15,-6-1 0 0,-5 1-20 0,5-1-4 16,1 0-1-16,-6 1 0 0,0-1-26 0,-6 5 0 16,6 1 0-16,-5 4 0 0,-6-5 0 15,0 10 0-15,-5 0 0 0,0-5 0 0,0-10 0 0,0 0 0 16,-1 6 0-16,7-6 0 16,-7-4-45-16,7-1-15 0,-1 1-2 0,0-5-1 15,6-1-53-15,5-4-10 0,0 0-2 0,0 0-616 0</inkml:trace>
  <inkml:trace contextRef="#ctx0" brushRef="#br0" timeOffset="3599">2168 463 1267 0,'11'-5'28'0,"-1"5"5"0,-10 0 2 0,0 0 1 0,0 0-36 0,0 0 0 0,0-5 0 0,6-4 0 0,-1-6 58 0,1 6 5 16,-6-1 1-16,0 10 0 0,0-14-52 0,0 4-12 15,5-4 0-15,-5 14 0 0,5-10 0 0,-5 10 0 16,6-14 0-16,-6 14 0 15,0 0-94-15,0 0-22 0,5-24-4 0,-5 24 0 0</inkml:trace>
  <inkml:trace contextRef="#ctx0" brushRef="#br0" timeOffset="3922">2260 448 1267 0,'0'0'28'0,"0"0"5"0,0 0 2 0,0 0 1 0,0 0-36 0,0 0 0 15,0 10 0-15,0-10 0 0,-6 14 94 0,6-14 12 0,0 0 2 0,0 0 1 16,0 0-72-16,0 15-14 0,0-15-3 0,0 0-1 16,0 0 8-16,0 0 1 15,0 0 1-15,0 0 0 16,6-10-46-16,-6 1-10 0,5 4-1 0,0-5-1 0,-5 5 29 0,6-9 0 0,-6 0 0 0,5-1 0 16,-5 1 0-16,0 4 0 0,6 5 0 0,-1 1 0 15,0-6 0-15,-5 10 0 0,0 0 0 0,0 0 0 0,17 0 22 16,-7-5 10-16,-10 5 3 0,11-5 0 0,0 1-5 15,-11 4-1-15,0 0 0 0,0 0 0 0,0 0-29 0,0 0 0 16,11 14 0-16,0-4 0 0,-6 4 8 0,6-4-8 16,-11 4 0-16,5 0 0 0,-5-14 13 0,-5 10-3 15,5 9-1-15,0-4 0 0,0-15-9 0,0 0-17 16,0 0 4-16,-6 9-572 16,6-9-115-16</inkml:trace>
  <inkml:trace contextRef="#ctx0" brushRef="#br0" timeOffset="4103">2227 136 1425 0,'0'0'63'0,"0"0"13"0,0 0-60 0,0 0-16 0,0 0 0 0,0 0 0 15,0 0 70-15,0 0 11 0,0 0 3 0,0 0 0 16,0 0-16-16,0 0-4 15,0 0 0-15,0 0 0 0,0 0-153 0,0 0-31 0,0 0-7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18.26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411 848 1958 0,'0'0'43'0,"0"0"9"0,0 0 1 0,0 0 3 0,0 0-45 0,0 0-11 15,0 0 0-15,0 0 0 0,0 0 104 0,0 0 20 0,0 0 3 0,-6-5 1 16,1 0-103-16,-6 1-25 0,6-11 0 0,-6 6 0 16,0-15 56-16,6 0 7 0,-6-5 1 0,5-14 0 15,-4-6-52-15,-1-3-12 0,0-6 0 0,0 5 0 16,0-4 0-16,1 9 0 0,4-10 0 0,-5 15 0 15,6 4 0-15,0 1 0 0,-1-1 0 0,-5 6 0 16,6-1 0-16,0 10 0 0,-6 0 0 0,0 5 0 31,0 5-202-31,0 9-43 0,-16 0-9 0,6 10-2 0</inkml:trace>
  <inkml:trace contextRef="#ctx0" brushRef="#br0" timeOffset="703">0 517 1958 0,'0'0'43'0,"11"-5"9"16,5 0 1-16,-5 5 3 0,5 5-45 0,0 0-11 0,6-1 0 0,-6 1 0 0,6-5 104 16,-1 0 20-16,6 10 3 0,-5-5 1 0,10-5-52 0,-5-5-9 15,6 0-3-15,-1 0 0 0,1 5-51 0,-1-5-13 16,11 5 0-16,-10 0 0 0,-1-4 54 0,-5 8 8 16,0 1 2-16,-5 5 0 15,5-5-103-15,0 4-20 0,-6 15-4 0,-5-9-1 16,1-11 0-16,-6-4 0 0,-1 0 0 0,-10 0 0 15,0 0-4-15,11 5 0 0,0 5-1 0,-11-10 0 16,0 0 34-16,0 0 7 0,11 5 2 0,0-5 0 16,-11 0-6-16,10 4 0 0,1 6-1 0,-11-10 0 0,6-10 77 0,-1 1 16 0,-5 9 4 15,0 0 0-15,5-10-52 0,-10 1-12 0,5-1 0 0,-5-4 0 16,-1-1 57-16,6 15 9 0,-11 5 2 0,11-5 0 16,0 0-11-16,-10 10-1 15,-7 4-1-15,1-4 0 0,11-6 4 0,-6 6 1 16,0 0 0-16,0 4 0 0,6 0-41 0,-1 1-8 0,12 4-2 15,-6 0 0-15,0 1-9 0,5 8 0 0,-5-8 0 0,6-1 0 16,5-5 23-16,-1 1 2 0,1 4 1 0,0-5 0 16,-6-4-42-16,12-5-8 15,-12 4-1-15,11 1-1 0,0-5 26 0,-5 4 0 0,5-9 0 0,1 0 0 16,-1 0-56-16,0 0-7 0,0 0-1 0,0-5 0 16,6 5 52-16,-11-4 12 0,5-1 0 0,-5 0 0 15,5 0-52-15,-5 0-8 0,0 5-2 0,-1-4 0 16,-10 4 6-16,0 0 2 0,11 4 0 0,-11-4 0 0,0 0 34 0,0 0 6 15,0 0 2-15,0 0 0 0,0 0 12 0,0 10 0 16,0 4 0-16,0 1 0 0,0 4 0 0,-5-14 0 16,5-5 0-16,0 9 0 15,0 6 0-15,0-6 0 0,0-9 0 0,0 0 0 0,0 0 52 0,0 0 14 16,0 0 2-16,0 0 1 0,0 0-8 0,0 0-1 16,11-9-1-16,-1-1 0 15,-4 1-47-15,5-1-12 0,-1-4 0 0,1-1 0 16,0 1 0-16,0 4 0 0,0 1 0 0,-1-6 0 0,7-4 0 0,-7 5 0 15,7 4-10-15,-6-4 10 0,-1-1 0 0,1 6 0 16,0 4 0-16,0 5 10 0,0 0-10 0,5 0 0 16,-16 0 0-16,11 5 0 0,-1 4 0 0,1 1 0 15,-5 4 0-15,4 5 0 0,1 1 0 0,0 4 0 16,0-5 0-16,0 5 0 0,-6-5 0 0,6-5 0 0,-6 6 0 16,6-1 0-1,0-5-46-15,0 5-11 0,-6-4-3 0,6-1 0 16,0-4-160-16,5-1-32 0,0-4-6 0,0-5-306 0,-16 0-62 0</inkml:trace>
  <inkml:trace contextRef="#ctx0" brushRef="#br0" timeOffset="941">1577 1030 806 0,'0'0'72'16,"11"5"-58"-16,-11-5-14 0,0 0 0 15,11-5 156-15,-11 5 29 16,0 0 6-16,0 0 1 0,11-9-52 0,-6-1-9 0,1 5-3 0,-1-4 0 16,-10-1-51-16,5-4-10 15,-6-1-3-15,-10-4 0 0,5 5-44 0,0-5-8 16,1 4-3-16,-1-4 0 0,0-5 11 0,6 5 3 0,-1 0 0 0,1-1 0 15,-1 1 7-15,6 5 2 0,0 4 0 0,6-4 0 16,-6-1-32-16,5 1 0 0,1 4 0 0,4 1 0 0,-4-1 0 0,-1 1 0 16,6 4 0-16,0-5 0 0,0 0 29 0,-6 1 0 15,11-1 0-15,0 5 0 0,-5 5-20 0,0 0-9 16,11 10 8-16,-1 0-8 16,-4-10-90-16,4 0-23 0,1 4-5 0,-6 1-1 15,0 5-92-15,6 0-18 0,16 18-4 0,-11-8-1 0</inkml:trace>
  <inkml:trace contextRef="#ctx0" brushRef="#br0" timeOffset="1192">2069 834 1609 0,'11'-5'35'0,"0"5"7"0,-1-5 2 0,7 0 2 15,-6 0-37-15,-6 5-9 0,11 0 0 0,-10-4 0 0,4 4 80 0,-10-10 13 0,6 0 3 0,-6 10 1 16,0-9-9-16,-6-1-1 0,6 1-1 16,-10-6 0-16,-7 1-45 0,1-1-9 15,0 1-1-15,0 0-1 0,-6 4-3 0,0 5-1 16,1-4 0-16,10 9 0 0,-5 0 19 0,0 4 4 0,-1 6 1 0,7 4 0 15,-1-4-40-15,0 9-10 0,6 0 0 0,-1 1 0 16,6-1 20-16,0 0 3 0,6 0 0 0,-1 0 0 16,11 5-13-16,-5-4-2 0,5-1-8 0,-5 0 12 15,5-9-12-15,0 4 0 0,1-4 8 0,-1-1-8 16,0 1 0-16,0-1 0 0,0 1 0 0,1-5 0 16,-1-5-9-16,0 5 9 0,0-5 0 0,6 0-9 15,-6 0-14-15,6 0-2 0,-6-5-1 0,6 5-771 16,-6 0-155-16</inkml:trace>
  <inkml:trace contextRef="#ctx0" brushRef="#br0" timeOffset="1451">2480 963 921 0,'0'10'82'0,"0"-10"-66"16,0 0-16-16,0 0 0 0,0 0 183 0,0 0 33 16,0 0 6-16,0 0 2 15,0 0-116-15,0 0-24 0,-6 0-4 0,-5-5 0 16,6 0-36-16,-11-9-8 0,5 4 0 0,0-9-1 0,6-5-2 0,-1 5 0 15,1 0 0-15,5-5 0 0,0 0 9 0,0 9 2 16,5 6 0-16,6-6 0 0,-5-9-1 0,-1 0 0 16,6 5 0-16,5 0 0 0,-5 0-4 0,5 9-1 15,0 5 0-15,6 0 0 0,-1 0 8 0,6 5 2 16,-5-4 0-16,5-1 0 0,-5 0-48 0,5 5-23 16,-6 0 3-16,1 5 0 15,0 0-8-15,-6-1-2 0,-5 1 0 0,5 0 0 16,-5 0-218-16,-11-5-44 0,10 24-9 0,-10-24-596 0</inkml:trace>
  <inkml:trace contextRef="#ctx0" brushRef="#br0" timeOffset="1671">3209 1021 864 0,'0'0'38'0,"0"0"8"0,-11 0-37 0,11 0-9 16,0 0 0-16,0 0 0 15,6-10 199-15,-6 5 37 0,0-4 8 0,0-1 2 0,5 5-138 0,0-4-28 16,1-6-6-16,-6 1-1 0,11 0-49 0,-6 4-11 16,-5-9-1-16,5 9-918 0</inkml:trace>
  <inkml:trace contextRef="#ctx0" brushRef="#br0" timeOffset="1826">3101 488 1371 0,'0'0'60'0,"11"-10"14"0,5 1-59 0,-16 9-15 0,5-15 0 0,6 1 0 16,0 4 116-1,-11 10 20-15,11-9 4 0,0-6 0 0,-11 15-76 0,0 0-16 16,5 5-4-16,-5-5 0 0,11-10-35 0,0 1-9 0,-11 9 0 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3.8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182 134 1180 0,'0'0'52'0,"0"0"12"0,0-10-52 0,5 1-12 15,-5 9 0-15,0 0 0 0,-5-10 124 0,5 1 23 16,-11-1 4-16,6-4 1 0,5 4-20 0,0 10-3 0,-6-10-1 0,1 6 0 15,0-6-102-15,-12 5-26 0,1 0 0 0,0 5 0 16,16 0 0-16,-11 10 0 0,0 0 0 0,1 4 0 16,-7-4 43-16,7 4 3 0,-1 5 1 0,5-4 0 15,1-1-24-15,-6 0-5 0,6 6-1 0,5-1 0 16,-6-5-17-16,12 1 0 16,-6-1 0-16,0-4 0 0,0-10 0 0,5 4 0 0,6 1 0 15,-6 0 0-15,-5-5 0 0,11 0 0 0,0 0 0 16,0 0 0-16,5-5 0 0,-5 0 0 0,0 1 0 0,5-6 0 15,0 5 0-15,0 0 0 0,6 1 0 0,-6-1 0 16,-5 0-201 0,5-5-44-16,6-4-9 0</inkml:trace>
  <inkml:trace contextRef="#ctx0" brushRef="#br0" timeOffset="266">398 0 633 0,'11'14'56'0,"-11"-14"-44"16,0 0-12-16,5 10 0 0,6 4 245 0,-11 0 47 15,6 1 10-15,-6-1 2 0,0-14-141 0,-6 19-28 16,1 5-6-16,5-4-1 0,-6-6-64 0,1 0-12 15,5-14-4-15,-5 10 0 0,-6 0 5 0,11-10 1 16,0 0 0-16,0 0 0 0,0 0-22 0,0 0-5 16,0 0-1-16,0 0 0 0,0 0-26 0,0 0 0 15,0 0 0-15,0 0 0 0,0 0 0 0,11-15 0 16,-6-4 0-16,0 9 0 0,6-4 0 0,0 9 0 16,0-4 0-16,5 4 0 0,-11 0 0 0,6 5 0 0,0-5 0 0,0 0 0 0,0-9 0 0,-1 9 12 15,1 0-12-15,0 1 12 0,0 4-12 0,5 0 0 31,-11 4-10-31,12 1 10 0,-7-5 0 0,1 5 0 16,-5 5 0-16,-1-1 0 0,-5-9 0 0,11 10 0 0,0 9 0 16,-11-5 0-1,0-14-42-15,0 0-2 0,0 0-1 0,0 15-713 0,-6-1-142 16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48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217 17 460 0,'0'0'20'0,"-11"5"5"0,-5-5-25 0,16 0 0 16,0 0 0-16,0 0 0 15,0 0 133-15,0 0 22 0,0 0 4 0,0 0 1 0,-6 5-77 0,1-5-15 16,-6 0-4-16,11 0 0 0,0 0-51 0,0 0-13 15,0 0 0-15,0 0 0 0,0 0 43 0,0 0 5 16,0 0 2-16,0 0 0 0,0 0-9 0,0 0-1 16,0 0-1-16,0 0 0 0,0 0 0 0,0 0 0 15,0 0 0-15,0 0 0 0,-11 0 20 0,11 0 4 0,22 0 1 16,-1 0 0-16,-21 0-24 0,0 0-4 0,0 0 0 0,0 0-1 16,0 0-12-16,0 0-3 0,0 0 0 0,0 0 0 15,-16 0-4-15,16 0-2 0,0 0 0 0,0 0 0 16,0 0-14-16,0 0 11 0,0 0-11 0,0 0 10 31,0 0-1-31,0 0 0 0,0 0 0 0,0 14 0 16,0-14 1-16,0 0 0 0,0 0 0 0,0 0 0 15,-5 10 4-15,5-10 1 0,0 0 0 0,0 14 0 16,0-4 4-16,5 4 1 0,1-4 0 0,-6-10 0 0,0 0-11 0,0 10-1 0,0 4-8 0,0-14 12 0,5 10-3 16,6-6-1-16,0 6 0 31,-1-5 0-31,7 0-8 0,-12 9 12 0,-5-14-12 0,5 14 12 0,6-4-1 0,0 4 0 15,0 1 0-15,0-5 0 0,5-1 1 0,0 1 1 16,0-1 0-16,6 6 0 0,21-1-4 0,-16 1-1 16,-22-6 0-16,12 1 0 0,-1-1-8 0,5 6 12 15,1-6-12-15,-6 1 12 0,0 4-12 16,1-4 12-16,10-5-12 0,-6 4 12 16,1-4-4-16,-6 5-8 0,-5-1 12 0,5 1-4 0,0 0-8 0,6-1-11 15,0 6 3-15,-1-1 0 0,1 0 21 0,-1-4 5 16,1 0 1-16,0-1 0 0,-1-4-19 0,1 5 0 0,-11-6 0 15,5 1 0-15,0 0-12 0,-16-5-5 0,0 0-2 0,16 5 0 16,-16-5 19-16,0 0 14 0,0 0-2 0,0 0-1 31,0 0-137-31,11 0-27 0,0 5-6 0,-11-5-876 0</inkml:trace>
  <inkml:trace contextRef="#ctx0" brushRef="#br0" timeOffset="623">38 330 576 0,'38'0'51'0,"-33"0"-41"0,-5 0-10 0,0 0 0 0,0 0 152 0,0 0 28 15,0 0 5-15,0 0 2 0,0 0-76 0,0 0-15 16,0 0-4-16,0 0 0 0,0 0-22 0,0 0-5 15,-10-5-1-15,10 5 0 0,0 0-11 0,0 0-2 16,-11 0-1-16,0-10 0 0,6 5-11 0,-1 5-3 16,6 0 0-16,-5-9 0 0,5-6-12 0,-6 6-2 15,1-1-1-15,-6 5 0 0,0-4-21 0,11-1 0 16,17-4 0-16,-17 4 0 0,-11-4 10 0,5 4 4 16,28-4 1-16,-6 4 0 0,-10-4-15 0,-1-6 0 15,-5 6 0-15,-5 0 0 0,5-1-9 0,-6 1-5 16,-5-1-1-16,11 1 0 15,6 4 15-15,-6 1 0 0,0-6 0 0,0 11 0 0,11-1 0 0,-1 0 0 0,-10 5 0 16,0 0 0-16,0 0 24 0,0 0 8 0,0 0 2 0,11 0 0 16,11-5-23-1,-22 5-11-15,0 0 10 0,0 0-10 16,0 0 10-16,0 0-10 0,0 0 10 0,16 5-10 0,-5-5 30 16,5 0 0-16,0 0 0 0,0 0 0 0,1 0 15 15,-6 0 3-15,5 0 1 0,5 5 0 0,1 0-13 16,0-1-2-16,-6 1-1 0,0 0 0 15,0 0-16-15,0 0-3 0,1-1-1 0,-1 1 0 0,-16-5-5 0,11 5-8 16,-1 0 11-16,1 0-11 0,0-1 8 0,-11-4-8 16,0 0 0-16,0 0 0 15,5 10-87-15,6 0-21 0,0-6-4 0,0 6-1029 0</inkml:trace>
  <inkml:trace contextRef="#ctx0" brushRef="#br0" timeOffset="1684">1486 695 1278 0,'0'0'28'0,"0"0"5"0,0 0 2 0,0 0 1 0,16 0-28 0,-16 0-8 0,0 0 0 0,0 0 0 0,0 0 101 0,0 0 19 15,0 0 4-15,0 0 1 16,0 0-36-16,0 0-7 16,0-10-2-16,-5 0 0 0,-1 1-61 0,6 9-19 15,0-10 8-15,-5 0-8 0,0 6 42 0,-1-6 4 16,1 0 1-16,-6 6 0 0,0-6-39 0,0 5-8 16,6 0 0-16,-6 1 0 0,0 4 0 0,1 4 0 15,10-4 0-15,-17 10 0 0,1-5 48 0,5 4 12 16,6 1 4-16,0 4 0 0,-1 1-52 0,1-1-12 15,-1 1 0-15,1 4 0 0,5 0 0 0,0 0 0 0,-5-4 0 16,-6 4 0-16,11-5 8 0,-6 1 0 0,6-6-8 0,0 6 12 16,6 4-12-16,-6-5 0 0,0-14 0 0,0 0 0 15,0 0 8-15,11 0-8 0,-1 0 11 16,1-4-11-16,5 4 48 0,-5-5 2 0,5-10 1 0,-5 6 0 16,5-10-71-16,-5 4-13 0,5-4-3 0,1-5-1 15,-7-5 60-15,7-4 12 0,-1 4 2 0,0-5 1 0,0 0-30 0,0 1-8 0,1-6 0 16,-1 6 0-16,-5-1 0 0,-1 5 0 0,-4-4 0 0,5 4 0 15,-6 5-32 1,6 5-4-16,-6 0 0 0,1-1-1 0,-6 1 59 0,0 5 12 0,0-1 2 16,5 6 1-16,-5 9-78 0,0 0-16 31,6-10-3-31,-6 10-1 0,0 0 46 0,0 0 15 0,16 10 0 0,-11-1-10 16,1 1-94-16,-6 9-20 0,0 5-3 0,0-5-1 15,-6 1 0-15,1-1 0 16,-1 0 0-16,1 5 0 0,5-5-102 0,-5 5-21 0,-6 15-4 15,11-6-1-15</inkml:trace>
  <inkml:trace contextRef="#ctx0" brushRef="#br0" timeOffset="1937">1713 622 1267 0,'-5'20'28'0,"5"-20"5"0,10 4 2 0,-10-4 1 0,0 0-36 0,11 5 0 15,5 0 0-15,-5-5 0 0,0 0 156 0,-11 0 25 16,0 0 5-16,11-5 1 0,0 0-93 0,-11 5-18 0,0 0-4 0,0 0-1 0,10-4-7 0,-4-6-2 16,-6 10 0-16,0 0 0 0,0 0-50 0,0 0-12 15,11-10 0-15,-11 10 0 0,0 0 54 0,0 0 8 16,-6-4 2-16,-5 4 0 0,1-5-49 0,10 5-15 15,0 0 8-15,-6 9-8 0,-10 1 54 0,11 0 7 16,-1-1 2-16,1 6 0 0,-1-1-52 0,-4 1-11 31,4 4 0-31,-5 0 0 0,6-9 0 0,5 4 0 0,5 5 0 0,6-4 0 16,-5-1 0-16,10-4 0 16,-5-1 0-16,-6 1 0 15,-5-10-54-15,11 9-8 0,0 1-2 0,5-5 0 16,-5-5-127-16,5 0-25 0</inkml:trace>
  <inkml:trace contextRef="#ctx0" brushRef="#br0" timeOffset="2324">2086 642 1958 0,'0'0'87'0,"0"19"17"15,-6 0-83-15,1-4-21 0,5 4 0 0,-6 5 0 0,12 9 100 0,-12-4 16 16,-4-5 4-16,-7 5 0 0,7-5-49 0,-1 0-10 15,11 5-1-15,-6-5-1 0,-4 0-27 0,-1-5-4 16,0-5-2-16,6 1 0 0,-1-6-26 0,6 1-16 16,-5 0 3-16,5-10 0 0,0 0 21 0,0 0 5 15,0 0 1-15,0 0 0 0,0 0-14 0,0 0-12 16,0 0 3-16,0-20 0 0,0 6 9 0,5 0-8 16,1-6 8-16,-1-8-8 0,0-1 8 0,12 0-13 15,20 0 5-15,-15 0 8 0,-22-4 0 0,0 4 0 16,0 5 0-16,11 5 0 0,-6-5 0 0,1 5 8 15,5-1-8-15,5 11 0 0,-5-1 0 0,-1 5 0 16,-4 5 0-16,5 0 0 0,5 0 26 0,-5 5 0 16,-1 5 0-16,1 4 0 0,0 5 10 0,-6-4 1 15,1-1 1-15,-1 5 0 0,-10 5-38 0,5 0-18 16,0 0 2-16,-6 0 0 0,-4-4 25 0,-1-1 6 0,0 0 1 16,-5-5 0-16,0-4-29 0,-1 9-6 0,1-4-1 15,5-6 0 1,1 1-19-16,4-1-4 0,-5-4-1 0,6 0 0 0,5-5-36 15,0 0-7-15,0 0-1 0,0 0-1 0,0 0-165 0,11-10-33 0</inkml:trace>
  <inkml:trace contextRef="#ctx0" brushRef="#br0" timeOffset="2651">2329 839 1609 0,'32'14'35'0,"-32"-14"7"0,0 0 2 0,16 5 2 0,1-5-37 0,-1 0-9 15,-16 0 0-15,16 0 0 0,-5 5 131 0,5-1 24 16,0-8 5-16,-5-1 0 0,-11 5-127 0,16 0-25 16,-10-10-8-16,-1 5 0 15,6 1 40-15,0-1 6 0,-1-5 1 0,1 5 0 0,0 1-25 0,-6-1-5 0,1-5-1 0,-6 1 0 16,0 4-64-16,0 5-12 0,-6-15-4 0,6 15 0 0,-10-4 103 16,-1-1 20-16,0 0 4 0,11 5 1 15,-16 5-52-15,5-5-12 0,0 5 0 0,0 4 0 0,1 1 0 0,4-1 0 16,1-4 0-16,-1 10 0 0,-4-1 0 0,4 0 0 15,6 1 0-15,0-1 0 0,6 1 28 0,-6-1 2 16,0 0 1-16,5-4 0 16,0-5 1-16,1 4 1 0,5 1 0 0,-1 0 0 15,7-1-86-15,-7-4-18 0,1 0-3 0,5 0-1 32,1-5-187-32,-1 0-38 0,0-10-7 0,-5 5-441 0</inkml:trace>
  <inkml:trace contextRef="#ctx0" brushRef="#br0" timeOffset="2956">2756 891 1497 0,'0'0'32'0,"0"0"8"0,0 0 0 0,0 0 4 0,0 0-36 0,0 0-8 0,0 0 0 0,0 0 0 32,0 0 156-32,0 0 28 0,0 15 7 0,0-1 1 15,0-14-100-15,0 0-19 0,0 10-4 0,0-1-1 16,0 6-24-16,0-6-6 0,0-9-1 0,0 0 0 16,0 0-20-16,0 0-4 0,0 0-1 0,0 0 0 15,0 0-12-15,0 0 0 0,0 0 0 0,0 0 0 0,-6-4 0 0,1-6 0 16,5 5 0-16,5-4 0 0,1-1 0 0,-1 0 17 15,-5 1-3-15,11-1-1 0,-6 1-13 0,1-1 0 16,4 0 0-16,1 1 0 0,0 4 0 0,5-5 0 16,-5 10 0-16,-11 0 0 0,0 0 8 0,11 0-8 15,5 5 0-15,-5 5 0 0,-6-5 0 0,1 4 0 16,-1 6 0-16,0-6 0 0,1 6 0 0,-1-1 0 16,-5 0 0-16,6 1 0 0,-12 4 0 0,6 0 0 0,-5 0 0 0,5 1 0 31,0-6-34-31,0 5-3 0,0-4-1 0,-6-1 0 15,6-4-149-15,0-1-29 0,0-9-7 0</inkml:trace>
  <inkml:trace contextRef="#ctx0" brushRef="#br0" timeOffset="3338">3074 1055 633 0,'17'-10'28'0,"-12"5"6"0,-5 0-34 0,0 1 0 0,5-6 0 0,1 5 0 0,-6 0 224 0,0-4 37 15,5 4 8-15,6-5 2 0,-6 6-151 0,-5 4-29 0,0-5-7 0,0 0 0 16,-5-5-5-16,5 1-1 15,-11 4 0-15,11 5 0 0,0 0-35 0,0 0-7 0,-5 0-2 0,5 0 0 16,-16 5 0-16,16-5 0 0,0 0 0 0,0 0 0 31,0 0 21-31,0 0 4 0,0 0 1 0,0 0 0 16,-6 9-74-16,-5 1-14 0,11 4-4 16,0-14 0-16,0 0 52 0,0 0 9 0,0 15 3 0,0-15 0 15,0 0-32-15,6 14 0 0,5-4 0 0,-6-1 0 0,-5-9-14 16,0 0-9-16,0 0-1 0,0 0-1 0,11 0 14 0,-11 0 11 15,5 0-13-15,6-4 5 16,-6-1 8-16,6-5-10 0,0 1 10 0,0-1-10 0,5 0 38 0,-5-4 7 16,0 0 1-16,-1-1 1 15,1 1-68-15,-11-1-13 0,0-4-4 0,6 0 0 0,-1 0 77 0,6-5 15 16,-6-5 4-16,1 0 0 0,-6 0-39 0,0-4-9 0,5 4 0 0,-5 10 0 16,5-5 0-16,-5 0 0 0,6 4 0 0,-6-4 0 0,0 5 0 15,0 0 0-15,0 5 0 0,0-1 0 16,0 1-62-16,0 14-14 0,0 0-4 0,0 0 0 15,0 0-76-15,0 0-16 0,0 0-4 0,0 0-697 16</inkml:trace>
  <inkml:trace contextRef="#ctx0" brushRef="#br0" timeOffset="3652">3496 920 1357 0,'0'0'29'15,"16"5"7"-15,-5-5 0 0,-1-5 4 0,1 5-32 0,0-5-8 0,-11 5 0 0,11-9 0 0,0 4 84 0,-6-5 15 0,1 6 3 0,-1-6 1 32,-5-9-31-32,0 4-7 0,5 6-1 0,1-6 0 15,-12 1-12-15,1 0-2 0,5 4-1 0,-5 0 0 16,5 10-27-16,-11-9-6 0,0 9 0 0,11 0-1 0,-11 5 39 0,0-1 8 0,0 11 2 0,-5-6 0 16,5 6-52-16,-5-6-12 0,0 11 0 0,-6-1 0 15,6-5 0-15,5 5 0 0,1 1 0 0,4-6 0 16,-5 0 54-16,6 1 8 0,5-1 2 0,5-4 0 15,1-1-52-15,-1 6-12 0,1-6 0 0,4 1 0 16,7 4-22-16,-1-4-7 0,-16-10-2 31,16 5 0-31,0 4 17 0,-5 1 3 0,0-5 1 0,5 0 0 16,6-5-113-16,-6 0-22 0,0 0-5 16,-5-5-501-16,5 0-100 0</inkml:trace>
  <inkml:trace contextRef="#ctx0" brushRef="#br0" timeOffset="3954">3804 935 1825 0,'0'0'40'0,"0"0"8"0,5 14 1 0,-5-14 3 0,0 0-41 0,0 0-11 16,0 14 0-16,0 1 0 0,0-15 83 0,0 0 14 0,-5 14 3 0,-6 5 1 15,5-4-30-15,1-1-7 16,5-14 0-16,0 0-1 0,0 0-28 0,-11 15-6 16,11-15-1-16,0 0 0 0,0 0 8 0,0 0 0 0,0 0 1 0,0 0 0 15,0 0-29-15,0 0-8 0,0 0 0 0,0-10 0 16,6 0 0-16,-1-4 0 0,0 4 0 0,6-9 0 15,0 5-16-15,0-1-4 0,-6 1 0 0,11 4-1 16,-10 6 21-16,10-6-9 0,-5 0 9 0,0 1 0 16,-1-1 0-16,7 5 0 0,-7-9 10 0,1 9-2 15,5 0 7-15,-5 5 1 0,5-4 1 0,-5-1 0 0,0 10-17 16,0-1 0-16,0 1 0 0,-6 0 0 0,6 0 0 16,-11-5 0-16,5 14 0 0,1 1 0 0,-6-15 0 15,5 14 0-15,-5 5 0 0,11-4 0 16,-6-1-33-16,1-4-4 0,-6 4-1 0,0 0 0 15,5-4-200-15,-5 4-40 0,0-4-8 0,6 0-2 0</inkml:trace>
  <inkml:trace contextRef="#ctx0" brushRef="#br0" timeOffset="4492">4274 911 1389 0,'0'0'30'0,"0"0"6"0,0 0 2 0,0 0 2 16,0 0-32-16,10-5-8 0,-4 0 0 0,5-5 0 0,-11 10 67 0,5-14 11 15,-10 4 2-15,5-4 1 0,-6 0-26 0,1 4-6 16,-6 0-1-16,0 6 0 0,6-1-15 0,-6 5-3 16,6 0-1-16,-6 5 0 0,11-5 28 0,-11 9 6 15,0 6 1-15,0-1 0 0,1 0-52 0,-1 6-12 16,5-6 0-16,1 5 0 0,5 5 34 0,0-5 4 16,0 5 1-16,0-4 0 0,5-6-23 0,1 0-5 15,-1 6-1-15,1-11 0 0,4-4 4 0,-10-5 1 16,6 14 0-16,10-4 0 0,-5-10-15 0,5 0 0 15,-5 0 0-15,0 0 0 0,-11 0 0 16,16-10 0-16,-5 6 0 0,5-1 0 0,0 0-13 0,-5-5-6 0,5 1-1 0,-5-1 0 16,0 1 20-16,-1 4 0 0,7 0-8 0,-12-5 8 31,0 6-37-31,6-6-4 0,0 10-1 0,-6-10 0 0,1 6-18 16,-6 4-3-16,11-10-1 0,-11 10 0 0,0 0 73 0,10 5 15 0,-10-5 2 0,11 0 1 15,-5-5-42-15,4 5-8 0,-4-5-1 0,5 5-1 0,-11 0 25 0,11-5 0 16,-6 1 0-16,0-1 0 0,1 0 44 0,-1 0 15 15,6 0 2-15,-6 1 1 16,1-6-50-16,-1 0-12 0,-5 1 0 0,0-6 0 0,0 1 0 16,-5 4 0-16,5 10 0 0,-6-9 0 0,1-6 0 0,0 6 0 15,-6 4 0-15,11 5 0 0,0 0 16 0,0 0-4 16,0 0 0-16,-6 5 0 0,-4 4-12 0,4 6-18 16,1-6 4-16,-1 11 1 0,6-6 61 0,0 5 13 15,0 0 3-15,6-4 0 0,-1 4-52 0,1-5-12 16,4 1 0-16,-4 4 0 0,10-5 0 0,-5 1 0 15,5-1 8-15,0 1-8 0,0-1 14 0,1-4 0 0,-1-1 0 16,0-4 0-16,-5 5-24 0,5-6-5 0,-5 1-1 16,5 0-1068-16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5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262 620 1274 0,'0'0'56'0,"0"0"12"0,0 0-54 0,0 0-14 16,0 0 0-16,0 0 0 0,11 0 133 0,-11 0 24 0,6-5 5 0,-1 0 1 15,-5-5-62-15,5 1-12 0,-5-1-2 0,0 1-1 16,-10-6-65-16,4 1-13 0,-10-1-8 0,5 6 10 16,0-1 30-16,1-4 5 15,-1 4 2-15,-5 0 0 0,-1 1-24 0,6 4-5 0,-5 5-1 0,5 10 0 16,-5-6 13-16,0 6 2 0,0 0 1 0,5 4 0 15,-5-4-2-15,0 9-1 0,5-5 0 0,0 10 0 16,0 0-6-16,6 5-2 0,-6-5 0 0,11 5 0 16,0-5 17-16,0-5 3 0,0 0 1 0,0 1 0 0,11-6-54 15,-6 0-10-15,6-4-3 0,0 4 0 16,0-14 24-16,-1 0 0 0,7 0 12 0,-1-4-4 16,-5-6 44-16,5 0 8 0,5-9 1 0,-4 0 1 0,-1-10-50 0,-5 0-12 15,0 1 0-15,5-11 0 0,-5 1 0 0,-1-5 0 16,1-1 0-16,5-4 0 0,1 0 0 0,-1 5 0 15,11 9-8-15,-6-14 8 16,-15 0-55-16,5-4-7 0,-6 8-2 0,6 6 0 0,0 4 48 0,-6 10 16 16,0 5-12-16,1 5 12 0,-6 4 16 0,0 10 10 0,0 0 2 15,0 0 0-15,0 0-28 0,5 19 0 16,-5 5 0-16,0 5 0 0,-5 5-46 16,5-1-14-16,5 6-4 0,-5 4 0 0,-11-5 86 0,11 6 17 0,-5-1 3 0,0 5 1 15,5-5-43-15,0-5 0 0,0 6 0 0,0-6 0 16,0-4-87-16,5-1-13 0,6 6-2 15,-6-15-662-15,1-5-133 0</inkml:trace>
  <inkml:trace contextRef="#ctx0" brushRef="#br0" timeOffset="244">635 764 691 0,'0'0'61'16,"0"0"-49"-16,0 0-12 0,0 0 0 15,0 0 233-15,5-10 44 0,-5 0 9 0,0 10 2 16,0 0-144-16,6-9-28 0,-1-6-5 0,1 6-2 0,-6 9-57 0,0-10-11 16,5-9-2-16,-5 0-1 0,6 4-18 0,-6 1-3 15,0 0-1-15,0-1 0 16,0 1-40-16,0-1-9 0,0 6-2 0,5-6 0 15,-5 1-113-15,5 4-24 0</inkml:trace>
  <inkml:trace contextRef="#ctx0" brushRef="#br0" timeOffset="537">830 764 576 0,'0'0'25'0,"0"0"6"0,0 0-31 0,0 0 0 15,0 0 0-15,0 0 0 0,0 0 211 0,0 0 36 16,0 0 7-16,0-10 2 0,-6 0-154 0,1 1-30 0,5-6-7 16,0 6-1-16,-6-6 0 0,6 1 0 0,-5 0 0 15,5-6 0-15,-5 11-13 0,5-10-3 0,5-1-1 16,0 6 0-16,1 0-23 0,-1 4-4 0,-5-4 0 0,6-1-1 16,4 1-19-16,-4 4 0 0,5 0 0 15,-1 1 0-15,1-1 48 0,5 1 13 0,1 4 3 0,-1 0 0 16,5-5-52-16,-4 6-12 0,-1-1 0 0,0 0 0 15,0 5 28-15,-5-5 4 0,-11 5 0 0,11 0 0 16,-11 0-52-16,0 0-9 16,0 0-3-16,0 0 0 0,0 0-128 0,0 0-25 0,0 0-6 0,0 0-1 15</inkml:trace>
  <inkml:trace contextRef="#ctx0" brushRef="#br0" timeOffset="714">705 375 1609 0,'0'0'71'0,"0"0"15"0,17 4-69 0,-7 1-17 16,-10-5 0-16,17 0 0 0,-17 0 104 0,10 0 18 15,1-5 3-15,0 10 1 0,0-5-73 0,-11 0-14 16,16 0-3-16,-5 5-1 16,5-5-79-16,-5 5-16 0,5 0-4 0,0 4 0 15,0 1-111-15,1 4-22 0,-17-14-5 0</inkml:trace>
  <inkml:trace contextRef="#ctx0" brushRef="#br0" timeOffset="995">1192 548 1497 0,'0'0'32'0,"0"0"8"0,0 0 0 0,16-5 4 0,-5-10-36 0,-1 11-8 0,-4-6 0 0,5 0 0 16,-1 1 156-16,-10 9 28 0,0-10 7 0,6-4 1 15,-1-1-154-15,-5 1-30 0,-5 4-8 0,-1 1 0 16,-4-1 0-16,-1 5 0 0,11 5 0 0,-6 0 0 15,-10 5 52-15,0-5 10 0,5 5 2 0,-5 0 0 16,5 4-52-16,-5 1-12 0,5 4 0 0,0 1 0 16,6 4 0-16,-6 0 0 0,0 0 0 0,6-4 0 15,10 9 0-15,-5-5 0 0,-5 0 0 0,10 5 0 0,6 5 0 16,5-5 0-16,-16 0 0 0,11-5 0 0,0-4 0 16,0-11 0-16,-11-4 0 0,16 0 0 0,-5-4 0 15,5 8 0-15,-5 1 0 0,5 0 0 0,-5 9 0 0,5-14 0 16,0-4 0-16,0-6 0 15,-5 0-202-15,5 1-43 0,11-20-9 0,-10 10-565 16</inkml:trace>
  <inkml:trace contextRef="#ctx0" brushRef="#br0" timeOffset="1244">1575 389 1036 0,'0'0'46'0,"0"0"10"0,0 0-45 0,0 0-11 16,0 0 0-16,0 0 0 0,-5-10 104 0,5 10 20 15,0 0 3-15,-6-4 1 0,6 4-59 0,-16-5-11 16,5 10-2-16,0-1-1 0,11-4 14 0,-16 10 3 16,5 4 1-16,1 1 0 0,4-1-7 0,1 1-2 0,-1 4 0 15,1 5 0-15,0 0 0 0,5 0 0 0,0-5 0 0,5 10 0 16,0 0-51-16,-5-5-13 16,11-10 0-16,-5 1 0 0,4-1 54 0,-4-4 8 0,-1 4 2 15,1-4 0-15,4-6-52 0,-10-4-12 0,0 0 0 0,17 5 0 16,-1 0-100-1,-5-5-22-15,-1-10-5 0,7 6-581 0,-1-6-116 0</inkml:trace>
  <inkml:trace contextRef="#ctx0" brushRef="#br0" timeOffset="1464">1856 14 1497 0,'-16'20'66'0,"16"-20"14"0,0 14-64 0,0 5-16 15,0 5 0-15,-6 0 0 0,6 0 106 0,0 5 18 16,0 10 3-16,0-6 1 0,-10-4 0 0,10 0 0 16,0 4 0-16,5 1 0 0,-10 0-52 0,10 4-9 15,6 0-3-15,0 1 0 0,-6-5-51 0,-5-6-13 16,0-8 0-16,5-1 0 0,-5-5 0 0,0 1 0 16,0-15 0-16,0 0 0 15,0 0-202-15,0 0-43 0,0 0-9 0,0 0-2 0</inkml:trace>
  <inkml:trace contextRef="#ctx0" brushRef="#br0" timeOffset="1665">1651 322 1958 0,'0'0'43'0,"0"0"9"0,0 0 1 0,16 0 3 0,6 5-45 0,-1-1-11 0,-10 1 0 15,11 0 0-15,-1 0 104 0,1 4 20 0,-6 1 3 0,0 0 1 16,0-1-52-16,6 1-9 0,0-1-3 0,-12 1 0 15,1 0-51-15,5-1-13 0,1 1 0 0,-7-1 0 16,-10-9-32-16,0 0-10 0,17 10-2 0,-7-5 0 16,1 0-185-16,0 9-38 0,5 0-7 15,-16-14-2-15</inkml:trace>
  <inkml:trace contextRef="#ctx0" brushRef="#br0" timeOffset="1851">2099 692 1497 0,'0'0'32'0,"0"0"8"0,0 0 0 0,0-10 4 0,11-9-36 0,-11 4-8 15,5-9 0-15,-5 5 0 0,6 5 63 0,-1-10 10 16,-5 5 3-16,6-1 0 0,-6 6-20 0,5 4-3 16,-5-4-1-16,0 14 0 0,0 0-41 0,5-10-11 15,1 1 0-15,-6 9 0 16,0 0-49-16,0 0-12 0,5-10-3 0</inkml:trace>
  <inkml:trace contextRef="#ctx0" brushRef="#br0" timeOffset="2072">2439 634 1036 0,'22'-10'46'0,"-22"10"10"0,0 0-45 0,0 0-11 15,0 0 0-15,5-9 0 0,-5 9 104 0,0-10 20 0,-5 1 3 0,5 9 1 16,-5-15-52-16,-1 6-9 0,-5-6-3 0,6 6 0 15,0-1 0-15,-6 5 0 0,0 0 0 0,0 5 0 16,0-4-51-16,1 8-13 0,-1-4 0 0,0 10 0 16,6-5 0-16,-6 0 0 0,5-1 0 0,-4 6 0 15,4 0 54-15,1-1 8 0,5 6 2 0,0-1 0 16,-11-4-154 0,11-10-30-16,5 14-7 0,-5-14-445 0,6 10-88 0</inkml:trace>
  <inkml:trace contextRef="#ctx0" brushRef="#br0" timeOffset="2386">2634 581 1267 0,'11'19'56'0,"-6"-4"12"0,-5-6-55 0,0 6-13 16,0-6 0-16,0 6 0 0,-5 4 105 0,5-9 19 16,0-10 3-16,-6 9 1 0,6 6-52 0,-5-6-9 15,0 1-3-15,5-10 0 0,0 0-11 0,0 0-2 0,0 0-1 16,0 0 0-16,0 0-40 0,0 0-10 0,0 0 0 0,10-5 0 15,-4-9 13-15,10 4 1 0,0 0 0 0,-5-4 0 16,0-5-14-16,0 4 0 0,-1 1 0 0,7 0 0 16,-12-1-14-16,0 1-6 15,6-1 0-15,0 6-1 0,-11 9 9 0,11-5 1 16,5 0 1-16,-16 5 0 16,16 0-18-16,-16 0-4 0,0 0-1 0,16 10 0 0,1-1 64 0,-1 1 13 15,-11 9 2-15,1 0 1 0,4-4-24 0,-10-1-5 16,0 5-1-16,-5 1 0 0,0-6-17 0,5 0 0 0,-6-4 0 15,1 4 0 1,-6 1-145-16,0-6-23 0</inkml:trace>
  <inkml:trace contextRef="#ctx0" brushRef="#br0" timeOffset="2539">2364 168 1728 0,'0'0'38'0,"11"0"8"0,-1 5 2 0,7 0 0 0,-12 0-39 0,-5-5-9 16,11 0 0-16,0 4 0 0,-11-4 53 0,0 0 9 16,0 0 2-16,0 0-896 15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52.6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 2353 806 0,'0'0'36'0,"0"0"7"0,0 0-35 16,0 0-8-16,0 14 0 0,0-14 0 0,-6 10 84 0,6-10 16 15,-5 14 2-15,5-14 1 0,0 0-35 0,0 0-6 16,0 0-2-16,0 0 0 0,0 0-11 0,0 0-2 31,-6 10-1-31,6-10 0 0,0 0-30 0,0 0-7 16,0 0-1-16,0 0 0 0,0 0 38 0,0 0 7 0,0 0 2 0,0-10 0 16,0 0-20-16,6 1-4 0,-1-6-1 0,1 6 0 15,-1-6 18-15,-5 1 4 0,5 0 1 0,1-1 0 16,-1 1 1-16,-5-1 0 0,6 1 0 0,-1 0 0 0,0-1-19 15,1-4-4-15,-6 5-1 0,5-6 0 0,6 6-14 16,-6 0-2-16,-5-6-1 0,11 6 0 0,-5-5-1 0,-1 4 0 16,0-4 0-16,1 5 0 0,-1-5 3 15,1-1 0-15,-1-4 0 0,0 5 0 0,1 0-6 0,-1 0-1 16,1-5 0-16,-1 0 0 0,-5-5 1 0,5 5 0 16,-5 0 0-16,6-5 0 0,-6 5-9 0,5-5 12 15,-5 0-12-15,0 5 12 0,6 0-12 0,-6 0 10 16,0-4-10-16,0-1 10 0,0 5-10 0,0 0 12 15,0 4-12-15,5 1 12 0,-5-5-4 0,0 5 0 16,0 0 0-16,5 0 0 0,-5-1-8 0,6 6-12 0,-6-10 2 16,0 5 1-16,0-5 9 0,0 5 0 15,0-5 0-15,0 4 0 0,-6-4 0 0,6 0 0 16,0 0 0-16,0 5 0 0,6-5 0 0,-6 0 0 16,5-5 0-16,-5 5 0 0,0-9 0 0,0 9 0 0,0-5 0 15,0 0 0-15,0 5 0 0,0 0 0 0,0-5 0 16,0 5 0-16,6-5 0 0,-6 5 0 0,-6 5 0 0,6-5 0 15,0 5 0-15,0-5 0 0,0 0 0 0,0 5 0 16,0-5 0-16,0 9 0 0,0-4 0 0,0 0 0 16,0 4 49-16,6-4 12 0,-6 5 3 0,0-5 0 15,5 4-52-15,-5-4-12 0,0 5 0 0,0-1 0 16,0 1 0-16,0-5 0 0,6 9 0 16,-6-4 0-16,5 4 0 0,-5 0 0 0,0 1 0 0,0-1 0 0,0 1 0 0,0-6 0 15,-5 1 0-15,-1 4 0 0,6-4 0 16,0-1 0-16,-5 6 0 0,-1-1 0 0,1 1 0 0,-1-1 0 15,1-4 0-15,0 4 0 0,-1 0 0 0,1 1 0 16,-6-1 0-16,11-4 0 0,-5-1 0 0,-1-4 0 16,1 5 0-16,-1-1 0 15,1 6 0-15,5-6 0 0,-5 10 0 0,-1-4 0 16,6-1 0-16,0 1 0 0,0 9 0 0,-5-5 0 0,5-5 0 0,0 5 0 16,0 5 0-16,0 0 0 0,0 0 0 0,0 0 0 15,0 0 0-15,0 0 0 0,5-4 0 0,-5 4 0 0,0 0 0 16,0 0 0-1,0 0-204-15,0 0-44 0,0 0-9 0,0 0-764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30T23:38:06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5010,'0'0'17181,"26"13"-16852,-4 8-298,-17-16-25,0-1 1,0 1-1,0 0 1,-1 0-1,0 0 0,0 0 1,0 1-1,0 0 0,-1 0 1,3 7-1,20 29 53,-21-32-41,0-1 1,0 1-1,1-1 1,10 13 0,-9-14-2,-1 0 1,0 1 0,-1 0 0,0 0 0,8 18 0,-9-8 9,-4-16-27,0-1 1,1 1 0,-1-1 0,1 1-1,-1-1 1,1 1 0,0-1 0,0 1-1,0-1 1,0 0 0,1 0-1,-1 0 1,1 1 0,-1-1 0,1 0-1,0-1 1,3 4 0,2 0 20,-4-4-6,-1 0-1,0 1 0,0-1 1,0 0-1,0 1 1,0-1-1,0 1 1,0 0-1,0 0 0,-1-1 1,1 1-1,-1 0 1,1 1-1,-1-1 1,0 0-1,0 0 0,0 1 1,0-1-1,0 0 1,0 1-1,0 3 1,1-2 4,0-1 0,1 1 0,-1-1 0,1 1 0,0-1 0,0 0 0,0 0 1,0 0-1,0-1 0,1 1 0,3 2 0,6 5 82,-13-10-101,2 3 17,1-1-1,-1 1 1,1-1 0,0 1-1,-1-1 1,1 0-1,1 0 1,-1 0-1,0 0 1,0 0-1,1-1 1,-1 0-1,0 1 1,1-1-1,5 0 1,-1 0 48,1-3-27,-9-10-42,0-6 33,0-104 229,10 72-186,10 8-42,-17 37-25,0 0-1,0 1 1,-1-1-1,0 0 0,0-1 1,0 1-1,-1 0 1,1 0-1,-1-1 0,-1 1 1,1-6-1,1 3-6,11-23 21,-3 12-6,-9-12 552,-1 30-541,1-2-24,-1 0 0,0 0-1,0 0 1,1 0 0,0 0 0,-1 0-1,1 0 1,0 0 0,3-5-1,3 3 10,-5 5-5,-1-1-1,0 1 0,1-1 0,-1 0 0,0 0 0,0 0 0,0 0 0,1 0 0,-1 0 0,0 0 0,0 0 0,-1 0 0,1 0 1,0-1-1,0 1 0,0-2 0,-1 2 39,0-1 537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48:00.6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559 131 1267 0,'0'0'28'0,"0"0"5"0,0 0 2 0,0 0 1 0,0 0-36 0,0 0 0 0,0 0 0 0,0 0 0 16,0 0 58-16,0 0 5 0,0 0 1 0,0 0 0 15,0-10 0-15,0 1 0 0,0-1 0 0,-4 5 0 0,1-9 0 0,-6 4 0 16,5 1 0-16,-4 4 0 0,0-5 0 0,0 10 0 16,-4-14 0-16,3 9 0 0,-3 0-52 0,-1-4-12 15,-3-1 0-15,4 5 0 0,-4 5 0 0,-5 0 0 16,5 0 0-16,0 15 0 0,-5-6 54 0,1-4 8 15,-9 14 2-15,5 5 0 0,-5-14-52 0,4 14-12 16,-3 5 0-16,4 4 0 0,-1 1 33 0,0 14 4 16,5-9 1-1,0 9 0-15,4 4-10 0,3-4-1 16,1 0-1-16,8 0 0 0,-1 0-26 0,5 0 0 0,9 0 0 0,3-4 0 0,5-1 0 0,3 0 0 16,-3-9 0-16,3 4 0 15,4-4 56-15,1-1 7 0,-1-4 1 0,5-5 0 0,0 0-52 0,-1-5-12 16,-3 5 0-16,-1-9 0 0,1-1 54 0,-1 5 8 15,-4-14 2-15,9 0 0 0,-5 9-52 0,1-9-12 0,-4 0 0 16,3 0 0-16,1 4 0 0,-5-9 0 0,0 0-9 0,1 0 9 31,-1 0-53-31,1 0-5 0,-5-14-1 0,0 9-821 0,-4 0-165 0</inkml:trace>
  <inkml:trace contextRef="#ctx0" brushRef="#br0" timeOffset="374">1053 1058 1958 0,'0'0'43'0,"0"0"9"0,9 9 1 0,-9-9 3 0,8-9-45 0,0-1-11 15,-8 10 0-15,4-5 0 0,0-14 38 0,0 5 6 16,-4-1 0-16,0 6 1 0,0-10-22 0,-4-1-5 15,0-4-1-15,-4 0 0 0,0 5-17 0,-5 5 0 16,1-10 8-16,-4 0-8 0,0 0 0 0,-5 14 0 16,5-9 0-16,-8 14 0 0,-5 5 55 0,4 0 7 15,5 0 2-15,4 10 0 0,-1 9-52 0,5 0-12 0,4 5 0 16,-1-9 0-16,1 9 39 0,4 4 5 0,0 1 0 0,12 5 1 16,12-5-24-16,-11-1-5 0,-13-4 0 15,-1 5-1-15,14 0-15 0,-1-5 9 0,0-10-9 31,4 1 8-31,5-1-8 0,-5-4 0 0,0-1 0 0,0-9 0 0,1 10 0 0,-1-10 0 0,0 0 0 0,-3 0 0 16,3 5 0-16,-4 4 0 0,0-9 0 0,5 0 0 31,-5-14-152-15,-4 4-32-16,12-14-6 0,0 0-2 0</inkml:trace>
  <inkml:trace contextRef="#ctx0" brushRef="#br0" timeOffset="766">1294 866 1958 0,'0'0'43'0,"0"0"9"16,9 14 1-16,-5-4 3 0,4 4-45 0,-4 1-11 0,-4 4 0 0,4-5 0 0,0 1 104 0,-4 4 20 15,0 5 3-15,0 0 1 0,0 0-103 0,0-15-25 16,0 15 0-16,0-9 0 0,0 4 56 0,0-5 7 16,0 1 1-16,4 4 0 0,-4-5-52 0,4 1-12 31,0 4 0-31,-4-14 0 0,0 5 0 0,0-10 0 0,5 9 0 0,-5-9 0 0,0 10 0 0,0-10 0 15,0 0 0-15,0 0 0 0,0 0 0 0,0 0 0 16,3-10 0-16,1 1 0 0,-4 9 0 0,5-15 0 31,-5-9 0-31,3 14 0 0,2-14 0 0,-1 5 0 16,0-5 0-16,0 5 0 0,0 0 0 0,0 4 0 0,0-9 0 0,5 5 0 0,-9 5 0 0,0-5 0 16,8 4 0-16,-1 6 0 0,-2 4 8 0,-5 5-8 15,12-10 11-15,0 10-11 0,0 10 0 0,1-10 0 16,-5 5 0-16,8 4-12 0,-4 1 58 0,0 4 12 15,-3 5 2-15,3 5 1 0,-4 5-32 0,4 0-6 16,-3-5-2-16,-1 5 0 0,0 14-21 0,0-14 9 0,1 0-9 0,-2 9 0 31,-2-14-24-31,3 5-11 0,-4 0-2 0,4-5-1 16,-4 0-210 0,1-10-43-16</inkml:trace>
  <inkml:trace contextRef="#ctx0" brushRef="#br0" timeOffset="1139">1772 880 1497 0,'0'0'66'0,"0"0"14"0,0 0-64 0,4 15-16 16,0 4 0-16,0-10 0 0,0 6 144 0,-4-1 24 0,4 1 6 0,0 4 1 0,1 5-24 0,-1 0-5 16,-1 0-1-16,6-5 0 15,-5 5-116-15,4 0-29 0,0 0 0 0,4 0 0 0,5 14 47 0,-5-4 3 16,0-10 1-16,1 10 0 0,3-5-31 0,4 4-5 15,-12-9-2-15,4 0 0 0,1-5-13 0,-1-4 0 16,-3 9 0-16,-2-15 0 0,-7-9 0 0,9 15 0 16,3-10 0-16,-4-1 0 0,-8-4 0 0,8 0 0 15,-8 0 0-15,12 0 0 0,-7-4 0 0,-5 4 8 16,12-5-8-16,-4-5 0 0,0-4 0 0,-4-10 0 16,5 0 0-16,-5 0 0 0,4-10 0 0,-4-4-8 0,0 4 8 15,0-9 0-15,0 4 0 0,0 1-8 0,0-5 8 0,1 4 0 31,-2-4 0-31,1 5 0 0,1-1 0 0,-2 6 0 0,6 9 0 0,-5 0 8 0,0-10-8 32,4 20 0-32,-4-15 0 0,4 24 11 0,-8 5-11 0,4-14 10 15,5 4-10-15,-6-4 0 0,-3 14-12 0,0 0 12 16,0 0-139-16,0 0-20 0,0 0-4 0,0 0-951 0</inkml:trace>
  <inkml:trace contextRef="#ctx0" brushRef="#br0" timeOffset="2251">4148 1346 1148 0,'0'0'25'0,"0"0"6"0,0 0 1 0,0 0 0 0,0 0-32 0,0 0 0 0,4 10 0 0,-4-10 0 31,0 0 73-31,0 0 9 0,0 0 2 0,0 0 0 0,0 0 9 0,0 0 3 0,0 0 0 0,0 0 0 16,0 0-26-16,0 0-5 0,0 0-1 0,0 0 0 31,0 0-25-31,0 0-6 0,-8 9-1 0,4 1 0 16,-5-10-32-16,1 0 0 0,0-10 0 0,0 10 0 0,-4-14 32 0,-5 4 0 0,5-14 0 0,-8 5 0 31,0 0-32-31,-5-5 0 0,4 5 0 0,-3-6 0 0,-5 11 0 0,1-5-20 0,-5 4 2 0,9 15 1 16,-1-14 17-16,1 9 12 15,0 0-1-15,-1 5-1 0,4 5 8 0,1 5 2 0,-1-1 0 0,1 1 0 16,0 4-2-16,8 1 0 0,-5 4 0 0,9-4 0 16,0 4-3-16,0 0-1 0,3 0 0 0,1-4 0 15,4 4-14-15,0-5 0 0,0-9 0 0,0 5 0 0,4-1 54 16,-4 1 8-16,0-5 2 0,5 4 0 0,-5-9-52 0,0 0-12 16,8 10 0-16,-8-10 0 0,8-10 0 0,4 10 0 15,4-14 0-15,1 4 0 0,3-4 0 16,1 4 0-16,-5-14 0 0,-4 0 0 15,1 0 54-15,2-9 8 0,2-6 2 0,3-4 0 16,-3 4-76-16,-1 1-16 0,1-5-2 0,-1-5-1 31,-4 0 31-31,-3-10 0 0,-2 10-8 0,2-14 8 0,-5 9 0 0,-4 0 0 16,0-5 0-16,-4 1 0 0,-5 9 0 0,2-15 0 0,-6 11 0 0,-3-1 0 0,-4 10 0 0,-1 4 0 16,-8 1 0-16,1 4 0 0,-1 0 15 0,0 1-4 15,5 18-1-15,4 1 0 16,-5 4-2-16,5 10 0 0,-5 0 0 0,5 0 0 0,4 10-8 0,-5 4 0 15,9 10 0-15,0 10 0 0,3 4 0 16,-7-4-17-16,0-10 4 0,0 10 1 16,3 4-94-16,9-4-18 0,0 4-4 0,8 1-1 15,0 4-111-15,4-10-21 0</inkml:trace>
  <inkml:trace contextRef="#ctx0" brushRef="#br0" timeOffset="2802">4683 823 691 0,'0'0'61'0,"0"0"-49"15,-5 9-12-15,-7-9 0 0,4 10 129 0,-4-10 23 16,-5 5 5-16,5 4 1 0,-4-9-74 0,0 10-14 16,4 4-3-16,-5-4-1 0,5-1 50 0,0 6 9 15,-5 9 3-15,5-15 0 0,-4 15-72 0,3 0-13 16,1 0-3-16,4 0-1 0,0 5-11 0,4-5-3 16,-4-5 0-16,8 5 0 0,3 0-25 0,2 10 0 15,-1-10 0-15,4 0 0 0,-4-9 56 0,0 4 7 16,5 0 1-16,3 0 0 0,-8-4-52 0,4-6-12 15,-8-9 0-15,0 0 0 0,12 0 0 0,-12 0 0 0,4-14 0 16,9 4 0-16,-5-14 0 0,4 0 0 0,-4 0 0 16,1 0 0-1,-2 0 0-15,1-10 0 0,1 1 0 0,-1-6 0 16,-4-9 0-16,-4 5 0 0,4-10 0 0,0 1 0 0,-4-1 0 0,0-5 0 0,0-14 0 16,-4 14 0-16,4 10 0 0,-4-9 0 0,0-15 0 0,4 5 0 15,-8 14 0-15,4-5 0 0,4 10 0 0,-5 0 0 16,2 24 0-16,3 0 0 0,-5 5 0 15,1 14 0-15,4 5 32 0,0 0 4 0,-3 14 1 0,3 10 0 16,0 15-8-16,0 4-1 0,7 5-1 0,-2 0 0 16,3 15-27-16,4 4 0 0,0-10 0 0,9 15 0 15,-5-14 29-15,5 4 1 0,-1-4 0 0,0-10 0 0,-4 10-22 16,5-10-8-16,-5 0 0 0,0-15 0 0,5 6 0 0,-5-1 0 16,1-4-8-16,-1-1 8 15,0-18-122-15,1 9-18 0,-1-5-3 16</inkml:trace>
  <inkml:trace contextRef="#ctx0" brushRef="#br0" timeOffset="3831">0 2042 806 0,'0'0'36'0,"8"0"7"0,4 10-35 0,0-10-8 15,5 5 0-15,0 4 0 0,3 1 156 0,1-10 28 16,-1 9 7-16,4-9 1 0,1 0-103 0,-1 5-20 16,5 5-4-16,-5-10-1 0,5 0 0 0,0 0 0 15,3 0 0-15,1 9 0 0,-1-9 0 0,5 0 0 0,4 0 0 0,4 0 0 31,4 0 0-31,4 0 0 0,0 0 0 0,4-9 0 0,-8 9 0 0,0 0 0 0,-4 0 0 16,0 0 0-16,-4-15 0 0,0 15 0 0,-1 0 0 31,1-9 0-31,4 9-51 0,4 0-13 0,0-10 0 0,0 5 0 16,4 5 0-16,-4 0 0 0,0-4 0 0,0-1 0 0,-4 5 54 0,-4-10 8 0,0 5 2 0,4 1 0 16,0-1-52-16,-1-5-12 15,5 1 0-15,4 4 0 0,1-5 0 0,-1 5 0 0,0 1 0 0,-4-1 0 16,0 5 8-16,-8-10 0 0,-1 5-8 0,-3 5 12 15,4-4-4-15,-4-1-8 0,-5 5 11 0,-3 0-11 16,8-10 0-16,-1 5-14 0,5-4 1 0,4 9 0 16,0 0 13-16,4-10 0 0,-4 10 0 0,0-9 0 15,-4 9 29-15,-1 0 9 0,-2-5 2 0,-2 5 0 16,1 0-27 0,4-10-5-16,-5 10 0 0,5 0-8 0,0-9 12 0,4 4-12 0,-1 0 12 0,2 0-12 0,-2-4 0 15,-3 4 0-15,0 0 0 0,0 0 0 0,-9 5 0 16,2 0 0-16,-2-9 0 0,1 9 0 0,-1 0 26 0,1 0 5 15,4 0 1-15,0 0 0 0,3 9-41 0,5-9-8 16,0 0-2-16,8 5 0 0,0 0 27 0,-4 0 6 31,-4 4 1-31,-4-9 0 0,-1 0-15 0,-3 0 0 16,-4 5 0-16,4 0 0 0,-5-5 9 0,-7 5-1 0,8 4 0 0,-1-9 0 0,1 0-8 0,4 10 0 16,-5-10 0-16,9 0 0 0,4 0 0 0,12 5 0 15,-4 4 0-15,5 1 0 0,-6-1 0 0,-6-4 0 16,7 5 0-16,0-5 0 0,-4-5 0 0,4 4 8 15,0-4-8-15,-4 0 0 0,0 5 0 0,0 5 0 16,0-10 0-16,0 5 0 0,-4-1 0 0,-4-4 0 0,3 5 0 16,-7 5 0-1,-4-10 0-15,-5 0 0 0,1 0 0 0,0 0 0 0,-5-10 0 0,5 10 0 0,-5 0 0 0,-4 0 0 16,1 0 0-16,-1 0 0 0,-3 0 0 0,3 10 0 16,0-10 0-16,-3 0 0 0,-5 9-12 0,0 6 12 15,-3-10-25-15,-1-1 2 0,-1 1 1 0,-7-5 0 31,0 0-42-15,0 0-8-16,0 0-1 0,0 0-1 0,-3 15-131 0,-6-6-27 0,-3 1-4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42.75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180 180 1062 0,'0'0'47'0,"0"0"9"0,0 0-44 0,0 0-12 16,0 0 0-16,0 0 0 15,0 0 98-15,0 0 18 0,0 9 3 0,0-9 1 16,0 0-23-16,0 0-4 0,0 0-1 0,0 0 0 0,0 0-20 0,0 0-5 15,0 0-1-15,0 0 0 0,0 0-22 0,0 0-4 0,0 0 0 0,0 0-1 16,0 0-17-16,0 0-3 0,0 0-1 0,0 0 0 16,0 0-6-16,0 0-2 0,0 0 0 0,0 0 0 15,0 0-2-15,5-9-8 0,6-1 12 0,-6 0-4 16,-5 10 0-16,6-14 0 16,-6-5 0-16,0 4 0 0,0 1-8 0,5 0 0 0,-5-1 0 0,0 6 8 15,-5-1-8-15,-1 0 0 0,1 1 0 0,-6 4 0 16,0-14 0-16,0 14 0 0,1 5-9 0,-7 0 9 15,1 0 0-15,5 0 0 0,-5 5 0 0,0 4 0 0,0 1 0 0,0 0 0 16,5-1 0-16,5 15 0 0,-4 0 8 0,-1 0-8 16,11 5 11-16,0-5-11 15,0 10 11-15,0-10-11 0,5 0 10 0,11 4-10 0,-16 1 10 0,11-5-10 16,-5 0 10-16,4-14-10 0,1 4 19 0,5-9-3 31,-16-5 0-31,11-5 0 0,5-4 11 0,-5-1 1 16,0 5 1-16,0-14 0 0,0 0-17 0,5 4-4 0,-5-4-8 0,-6 0 12 0,0-5-12 0,1 0 0 15,-1 0 8-15,-5 10-8 0,0-15 0 0,-5 10 0 16,-1 4 0-16,1-4 0 0,0 5 0 0,-6-1-8 16,0 6 8-16,0 4 0 0,-5 0 0 0,0 5 0 15,-6 5 0-15,6 0 0 0,5 4 0 0,0 1 0 16,-5-1 0-16,5 6 0 0,11 4 0 0,-10-5 9 16,-1 1-9-16,11 4 12 0,-6 0-12 0,6-4 12 15,0 4-12-15,6-5 12 0,-6 1-12 0,5-6 8 16,1 1-8-16,4-1 8 0,-10 1-8 0,0-10 0 15,0 0 0-15,6 0 0 0,-6 0 0 0,11 0 0 16,5-5-14-16,-5 0 5 16,-1 5-128-16,1-4-26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22.28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83 880 1497 0,'-5'-9'32'0,"-11"-1"8"0,5 5 0 0,0-4 4 0,6-1-36 0,5 10-8 0,0 0 0 0,0 0 0 15,-16 0 53-15,5 5 9 0,11-5 2 0,0 0 0 0,0 14 51 0,0-4 10 16,0-10 3-16,0 0 0 15,0 0-103-15,0 0-25 0,0 0 0 0,0 0 0 0,-6 10 56 0,6-1 7 0,0 1 1 0,0 4 0 16,0-4 0-16,0 0 0 0,0 4 0 0,6 0 0 16,5-4-52-16,5 4-12 0,0-4 0 0,6 4 0 15,-1-4 35-15,-5 9 4 0,6-4 1 0,-6-1 0 16,1-4-9-16,-1-1-2 0,0-4 0 0,0 5 0 16,0-10-9-16,1 0-3 15,-1 0 0-15,0 0 0 0,0 0 20 0,0-5 4 16,1 0 1-16,-7 0 0 0,7-4-85 0,-7-1-17 0,-4-4-3 0,-1-1-1 15,1-4 75-15,-1 0 14 0,-5-10 3 0,5 0 1 16,1-5-29-16,-6-4 0 0,0-5 0 0,0 9 0 16,0-4-17-16,0-1-10 0,5 6-1 15,-5-10-1-15,-5-10 29 0,5 5 0 0,0 5 0 0,0-10 0 0,-6 0 0 0,6 5 0 16,0 0 0-16,6 5 0 0,-1 9 0 0,1 5 0 16,-1-4 0-16,6 9 0 0,-6 0 0 0,6 9 0 15,0 6 0-15,0-6 0 0,5-4 45 0,-5 5 15 16,-1 4 4-16,7 0 0 0,-1 1-52 0,0 4-12 15,0 10 0-15,6-5 0 0,-6 0 0 0,0 0 0 16,6 5 0-16,-6 9 0 0,0-4 0 0,1-1 0 16,-7 1 0-16,-4-5 0 15,-1 9-128-15,-5-4-28 0,0 4-5 0,0 5-663 0,-5 0-132 0</inkml:trace>
  <inkml:trace contextRef="#ctx0" brushRef="#br0" timeOffset="235">132 573 1810 0,'0'0'40'0,"0"0"8"0,0 0 1 0,16 0 3 0,1 0-42 0,-7 0-10 0,-10 0 0 0,11 0 0 15,5 0 137-15,-5 0 26 0,5 5 5 0,-5-5 0 16,5 5-83-16,1-5-17 15,-7-5-3-15,7 0-1 0,-1 5-51 0,0 0-13 0,6 0 0 0,-1 5 0 0,-5-5 0 0,1 5 0 16,4 0 0-16,-5-1 0 16,1-4-48-16,-1 5-13 0,0-5-3 0,-5 0-1049 15</inkml:trace>
  <inkml:trace contextRef="#ctx0" brushRef="#br0" timeOffset="454">905 1077 1497 0,'0'0'32'0,"0"0"8"0,0 0 0 0,0 0 4 0,0 0-36 0,0 0-8 0,0 0 0 0,0 0 0 16,-6-9 53-16,6-1 9 0,-5 1 2 0,5-1 0 15,0-4-52-15,0-1-12 0,-6-4 0 0,1 5-765 16</inkml:trace>
  <inkml:trace contextRef="#ctx0" brushRef="#br0" timeOffset="626">867 578 1476 0,'0'0'65'0,"0"0"14"16,0 0-63-16,0 0-16 0,11 5 0 0,-11-5 0 0,10-15 75 0,-4 6 12 16,-6 9 2-16,11-10 1 0,-11 10-90 0,5-9-14 15,0-1-5-15,-5 10-761 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46.0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21 935 518 0,'0'0'46'0,"0"0"-37"16,0 0-9-16,0 0 0 0,0 0 168 0,0 0 32 16,0 0 7-16,-4 10 1 0,4-10-115 0,0 14-22 15,-3 5-5-15,-2 0-1 16,5-4-8-16,-4-1-1 0,4-14-1 0,0 15 0 0,0 4-11 0,0 0-3 0,0 5 0 0,0 0 0 16,0-5-10-16,0 10-3 0,0 0 0 0,-4 5 0 15,4-6-20-15,0 6-8 0,4 4 0 0,0 1 9 16,-4-6 24-16,0 1 5 0,0 4 1 0,0-4 0 15,5 0-17-15,-5-1-3 0,3 1-1 16,1-5 0-16,-4 4-2 0,5-4 0 0,-5 0 0 16,3 5 0-16,6-6-8 0,-5 1-8 0,-4-5 9 0,0 0-9 15,-4 0 0-15,0-9 0 0,4-1 0 0,0-14 0 16,-5 10 0-16,5-10 0 0,0 0 0 0,0 0 0 16,0 0 0-16,0 0-8 0,0 0 8 0,0 0-10 0,0 0 10 0,0 0-10 0,0 0 10 0,0 0-10 15,0 0 10-15,0 0 0 0,0 0 0 0,0 0-8 16,0 0 8-16,0 0 0 0,0-10 0 0,0 0-8 31,0 1 8-31,0-1 0 0,0 1 0 0,0-6 0 0,0 6 0 16,5-6 0-16,-5-4 0 0,0 5 0 0,4-1 0 15,0-4 0-15,4 9 0 0,-8-4 0 0,4 0 0 0,-4 4-8 16,0-4 8-16,4 4 0 0,-4-4 0 0,9 4 0 16,-6-4 0-16,6 4 8 0,-1 0 9 0,0 1 3 15,0-1 0-15,8 5 0 0,-12 5-20 0,4 0 0 16,5 0 0-16,-5 5 0 0,0 0 13 0,4 0-1 15,5 0 0-15,-9 9 0 0,0 0 7 0,0 1 1 16,4 4 0-16,-3 0 0 0,-1 0-6 0,0 1-1 16,0-1 0-16,1 10 0 0,-2-5 5 0,-2 4 1 15,3 1 0-15,-4-5 0 0,0-9-31 0,0 9-5 16,5-5-2-16,-6 0 0 0,-3-5 31 0,4 1 5 16,-4-1 2-16,0-14 0 15,5 10-108-15,-5 4-22 0,3-4-4 0,-3-10-874 0</inkml:trace>
  <inkml:trace contextRef="#ctx0" brushRef="#br0" timeOffset="615">425 1026 1267 0,'0'0'56'0,"0"0"12"0,0 0-55 0,0 0-13 16,5 15 0-16,-5-15 0 0,0 0 54 0,0 0 8 16,0 0 2-16,0 0 0 0,0 0 0 0,0 0 0 15,0 0 0-15,0 0 0 0,-8 4-52 0,8-4-12 16,-12 0 0-16,7-4 0 31,-3-6 54-31,0 0 8 0,0 1 2 0,0-1 0 0,-1-4-52 0,1 4-12 0,4-9 0 0,0 5 0 16,-4-1 0-16,4-4 0 0,-4 5 0 0,3-10 0 15,2 0 0-15,-6 0 0 0,6 0 0 0,3 4 0 16,-5 1 0-16,5 0 0 0,-4 0 0 0,4-5 0 16,4-10 54-16,-4 5 8 0,5 0 2 15,-5 5 0-15,3 5-52 0,1 0-12 0,1 9 0 0,-2-4 0 0,2-5 0 0,-1-10 0 16,0 5 0-16,0 0 0 0,4 5 0 0,-4 0 0 15,0-1 0-15,9 1 0 0,-9 5 0 0,4-1 0 16,-4 1 0-16,4-5 0 0,0 9 54 0,1 1 8 16,-2 4 2-16,-2 0 0 0,-5 5-52 0,8-5-12 15,-4 0 0-15,-4 5 0 0,0 0 0 0,0 0 0 16,8 0 0-16,-8 0 0 16,4 10-100-16,-4-10-22 0,0 0-5 0,0 0-513 15,0 0-102-15</inkml:trace>
  <inkml:trace contextRef="#ctx0" brushRef="#br0" timeOffset="1201">589 849 633 0,'0'0'28'15,"0"0"6"-15,0 0-34 0,0 0 0 0,0 0 0 0,0 0 0 16,8 14 199-16,-8-14 33 0,0 0 6 0,0 0 2 0,0 0-141 0,0 0-28 16,0 0-6-16,0 0-1 0,0 0-51 0,0 0-13 15,0 0 0-15,0 0 0 0,0 0 54 0,0 0 8 16,8 0 2-16,-8 0 0 0,0 0-48 0,9-10-16 15,-6 1 9-15,1-6-9 0,1 1 0 0,3 4 0 16,0-4 0-16,-4 4 0 0,4-9 36 0,5 10 16 16,3-1 2-16,-4 0 1 15,-12-9-37-15,-4 0-7 0,0 0-2 0,8 4 0 16,0-4 22-16,0 0 4 0,1 0 1 0,2-5 0 0,-2 0-27 0,-2 0-9 0,2 0 0 0,-1 0 9 0,0 0 13 16,0 4 2-1,-4 11 1-15,0-10 0 0,4-1-25 0,-4 1 0 0,-4 5 0 0,4-1 0 0,-4 1-12 0,0 0-8 31,0 4-2-31,-1 5 0 0,2-4 22 0,3 9 0 16,-5-5 0-16,5 5 0 0,0 0 0 0,0 0 8 16,0 0-8-16,-12 19 0 0,4-5 19 0,4 6-2 15,8 8 0-15,-8-4 0 0,-4-4-17 0,-4 4 0 16,8 0 0-16,-1 0 0 0,1 4 0 0,4 1 0 16,0-5 0-16,4 5 0 0,13 5 0 0,-9-10 0 15,-8-5 0-15,4 0 0 0,0 0 0 0,0 1 0 0,5-1 0 16,-2 0 0-16,6-5 55 0,-5 1 7 0,0-6 2 0,4 6 0 15,-4-1-52-15,1 1-12 0,7-1 0 0,-8-4 0 16,0-6 0-16,0 1 0 0,1 0 0 16,-1-5 0-1,0 5-152-15,-4 0-32 0,8-5-8 0,-8 4-792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1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1036 0,'20'4'23'0,"-20"-4"5"0,0 0 0 0,0 0 1 0,0 0-29 0,0 0 0 15,0 0 0-15,0 0 0 0,0 0 57 0,0 0 6 16,0 0 1-16,0 0 0 0,0 0-5 0,0 0-1 0,0 0 0 16,0 0 0-16,0 0 6 0,0 0 2 0,0 0 0 0,0 0 0 15,5-4 2-15,-1-1 0 0,4 5 0 0,0 0 0 16,4 5-4-16,-3-5 0 0,-5-5 0 0,8 5 0 15,-4 0-51-15,4 0-13 16,0-5 0-16,1 10 0 0,-1-5 51 0,4 5 7 0,-3-5 2 0,3 0 0 16,4 0-35-16,0 4-6 0,1-4-2 0,-1 0 0 15,1 5-7-15,-5-5-2 0,5 5 0 0,-5 0 0 16,-4-5-8-16,4 0 0 0,-3 0 0 0,-1 5 8 0,0-1-24 16,0 1-6-16,-7-5-1 0,-1 0 0 0,-4 0 23 15,0 0 0-15,0 0 0 0,0 0 0 0,3 0 0 0,-3 0 0 16,0 0 0-16,0 0 0 15,0 0-56-15,0 0-6 0,0 0-2 0,0 0 0 16,0 0-153-16,0 0-31 0,0 0-7 0,0 0-1 0</inkml:trace>
  <inkml:trace contextRef="#ctx0" brushRef="#br0" timeOffset="325">66 178 1036 0,'0'0'46'0,"0"0"10"0,0 0-45 0,0 0-11 0,0 0 0 0,0 0 0 16,7 14 87-16,2-4 15 0,-9-10 3 0,0 0 1 16,0 0 6-16,0 0 0 15,0 0 1-15,0 0 0 0,0 0-29 0,0 0-7 0,8 0-1 0,0 0 0 0,1 0-40 16,-2 0-9-16,6 0-2 0,-5 0 0 15,0 4 47-15,4-4 8 0,5 5 3 0,3-5 0 0,-3 0-41 0,-2 5-8 16,2 5-2-16,7-5 0 0,-3-1-13 0,-1-4-3 16,-3 10-1-16,-1-10 0 15,-4 0-15-15,0 0 9 0,-3 0-9 16,-1 0 8-16,-8 0-8 0,0 0 0 0,0 0-12 0,12 0 12 16,4 5 0-16,-3-5 0 0,-13 0 0 0,12 5 0 15,-4-1-59-15,-8-4-4 0,0 0-1 0,0 0-682 16,0 0-137-16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1:53.2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258 1076 345 0,'0'0'31'0,"0"0"-31"16,0 0 0-16,0 0 0 0,0 0 136 0,0 0 22 0,0 0 4 15,0 0 1-15,0 0-56 0,0 0-11 0,0 0-3 0,0 0 0 16,0 0-23-16,0 0-5 15,0-9-1-15,0 9 0 0,0 0-42 0,-4-10-9 0,-1 0-1 0,2 6-1 16,-2-6 12-16,1 5 2 0,-4-4 1 0,8 9 0 16,0 0 1-16,-4 0 0 15,-4 0 0-15,-4-5 0 0,3-5-19 0,1 5-8 16,-4 5 8-16,4 0-8 0,-1 0 12 0,-3 0-4 0,0 0 0 0,0 5 0 16,0 0 6-16,-1 9 1 0,6 6 0 0,-2-6 0 15,-3 1 1-15,-1-1 1 0,5 0 0 0,1 1 0 16,-2 4 0-16,5 0 0 0,-4 5 0 0,4-5 0 15,-5-4-6-15,6 4-2 0,3 0 0 16,0 5 0-16,0-5 0 0,-4 1 0 16,4 4 0-16,4-5 0 0,-4 0-1 0,0 0-8 0,3-4 12 15,6-1-4-15,-9 0 4 0,4 1 1 0,0-6 0 0,-4 1 0 16,4 0-26-16,-4-10-6 0,8 4-1 0,0 6 0 16,4 0 44-16,1-6 8 0,-13-4 1 0,8 5 1 15,-8-5-15-15,13 5-3 0,-13-5-1 0,12 0 0 0,-12 0-15 16,0 0-18-16,12-5 4 0,-12 5 1 0,12-5 13 0,-4 1-9 15,1 4 9-15,-1-5-8 0,-4-5 8 0,-1 1 0 16,2-1 0-16,-1 0 0 0,-4 1 0 0,4-1 0 31,-4-4 0-31,0 4 0 0,4-4 12 0,-4-1 4 0,0 6 0 0,4-6 1 0,-4 6-25 16,0-10-6-16,0 4-1 0,-4-4 0 0,0 0 15 0,0 0 0 16,-5-1 0-16,6 6 0 0,3 14 0 0,-4-10 0 0,-4 6 8 15,-1-11-8-15,5 1 12 0,-4-1 0 16,4 6-1-16,4 9 0 0,0 0-11 0,0 0-9 0,-8-10 9 0,0 1-13 15,-1-1 13-15,1 0 0 0,8 10 0 0,0 0 0 16,0 0 0-16,0 0 0 0,-4-9 8 0,4 9-8 16,0 0 0-16,0 0 0 0,-8-10 0 0,8 10 0 15,0 0 0-15,0 0 8 0,0 0-8 0,0 0 0 16,0 0 0-16,0 0 0 0,0 0 0 0,0 0 0 16,0 0 10-16,0 0-10 0,0 0 8 0,0 0-8 15,0 0 9-15,0 0-9 0,0 0 10 0,0 0-10 16,0-5 16-16,0 5-2 0,0 0-1 0,0 0 0 15,4-9-3-15,0 4-1 0,-4 5 0 0,4-10 0 0,1 1 6 0,2 9 1 16,2 0 0-16,-9 0 0 0,4-5-3 16,4-5 0-16,0 10 0 15,-4-5 0-15,9 5 5 0,-5-4 1 0,-1 4 0 16,2 0 0-16,-1-5 1 0,4 0 1 0,0 5 0 0,1 0 0 16,-1 0 2-16,0 0 0 0,0 5 0 0,5-5 0 15,-5 0-15-15,8 0-8 0,-3 0 10 0,4 0-10 0,-1 0 34 0,0 0 1 16,1 0 0-16,3 0 0 0,-7 0-19 0,3 5-3 15,0-5-1-15,1 9 0 0,-1-4-3 0,-4-5-1 16,1 0 0-16,3-5 0 0,-3 5 0 0,-1 0 0 16,0 0 0-16,-4 0 0 0,5 0-8 0,-5 0 0 15,4 5 0-15,-3-5 0 0,-1 0 0 0,0 0 0 0,0-5 8 16,0 5-8-16,1 5 0 16,-1-5 0-16,-4-5 0 0,4 5 0 0,-8 5 0 0,-4-5 0 0,0 0-9 0,0 0 9 15,0 0 0-15,0 0 0 0,5-5 0 16,-5 5 0-1,0 0-199-15,0 0-45 0,-9-9-10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2:32.4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 1100 900 0,'0'0'40'16,"0"0"8"-16,0 0-39 0,0 0-9 0,0 0 0 0,0 0 0 16,0 0 82-16,0 0 14 0,6 14 4 0,-6-14 0 0,-6 10-53 0,6-10-11 15,0 0-1-15,0 0-1 0,0 0-24 0,0 0-10 16,-5-10 8-16,-1-4-8 0,12 4 12 0,-6 1-4 31,0 9 0-31,5-15 0 0,1 1 28 0,-1 0 4 16,0 4 2-16,6 0 0 0,-5-4 0 0,4 0 0 0,7 4 0 0,-7 0 0 15,1-4-26-15,-5 0-4 0,4-1-2 0,1 1 0 16,0-1 9-16,-6 6 1 0,6-6 1 0,0 1 0 16,0-1 10-16,0 11 1 0,-1-11 1 15,1 6 0 1,5 4-53-16,-5-5-10 0,-11 10-2 0,0 0-1 0,0 0 33 0,6-9 11 0,5-1 0 0,-11 10 0 0,10-14-11 0,-10 14 12 16,0 0-12-16,6-10 12 0,5-4-12 15,5 14 0-15,11 0 0 0,-11-5 0 0,-16 5 0 0,0 0 0 0,0 0 9 16,0 0-9-16,-5-10 15 0,5 10-2 0,0 0 0 0,0 0 0 15,0 0-13-15,0 0 0 0,0 0 0 0,0 0 0 16,0 0 0-16,0 0 9 0,0 0-9 0,0 0 8 16,0 0 3-16,0 0 0 0,10 5 0 0,-4 9 0 15,-6-14 4-15,0 10 1 0,-11 0 0 0,6 4 0 16,-1 0 13-16,6 6 3 0,0-6 1 0,0 5 0 0,0 1-33 31,6-1-12-31,-12 0 0 0,1 5 0 0,-1 0 12 16,6 0 0-16,-5 0 9 0,5-5-9 15,0 0 13-15,-5 5-3 0,-6-4-1 0,5-6 0 0,6-14-9 0,0 0 0 16,0 10 0-16,0 4 0 0,0 5 45 0,0-4 14 16,0-15 2-16,6 14 1 0,-6-14-48 0,0 19-14 15,5-9 0-15,-5-10 8 0,11 5-22 0,-6-1-4 16,-5-4-1-16,6 10 0 0,-1-5 19 0,-5-5 0 0,6 14 0 0,-6-14 0 0,0 0 16 0,0 0 1 16,0 0 0-16,16 5 0 0,11 0-27 0,-16 0-6 15,-11-5 0-15,0 0-1 0,0 0 17 0,0 0 0 16,0 0 0-16,0 0 0 0,16-10 0 0,-11 5 0 15,-5-9 0-15,0 14 0 0,16-5 8 0,-5-5-8 32,-11-4 0-32,0 0 9 0,0-1 2 0,6 6 0 15,-1-1 0-15,0 5 0 0,1 0-11 0,5-4 0 16,-6-1 0-16,0 5 0 0,1-4 0 0,-6 9 0 0,11-5 0 0,-1 0 0 16,-10 5 0-16,6-14 0 0,-1-1-12 0,6 6 12 15,-11 9 0-15,5-5 0 0,6-5 0 0,-5 1 0 16,-1-6 0-16,0 6 10 0,-5 9-10 0,6-10 10 15,-1 1-10-15,-5 9 10 0,0 0-10 0,6-5 10 16,-1-5-10-16,0 1 0 0,-5 9 0 0,6-5 8 0,-1-5-8 16,-5 10 0-16,0 0 0 0,6-5 0 0,-1-4 0 0,-5 9 8 15,0 0-8-15,5 0 0 16,1 5 0-16,-6-5-14 0,5-10 2 0,-5 10 0 0,0 0 12 16,0 0 0-16,0 0 0 0,0 0 0 0,6 0 26 15,-1 5 8-15,0 4 2 0,-5 6 0 0,6-6-13 0,-1 6-3 16,-5-6 0-16,0 11 0 0,6-1 0 0,-6 5 0 15,0 0 0-15,5-5 0 0,0-9-8 0,1-1-3 16,-6 10 0-16,11 5 0 0,-6 10 27 0,6-10 6 16,0 0 1-16,-1-5 0 0,1 0-35 0,0-4-8 15,0-6 0-15,0 1 0 0,0 0 0 0,-6 4-17 16,6-4 4-16,0 4 1 0,5-9 12 0,-5 5 0 16,-1-6 0-16,1 1 0 0,0 5 0 0,0-10 0 0,-11 0 0 15,5-5 0 1,-5 5-91-16,0 0-12 0,0 0-2 0,0 0-671 0,0 0-133 0</inkml:trace>
  <inkml:trace contextRef="#ctx0" brushRef="#br0" timeOffset="2200">1568 745 576 0,'0'4'51'0,"0"-4"-41"0,0 0-10 16,0 0 0-16,0 0 214 0,0 0 41 0,0 0 8 0,0 0 1 16,0 0-116-16,0 0-24 0,0 0-5 0,0 0-1 15,0 0-48-15,0 0-10 0,0 0-1 0,0 0-1 16,0-4-41-16,0 4-8 0,0 0-1 0,0 0-8 16,-10 0 39-16,4 0 1 0,-5 0 0 0,1 0 0 15,4 4-22-15,-5-4-4 0,1 5-1 0,-7 0 0 16,1 5 0-16,5-6 0 0,1 6 0 0,-1 0 0 15,-5-6-13-15,5 6 0 0,-5 0 0 0,-1-1 0 16,7 6 0-16,-1-1 0 0,-5-4 0 0,5 9 0 0,0-5 0 0,0 1 0 16,0 9 0-16,1 0 0 0,4-5 48 0,1 5 12 15,5-5 4-15,11 5 0 16,-1 5-64-16,-4-5 0 0,-6-5-12 0,0 0 2 0,5 1 30 0,6-11 7 16,-6 6 1-16,1-11 0 0,5 1 14 0,-1 0 3 0,1 0 1 0,0 0 0 15,0-1-37-15,5 1-9 0,0 0 0 0,-5 5 0 31,5-1 0-31,-5-9 0 0,-11 0 0 0,16 0 0 0,-5 5 8 0,5-5 0 16,-5-5 0-16,-11 5 0 0,5-9-8 0,6-1 0 16,-11 10 0-16,6-5 0 0,-1-9-9 0,-5 4 9 15,0 1-12-15,0-1 12 16,0-4-212-16,-5 4-35 0,5-9-7 0,-6-5-770 16</inkml:trace>
  <inkml:trace contextRef="#ctx0" brushRef="#br0" timeOffset="2452">1223 951 1036 0,'0'0'46'0,"5"5"10"0,1-10-45 0,-1 0-11 0,6 5 0 0,-6 0 0 0,6 0 129 0,-11-4 24 16,5 4 5-16,1 4 1 15,5-4 1-15,-1 0 1 0,7 5 0 0,-7-10 0 0,1 1-76 0,0-1-15 0,5 10-3 0,0-5-1 31,-5 0-17-31,5 0-3 0,-5 4-1 0,5-4 0 16,-16 0-28-16,11-9-5 0,0 4-2 0,5 0 0 16,-5 15-10-16,-11-10 0 0,0 0 0 0,11-10-11 15,-11 10-187-15,0 0-38 0,16 5-7 16</inkml:trace>
  <inkml:trace contextRef="#ctx0" brushRef="#br0" timeOffset="3387">2038 1148 842 0,'17'43'37'0,"-17"-43"8"0,0 0-36 0,0 0-9 16,0 0 0-16,0 0 0 0,0 0 96 0,0 0 18 0,0 0 3 0,0 0 1 16,0 0-43-16,5 19-9 0,11-4-2 0,-16-15 0 15,-5 0 0-15,-1-5 0 0,1 0 0 0,5 5 0 16,0 0-12-16,0 0-4 0,0-9 0 0,-5-1 0 15,-1 0 1-15,6 10 0 0,0 0 0 0,0-14 0 16,0-10-16-16,-5 0-3 0,-1 0-1 0,6 0 0 16,-5-10-21-16,0 10-8 0,5-4 0 0,0 4 0 15,10 0 21-15,-4-5-1 0,-12 0-1 0,12 0 0 16,-1 10-19-16,-5-5 8 0,-5-5-8 0,5 5 0 16,5 10 10-16,6-1-10 15,-6 6 8-15,1-1-8 0,-1-4 8 0,-5 4-8 0,-11 0 0 0,6 1 8 16,0 4-29-16,5-5-7 0,-6 1 0 15,12 4-1-15,-6 5 74 0,0 0 15 0,0 0 4 0,0 0 0 0,0 0-64 16,10-5-23-16,1 0 1 0,-11 5 0 0,0 0 22 0,0 0 0 16,0 0 12-16,22 10-4 0,-1-5 0 0,-10 4 0 15,-11-9 0-15,0 0 0 0,16 15 0 0,-5-1-8 16,6 1 12-16,-7 4-4 0,1 0 1 0,5 5 0 16,-5 0 0-16,5 0 0 0,-5 0-1 0,5 0-8 15,1-5 12-15,-7 5-4 0,1 0 0 0,0-4-8 0,0 4 12 16,5 0-4-16,-5 0 4 0,0-5 0 15,-1-5 0-15,-4 5 0 0,5-9 0 0,-1 4 0 0,-4 1 0 16,5-1 0-16,-6-4-12 0,0 4 8 0,6-4-8 0,-5 4 8 16,-1-4-8-16,-5-10 10 0,11 9-10 15,-6 1 10-15,-5-10-10 0,6 14 0 16,4 1 9-16,-4-6-9 0,-6-9 0 0,0 0 9 16,0 0-9-16,0 0 0 0,5-4 8 0,-5 4-8 0,6 9 0 0,-6-9 0 15,10-5 0-15,-10 1 0 0,0 4 0 0,0 0 0 16,11 0 11-16,-11 0-11 0,6-5 10 0,-1 0-10 15,0-5 12-15,1 6-4 0,-6 4-8 0,0-5 12 0,5-5-4 16,-5 1 0-16,6-1-8 0,-6 10 12 16,0 0-12-16,5-10 9 0,-5 1-9 0,5-1 8 0,1 1-8 0,-1-1 12 15,-5 0-12-15,6 1 12 0,-1-10-12 0,0 9 0 16,1 0 9-16,-1-4-9 0,-5-5 0 0,6-5 0 16,-6-5 0-16,0 0 8 0,0 0-8 0,0 1 0 15,0-1 0-15,5 0 8 0,-5 5 16 16,5-5 4-16,1 0 1 0,-1 5 0 0,-5 5-29 0,6-5 0 15,-1 0 0-15,0 5 0 0,1 9-12 0,5-4-9 16,-6-5-2-16,6-1 0 0,0-8 23 0,-6 8 0 16,6 6 0-16,-6 0 0 0,1-10 0 15,-1 4 0-15,1 6 8 0,-1 0-8 0,-5-6 0 0,11 11 0 0,-11-6 9 0,5 6-9 0,-5 9 0 32,0 0 8-32,0-10-8 0,0 10 0 0,0 0 0 0,0 0 0 15,-5-10-10-15,5 10 10 16,0 0-48-16,0 0-4 0,0 0 0 0,0 0 0 15,-11 5-148-15,11-5-31 0,0 0-5 0,0 0-2 0</inkml:trace>
  <inkml:trace contextRef="#ctx0" brushRef="#br0" timeOffset="3871">3249 1244 1267 0,'0'0'28'0,"0"0"5"0,0 0 2 0,0 0 1 0,0 0-36 0,0 0 0 0,0 0 0 0,0 0 0 16,0 0 109-16,0 0 15 0,0 0 4 0,0 0 0 0,0 0-52 0,0 0-9 15,0 0-3-15,0 0 0 0,-6-10 0 0,6 1 0 16,0 9 0-16,0 0 0 0,0 0-51 16,0 0-13-16,-11-15 0 0,1-4 0 0,-1 0 0 0,0 0 0 15,0-10 0-15,6 10 0 0,-6-5 0 0,6 0 0 16,-6 0 0-16,0 0 0 0,6 0 54 0,-6-5 8 16,5 0 2-16,-5 0 0 0,6 5-52 0,-6-9-12 15,6 4 0-15,-1 0 0 0,1 0 0 0,0-4 0 16,5 4 0-16,0 0 0 0,-6 0 0 0,6 0 0 15,6 5 0-15,-1-4 0 0,0-6 0 0,1 0 0 16,-1 1 0-16,6 9 0 0,-6-10 0 0,6 10 0 16,-5 0 0-16,5 0 0 0,-1 5 54 0,1 0 8 15,-5-1 2-15,4 6 0 0,1-5-52 0,0 4-12 16,-6 11 0-16,6-6 0 0,0 0 0 0,-6 6 0 0,-5 4 0 0,0 0 0 16,0 0-48-16,0 0-13 0,11 4-3 0,0 1 0 31,-11-5-153-31,0 0-31 0,0 0-7 0,0 0-1 0</inkml:trace>
  <inkml:trace contextRef="#ctx0" brushRef="#br0" timeOffset="4387">3475 615 1267 0,'0'0'28'0,"0"0"5"16,0 0 2-16,11 10 1 0,0-1-36 0,0 6 0 0,0-1 0 0,-1 0 0 0,-4-4 144 0,5 0 21 16,-6 4 5-16,6-4 1 0,0 9-55 0,-1 0-12 15,1 0-1-15,0-4-1 0,-6-1-44 0,1 0-9 16,-1 6-1-16,6 4-1 0,-5-5 5 0,4 5 0 16,1 0 1-16,0-5 0 0,-6 0-33 0,1 5-8 15,5-4 0-15,-1 4-1 0,1 0-11 0,0-10 0 16,-11-14 0-16,11 19 0 0,0 5 16 0,-1-9 2 15,-10-15 0-15,0 0 0 0,0 0-29 0,11 4-5 16,-11-4-2-16,0 0 0 0,11 5 18 0,-11-5 0 16,0 0 0-16,0 0 0 0,11-5 14 0,-11 5 6 15,0 0 2-15,0 0 0 0,0 0-35 0,0 0-7 16,16 5-2-16,-16-5 0 0,0 0 34 0,0 0 8 16,5-5 0-16,6-4 1 0,0-6-33 0,0-4-8 15,-11 0 0-15,11 5-1 0,-1-1 21 0,-4 1 0 0,-1-10 0 16,1 9 0-16,4-4 0 0,-4 5 0 15,-1-1 0-15,6 1 0 0,-6-5 20 0,6 0 8 0,-5-1 1 16,4-4 1-16,1 5-22 0,0 0-8 16,-6 0 0-16,6 4 9 0,-5-4-9 0,4 5 0 0,1-6 9 0,0 6-9 15,-6 4 27-15,6 1 1 16,-5 4 0-16,-1-5 0 0,0 1-28 0,6 4 0 0,-5-5 0 0,-1 6 0 0,0-6-13 0,1 5-8 0,-6 5-2 0,5-5 0 31,1 1 37-31,-6 4 7 0,0 0 2 0,0 0 0 16,0 0-79-16,0 0-15 0,0 0-3 0,0 0-1 15,0 0-151-15,0 0-30 0,0 0-7 16,0 0-1-16</inkml:trace>
  <inkml:trace contextRef="#ctx0" brushRef="#br0" timeOffset="4889">3654 437 403 0,'-27'-4'36'0,"27"4"-36"15,0 0 0-15,0 0 0 0,0 0 148 0,0 0 22 16,0 0 5-16,0 0 1 0,0-10-41 0,0 10-8 16,0 0-2-16,0 0 0 0,0 0-25 0,0 0-4 15,11-5-2-15,-6 0 0 0,-5 5-46 0,11 0-8 0,0-4-3 0,-1 4 0 16,1 0 22-16,0-5 4 0,0 5 1 0,5 5 0 15,-5-1-9-15,5 1-2 0,0-5 0 0,6 0 0 16,-6 5-23-16,6-5-5 0,-6 0-1 0,0 5 0 16,6 4 0-16,-6-4-1 0,0-5 0 0,-5 0 0 15,5 0 4-15,-5 0 1 0,0 0 0 0,-1 0 0 16,1-5-28-16,-5 5 0 0,4-4 0 0,1 4 0 16,-5-5 0-16,-1 0 0 0,6 0 0 0,-6 0 0 15,1-4 0-15,-1-1 0 0,-5 0 0 0,5 6 0 0,-5 4 0 16,0-10 0-16,0-4 0 0,0 4 0 0,-5-4 0 15,5 4 0-15,0 0 0 0,-5 1 0 0,5 9 0 16,-6-10 0-16,-5-4 0 0,1-1 0 0,4 1 0 0,-5 0 8 16,1 14-8-16,-1-10 0 15,0-4 0-15,0-1 0 0,6 6 8 0,-6-1-8 0,6 0 0 16,-6 1 0-16,11 9 0 0,-6-10 8 0,1 1-8 0,5 9 0 0,0 0 0 0,0 0 0 0,0-10 0 0,0 10 0 31,0 0 0-31,0 0-11 16,0 0-43-16,0 0-9 0,0 0-1 0,0 0-1 15,5 10-136-15,-5-10-27 0,0 0-6 0</inkml:trace>
  <inkml:trace contextRef="#ctx0" brushRef="#br0" timeOffset="5256">4475 1278 1267 0,'0'0'28'0,"0"0"5"0,0 0 2 0,0 0 1 0,0 0-36 0,0 0 0 0,0 0 0 0,0 0 0 16,0-10 109-16,0 10 15 0,11-14 4 0,-6-1 0 15,6 6-52-15,-6-6-9 0,1-4-3 0,4 5 0 0,1-1-7 16,0-4-1-16,5-10-1 0,-5 0 0 0,-6-4-37 0,6-1-7 15,0-4-2-15,-5-1 0 0,4-4-9 0,-4 5 0 16,-1-6 0-16,1 1 0 0,-6 5 23 0,0-5 2 16,0-5 1-16,0-5 0 0,-11 0-18 0,5 0-8 15,-4 5 0-15,-1 0 8 0,0 0-8 0,-5 5 0 16,-6 4 9-16,6 1-9 0,0 0 0 0,5-1 8 16,0 10-8-16,6 1 0 15,-12 4-23-15,7 4-9 0,-1 6-1 0,0 0-1 16,0 4-22-16,0 5-5 0,1 0-1 0,-1 5-849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05.83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181 2862 810 0,'0'0'36'0,"0"0"7"0,0 0-35 0,0 0-8 16,0 0 0-16,0 0 0 0,0 0 71 0,0 0 12 0,0 0 2 0,0 0 1 16,0 0-36-16,0 0-7 0,0 0-2 0,0 0 0 15,0 0 19-15,0 0 3 0,0 0 1 0,0 0 0 16,0 0-20-16,0 0-4 0,0 0-1 0,0 0 0 15,-9-5-11-15,6 1-3 16,-2-6 0-16,1 5 0 0,0-4 3 0,4 4 1 0,-4-5 0 0,4 1 0 16,-4 4-6-16,0-10-2 0,0 1 0 0,4 0 0 15,-5 4-5-15,1-4-2 0,1-1 0 0,-2-4 0 16,1 0-14-16,0 0 0 0,0-1 0 0,-4-4 0 16,4 0 0-16,4 0 0 0,-5 0 0 0,2 5 0 0,3 5 39 15,-4-6 5-15,-1-4 0 0,2 5 1 16,3-10-21-16,-5 5-4 0,1 0 0 0,4 0-1 15,-3 0-19-15,3-4 0 0,-5-1 0 0,5-5 0 0,-4 5 55 16,4 5 7-16,-4 0 2 0,0-5 0 0,0 1-51 0,4 4-13 16,-4-5 0-16,0 5 0 15,-1 0 12-15,5-5-2 0,-4 5-1 0,1 0 0 16,-2 5-9-16,5 0 0 0,-4-5 9 0,0 0-9 0,0 4 0 0,0-4-16 16,4 5 2-16,0 5 1 0,0-1 25 0,-4 6 4 15,4-10 2-15,0-1 0 0,0 6-29 0,0-1-5 16,0 1-2-16,0 14 0 0,0 0 38 0,4-19 8 15,-4-5 2-15,0 5 0 0,4-5-15 0,0 9-3 16,-4-4-1-16,4 5 0 0,-4-1 9 0,4-4 3 16,1 5 0-16,-2-6 0 0,-3 6-23 0,4 0 0 0,-4-1 0 15,0-4-12-15,5 0 12 0,-1 4 0 16,-4 1 8-16,4 0-8 0,-4-1 0 0,4 6 9 0,-4-1-9 0,4-4 0 16,0-1 8-16,-4-4-8 0,4 5 0 0,4-6 0 15,-8 6 0-15,4-5 0 0,-4 4 8 16,5-4-8-16,-2 5 0 0,-3-1 8 15,5 6-8-15,-1-6 0 0,-4 1 0 0,3-1 0 0,2 6-12 0,-5-6 3 16,4 1 20-16,0 0 4 0,0-1 1 0,-4 1 0 0,4-1-16 16,0 1 8-16,-4 0-8 15,4 4 0-15,1 0 8 0,-2-4-8 0,1 4 0 0,1-4 0 16,-1 0 0-16,-4-1 8 0,4 1-8 0,0-1 0 16,0 1 0-16,-4 4 0 0,4-4 0 0,0 4 0 0,-4-4-12 15,0 4-9-15,5 1-2 0,-2 4 0 0,1-5 23 16,1 5 0-16,-5-4 0 0,3-1 0 0,-3-9 0 0,5 5 0 15,-5-1 0-15,4 1 0 0,-4-1 0 0,3 1 0 16,2 0 0-16,-1-1 0 0,0 1 0 0,0 4 0 16,4 1 0-16,-4-1 0 0,1-4 0 0,-1-1 0 15,-1-4 0-15,2 5 0 0,7-1 0 0,0 1 0 16,-7-5 0-16,-2 4 0 0,6 6 0 0,-1-6 0 16,-4-4 0-16,4 0 0 0,0 0 0 0,-4-1 0 15,1 6 0-15,-2-5 0 0,6 4 47 0,-1-4 13 16,-4 5 4-16,0-1 0 0,0 1-52 0,0 4-12 15,0 1 0-15,0-6 0 0,0 1 0 0,1 4 0 0,-2 1 0 16,2-1 0-16,-5 10 0 0,7-10 0 0,-2-9 0 16,-1 5 0-16,0-1 0 0,0 6 0 15,0-1 0-15,0 1 0 0,-4-1 0 0,4 0 0 16,-4 6 0-16,0 4 0 0,0-5-17 0,5 0-7 0,-5 0 0 0,0 5-1 31,0 0-11-31,0 0-3 0,0 0 0 0,0 0 0 16,0 0-71-16,0 0-14 0,0 0-4 0,0 0-580 0,0 0-116 0</inkml:trace>
  <inkml:trace contextRef="#ctx0" brushRef="#br0" timeOffset="1896">2373 1835 230 0,'0'0'10'0,"0"0"2"0,0 0-12 0,0 0 0 0,0 0 0 0,0 0 0 16,0 0 184-16,0 0 35 0,0 0 6 0,0 0 2 16,0 0-118-16,0 0-23 15,0 0-5-15,0 0-1 0,0 0-6 0,0 0-2 16,0 0 0-16,0 0 0 0,0 0-9 0,0 0-3 0,0 0 0 0,0 0 0 16,0 0-15-16,0 0-3 0,0 0-1 0,0 0 0 15,0 0-17-15,0 0-3 0,0 0-1 0,0 0 0 16,0 0-5-16,0 0-2 0,0 0 0 0,-8 4 0 15,-1-4-2-15,1 5-1 0,-4-5 0 0,0 5 0 16,0 0-10-16,0-5 12 0,-5-5-12 0,0-5 12 16,1 10-4-16,-4-4-8 0,3-1 12 0,-7 5-4 15,4 0-8-15,-5-5 10 0,1 0-10 0,3 0 10 0,-4 1-10 16,1-1 0-16,0 0 0 0,-1 5 0 0,1 0 10 16,-5 0-10-16,5-5 12 0,-1 0-12 0,1 1 0 0,-1-1 0 15,1 5 0-15,3-5 0 0,-3 5 13 16,8 0 9-16,-9 0 2 0,4 0 0 0,1 0-12 0,-4 0-1 15,3 0-1-15,-3 5 0 0,-1-5 16 0,1 5 3 16,-1-5 1-16,-3 4 0 0,3-4-30 0,5 0 0 16,-5 0 0-16,1 5 0 15,3-5 0-15,1 0 0 0,-1 0 0 0,1-5 0 16,0 5 0-16,-1 0 0 0,1-4 0 0,4 4 0 0,-1-5 0 0,5 5 0 16,-4 0 0-16,3-5 0 0,1 5 0 0,-4-5 0 15,7 0 0-15,-3 1 0 0,4-1 0 0,0 0 0 16,-4 0 0-16,4 5 0 0,0-5 0 0,-4 5 0 15,3 0 0-15,1 0 0 0,0 5 0 0,-4 0 0 16,3-10 0-16,1 0 0 0,0 5 0 0,4 0 0 0,-4 10 0 16,0-5 0-16,0-15 0 0,-1 5 0 0,6 5 0 0,-2-4 0 15,1 4 0-15,4 0 0 0,0 0 0 0,0-5 0 16,-4 0 57-16,4 5 6 16,0 0 1-16,0 0 0 0,-4-5-52 0,4 5-12 0,0 0 0 0,0 0 0 15,0 0 0-15,0 0 0 0,0 0 0 0,0 0 0 16,0 0 0-16,0 0 0 15,8-9 0-15,-4-1 0 0,-4 10 0 0,8-10 0 0,-8 10 0 0,9-9 0 16,-1-1 0-16,4 5 0 0,-8-4 0 0,8-1 0 0,-8 0 0 16,9 1 0-1,-1 4 0-15,0-5 0 0,-4 1 54 0,4-1 8 16,1 5 2-16,3-4 0 0,-4-6-52 0,5 1-12 0,-1 0 0 0,0-1 0 16,1-4 0-16,-5 5 0 0,4-6 0 0,0 1 0 15,-4 5 0-15,5-1 0 0,0 1 0 0,-1 0 0 0,0 4-11 16,1 0-5-16,-5-9 0 0,0 0-1 0,-4 5 27 0,4-6 6 15,-3 11 0-15,-1-6 1 0,-8 6-27 0,4-6-6 16,0 6 0-16,0 4-1 0,4-5 27 0,-4 1 6 16,-4-1 0-16,8 0 1 0,-8 1-17 0,0 9 0 15,0 0 0-15,0 0 0 0,0 0 0 0,0 0-12 16,4-10 1-16,-4 1 1 0,0-1 10 0,0 10 14 16,0-5-3-16,0 5-1 0,0 0-22 0,-4-9-4 15,-4-6 0-15,4 6-1 0,0 4 27 0,0-5 6 16,-4 5 0-16,-1-4 1 0,-3 4-17 0,0-5 0 15,0 1 0-15,-4 4 0 0,3-9 0 0,-3 9 0 0,4 0 0 16,-5 0 0-16,1-4 0 0,3-1 0 0,-2 0 0 16,-2 1 0-16,5-1 0 15,-5 1 0-15,5-1 0 0,0 0 0 0,0 6 0 16,4-6 0-16,-4 0 0 0,-1 1 0 0,1-1 0 0,4 5 0 0,0 10 0 16,-1-10 0-16,-3-4 0 0,4-6 0 0,0 1 0 0,-4-5 0 15,3 4 0-15,1 1 0 0,0 0 0 0,0-1 0 16,-4 6 0-16,4-1 0 15,3 5 0-15,1 0 0 0,-4 1 0 0,4-1 0 0,4 0 0 0,-8 0 0 16,3 0 0-16,2 1 0 0,-1-1 0 0,-1-5 0 16,2 5 0-16,3 0 0 0,-5 1 0 0,1-6 0 15,4 5 0-15,0-4 0 0,0-1 0 0,0 10 0 16,0-10 0-16,0 10 0 0,4-9 0 0,-4-1 0 0,5-9 0 16,-5 5 0-16,3 4 0 0,-3-4 0 0,5 4 0 15,-1 0 0-15,-1 6 0 0,2-11 0 0,-1 6 0 16,4-1 0-16,0 5 0 0,4-4 0 15,-3-1 0-15,3 10 0 0,0 10 0 0,1-1 0 0,3-9 0 0,-4 0 0 16,8 0 0-16,1-9 0 0,-5-1 0 0,5 0 0 16,-1 1 0-16,4 4 0 15,5-5 0-15,-9 10 0 0,9 10 0 0,0-10 0 16,-1 0 0-16,-3 0 0 0,0-5 0 0,-1 0 0 0,4 1 0 0,-3 4 0 16,3 0 0-16,1 0 0 0,-5 0 0 0,1 0 0 15,3 9 0-15,1-4 0 0,-4-10 0 0,3 5 0 16,-3 0 0-16,3 0 0 0,-3-5 0 0,3 5 0 15,-3 0 0-15,3 5 0 0,-3-5 0 0,3 5 0 16,-3-5 0-16,-1 0 0 0,-3 0 8 0,-1 5-8 0,5 4 9 0,-1 1-9 16,-3 4 0-16,4-9 0 0,-5-5 0 15,4-5 0-15,-3 1-8 0,-5-1 8 0,5-5 0 16,-6 1 0-16,-2-1-8 0,-1 0 8 16,0 6 0-16,1-1 0 0,-5-5-8 0,0 1 8 0,0-1 0 0,-8 10 0 15,8 10-12-15,-8-10 4 0,8-10 8 0,1 10-13 16,-6 10-19-16,-3-10-4 15,0 0-1-15,0 0 0 0,0 0-117 0,0 0-23 0,0 0-5 0,0 0-837 16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3:11.2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12 154 288 0,'0'0'25'0,"0"0"-25"0,12 5 0 0,-12-5 0 16,0 0 108-16,0 0 16 0,0 0 3 0,0 0 1 0,0 0-32 0,0 0-5 15,0 0-2-15,0 0 0 0,0 0-27 0,0 0-6 16,0 0 0-16,0 0-1 0,0 0-19 0,0 0-3 15,0 0-1-15,0 0 0 0,0 0-8 0,0 0-1 16,0 0-1-16,0 0 0 0,0 0 14 0,0 0 2 16,0 0 1-16,0 0 0 15,0 0 13-15,0 0 2 0,0 0 1 0,-8-5 0 16,8 5-7-16,0 0-2 0,0 0 0 0,0 0 0 0,0 0-38 0,0 0-8 16,0 0 0-16,0 0 0 0,0 0 36 0,0 0 12 15,-4-15 1-15,4 15 1 0,0 0-34 0,0 0-8 16,-4-14 0-16,4 4-8 0,0 10 14 0,0 0-4 15,0 0-1-15,0 0 0 0,0 0 8 0,0 0 2 16,0 0 0-16,0 0 0 16,-8-9 4-16,8 9 1 0,0 0 0 0,0 0 0 0,0 0-1 0,8 5 0 15,0 9 0-15,0-4 0 0,-8-10-7 0,0 0 0 16,-4-10-1-16,4 10 0 0,0 0-3 0,0 0-1 16,0 0 0-16,0 0 0 0,0 0-3 0,0 0 0 0,0 0 0 0,0 0 0 15,0 0-8-15,0 0 8 0,0 0-8 16,0 0 8-16,0 0-8 0,0 0 12 0,0 0-12 15,0 0 12-15,4 10-3 0,4-6 0 0,-8-4 0 0,0 0 0 16,-4 10 3-16,4 5 1 0,-8-6 0 0,8-9 0 16,0 0 3-16,0 15 0 15,4-1 0-15,-4 0 0 0,0-4 0 0,0 4 1 16,0-14 0-16,4 10 0 0,0 4-6 0,0-4-2 0,1 4 0 0,-5-4 0 0,4 4-9 0,-1-4 12 16,2 4-12-16,-5-4 12 0,0-10-12 15,8 14 8-15,4 1-8 0,-3-1 8 0,-9-14-8 0,3 10 0 16,1-1 0-16,1 6 8 0,3-6-8 0,-4 1 8 15,0 0-8-15,0 4 8 0,0-4-8 0,0-1 0 16,0 1 0-16,5 4 0 0,-1 1 0 0,-1-6 0 16,-7-9 0-16,0 0 0 0,0 10 0 0,5-1 8 15,-5 1-8-15,4 0 0 0,-4-10 0 0,4 9 0 16,0 6 0-16,4-6 0 16,-8-9 0-16,0 10 0 0,4-1 0 0,1 1 0 15,-2 0 0-15,1-5 0 0,-4-5 0 0,5 9 0 0,3 1 0 0,-4 4 0 16,4 1 0-16,-4-6 0 0,-4-9 0 0,0 0 0 0,4 10 0 0,-4-10 0 15,0 0 0-15,0 0 0 16,0 0 0-16,0 9 0 0,8 6 0 0,-8-15 0 0,0 0 0 0,0 0 0 31,0 9 0-31,5 1 0 0,-5-10 0 0,0 0 0 0,0 0 0 16,0 0 0-16,3 10 0 0,-3-10 0 0,0 0 0 0,0 0 0 0,0 0 0 16,0 0 0-16,5-5 0 0,-5 0 0 15,4-5 0-15,-1 6 0 0,-3-6 0 0,0 10 0 16,5-10 0-16,-1 6 0 0,-4-6-9 0,0 0 9 0,0 10 0 15,4-4 0-15,0-11 0 0,0 1 0 0,-4-1 0 0,0 1 0 16,4-1 0-16,-4 1-8 16,4 0 8-16,1-1 0 0,-2 1 0 0,-3-5 0 0,4 4 0 15,-4 1 0-15,0-1 0 0,5 1 0 0,-5 0 0 0,4-1 9 16,-4 6-9-16,4-6 0 0,-4 6 0 0,4 4 0 16,0 0 0-16,0 0 0 0,0-4 0 0,0 9 0 15,0-5 0-15,1 0 0 0,-5 0 0 0,4 0 0 16,-4-4 0-16,0-1 0 0,0 1 0 0,0 9 0 15,0 0 0-15,0 0 0 0,3-10 0 0,-3 10 0 0,0 0 0 0,0 0 0 16,5-5 0-16,-5 5 8 0,0 0-8 0,8-5 0 16,-8 5 0-1,0 0 0-15,8 0 8 0,-8 0-8 0,0 0 0 0,8 0 8 16,-3 0-8-16,2 0 0 0,1 0 0 0,1 10 8 0,-1 0-8 0,-4 4 0 16,-4-14 0-16,8 5 8 0,0 0-8 0,1 4-14 15,-2-4 3-15,2 5 1 0,-1-6 18 0,0 6 4 16,1 0 1-16,-2 4 0 0,1-4-13 0,5 4 8 15,-5 0-8-15,4 1 0 0,-4-6 0 0,1 1 0 16,-9-10 0-16,8 10 0 0,0 4 0 0,4-4 0 16,-3-6 0-16,-2 11 0 0,6-1 0 0,-1 1 0 15,-4-11 0-15,0 6 0 0,5 0 0 0,-6 4 0 16,-7-14 0-16,5 10 0 0,-1-1 8 0,4 1-8 16,-8-10 0-16,8 10 0 0,1-6-8 0,-1 1-8 0,-8-5-2 15,7 10 0-15,-7-10 18 0,9 9 0 0,-5 1 0 16,-4-10 0-16,0 0 0 0,0 0 0 0,8 0 0 0,0 14 0 15,1-4 0-15,-9-10 0 0,0 0 0 0,0 0 0 16,8 14 0-16,-4-4 0 0,-4-10 0 0,0 0 0 16,8 14 0-16,-8-14 0 15,0 0 0-15,0 0 0 0,0 0 0 0,0 0 0 16,0 0 0-16,0 0 0 0,0 0 0 0,0 0 0 0,0 0 0 0,0 0 0 16,0 0 0-16,0 0 0 0,0 0 0 0,0 0 0 15,0 0 0-15,0 0 0 0,0 0 0 0,0 0 0 16,0 0 0-16,0 0 0 0,0 0 0 0,8-9 0 15,-4-1 0-15,-4 10 0 0,0 0 0 0,8-9 0 0,-4-1 0 16,4 0 0-16,-8-4 0 16,0 4 0-16,0 1 0 0,0-1 0 0,0 10 0 0,5-14 0 0,-5-1 0 0,4-4 0 15,-4 5 0-15,4-6 0 0,-4 1 0 16,4 5 0-16,0-5 0 0,-4-1 0 0,4 6 0 0,0-10 0 16,0 5 0-16,0 0 0 0,0-5 0 0,1 9 0 15,-5-4 0-15,7 5 0 0,2-1 0 0,-5 6 0 16,0-6 0-16,-4 1 0 0,4-1 0 0,0 1 0 15,0 4 0-15,1 1 0 0,-5-1 0 0,3 1 0 16,1-1 0-16,1 0 0 0,-5 1 0 0,3-1 0 16,2 1 0-16,-1-1 0 15,0 0 0-15,0 1 0 0,4-1 0 0,-4 1 0 16,-4 9 0-16,0 0 0 0,0 0 0 0,4 0 0 0,4-15 0 0,-3 5 0 16,-1 1 0-16,-1-1 0 0,2 1 0 0,-5-1 0 15,4 5 0-15,0-4 0 0,0-1 0 0,-4 10 0 0,0-5 0 16,0 5 0-16,4-9 0 0,0 4 0 0,0-5 0 15,-4 10 0-15,0-9 0 0,0 9 0 0,5 19 0 0,-5-19 0 16,0-15 0-16,3 1 0 0,-3 4 0 0,0 10 0 16,0 0 0-16,0 0 0 0,4-4 0 0,-4-6 0 15,0 10 0-15,0 0 0 0,0 0 0 0,0 0 0 16,0 0 0-16,0 0 0 0,0 0 0 16,0 0 0-16,0-5 0 0,0 5 0 0,0 0 0 0,0 0 0 15,0 0 0-15,0 0 0 0,0 0 0 0,0 0 0 16,0 0 0-16,0 0 0 0,0 0 0 0,0 0 0 0,0 0 0 15,0 0 0-15,0 0 0 0,0 0 0 16,0 0-157-16,0 0-28 0,0 0-6 0,0 0-547 16,0 0-110-1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11.41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0 523 892 0,'0'0'20'0,"0"0"4"0,0 0 0 0,0 0 1 0,0 0-25 0,0 0 0 16,0 0 0-16,0 0 0 0,0 0 88 0,0 0 13 15,0 0 3-15,0 0 0 0,0 0-32 0,0 0-7 16,0 0-1-16,0 0 0 0,4 10-51 0,-4-10-13 15,0 0 0-15,0 0 0 0,0 0 54 0,0 0 8 0,0 0 2 0,0 0 0 32,0 0-28-32,0 0-6 0,0 0-1 0,0 0 0 15,0 0-4-15,0 0-1 0,0 0 0 0,0 0 0 16,0 0-10-16,0 0-2 0,0 0-1 0,0 0 0 0,0 0-11 0,0 0 0 0,0 0 0 0,0 0 0 16,0 0 0-16,0 0 0 0,0-10 0 0,0 5 0 15,4-4 30-15,-4-1 4 0,0 10 1 0,4-5 0 16,1-4-23-16,-2 4-4 0,-3 5 0 0,4-5-8 31,-4 5 24-31,5-10-1 0,-2 6-1 0,2-1 0 0,-1 0-22 16,-4 5 0-16,4-10 0 0,4 6 0 0,-4-6 0 15,-4 5 0-15,4 0 0 0,0-4 0 0,1 4 0 0,-2-5-18 16,2 6 3-16,-1-1 1 0,-1 0 14 0,-3 5 0 16,9 0 0-16,-9 0 0 0,4-10 13 0,0 1-1 15,4 4 0-15,-8 5 0 0,4 5-12 0,-4-5 0 16,8-10 0-16,-3 1 0 0,-5 9 0 0,0 0 0 15,0 0 0-15,8 0 0 0,-8 0 0 0,8-5-8 16,-8 5 8-16,0 0-13 0,0 0 13 0,0 0 0 16,0 0 0-16,0 0 0 0,0 0 8 0,0 0-8 15,0 0 9-15,0 0-9 0,0 9 0 0,0 1 0 16,0 4 0-16,0-4 0 0,0 0 0 0,0 4 0 0,0 5 0 0,0-4 0 0,-4-1 0 16,0 5 0-16,0 5 0 0,4-5 0 0,-4 1 0 0,4-1 0 15,0-5 0-15,0 1 0 16,0-6 0-16,0 1 0 0,0-10 0 0,0 9 0 0,0-9 0 0,0 0 0 15,0 0 0-15,0 10 0 0,0-10 0 0,0 0 0 0,4 14 0 0,-4-14 0 32,0 0 0-32,0 0 0 0,0 0 0 0,0 0-10 0,0 0 10 0,0 0 0 0,12 5 0 0,-12-5-8 31,8 0 8-31,-8 0 9 0,0 0-1 0,0 0-8 16,0 0 0-16,12-9 0 0,-3 4 0 0,3 0 0 15,-12 5 0-15,4-5 0 0,4 0 0 0,-8 5 0 16,8-4 0-16,-8 4-12 0,5-10 0 0,2 0 0 15,-7 10 12-15,8-9 0 0,-3-1 0 0,3 1 0 16,-4-6 0-16,0 6 16 0,-4-6-3 0,4 6-1 16,0-1-12-16,-4 10 0 0,4-10 0 0,-4 10 0 0,0 0 0 0,0 0 0 15,0 0 0-15,0 0 0 0,0 0 0 0,0 0-13 16,0 0 2-16,0 0 1 0,0 0 10 0,0 0 0 0,0 0 0 0,0 0 8 0,0 0-8 0,0 0 9 16,0 0-9-16,0 10 10 0,4 0-10 0,0-1 0 15,1-4 0-15,-1 5 8 0,4 4-8 0,0-4 0 16,0 9 0-16,-4-5 0 15,-4-14 0-15,0 0 0 0,4 10 0 0,4-1 0 0,1 6 0 0,-6-6 0 16,6 1 0-16,-9-10 0 0,0 0 0 0,0 0 0 31,0 0 0-31,8 5 0 16,0-5-49-16,-4 5-12 0,0 4-3 0,-4-9 0 0</inkml:trace>
  <inkml:trace contextRef="#ctx0" brushRef="#br0" timeOffset="545">49 264 460 0,'0'0'20'0,"0"0"5"0,0 0-25 0,0 0 0 16,0 0 0-16,0 0 0 0,0 0 184 0,0 0 32 15,0 0 7-15,0 0 1 0,0 0-128 0,0 0-26 16,0 0-5-16,8-5-1 0,-8 5 0 0,4-5 0 15,0 0 0-15,1 1 0 0,-2 4-28 0,6-5-5 16,-6 5-2-16,6 0 0 16,-1 0 8-16,0 5 2 0,1-1 0 0,-1-4 0 0,4 0 0 0,-4-4 0 15,0 4 0-15,5 0 0 0,-6 0-15 0,6 0-2 0,-1-5-1 0,-3 5 0 0,-2 0-21 0,1 5 0 16,1-1 0-16,-1-4 0 0,-4-9 26 0,0 4 1 16,-4 5 0-16,0 0 0 0,8 0-27 0,-8-5 8 15,0 5-8-15,0 0 0 0,0 0 0 0,8-5 0 16,-8 0 0-16,0 1 0 15,0-1-18-15,-4-5-9 0,0 5-1 0,0 1-1 0,-4-1 29 0,0-5 0 16,0 5 0-16,3-4 0 0,-7-1 0 0,4 1 0 0,0-1 0 16,4 5 0-1,-4 0 16-15,8 5 8 0,0 0 3 0,-9-4 0 0,6-1-27 0,-1-5 0 0,4 5 0 0,-5 1 0 32,1-1-19-32,4 5-5 0,0 0-2 0,0 0 0 15,0 0-30-15,0 0-7 0,0 0-1 0,0 0-844 16</inkml:trace>
  <inkml:trace contextRef="#ctx0" brushRef="#br0" timeOffset="935">416 509 1036 0,'0'0'46'0,"0"0"10"0,0 0-45 0,0 0-11 16,0 0 0-16,0 0 0 0,9 9 104 0,-9-9 20 15,3-9 3-15,-3 9 1 0,9-10-52 0,-9 10-9 0,8 0-3 0,0-5 0 0,5 5 28 0,-5 0 6 0,0 5 1 0,4 0 0 16,-3-10-56-16,-6 5-11 0,-3 0-3 0,9 0 0 16,-9 0-29-16,8 0 0 0,4 0 0 0,-12 0 0 15,0 0 0-15,0 0 0 0,8 10 0 0,-4-6 0 16,-4-4 0-16,0 0 0 0,0 0 0 0,0 0-643 15,0 0-134-15</inkml:trace>
  <inkml:trace contextRef="#ctx0" brushRef="#br0" timeOffset="1485">661 369 1267 0,'0'0'28'0,"0"0"5"0,0 0 2 0,0 0 1 0,0 0-36 0,0 0 0 0,9 10 0 0,-9-10 0 16,3 14 58-16,-3-14 5 0,5 15 1 0,-1-1 0 0,0 1 0 0,-4-1 0 15,4 0 0-15,4-4 0 0,-8 4-1 0,4 1 0 16,1-1 0-16,-2-4 0 0,1-1-50 0,-4-9-13 15,5 15 0-15,-2-1 0 0,2-4 0 0,-1-1 0 0,4 1 0 16,-4 0 0-16,-4-1 56 0,4-4 7 16,-4-5 1-16,0 0 0 0,4 10-52 0,-4-10-12 0,4 4 0 0,-4-4 0 15,0 0 0-15,0 0 0 0,4 10 0 0,-4-10 0 16,0 0 0-16,0 0 0 0,0 0 0 0,0 0 0 16,0 0 0-16,0 0 0 0,0 0 0 0,0 0 0 15,9-5 0-15,-9 5 0 0,0 0 0 0,4-5 0 16,-1 1 54-16,2-6 8 0,-1 5 2 0,-4 0 0 15,4-4-52-15,-4 9-12 0,4-10 0 0,0 1 0 16,-4-1 0-16,4-4 0 16,-4-1 0-16,4-4 0 15,1 5 0-15,-2-1 0 0,1 1 0 0,1-1 0 16,-2 1 0-16,2 4 0 0,-5 10 0 0,8-4 0 16,-4-20 0-16,0 4 0 0,0 6 0 0,0 4 0 0,1-4 0 15,-2 9 0-15,-3 5 0 0,0 0 0 0,0 0 0 16,0 0 0-16,4-9 0 0,-4 9 0 0,0 0 0 0,0 0 0 15,0 0 0-15,0 0 0 16,0 0-100-16,0 0-22 0,0 0-5 0,0 0-513 16,0 0-102-16</inkml:trace>
  <inkml:trace contextRef="#ctx0" brushRef="#br0" timeOffset="1970">641 153 806 0,'0'0'36'0,"0"0"7"0,0 0-35 0,0 0-8 0,0 0 0 0,0 0 0 16,0 0 104-16,0 0 20 0,0 0 3 0,0 0 1 15,0 0 0-15,0 0 0 0,0 0 0 0,0 0 0 16,0 0-103-16,0 0-25 16,0 0 0-16,0 0 0 0,0 0 56 0,0 0 7 0,0 0 1 0,8 10 0 0,4-5 0 15,-3-1 0-15,3-4 0 0,-4 0 0 16,0 0 0-16,1 5 0 0,-2-5 0 0,6 0 0 0,-5 15-52 0,0-15-12 16,0 0 0-16,0 0 0 0,1 0 0 0,-2 0 0 15,2 0 0-15,-1 0 0 0,0 0 0 0,-8 0 0 16,4-5 0-16,-4 5 0 0,8 5 0 0,-8-5 0 15,9-10 0-15,-6 5 0 0,2-4 0 0,-5 9 0 16,0 0 0-16,0 0 0 0,8-10 0 0,-4 5 0 16,-4 5 0-16,0 0 0 0,0 0 0 0,0 0 0 15,0-14 0-15,0 4 0 0,0 10 0 0,0 0 0 16,0-19 0-16,-4 9 0 0,-4-4 0 0,3 4 0 16,2 1 0-16,-6-1 0 0,6 1 0 0,-6-1 0 15,9 10 0-15,-4-5 0 0,-4-4 0 0,4-1 0 16,0 5 0-16,4 5 0 0,0 0 0 0,-8-5 0 15,4 1 0-15,4 4 0 0,0 0 0 0,0 0 0 0,0 0 0 16,0 0 0-16,0 0 0 0,0 0 0 0,0 0 0 0,0 0 0 31,0 0-100-31,0 0-22 0,0 0-5 0,0 0-820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4:51.34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459 1625 460 0,'0'0'20'0,"-4"0"5"0,8 5-25 0,-4-5 0 16,0 5 0-16,4-5 0 0,0 0 133 0,-4-5 22 0,4 5 4 0,-4 0 1 16,0 0-128-16,0 0-32 0,0 0 0 0,4 0 0 15,-4 0 57-15,0 0 6 0,0 0 1 0,0 0 0 0,0 0-13 0,0 0-3 16,0 0 0-16,0 0 0 0,0 0-2 0,0 0-1 15,0 0 0-15,0 0 0 16,-12 9-8-16,4 1-1 0,8-10-1 0,-12 10 0 0,4-1-12 0,-1 6-3 16,1-6 0-16,0-4 0 0,0 0-32 0,-5 0-6 15,6-5-2-15,2 9 0 0,-7-4 40 0,4 0 7 16,-1 4 1-16,6-4 1 16,-6 5-21-16,1 4-8 0,0 1 0 0,0-6 0 15,-5-4-19-15,6 0-9 0,-2 4-3 0,-3 1 0 0,4 4 31 0,0 1 0 16,-1 4 0-16,1-4 0 0,0-11 45 0,0 6 15 15,0 0 4-15,4 4 0 0,-4-4-64 0,3-6 0 0,1 6-9 16,-4 0 0-16,4-1 9 0,-4 1 16 0,4-5-4 0,4-5-1 31,-4 9 1-31,-5-4 1 0,9-5 0 0,-3 10 0 16,-6-1-5-16,6 1 0 0,-2-1-8 0,5-9 12 0,-8 10-12 0,8-10 11 0,-4 10-11 0,0-1 10 16,0 1-10-16,0-1 0 0,4 6 0 0,0-15 8 15,-8 9-8-15,8 1 0 0,-4 0 0 0,4-10 8 16,0 0-31-16,0 0-6 15,-5 9-2-15,5-9 0 0,0 0 31 0,-4 10 0 0,1 4 0 0,3-14 0 16,0 0 19-16,0 0 9 0,-9 5 3 0,9-5 0 16,-4 10-31-16,0-1 0 0,0 1 0 0,0-1 0 15,4-9 8-15,-9 5-8 0,6 5 0 16,3-10 0-16,0 0-20 0,-4 9-11 0,-1 1-1 0,5-10-1 16,0 0 55-16,-8 10 11 0,8-10 3 0,0 0 0 0,0 0-7 0,-4 9-1 15,4-9 0-15,0 0 0 16,0 0-45-16,0 0-10 0,0 0-1 0,0 0-1 0,0 0 29 0,-4 5-9 15,0 5 9-15,4-10 0 0,0 0 0 0,-4-5-8 16,4 5 8-16,0 0 0 31,-4-15-30-31,0 6-1 0,4 9 0 0,-4-10 0 0,4 1 31 0,0-6 0 0,0 6 0 16,0-1 0-16,0 0 16 0,0 10 8 0,0 0 3 0,0 0 0 0,0-14-27 0,0 4 8 0,0 10-8 16,0-9 0-16,0-6 0 0,4 6 0 0,-4 9 0 15,0 0 0 1,0-10-18-16,0 10-9 0,0-9-1 0,0 9-1 0,0 0 52 0,0 0 10 0,0 0 3 0,0 0 0 31,0 0-26-31,0 0-10 0,0 0 8 0,0 0-8 0,0 0 11 0,0 0-3 0,0 0-8 0,0 0 12 16,0 0-4-16,0 0 0 0,0 0-8 0,-4 9 12 15,4-9-1-15,0 15-1 0,0-1 0 0,-4 0 0 16,4-14-10-16,0 10 0 0,0 4 0 0,0-4 0 16,0-10 0-16,0 14-9 0,0-4 9 0,0-10-13 15,0 0 13-15,0 14 0 0,4-4 0 0,-4-10 0 16,0 0 0-16,0 0 0 0,0 0 0 15,0 0 0-15,4 10 0 0,-4-10 8 0,0 0 0 0,0 0-8 0,8 4 26 0,4 1-2 16,-3 0 0-16,-9-5 0 0,0 0 10 0,12-5 2 31,-4 5 0-31,4 0 0 0,-4 0-7 0,1 0-1 16,3-5 0-16,-4 5 0 0,0 5-6 0,4-5-2 0,-12 0 0 0,8 0 0 16,-8 0-10-16,8 0-2 0,4 5-8 0,-12-5 12 0,0 0 1 0,9-5 0 15,-1 10 0-15,-8-5 0 16,12 5-136-16,-12-5-27 0,0 0-6 0,8-5 0 0</inkml:trace>
  <inkml:trace contextRef="#ctx0" brushRef="#br0" timeOffset="864">793 1515 403 0,'0'0'17'0,"0"0"5"0,0 0-22 0,0 0 0 0,0 0 0 0,0 0 0 16,0 0 126-16,0 0 21 0,0 0 4 0,0 0 1 15,0 0-62-15,0 0-12 0,0 9-2 0,0-9-1 16,0 0-8-16,0 10-2 0,0-10 0 0,0 0 0 15,0 0 3-15,0 0 0 0,0 0 0 0,0 14 0 16,0 1-1-16,0-15 0 0,0 0 0 0,0 0 0 16,0 0-19-16,0 0-4 15,0 0-1-15,0 0 0 0,0 0-7 0,0 0 0 16,0 0-1-16,0 0 0 0,0-10-7 0,0 0-2 0,0 1 0 0,0-1 0 0,0-4-7 0,-3-1-2 16,3 1 0-16,0 4 0 0,0-9-4 0,0 5-1 15,0-1 0-15,3 1 0 16,-3-5-12-16,0 4 0 0,0 1 0 0,0-5 0 0,5 4 0 0,-5-4 0 15,0 5 0-15,0-10-10 16,4 0 10-16,-4 0 0 0,0 4 0 0,4-4 0 0,-4 5 0 0,0 0 0 16,0 0 8-16,0 4-8 0,4 1 0 0,-4-5 8 15,0 4-8-15,0 6 0 0,4-6 0 0,0 6 0 16,-4-10 0-16,0 4 0 0,0 6 0 16,0-6 12-16,0 10-2 0,0 1-1 0,0 4-21 0,0 0-5 0,0 0-1 0,0 0 0 31,0 0-98-31,0 0-20 0,0 0-4 0,0 0-780 0</inkml:trace>
  <inkml:trace contextRef="#ctx0" brushRef="#br0" timeOffset="1802">933 1539 288 0,'0'0'12'0,"0"0"4"0,-5-5-16 0,5 5 0 0,0 0 0 0,0 0 0 16,0 0 225-16,-4-5 43 0,0 0 8 0,4 5 1 0,-4-9-150 0,4 9-31 16,0 0-5-16,0 0-2 0,0-5-11 0,0-5-2 15,-4-4-1-15,0-1 0 0,4 1-22 0,0 4-4 16,4-4-1-16,-4 4 0 0,4-4-16 15,-4 4-3-15,0-4-1 0,4-1 0 0,-4 1-12 0,0-5-4 16,4-5 0-16,0 14 0 0,-4 10-12 0,0-9 0 31,0-15 8-31,5 0-8 0,-10 9 0 0,5-9 8 16,5 10-8-16,-5-5 0 0,0 4 8 0,-5 1-8 0,5-1 0 0,0 1 9 0,0 4-9 0,0 6 0 16,-4-6 0-16,0 0 0 15,4 1-50-15,-4 4-12 0,-4-9-2 0,8 4-1 16,-4 5-44-16,0-4-9 0,-1-1-2 0,2 0 0 15,-2 6 18-15,5-6 3 0,-7 0 1 16,7 1 0-16,-5-1 41 0,5 10 8 0,0 0 1 0,0 0 1 0,0-5 58 0,-4-4 11 16,4-6 2-16,0 15 1 0,-4-4-17 0,4 4-8 0,0 0 8 15,0 0-8-15,0 0 32 0,0 0 0 0,-4-10 1 0,0 0 0 16,4 10 27-16,0 0 4 0,0 0 2 0,0-4 0 16,0 4-2-16,0 0 0 0,0-10 0 0,0 10 0 15,0 0 6-15,0 0 1 0,0 0 0 0,0 0 0 16,0 0-15-16,4-10-4 0,0-4 0 0,0 4 0 15,0 5-24-15,1-4-4 0,2-1-2 0,-7 10 0 16,8 0-10-16,1 0-1 0,-1-9-1 0,0 4 0 31,0 0-30-31,0 0-5 0,1 5-2 16,3 0 0-16,4 5 58 0,-7 0 11 0,3-5 2 0,0 0 1 0,4 9-20 0,-3-4-4 0,-1-5-1 0,0 0 0 16,0 5 0-16,-4 0 0 15,5 4 0-15,-5-4 0 0,0 5-2 0,-4-5-1 0,4 4 0 0,-8-9 0 16,-4 10 7-16,4-10 2 0,4 10 0 0,0 4 0 0,-4 10-26 15,0-10 0-15,0-14 0 0,-8 10 0 0,4 4 0 0,-4 1-20 16,-4-10 3-16,-1 9 1 0,1-4 16 0,0-1 0 16,0 6 0-16,-1-1 0 0,1-4 0 0,4 4 20 15,0-4-2-15,4-1-1 16,-5 1-17-16,5-5 0 0,4-5 0 0,0 0 0 0,0 0 0 0,0 0-17 16,4 14 3-16,-4-14 1 0,0 0 13 0,0 0 0 15,0 0 0-15,9 14 0 0,3 1 8 0,0-6-8 16,-4-4 0-16,5 0 0 0,-1 0 13 0,4 0-4 0,-3 4-1 15,-1 1 0-15,-12-10-8 0,8 9 0 0,4 1 0 0,0 4 0 16,0-4 0-16,5 4 0 0,0-4 0 16,-2 4 0-1,6 1 53-15,-5 4 9 0,0-5 2 0,5 6 0 16,-1 4-52-16,-3-5-12 0,-1-5 0 0,0 6 0 0,1-1 0 0,-5 0 0 16,5-9 0-16,-5 4 0 0,0-9 0 0,-4 4 0 0,4 1 0 15,-3-5 0-15,-1 9 0 0,0-9 0 0,-4 5 0 0,4-6 0 16,-8-4 0-16,0 0 0 0,4 5 0 0,-4-5 0 15,0 0 0-15,0 0 0 16,5-9 0-16,-5 9 0 0,0 0-100 16,0 0-22-16,0-5-5 0,3-5-649 0,-3 10-131 0</inkml:trace>
  <inkml:trace contextRef="#ctx0" brushRef="#br0" timeOffset="3396">1520 247 799 0,'0'0'35'0,"0"0"8"0,0 0-35 0,0 0-8 0,0 0 0 0,0 0 0 16,0 0 64-16,0 0 10 0,0 0 2 0,0 0 1 15,0 0-5-15,0 0-2 0,0 0 0 0,0 0 0 16,0 0-18-16,0 0-4 0,0 0-1 0,0 0 0 15,0 0 26-15,0 0 6 16,0 0 1-16,0 0 0 0,0 0-24 0,0 0-5 0,0 9-1 0,-4 1 0 16,4 4-4-16,0 6-1 0,4-1 0 0,-4 0 0 0,0-5-22 15,-4 1-5-15,4-1-1 0,0 5 0 0,0-4 38 0,0-1 7 16,0-4 2-16,4 4 0 0,-4 1-54 16,0-1-10-16,4-4 0 0,-4 4 0 0,0-4 0 0,5-1 0 15,-5 1 0-15,4 0 11 0,-4-10-11 16,0 0 0-16,0 0 0 0,0 9 0 31,0-9-38-31,0 0-3 0,0 0-1 0,0 0 0 16,0 0-160-16,0 0-32 0,0 0-6 0</inkml:trace>
  <inkml:trace contextRef="#ctx0" brushRef="#br0" timeOffset="3934">1455 223 460 0,'-4'-19'20'0,"4"19"5"0,0 0-25 0,4-10 0 16,-4 10 0-16,4-5 0 0,-4 5 121 0,0 0 19 0,0 0 4 0,4-5 1 16,1-9-53-16,-2 4-10 0,-3 6-2 0,4-11-1 15,1 6-36-15,-2 4-7 0,-3 5-2 0,0 0 0 16,0 0-3-16,0 0-1 0,13 5 0 0,-5-5 0 15,-4-5 34-15,4-5 6 0,-8 10 2 0,8 0 0 16,1 0-24-16,-1 5-5 0,4 5-1 0,-4-6 0 16,1-8 2-16,3 4 1 15,-4 0 0-15,0 4 0 0,4 6-2 0,0-5-1 16,-3-5 0-16,3 0 0 0,-4 5-9 0,4-1-1 0,0 6-1 0,-3 4 0 16,3-4-6-16,-4 4-1 0,0 1 0 0,4-1 0 15,-12-14 1-15,9 0 0 0,-9 0 0 0,7 15 0 16,2 4 11-16,-1 5 3 0,0-10 0 0,-4 5 0 0,4-4-39 15,-8-15-18-15,-8 14 2 0,8-4 0 16,-4 4 25-16,4-4 6 0,0-10 1 0,0 19 0 0,-4-4-16 0,0-1-18 16,4 0 4-16,-4 1 1 0,-4-6 13 0,0 6 0 15,-1-1 0-15,1 1 0 0,-8-6-10 0,8-4 10 16,-4 5-10-16,0-6 10 0,-1 6-11 0,5-5 11 16,-5 0-12-16,1 4 12 0,0-4-19 0,0 0 3 15,0 0 1-15,4-1 0 16,8-4-14-16,0 0-3 0,-9 0-1 0,9 0 0 15,0 0-11-15,0 0-1 0,0 0-1 0,0 0 0 16,0 0-6-16,0 0 0 0,0-9-1 0,4 4 0 31,1-5-25-31,-2 1-5 0,2-1-1 0,-1 1-734 0</inkml:trace>
  <inkml:trace contextRef="#ctx0" brushRef="#br0" timeOffset="4379">1949 564 576 0,'0'0'25'0,"0"0"6"16,0 0-31-16,0 0 0 0,0 0 0 0,0 0 0 0,0 0 181 0,0 0 31 15,0 0 5-15,0 0 2 0,0 0-119 0,0 0-24 16,0 0-5-16,4-5-1 0,-4 5-31 0,0-10-7 15,-4 1 0-15,4 4-1 0,-4-5-8 0,0 6-2 16,0-6 0-16,-1 5 0 0,2-4-12 0,3 9-9 31,0 0 12-31,-4 0-12 0,-5 0 13 0,1 0-4 16,8 0-1-16,-8 4 0 0,-1 6 4 0,6-5 1 0,-9 0 0 0,3-1 0 0,1 6 3 0,0 0 0 16,4-1 0-16,4 6 0 0,0-1-16 0,0 0 0 15,-8-4 0-15,4 0 0 0,4 4 10 0,4-4-1 16,-4-10 0-16,0 0 0 15,0 9 2-15,0-9 0 0,8 15 0 0,-8-15 0 0,4 4 0 0,-4-4 0 16,8 10 0-16,-8-10 0 0,8 5-11 0,1 0 8 16,3 4-8-16,-12-9 8 0,0 0-8 0,8-9 0 15,0 4 0-15,-8 5 0 0,4-5 0 0,4 5-11 16,1 0 11-16,-2-5-8 0,2-4 8 0,-5-6 0 0,0 6-9 0,4 4 9 16,-4-10-68-16,-4 6-10 15,5-6-2-15,-5 6 0 0,0-1-62 0,3 1-13 16,-3-1-2-16,0 10-271 0,0 0-53 0</inkml:trace>
  <inkml:trace contextRef="#ctx0" brushRef="#br0" timeOffset="4670">1961 506 345 0,'0'0'31'0,"0"0"-31"0,0 0 0 0,0 0 0 16,0 0 107-16,0 0 15 15,0 0 3-15,0 0 1 0,0 0-23 16,0 0-5-16,0 0-1 0,0 0 0 0,0 0-51 0,0 0-10 0,0 0-3 0,8 5 0 16,-4 5 55-16,1-1 10 15,-5-9 2-15,0 0 1 0,3 10-43 0,2-1-9 0,-1 6-1 0,0 4-1 16,0-5 2-16,0 6 1 0,0-1 0 0,4-5 0 15,-8 1-5-15,4-6-1 0,-4 6 0 0,4-6 0 0,5 6-18 0,-9-6-4 16,0-9-1-16,0 0 0 0,0 0-10 0,3 0-3 16,6 0 0-16,-5 0 0 0,4 0-8 0,-4-5 0 15,0 1 0-15,1-6 0 0,-2 0 0 0,1 1 0 16,1-6 0-16,-2 1 8 0,-3 0-8 0,5-1 0 16,-5-4 0-16,0 5 8 0,0 4-8 0,4 0 0 15,0 1 0-15,-4 9 0 0,0 0 0 0,0 0 10 16,0-10-10-16,4 1 10 0,-4 9-27 0,0 0-6 15,0 0-1-15,0 0 0 16,0 0-64-16,0 0-14 0,0 0-2 0,0 0-482 16,0 0-96-1</inkml:trace>
  <inkml:trace contextRef="#ctx0" brushRef="#br0" timeOffset="4880">2280 756 576 0,'12'9'51'0,"-12"-9"-41"0,0 0-10 0,0 0 0 16,0 0 104-16,0 0 20 15,0 0 3-15,0 0 1 0,0 0-35 0,0 0-6 16,0 0-2-16,0 0 0 0,4-9-9 0,-4 9-1 0,8-10-1 0,-8 1 0 16,0-6-13-16,-4 1-2 0,0-1-1 0,0-4 0 15,-4 0-31-15,-1-5-7 0,1 5 0 0,1 0-1 16,2-5-11-16,1 9-8 0,-4-9 12 0,4 5-12 0,0 0 14 0,4 4-4 16,0 1-1-16,0 4 0 15,0 1-28-15,0 9-5 0,0-5-2 0,0 5-810 16</inkml:trace>
  <inkml:trace contextRef="#ctx0" brushRef="#br0" timeOffset="5051">2170 540 1566 0,'0'0'34'0,"8"5"7"0,-1-5 2 0,2 0 1 0,-1 0-35 0,9 0-9 0,-1 4 0 0,0 1 0 0,-12-10 145 16,8 5 27-16,1 0 6 0,3 0 1 0,-8-4-154 0,4 4-25 15,-4 4-16-15,5 1 3 16,-13-5 21-16,8 0 5 0,0-5 1 0,-8 5 0 0,0 0-14 0,0 0-10 16,9 0 2-16,-9 0-644 0,0 0-128 0</inkml:trace>
  <inkml:trace contextRef="#ctx0" brushRef="#br0" timeOffset="5395">2606 602 1497 0,'0'0'32'0,"0"0"8"0,0 0 0 0,0 0 4 0,0 0-36 0,4-9-8 0,1-1 0 0,-2-4 0 0,-3 14 53 0,4-10 9 16,1-4 2-16,-1 4 0 0,0-4 0 0,0-1 0 15,4 1 0-15,-4 4 0 0,4-4-8 0,-4-1 0 16,1-4-1-16,-2 5 0 0,6 4-37 0,-6-4-7 16,2-1-2-16,-1 1 0 0,0-1-9 0,0 6 0 15,0-6 0-15,0 6 0 0,0-1 0 0,-4 5 0 16,0 5 0-16,5-9 0 15,-5 4-100-15,0 5-23 0,0 0-4 0,0 0-1 0</inkml:trace>
  <inkml:trace contextRef="#ctx0" brushRef="#br0" timeOffset="5614">2622 252 1497 0,'0'0'32'0,"0"0"8"0,0 0 0 0,0 0 4 0,5 9-36 0,-1 1-8 0,-4-10 0 0,8 14 0 16,-4 10 53-16,0-14 9 0,4 4 2 0,0-4 0 16,0 4 0-16,1 1 0 0,-1-6 0 0,0 6 0 15,4 4 0-15,-3-5 0 0,-2 6 0 0,6-6 0 16,-1 0-52-16,-3 1-12 0,3-1 0 0,0-4 0 16,0 4-100-16,-4-9-22 0,0 5-5 15,4-10-1-15</inkml:trace>
  <inkml:trace contextRef="#ctx0" brushRef="#br0" timeOffset="5941">2933 84 403 0,'0'0'36'0,"0"0"-36"0,0 0 0 0,0 0 0 16,0 0 148-16,0 0 22 0,0 0 5 0,12 4 1 15,-12-4-90-15,0 0-18 0,0 0-3 0,4 0-1 16,-4 0 0-16,8 10 0 0,0-10 0 0,1 10 0 16,-1-1-51-16,-8-9-13 0,4 5 0 0,4 5 0 15,0-1 54-15,-4 10 8 0,1 1 2 0,-2-1 0 16,1 0 0-16,5 0 0 0,-9 5 0 15,4 0 0-15,0 0-64 0,0 0-13 0,-4-5-3 0,4 1 0 16,-4 4 26-16,0 0 5 0,-4-5 1 0,0-5 0 16,4 1-64-16,-4-6-13 0,0 1-3 15,4 0 0-15,0-10-51 16,0 0-10-16,-4 4-3 0,-1-4 0 0</inkml:trace>
  <inkml:trace contextRef="#ctx0" brushRef="#br0" timeOffset="6269">2892 16 806 0,'0'0'17'0,"0"0"4"0,4-4 1 0,9-1 2 0,-6 0-24 0,6 5 0 16,-1 0 0-16,4-5 0 0,-3 5 107 0,3 5 17 15,-4-5 3-15,8 10 1 0,-3-1 0 0,3 6 0 31,1-6 0-31,3 6 0 0,-4 4-52 0,1 0-9 16,-1-5-3-16,-3 6 0 0,-1 8-13 0,0-4-3 0,-4-9-1 16,1 4 0-16,-5 0-32 0,-4 0-7 0,0 1 0 0,-4-1-8 15,0 0 8-15,0 0-8 0,-8-4 0 0,4 4 0 16,-4 0 13-16,-1 0-4 0,-3-4-1 0,0 4 0 0,-5-5-8 0,2 1 0 16,-6-1 0-16,1 1 0 0,3-1-13 0,5-9-5 15,0 0-1-15,0-5 0 0,4-5 7 0,-1 5 2 0,9 0 0 16,0 0 0-1,0 0-71-15,0 0-15 0,0 0-2 0,9-10-460 16,3 1-92-16</inkml:trace>
  <inkml:trace contextRef="#ctx0" brushRef="#br0" timeOffset="6535">3373 607 1076 0,'0'0'48'0,"0"0"9"0,0 0-45 0,0 0-12 16,0 0 0-16,0-10 0 0,-3-4 96 0,3 4 16 0,0 10 4 0,0-9 1 0,0-10-34 0,0 9-7 16,0-9-2-16,0 9 0 15,0-4-30-15,0-1-7 0,0 6-1 0,0-1 0 0,3-4-21 0,2 9-5 16,-5-5-1-16,4 1 0 0,-4 9-9 0,4-10 0 15,-4 10 0-15,4-5-568 16,-4 5-116-16</inkml:trace>
  <inkml:trace contextRef="#ctx0" brushRef="#br0" timeOffset="6881">3488 573 1267 0,'0'0'56'0,"0"0"12"0,4 10-55 0,-4-10-13 0,0 0 0 0,0 14 0 15,4 1 105-15,-4-15 19 0,0 0 3 0,0 0 1 16,0 0-52-16,0 0-9 16,0 0-3-16,0 0 0 15,0 0-51-15,0 0-13 0,0 0 0 0,0 0 0 0,0 0 40 16,0 0 6-16,0 0 1 0,8-5 0 0,-8 5-24 0,5-14-5 0,-2-1-1 0,1 1 0 16,1-1-17-16,-1 1 0 0,-4 0 0 0,4 4 0 15,0-4-10-15,0-1-6 0,0 1 0 0,-4 9-1 16,8-5 27-16,-4 6 6 0,0-6 0 0,4 10 1 15,1-5-17-15,-1 5 0 0,-8 0 0 0,12-5 0 16,-4 5 0-16,4 0-9 0,-12 0 1 0,0 0 0 0,0 0 8 16,13 5 9-16,-5 5-1 0,4-1-8 0,-12-9 8 15,8 15-8-15,-3-1 0 0,2 1 0 0,-7-1 0 0,5-4 0 16,-5-10 0-16,0 14 0 0,0 0 34 0,-5 1 3 16,2-1 1-16,-1-4 0 15,4-5-61-15,0-5-12 0,0 0-2 0,0 0-1 31,0 0-118-31,-5 9-23 0,-3-9-5 0,4 0 0 0</inkml:trace>
  <inkml:trace contextRef="#ctx0" brushRef="#br0" timeOffset="7037">3378 160 1497 0,'0'0'32'0,"0"0"8"0,0 0 0 0,0 0 4 0,0 0-36 0,12 5-8 0,-8-10 0 0,-4 5 0 16,0 0 53-16,8 0 9 0,-8 0 2 0,0 0 0 16,0 0-52-16,8 0-12 0,-8 0 0 0,9 5 0 15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03.5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86 18 630 0,'-15'20'28'0,"15"-20"5"0,0 0-33 0,0 0 0 16,0 0 0-16,0 0 0 0,0 0 97 0,0 0 13 15,-15 0 2-15,15 0 1 0,0 0-31 0,0 0-6 16,0 0-2-16,0 0 0 0,0 0-16 0,0 0-3 16,0 0-1-16,0 0 0 0,0 0-22 0,0 0-4 15,0 0 0-15,0 0-1 0,0 0-6 0,0 0-1 0,0 0 0 0,0 0 0 16,0 0-7-16,0 0-1 0,0 0-1 0,0 0 0 15,0 0 4-15,0 0 1 0,0 0 0 0,0 0 0 16,0 0 2-16,0 0 1 16,0 0 0-16,0 0 0 0,0 0-2 0,0 0 0 15,23 4 0-15,-23-4 0 0,0 0-6 0,0 0-2 0,-16 0 0 16,16 0 0-16,0 0-9 0,0 0 0 0,32 0 0 0,-32 0 8 16,-9-9-8-16,2 4 12 0,7 5-12 0,-16-5 12 15,9 0-12-15,7 5 0 0,0 0 0 0,-8-9 0 16,8 9 10-16,-7-5-10 0,-9 5 12 0,1 0-12 15,15 0 11-15,0 0-11 0,0 0 10 0,0 0-10 16,0 0 12-16,0 0-4 0,0 0-8 0,0 0 12 0,0 0-24 16,0 0-4-16,0 10-2 0,0-6 0 15,-7 6 39-15,7 0 8 0,-9-1 2 0,18 1 0 16,13-1-50-16,-15 1-9 0,-14 0-3 0,7-10 0 0,0 0 59 0,0 0 12 16,0 0 3-16,0 0 0 0,0 0-28 0,16 9-6 15,22-4-1-15,-22-5 0 0,-16 0 4 0,0 0 1 16,0 0 0-16,0 0 0 0,0 0-13 0,0 0 0 15,0 0 0-15,0 0 0 0,0-5 0 0,0 5 0 16,0-9-9-16,0 9 9 0,7-10 0 0,-7 10-9 16,-7-5 9-16,7 5 0 0,14-9 0 0,-14 9 0 15,0 0 12-15,0 0-4 0,0 0-8 0,0 0 0 16,24 0 0-16,-24 0 0 16,-16 0-95-16,-6 4-20 0,6-4-4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14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87 807 741 0,'0'0'16'0,"0"0"3"0,0 0 1 0,0 0 2 0,0 0-22 0,0 0 0 16,0 0 0-16,0 0 0 16,0 0 47-16,0 0 5 0,0 0 0 0,0 0 1 0,0 0-5 0,0 0 0 15,0 0-1-15,0 0 0 0,0 0-5 0,0 0-1 16,0 0 0-16,0-10 0 0,0 10-29 0,0 0-12 15,0 0 11-15,0 0-11 0,0 0 38 0,0 0 2 16,0 0 0-16,0 0 0 0,0-14-11 0,0 14-1 0,0 0-1 0,0 0 0 31,0 0 13-31,0 0 4 0,0 0 0 0,0 0 0 16,0 0-22-16,0 0-4 0,0 0-1 0,0 0 0 0,0 0 39 0,0 0 8 16,0 0 2-16,0 0 0 0,0 0-54 0,0 0-12 15,0 9 0-15,0-9 0 0,0 0 20 0,0 0 8 0,0 0 0 16,0 0 1-16,-4 10-20 0,4-10-9 0,-4 0 8 15,4 0-8-15,-4 5 0 0,4-5 8 0,-5 9-8 0,2-4 0 16,3 5 28-16,0-1 1 0,-4 1 0 0,4-1 0 16,0 6-29-16,0-6-8 0,-5 1-1 0,5 0 0 15,-4 4 24-15,0 5 5 0,4 5 0 0,0 0 1 16,-4-9 5-16,4-1 1 0,0 5 0 0,-4 5 0 16,4-5-2-16,-4 6 0 15,4-6 0-15,0 5 0 0,0 0-25 0,-4 0 0 0,4 0 0 0,0 0 0 16,0 0 56-16,0-5 7 0,0 5 1 0,-5 0 0 15,5-5-72-15,0 0-15 0,0 1-2 0,0-1-1 0,0 0 26 16,-3 5 0-16,3-5 0 0,0 5 0 0,0-9 8 0,-4-1-8 16,4 0 8-1,0 1-8-15,-5-1 0 0,5 1 8 0,0-1-8 16,0 1 0-16,-3-1 0 0,3 0 9 0,-5-9-9 0,5 5 0 0,0-1 9 0,0-9-9 16,0 10 0-16,0-10 9 0,-4 14-9 0,4-14 0 15,0 0 0-15,0 10 0 0,0-10 0 0,-4 14 0 16,4 6 0-16,0-11 0 0,0-9 0 0,0 0 0 15,0 0 0-15,0 0 0 0,0 0 0 0,0 0 15 16,0 0-1-16,0 0 0 0,0-14-27 0,0-1-6 16,0 6-1-16,0 9 0 0,0 0 20 0,0-10 0 0,0 10-8 15,4-14 8-15,-4-5 14 0,4 4 6 0,-4-4 2 0,5 5 0 16,-2-1-35-16,-3 1-7 0,5-1-2 16,-1 6 0-16,-4-6 22 0,3 6 0 0,2-11 0 0,3 6 0 15,-4 4 0-15,0-4 0 0,0 4 0 0,5 6 0 16,-9 4 0-16,4-5 0 0,4-5 0 0,-4 1 0 15,0-1 0-15,4 5 8 16,-4 0-8-16,5 1 0 0,-2-1 8 0,1 0-8 0,-3 5 0 0,7-5 8 0,-4 5-8 16,-4 0 0-1,8 5 0-15,-3-5 0 0,-6-5 0 0,6 5 0 16,3 5 0-16,-4-5 0 0,-3 0 0 0,2 0 8 0,-7 0-8 0,8 0 0 16,1 5 14-16,-1 0-2 0,0-1-1 0,0 1 0 15,-4 0-11-15,5 5 0 0,-5 4-10 0,4-4 10 16,-8-10 0-16,0 9 0 0,4 6 0 0,-4-1 10 15,4 0-10-15,4 6 0 0,0 4 0 0,-8-5 0 0,5-5 0 16,-5 1 0-16,0-1 0 0,3 5 0 0,-3-4 0 16,4 4 0-16,4 5 0 0,-3 0 0 0,-5-10 0 15,4 1 0-15,-4 4 0 0,0-5 0 0,0-14 0 0,0 0 0 16,0 0 0-16,4 10 0 0,-4-10 0 0,0 0 0 16,0 0 0-16,4 19 0 15,-4-4 0-15,0-15 0 0,0 0 0 0,0 0 0 0,0 0 0 0,0 0 0 16,0 0 0-16,0 0-783 15,0 0-158-15</inkml:trace>
  <inkml:trace contextRef="#ctx0" brushRef="#br0" timeOffset="1205">564 778 1036 0,'0'0'23'0,"0"0"5"0,0 0 0 0,0 0 1 0,0 0-29 0,0 0 0 0,0 0 0 0,0 0 0 16,0 0 57-16,0 0 6 0,0 0 1 0,0 0 0 15,0 0 0-15,0 0 0 0,0 0 0 0,0 0 0 0,0 0 0 16,0 0 0-16,0 0 0 0,0 0 0 0,0 0-52 0,0 0-12 31,0 0 0-31,0 0 0 0,-3-10 54 0,3 10 8 0,0 0 2 0,0 0 0 0,-5-14-52 0,1 4-12 16,0-4 0-16,-4 4 0 0,4-4 54 0,4 4 8 15,0 10 2-15,-4-5 0 0,-1-9-52 0,2 4-12 32,3-9 0-32,-4 5 0 0,4-5 0 0,-5 4 0 15,5 15 0-15,0-14 0 0,0-6 0 0,-3 1 0 16,3 0 0-16,0 5 0 0,3-6 0 0,-3 6 0 0,5-5 0 0,-5 4 0 0,0 1 0 0,4 4 0 16,-4-4 0-16,0 4 0 0,3-4 0 0,-3 9 0 15,0 5 0-15,5-9 0 0,-1-1 0 0,-4 5 0 16,0-4 0-16,4-1 0 0,-4 10 0 0,0 0 0 15,0 0 0-15,4-10 0 0,0 6 0 0,-4 4 0 16,4-10 0-16,-4 10 0 0,0 0 0 0,0 0 0 0,0 0 0 16,9-5 0-16,-9 5 0 0,0 0 0 15,3-9 0-15,-3 9 0 16,0 0-48-16,0 0-13 0,0 0-3 0,0 0-546 0,0 0-110 0</inkml:trace>
  <inkml:trace contextRef="#ctx0" brushRef="#br0" timeOffset="1862">719 643 1267 0,'0'0'28'0,"0"0"5"0,0 0 2 0,0 0 1 0,0 0-36 0,0 0 0 16,0 0 0-16,0 0 0 0,0 0 0 0,0 0 0 16,0 0 0-16,0 0 0 15,0 0 58-15,0 0 5 0,0 0 1 0,0 0 0 16,0 0 0-16,0 0 0 0,0 0 0 0,0 0 0 0,0 0 0 0,0 0 0 15,0 0 0-15,0 0 0 0,0 0-52 0,0 0-12 16,9-9 0-16,-5 4 0 0,0-5 60 0,0 1 8 16,0-1 3-16,0 0 0 15,4 6-63-15,-4-6-8 0,5 0-9 0,-5 1 9 16,0-6 44-16,0 6 16 0,0-1 3 0,0 1 1 0,4 4-52 0,-4-5-12 0,4-9 0 0,-3 5 0 16,-1-1 0-16,-1 1 0 0,2-1 0 0,-1 1 0 15,0 0 0-15,0-1 0 0,4 1 0 0,1-5 0 16,-9 4 0-16,3 6 0 0,6-1 0 0,-5 0 0 15,-4 10 0-15,4-9 0 0,-4-15 8 0,0 9-8 16,0 11 0-16,0 4 0 0,0 0 0 0,0 0 0 16,-4-10 0-16,4 10 0 15,-9 0 11-15,5 0-11 16,-4 5 0-16,0 0 0 0,4 9 0 0,-4-4-12 0,4-1 12 0,-4 6 0 0,4-6 0 0,-1 6 0 0,-3-1 0 0,4 0 0 16,0 1 0-16,0-1 0 0,0 1 0 0,4-1 0 15,0 0 0-15,0 6 0 0,4-6 0 0,0 0 0 16,0 1 0-16,5-1 0 0,-1-4 48 0,-4-1 13 15,4 1 3-15,4 0 0 16,-4-1-52-16,1 6-12 16,-2-6 0-16,6 1 0 0,-5-1 0 0,4-4 0 15,-12-5 0-15,8 5 0 0,0 0 0 0,4-5 0 16,-12 0 0-16,0 0 0 0,0 0 0 0,0 0 0 0,0 0 0 0,0 0 0 16,0 0-100-16,0 0-22 0,0 0-5 0,9 5-581 15,-1 4-116-15</inkml:trace>
  <inkml:trace contextRef="#ctx0" brushRef="#br0" timeOffset="2220">1071 682 1173 0,'0'0'52'0,"0"0"11"0,0 0-51 0,0 0-12 0,0 0 0 0,0 0 0 16,0 0 98-16,0 0 17 15,0 0 3-15,0 0 1 0,8-5-16 0,0-5-3 16,-8 10-1-16,8-9 0 0,-3-6-51 0,2 11-11 0,1-6-1 0,-8 10-1 16,5-14-5-16,-1-1-1 0,4-4 0 0,-4-5 0 15,0 5-29-15,0-1 0 0,-4 1 0 0,0-5 0 16,5 0 0-16,-5 5 0 0,0 5 0 0,0-6 0 15,0-8 0-15,-5-1 0 0,5 5 0 0,-4-5 0 0,0 0 0 16,0 0 0-16,0 5 0 0,0 0 0 0,0 0 33 16,-1 0 1-1,-3 10 0-15,4-1 0 0,-4-4-3 0,4 5-1 0,-4-1 0 0,4 6 0 16,0-6-75-16,0 1-15 0,-1 4-4 16,1 6 0-16,1-1-102 0,3 5-21 0,-5 0-4 0,5 0-1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23.96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0 273 1468 0,'0'0'32'0,"0"0"8"0,0 0 0 16,0 0 1-16,0 0-33 0,0 0-8 15,0 0 0-15,0 0 0 0,0 0 111 0,0 0 20 16,0 0 4-16,0 0 1 0,0 0-7 0,0 0-1 0,0 0 0 0,0 0 0 15,0 0-51-15,0 0-10 0,11 15-3 0,-5-1 0 16,4 1-51-16,-4 4-13 0,5 0 0 0,-1 5 0 16,1 5 54-16,0 5 8 0,5-1 2 15,-5-4 0-15,5 0-52 0,6 4-12 0,-6 1 0 0,11 4 0 0,-11-4 0 16,6 4 0 0,-1-9 0-16,1 10 0 0,0-6 0 0,-6 1 0 0,5-5 0 0,-4 4 0 0,-1-9 31 0,0 5 3 15,-5-10 1-15,5 5 0 0,-5-4-27 0,0-1-8 16,0-5 0-16,-6 1 0 15,6-1-23-15,-6-4-11 0,1 4-2 0,-6-14-1 0,0 0 37 0,0 0 0 16,0 0 0-16,0 0 0 0,0 0 0 0,0 0 0 16,0 0 0-16,10 5 0 0,-10-5 0 0,0 0 0 15,6-5 0-15,-6 5 0 0,0 0 0 0,11 5 0 16,-11-5 0-16,10-5 0 0,1-9 0 0,-5 4 0 0,4-4 0 16,1-1 0-1,0-4 0-15,0-5 0 0,0 0 0 0,-1-10 0 16,7 1 0-16,-7-6 0 0,7-4 0 0,-1-5 0 0,0-5 44 0,-5 0 16 15,5-4 3-15,6 4 1 0,-6-5-64 0,5 10-28 0,1 0 3 16,-6 0 0-16,0 10 40 0,-10-1 8 0,-1-4 1 0,1 0 1 16,4 5-25-16,1 4 0 0,-5 0 0 0,-1 6 0 15,6 4 0-15,0 4 0 0,-6 1 0 0,0 5 0 16,-5 14 0-16,0 0 0 0,0 0 0 0,0 0 0 16,17 19 0-16,-17-19 0 0,0 0 0 0,0 0 0 15,0 0-200-15,0 14-44 0,-11 1-10 0,5-1-2 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3.237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 contextRef="#ctx0" brushRef="#br0">8 135 288 0,'0'0'12'0,"0"0"4"0,0 0-16 0,0 0 0 15,0 0 0-15,0 0 0 0,0 0 169 0,0 0 31 16,0 0 7-16,0 0 1 0,0 0-130 0,0 0-26 15,0 0-4-15,0 0-2 0,0 0 2 0,0 0 1 0,0 0 0 0,0 0 0 16,0 0-1-16,0 0 0 0,-4 5 0 16,4-5 0-1,0 0-2-15,-4 4-1 0,4-4 0 0,0 0 0 16,0 0-33-16,0 0-12 0,0 0 9 0,0 0-9 0,0 0 46 0,0 0 4 0,0 0 1 0,0 0 0 16,0 0-33-16,0 0-6 0,0 0-2 0,0 0 0 15,0 0-1-15,0 0 0 16,0 0 0-16,0 0 0 0,0 0 0 0,0 0 0 0,0 0 0 0,0 0 0 15,0 0-19-15,0 0-4 0,0 0-1 0,0 0 0 0,0 0 34 16,0 0 6-16,0 0 2 0,8-4 0 0,-4-6-15 0,-4 10-4 31,0 0 0-31,8-10 0 0,-8 10-8 0,4-9 12 0,1-1-12 0,-5 10 12 0,0 0-12 0,0 0 0 16,0 0 0-16,7 0 8 16,6-5-40-16,-13 5-9 0,4-9-2 0,-4 9 0 0,8-5 71 0,-4 0 13 31,4-4 3-31,-4 4 1 0,-4 5-34 0,0 0-11 15,0 0 0-15,8-5 0 0,1 0 0 0,-6-4 0 16,-3 9 0-16,9-5 0 0,-5 0 20 0,-4 5-2 16,4-5-1-16,-4 5 0 0,0 0-27 0,0 0-6 0,0 0 0 15,8-5-1-15,-8 5 17 0,0 0 0 16,4-4 0-16,-4 4 0 0,0 0 0 0,0 0 0 0,9-5 0 0,-9 5 0 0,0 0 0 0,0 0 0 16,0 0 0-16,0 0 0 0,0 0 0 0,0 0 0 15,0 0 0-15,0 0 0 0,0 0 10 0,0 0 6 16,0 0 0-16,0 0 1 0,0 0-25 0,8-5-6 0,-4-5-1 15,-4 10 0-15,0 0 15 0,0 0 0 0,8 0 0 16,-8 0 0 0,0 0 0-16,0 0 0 0,0 0 0 0,0 0 0 0,0 0 0 0,0 0 0 0,4 0 0 0,-4 0 0 31,0 0 0-31,0 0 0 0,8 5 0 0,-3 0 0 0,-2 5 0 0,-3-10 0 0,0 0 0 0,0 0 0 16,0 0 0-16,0 0 0 0,0 0 0 0,0 0 0 15,0 0 0-15,0 0 0 0,0 0 0 0,0 0 0 0,0 0 14 0,0 0-1 16,0 0 0-16,0 0 0 15,0 0-13-15,0 0 0 16,0 0 0-16,0 0 0 0,0 0 0 0,0 0-18 16,0 0 4-16,0 0 1 0,0 0 13 0,0 0 0 15,0 0 0-15,0 0 0 0,0 0 0 0,0 0 0 16,0 0 0-16,0 0 0 0,0 0 0 0,0 0 0 0,0 0 0 0,0 0 0 0,0 0 0 16,0 0 0-16,-3-5 0 0,3 5 0 0,0 0 0 15,0 0 0 1,0 0 0-16,0 0 0 0,0 0 0 0,0 0 0 0,0 0 0 0,0 0 0 0,0 0 0 0,0 0 0 15,0 0 0-15,0 0 0 0,0 0 0 0,0 0 0 32,-9-5-8-32,9 5 8 0,0 0-16 0,0 0 0 0,0 0 0 0,0 0 0 15,0 0-12-15,0 0-2 0,0 0-1 0,0 0 0 0,0 0 7 0,0 0 2 16,0 0 0-16,0 0 0 0,-4-5 22 0,4 5-11 16,0 0 11-1,0 0-8-15,0 0 8 0,0 0 0 0,0 0 0 0,0 0 0 0,0 0 0 0,0 0 0 16,0 0 0-16,0 0-8 15,0 0-120-15,0 0-24 0,0 0-5 0,0 0-1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49.4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0 466 831 0,'0'0'36'0,"0"0"9"0,0 0-36 0,0 0-9 16,0 0 0-16,0 0 0 0,0 0 99 0,0 0 17 15,0 0 4-15,0 0 1 0,0 0-58 0,8-5-12 16,-4 0-3-16,0 0 0 0,4 5 11 0,-3-5 1 0,2 5 1 0,-2-9 0 0,-1-1-13 0,0 1-4 16,-4-1 0-16,4 0 0 15,-4 5-4-15,4 1 0 0,0-6-1 0,0 5 0 0,1-4-39 0,-2 4-10 16,1-5-1-16,1 5 0 0,-2 1 11 0,-3 4 0 15,0 0 0-15,5-5 0 0,-1-5 8 0,-1 10-8 16,6-9 8-16,-9 9-8 0,4-5 8 0,0 0-8 31,-4 5 10-31,4-5-10 0,4 0 0 0,-8 5 0 16,5-4 0-16,-1 4 0 0,-1-10 0 0,6 10 0 16,-5 0 0-16,4-5 0 0,-4 0 0 0,0 1 0 0,4 4 0 0,-4-5 0 15,1 5 8-15,-2-5-8 0,6 5 0 0,-5 0 0 16,0-5 8-16,-4 5-8 0,0 0 0 0,0 0 0 15,4 0 0-15,-4 0 0 0,0 0 0 0,0 0 0 16,0 0 0-16,0 0 0 0,0 0 0 0,0 0 0 16,0 0 16-16,0 0 11 0,0 0 1 0,0 0 1 15,0 0-12-15,0 0-2 0,0 0-1 0,0 0 0 16,0 10 2-16,0-1 0 0,0 6 0 0,0-1 0 16,0 1-1-16,0-1 0 0,0-4 0 0,-4 4 0 0,4 5-15 15,4-4-13-15,-4-1 2 0,0 1 1 0,4-1 10 0,-4 0 0 16,4 1 0-16,-4-1 0 0,0 1 19 0,4-1 5 15,-4-14 2-15,4 10 0 0,-4-10-18 0,4 9-8 16,-4 1 0-16,0-10 8 16,0 0-29-16,5 9-7 0,-1-4 0 0,4 0-1 0,-8-5 29 0,4 5 0 15,-4-5 0-15,4 5 0 0,4-1 0 0,-8-4 0 16,0 0 0-16,0-4 0 0,4-1 20 0,-4 5 9 16,4-5 3-16,1 0 0 0,3 5-32 0,-1-5 0 15,-2-9 0-15,-1 4 0 0,-4-4 0 0,4 4 0 0,0 6 0 16,0-1 0-1,0-10-22-15,0 11-7 0,4-6-2 0,-8 0 0 0,4 6 50 0,-4 4 9 0,0 0 3 0,0 0 0 16,0-10-31-16,5 0 0 0,-5 10 0 0,4-4 0 16,-4 4 0-16,0 0 8 15,0 0-8-15,0 0 0 0,0 0 0 0,0 0 8 0,8-5-8 0,-8 5 0 16,0 0 10-16,0 0-10 0,0 0 10 0,0 0-10 0,8 5 25 0,-4-1-1 16,-4-4 0-16,0 0 0 0,8 5-24 0,-4 5-19 0,4-1 3 15,1 6 1-15,-6-6 24 0,2 6 5 16,-1-10 1-16,4-1 0 0,-8-4-15 0,8 10 0 0,1 4 0 0,3-4 0 15,-4 0 0-15,0-6 0 0,-8-4 0 0,4 5 0 16,8 0 0-16,-8 0 0 0,-4-5 0 0,0 0 0 31,13 9 0-31,-13-9 0 0,0 0 0 0,7-4 0 16,-2 4-172-16,-5 0-38 0,4-10-7 16,-4 0-2-16</inkml:trace>
  <inkml:trace contextRef="#ctx0" brushRef="#br0" timeOffset="563">216 115 1076 0,'0'0'24'0,"0"0"4"0,0 0 2 0,0 0 0 0,0 0-30 0,0 0 0 0,0 0 0 0,0 0 0 16,0 0 76-16,0 0 8 0,0 0 3 0,0 0 0 15,0 0 5-15,0 0 2 0,0 0 0 0,0 0 0 16,0 0-49-16,0 0-9 0,0 0-3 0,8 0 0 16,1-5-1-16,-1 5-1 0,0-5 0 0,4 10 0 0,-12-5 24 0,0 0 5 31,13 10 0-31,-1-5 1 0,0-1-19 0,-12-4-4 0,16 10-1 0,-4-5 0 16,1-10-9-16,-1-5-1 0,4 6-1 0,-4-1 0 0,0 0-8 0,-12 5-2 0,13 0 0 0,-1 0 0 15,0-5-16-15,-12 5-16 0,9-5 4 0,-9 5 0 16,0 0 12-16,0 0 0 0,0 0 0 0,0 0 0 15,0 0 0-15,0 0 0 0,0 0 0 0,0-4 0 0,0-6 0 32,-5 0 0-32,1 6 0 0,1-6 0 0,-2 5 0 15,1 0 0-15,-4-4 0 0,4 4 0 0,0-5 0 16,0 10 0-16,-4 5 0 0,4 0 0 0,-4-5 20 16,8 0 8-16,0 0 0 0,-9-10 1 0,1-4-29 0,4 9 8 15,4 5-8-15,0 0 0 16,-4-9-21-16,0 4-7 0,4 5-2 0,0 0 0 15,0 0-27-15,0 0-6 0,0 0-1 0,0 0 0 16,0 0-153-16,0 0-31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2.72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3145 633 0,'0'0'56'0,"0"0"-44"0,0 0-12 0,0 0 0 0,0 0 81 0,0 0 15 15,0 0 2-15,0 0 1 0,0 0 4 0,0 0 1 16,0 0 0-16,0 0 0 0,0 0-39 0,0 0-7 15,0 0-2-15,0 0 0 0,0 0-24 0,0 0-4 16,8-5-2-16,1-4 0 0,-6 4 9 0,-3 5 1 16,5-10 1-16,-1 1 0 15,-4-1-13-15,0 10-2 0,4-14-1 0,0 4 0 0,0 1 19 16,0-6 3-16,0 1 1 0,1 4 0 0,-2-4-44 0,1 4-22 16,1-4 2-16,3-1 1 0,-4 1 56 0,0-1 11 15,4 1 3-15,-4 0 0 0,5-1-9 0,-5 1-2 16,-1-1 0-16,6 1 0 0,-5 0-22 15,4-6-5-15,-4 6-1 0,0 0 0 0,1-6 11 0,2 6 1 16,-2-5 1-16,-2 4 0 0,2 1-5 0,3-5 0 16,-4 4-1-16,0-4 0 0,8 5-19 0,-8-5 0 15,0-1 0-15,5-4 0 0,-6 5 10 0,2 0-2 16,-1 0 0-16,4-1 0 0,-4 6-8 0,0-5 8 16,5 0-8-16,-6-1 8 0,6 1 20 0,-6 0 4 0,2 5 1 15,3-10 0-15,-4 4-33 0,0 1 0 0,4 0 0 0,-4 5 0 16,0-6 0-16,0 6 0 0,1-5 0 0,-1 0 0 15,-1-1 0-15,2 6 0 0,-1 0 0 16,0-1 0-16,0 1 0 0,0-1 0 0,0 1 0 0,0 0 0 16,-4-1 0-16,5 1 0 0,-5-1 0 15,7 6 0-15,-7-6 0 0,5 1 0 0,-5-1 0 16,0 1 0-16,3 0 0 0,2-1 0 0,-1 1 0 0,0 4 0 16,-4-4 0-16,4-1 0 0,0 6 0 0,-4-10 0 15,0-1 0-15,0 1 0 0,0 0 0 0,0 0 0 16,4 4 0-16,-4-9 0 0,0 10 0 0,0 0 0 15,8-6 0-15,-8 6 0 0,5 0 0 0,-5 4 0 0,0 10 58 16,8-10 5-16,-8-9 1 0,0 0 0 0,0 5-52 0,0-1-12 16,0 1 0-16,4-1 0 0,-1 6 0 0,2-6 0 15,-5 6 0-15,0-11 0 0,0 1 0 0,-5 5 0 16,5-1 0-16,0 1 0 0,0 0 0 0,0-1-12 16,0 1 3-16,0-1 0 0,0 1 9 0,0 0 12 15,0-1-2-15,0 6-1 0,0-6-9 0,0 1 0 16,0 4 0-16,5-4 0 0,-1 4 0 0,-4 1 0 15,0-1 0-15,0 0 0 0,0-4 0 0,0 4 0 16,0 1 0-16,0-1 0 0,0 1 0 0,0-1 0 16,4 0 0-16,-4-4 0 0,-4 4 0 0,4 1 0 15,0-1 0-15,0 1 0 0,-4-1 0 0,-1 0 0 16,5-4 0-16,0 4 0 0,0 1 0 0,0 9 0 16,0-5 0-16,5-5 0 0,-10-4 0 0,5-5 0 15,-3 9 0-15,3-4 0 0,0-1 0 0,-4 6 0 16,4-6 0-16,0 6 0 0,0-6 0 0,0-4 0 15,-5 5 9-15,2 4-9 0,3-4 0 0,-5-1 0 0,5 15 0 0,0-9 0 16,-4-11 0-16,0 6 0 0,8 0 0 0,-4-6 0 16,0 6 0-16,0 4 0 0,0-4 0 0,0 4 0 15,-4-4 0-15,4 0 0 0,4 4 0 0,-4-4 0 16,0 4 0-16,-4-4 0 0,4-1 0 0,0 1 0 16,0 4 0-16,0 10 0 0,0-14 0 0,-4 4 0 15,4 10 0-15,0-14 0 0,-4-1 0 0,0 1 0 16,0-1 0-16,0 1 0 0,4 4 0 0,-5-4 0 15,2 4 0-15,-6 1 0 0,6-1 0 0,-6 1 0 0,5-1 0 16,0 0 12-16,4 10 0 0,-4-4-1 0,-4-11-11 16,3 6-16-16,-2-6 4 0,2 1 1 0,1-1 11 0,-4 6 0 15,0 4 0-15,4-5 0 16,0-4 0-16,0 0 0 0,-5-1 0 0,6 1 0 0,-6 4 0 16,6-4 0-16,-2 4 0 0,1-4 0 0,0 4 0 0,-4 1 0 15,4-1 0-15,-5 0 0 0,2-4 0 0,2 14 0 16,-3 14 0-16,4-14 0 0,-4-24 0 0,0 10 0 15,4 4 0-15,0 6 0 0,-4-16 0 0,3 6 0 16,1 4 0-16,1-4 0 0,-2-1 0 0,1 6 0 16,0-1 0-16,0 1 0 0,0 4 0 0,4 5 0 0,0 0 0 15,0 0 0-15,-4-10 0 0,0 1 0 0,-1 4 0 16,5 0 0-16,0 5 0 0,0 0 0 0,-3-5 0 0,3 0 0 16,0 5 0-16,0 0 0 0,0 0 0 0,-4-9 0 15,4 9 0-15,0 0 0 0,0 0 0 0,0 0 0 16,0 0-53-1,0 0-9-15,0 0-2 0,0 0-751 0,0 0-150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5:59.71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17 620 806 0,'0'0'36'0,"0"0"7"0,-5 9-35 0,5-9-8 0,0 0 0 16,0 0 0-16,0 0 53 0,0 0 9 0,0 0 2 0,0 0 0 31,0 0 51-31,0 0 10 0,0 0 3 0,0 0 0 0,-4 0-52 0,4 0-9 16,0 0-3-16,0 0 0 0,0 0 0 0,0 0 0 0,-8 10 0 0,8-10 0 16,0 0 0-16,0 0 0 0,0 0 0 0,0 0 0 15,0 0 0-15,0 0 0 0,0 0 0 0,0 0 0 16,0 0 0-16,0 0 0 0,12-5 0 0,1 0 0 15,-5 5-51-15,4-5-13 0,0 5 0 0,9 0 0 16,-5 5 54-16,0-5 8 0,1-5 2 0,3 1 0 16,1 4-52-16,-5 0-12 0,9 4 0 0,-5 1 0 15,0-14 0-15,-4 9 0 0,1 4 0 0,-1-8 0 16,-8-1 15-16,5 5 0 0,-9 5 0 0,-4-5 0 0,12 9-15 16,-12-9 0-16,0 0-9 0,0 0 9 0,4-9-14 0,-4 9 3 15,0 0 1-15,4-5 0 16,-4 5-197-16,0 0-39 0,0 0-8 0,0 0-2 15</inkml:trace>
  <inkml:trace contextRef="#ctx0" brushRef="#br0" timeOffset="343">196 807 1267 0,'0'0'28'0,"0"0"5"0,0 0 2 0,0 0 1 0,0 0-36 0,0 0 0 15,0 0 0-15,0 0 0 0,0 0 109 0,0 0 15 16,0 0 4-16,0 0 0 0,4-10-52 0,-4 6-9 0,0-6-3 0,-4 5 0 16,4-4-13-16,0-1-3 0,-4 0-1 0,4-4 0 15,-4 4 27-15,4-4 6 0,-4 4 0 0,4-4 1 16,0-1-65-16,-4 1-16 0,4 0 0 0,0-6 0 0,0 6 0 15,-4 0 0-15,4-1 0 0,0 1 0 0,0-1 55 0,-4 6 7 16,4-6 2-16,0 6 0 16,0-6-52-16,-4 1-12 15,4 4 0-15,0 1 0 16,0 4-48-16,0 5-13 0,0 0-3 0,-5-10 0 0,5 1-51 0,0 9-10 16,0 0-3-16,0 0-819 0</inkml:trace>
  <inkml:trace contextRef="#ctx0" brushRef="#br0" timeOffset="687">518 917 1148 0,'0'0'51'0,"0"0"10"0,0 0-49 0,0 0-12 0,0 0 0 0,0 0 0 16,0 0 91-16,0 0 15 15,0 0 3-15,-3-4 1 0,-1-16-47 0,-1 6-10 16,5 4-1-16,0-4-1 0,0 4 10 0,-3-4 3 0,3 0 0 0,-5-6 0 16,1 6 0-16,0-5 0 0,0 0 0 0,0-10 0 15,4 5-52-15,0-5-12 0,-4 0 0 0,4 5 0 16,0-5 0-16,-4 5 0 0,4 0 0 0,0 0 0 15,-4 0 0-15,4 5 0 0,0-5 0 0,-4 10 0 16,4-1 0-16,0 6 0 0,4-1 0 0,-4 0 0 16,-4 6-48-16,0-1-13 15,4 5-3-15,0 0-546 0,0 0-110 0</inkml:trace>
  <inkml:trace contextRef="#ctx0" brushRef="#br0" timeOffset="1001">690 956 1267 0,'0'0'56'0,"0"0"12"0,8 14-55 0,-4-4-13 15,-4-10 0-15,0 0 0 0,0 0 105 0,0 0 19 16,8-5 3-16,-3-5 1 0,-1 1-52 0,-1-1-9 15,2-4-3-15,-5 14 0 0,0 0 0 0,4-19 0 0,0-5 0 16,0-10 0-16,-4 10-51 0,0-5-13 0,0-4 0 0,-4-1 0 16,0-4 0-16,0-6 0 0,-1 1 0 15,-2 5 0-15,-1-6 0 0,-1 1 0 0,1-14 0 0,-4 4 0 16,0 0 0-16,3 0 0 0,-3 5 0 16,4 5 0-16,-4 4 34 0,0 1 4 0,4 4 1 15,-1 15 0 1,-3 0-63-16,4 5-12 0,0 4-2 0,-5 5-958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29.17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852 70 403 0,'-16'-14'36'0,"16"14"-36"15,0 0 0-15,0 0 0 0,0 0 112 0,0 0 15 0,-5 0 3 0,5 0 1 16,0 0-47-16,0 0-10 0,0 0-2 0,0 0 0 16,0 0-3-16,0 0-1 0,0 0 0 0,0 0 0 15,0 0-12-15,0 0-4 0,0 0 0 0,0-10 0 16,0 10-19-16,0 0-4 0,0 0-1 0,-11 0 0 16,-5-9 6-16,16 9 1 0,0 0 0 0,-6-10 0 15,-10 5-11-15,5 5-1 0,6-9-1 0,-1 9 0 16,-10 0-9-16,0-10-1 0,0 10-1 0,5-5 0 0,-11 5 17 15,1 5 3-15,-6-5 1 0,5 10 0 0,-5-1-20 16,0-4-4-16,-22 14-8 0,12-9 12 0,4 9-2 16,-5 0-1-16,1 5 0 0,-7 0 0 15,7 0 16-15,-1 0 3 0,5 0 1 0,1 0 0 16,-6 10-29-16,11-5-21 0,0 14 3 0,5-9 1 0,1-1 17 0,5 6 11 16,5-1-2-16,5 5 0 0,1-9 7 0,5 9 0 15,0 0 1-15,5-4 0 0,6-6 13 0,5 6 2 16,1 4 1-16,4-9 0 0,6 4-5 0,6-4 0 15,-12 4-1-15,6-4 0 0,0-1-11 0,6-4-3 16,-6 5 0-16,5-15 0 0,1 0-13 0,-6 0 8 16,5-4-8-16,0-1 0 0,-5 5 0 0,0-19 0 15,0 10 0-15,0-5 0 0,-5-5 0 0,0 9-8 0,-1-9 8 16,1 0 0-16,-6-14-9 0,0 9 9 16,1 0 0-16,-1-4-9 0,0-1 9 0,-5 5-13 0,0-14 5 15,-1 5 8-15,1-1-11 0,-5-4 11 0,-1 5-8 0,-5-10 8 16,0 0-11-16,0 5 11 0,-11-5-13 0,0 0 5 15,1 0 8-15,-1 0 0 0,-11 9-9 0,6-9 9 16,-6 10-9-16,1-10 9 0,-1 14-12 0,-5-4 12 16,-5 4-12-16,5 1 4 0,10 4 8 15,-10-5-13-15,0 10 13 0,11 0 0 0,0 0 0 16,5 0 0-16,-5 0 0 0,5 0 0 0,6 0-9 16,5 0 9-16,0 0 15 0,0 0 8 0,0 0 1 0,16 0 1 15,6 5-40-15,-6 0-8 0,0-5-1 0,6 5-1 16,-1-5 25-16,6 0 0 0,0 0 0 0,-5-5 0 15,5 5 0-15,-5 0 0 0,5 0 8 0,-6-5-8 16,1 5 20-16,-1 0 0 0,12 0 0 0,-12-5 0 16,-4 5-20-16,4 0-15 0,-5 0 3 0,6 0 0 15,-6 0 12-15,0-9 0 0,-5 9 0 0,5 0 0 0,1 0-8 16,-7 0 8-16,-10 0-13 0,0 0-688 16,22 0-138-16</inkml:trace>
  <inkml:trace contextRef="#ctx0" brushRef="#br0" timeOffset="332">1166 1165 979 0,'-11'5'87'0,"11"-5"-70"16,0 0-17-16,0 0 0 0,-16 5 156 0,5 4 28 15,11-9 6-15,0 0 1 0,-16 0-89 0,10 0-18 0,-5 0-3 0,11 0-1 16,0 0-41-16,-5-14-9 0,-6 4-2 0,11-4 0 16,11-5-19-16,-6 4-9 0,-10 1 8 0,10-5-8 15,6 4 0-15,-5-9 0 0,-12 0 0 0,12 5 0 16,4 5 0-16,-4-10 0 0,-6 0 0 0,5 5 0 16,6 4 0-16,0-9 0 0,0 10 0 0,5-5 0 15,-11 4 8-15,6 1-8 0,5 4 8 0,0 1-8 16,-5-1 15-16,0 5-3 0,5 5 0 0,0 0 0 15,1 0-12-15,-7 0 9 0,1 10-9 0,0 4 8 16,5-9-25-16,-5 5-6 0,-6 4-1 0,6 5-904 16</inkml:trace>
  <inkml:trace contextRef="#ctx0" brushRef="#br0" timeOffset="657">1641 1079 1594 0,'0'0'35'0,"0"0"7"0,0 0 2 0,11 0 1 0,-11 0-36 0,0 0-9 16,11-10 0-16,-6 5 0 0,6-4 72 0,-11 9 13 16,0-15 3-16,0 6 0 0,-6-6-36 0,1 6-6 15,0-6-2-15,-6 6 0 0,0-6-25 0,-5 6-6 16,0-1-1-16,-1 5 0 0,1-4-4 0,-5 9-8 16,-1 0 11-16,0 9-11 15,1-4 8-15,4 5-8 0,1 4 0 0,-5 1 0 16,10 4-9-16,0-10-9 0,0 6-2 0,11-6 0 15,0 6-35-15,6-6-7 0,-1 6-2 0,6-6 0 0,0-4 42 0,-6 0 8 0,0 9 2 0,6-14 0 16,5 0 12-16,-5 0 0 16,5 0 0-16,1 0 0 0,-1 0 0 0,0-14 0 15,-5 9 0-15,5 0 0 0,0-4 0 0,1 9 10 16,-7-15-2-16,7 6 0 16,-7 9-8-16,7-15 0 0,-1 6 0 0,-5 9 0 0,-1-10 0 15,7 5 0-15,-12-4 0 0,11 9 0 0,-5-10-132 16,0 5-29-16,5-4-6 0,0-6-1 0</inkml:trace>
  <inkml:trace contextRef="#ctx0" brushRef="#br0" timeOffset="1032">1933 935 1220 0,'0'0'54'0,"5"14"11"0,0-4-52 0,6 4-13 16,-5 1 0-16,-1 4 0 0,0 5 130 0,1 0 23 16,-6 0 5-16,5 0 1 0,1 9-66 0,-6-9-13 15,-6 10-2-15,6-5-1 0,0 5-22 0,-5-1-5 16,5-9-1-16,0 10 0 0,-6-10-37 0,1 5-12 15,0-1 8-15,-1-4-8 0,6-4 0 0,-5-1 0 16,-1-5 0-16,6 1 0 0,-5 4 0 0,0-19 0 16,-6 5 0-16,11-1 0 0,-11 1-15 0,6-5-3 15,-1-5-1-15,6 5 0 0,-5-4 7 0,5-1 2 16,-6-10 0-16,1 6 0 0,0-15 0 0,-1 5 0 16,1-5 0-16,5 0 0 0,0-5 10 0,0 0-8 15,-6 0 8-15,12 5-8 0,-6-9 8 0,5 9 0 16,1-15 0-16,4 5 0 0,-4 10 0 0,-1-9 0 15,11 9 0-15,1 9 0 0,-7-9 0 0,12 15 8 16,0-15-8-16,5 14 11 0,-6 5 2 0,6 1 1 16,0 4 0-16,0 4 0 0,-10 11-4 0,4-6-1 15,-5 6 0-15,-5-1 0 0,-5 5-9 0,-1 5 12 0,-5-9-12 16,0 4 12-16,-5 5-4 0,-1 0-8 0,-5 0 12 0,1 0-4 31,-12 0-49-31,0-9-11 0,-5 4-1 0,0-5-1 0,6-9-46 16,-6 0-10-16,5-5-2 0,6 0 0 0,0-10-65 0,-1 10-14 0,1-19-2 15,16 19-1-15</inkml:trace>
  <inkml:trace contextRef="#ctx0" brushRef="#br0" timeOffset="1454">2505 354 1450 0,'-5'48'64'0,"5"-24"14"0,-6 5-62 0,1 14-16 15,0-10 0-15,-1 15 0 0,-5 0 104 0,6-9 19 16,0 9 3-16,-1 0 1 0,1-5-59 0,-1 5-11 16,1 0-2-16,0-9-1 0,-1 4-34 0,1-19-6 15,5 9-2-15,0-9 0 0,0 0-12 0,0 0 9 16,0-19-9-16,0-5 8 0,0 0-8 0,0 0 0 0,0 0-12 15,0 0 12-15,11-5-14 0,-6-14 5 16,6 5 1-16,0-1 0 0,5-9 8 0,-5 5-12 16,-1 5 12-16,1-10-12 0,0 0 12 0,0 9 0 15,5-4 0-15,-5 5 0 16,5 4 0-16,0-4 0 0,-5 4 0 0,5 10 8 0,-10-14 0 0,10 14 0 16,-5 0 0-16,0 14 0 0,-1-14 32 0,1 15 6 15,0 4 2-15,-6 5 0 0,6 0 3 0,-5 0 1 0,-6 9 0 0,5 6 0 16,-5-6-36-16,5-4-6 0,-5 0-2 0,6 0 0 15,-6-5-8-15,0 9 0 0,0-8 0 0,5-6 0 16,-5 5-83 0,6-5-18-16,-1 0-4 0,0 5-907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6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27 235 730 0,'0'0'16'0,"0"0"3"0,0 0 1 0,0 0 1 0,0 0-21 0,0 0 0 15,6-9 0-15,-6 9 0 0,0 0 62 0,0-10 8 16,0 10 2-16,0-5 0 0,0-4-7 0,0 9-1 15,-6-10 0-15,6 0 0 0,-5-4-9 0,5 4-3 16,-5 1 0-16,5-1 0 0,-6 1-32 0,6-1-6 0,-5-4-2 0,5 4 0 16,-6 0-12-16,6 1 0 0,6-1 0 0,-6 1 0 15,0-6 0-15,0 6 0 0,0-1 0 0,5 0-428 16,1-4-87-16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8.890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0 221 529 0,'0'0'23'0,"0"0"5"0,0 0-28 0,5-9 0 0,1-6 0 0,-6 6 0 15,5-6 32-15,-5 1 0 0,-5 4 0 0,5 1 0 0,0-6-21 16,-6 1-11-16,6-1 12 0,0 6-12 0,0-1 53 0,0-4 4 15,0 4 1-15,0 1 0 0,0 9-40 0,0-10-8 16,0 0-2-16,0 10 0 0,0-9-8 0,0 9 0 16,11-15 0-16,-11 15-400 15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077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1220 0,'0'0'27'0,"0"0"5"0,0 0 2 0,0 0 0 0,0 0-34 0,0 0 0 0,0 0 0 0,0 0 0 16,0 0 58-16,0 0 5 0,0 0 1 0,0 0 0 0,0 0-52 0,0 0-12 0,0 0 0 0,0 0 0 16,6-10-16-16,-1-4-7 0,1 4-1 0,-6 1-391 15,0-6-78-15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2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0 206 403 0,'0'0'36'0,"0"0"-36"0,0 0 0 0,6-9 0 0,-6-1 188 0,5 1 32 16,1-1 5-16,-6 10 2 0,0-10-131 0,0 10-27 15,0 0-5-15,0 0 0 0,0 0-6 0,0 0-1 16,0 0 0-16,0 0 0 0,0 0-45 0,5-14-12 15,-5 4 0-15,0 1 0 0,0-6 0 0,0 6 0 16,0-6 0-16,0 1 0 31,0 0-145-31,0-1-31 0,-5-4-7 0,5-5-1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42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0 173 1191 0,'0'0'52'0,"0"-5"12"0,0-9-51 0,0 14-13 15,0-10 0-15,0 10 0 0,6-10 43 0,-6 6 5 16,0 4 2-16,0-10 0 0,0 0 10 0,0 10 1 16,0 0 1-16,5-9 0 0,-5-1-46 0,0 1-16 0,6-1 9 0,-6 0-9 31,5 6 0-31,-5-6-14 0,5-4 2 0,-5-1-458 0,0-4-91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25.10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0 339 1468 0,'0'0'32'0,"0"0"8"0,0 0 0 0,0 0 1 0,0 0-33 0,0 0-8 0,0 0 0 0,0 0 0 0,-11-5 98 0,11 5 18 16,0 0 3-16,0 0 1 0,0 0-31 0,0 0-5 16,0 0-2-16,0 0 0 0,11 0-38 0,0-5-7 15,-1 5-1-15,1-5-1 0,5 0-7 0,1 5 0 16,4-4-1-16,6 4 0 16,0 0 29-16,0 0 7 0,6-5 1 0,-6 0 0 15,0 10 0-15,5 0 0 0,6 4 0 0,-6-9 0 16,1 0-52-16,5 0-12 0,-1 10 0 0,1-10 0 0,5-10 54 0,6 10 8 15,-6 5 2-15,6-5 0 0,-1-5-64 0,1 5-18 0,-6 0-1 0,1 0 0 16,-1 0 31-16,0 10 5 0,6-1 2 16,-12-4 0-16,7-5-19 0,-7-5 0 0,7 1 0 0,-1 4 0 15,-5 0 0-15,0 0 0 0,5 0 0 0,0 4 0 16,-5-4 0-16,5 0 0 16,0 0 0-16,0 0 0 0,-5 0 0 0,-5 0 0 0,-1 0 0 0,-5-4 0 15,5 4 0-15,-5-5-16 0,1 5 4 0,-1 0 0 16,5-5 12-16,0 0 16 0,-5-4-3 0,0 9-1 15,0-5-12-15,6 10 0 0,-12-5 0 0,1 0 0 16,0-5 0-16,-1 0 0 0,-5 0 0 0,1 0 0 16,-1 1 0-16,-5 4 0 0,5-10 0 0,-5 10 0 15,-6 0 0-15,-5 0 0 0,0 0 0 0,5 0 0 0,-5 0 0 0,0 0 0 16,0 0 0-16,0 0 0 0,0 0 0 0,0 0 0 31,-10-5 0-31,-12-4 0 0,0-1 0 0,-5 5 0 16,-5-4 0-16,-6 9 0 0,6 0-16 0,-6-5-7 0,-5-10-1 0,0-4 0 0,10 14 39 0,1-4 7 15,-1-10 2-15,1 9 0 0,5 0-24 0,0 1 0 16,-6-10 0-16,12 4 0 16,-1-4-16-16,11 5-8 0,1-1-2 0,4 6 0 0,1-1 42 0,-1-4 8 15,6 9 1-15,0 5 1 16,0 0-72-16,17-5-14 0,-1 5-4 0,5-5 0 0,-4-4 52 0,4-1 12 0,6 15 0 16,0 0 0-16,-11-5 0 0,6 0 0 15,5 0 0-15,0 0 0 0,6 4 0 0,-1 1 0 0,-5 10 0 16,5-6 0-16,-5 6 0 0,-5-1 0 15,0 10 0-15,-1-5 0 0,-5-4 23 0,1-1 7 0,-7 5 2 0,7 0 0 16,-12 5-52 0,6 0-9-16,-11 0-3 0,5 0 0 0,-10 0 32 0,-1 0 0 0,-4 0 0 0,-1 5 0 15,0-5 0-15,0 0 0 0,-5 0 0 0,0-4 0 16,5 4 9-16,-5-5 8 0,0 0 2 0,-1-9 0 16,7 4-19-16,-1-4 0 15,0-6 0-15,0 1 0 0,11-5 0 0,-5 5 0 16,5-5 0-16,-6 5 0 0,6-5-19 0,0 0 3 0,0 0 0 0,0 0 0 15,0 0-90-15,0 0-18 0,0 0-3 0,0 0-1025 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5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0 317 1220 0,'0'0'27'0,"0"0"5"16,0-10 2-16,0 1 0 0,0-6-34 15,5 6 0-15,-5-1 0 0,5 1 0 0,-5-1 58 0,6 0 5 16,-6 1 1-16,5-6 0 0,-5 6-52 0,6-6-12 0,-1 6 0 0,0-6 0 0,-5 1 28 16,6-1 4-16,-6 1 0 0,5 0 0 15,-5-6-68-15,6 1-12 0,-6-14-4 0,5-1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78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0 351 1105 0,'0'0'48'0,"0"0"12"0,5-10-48 0,0 1-12 15,1-1 0-15,-6 10 0 0,0-10 12 0,5 1 0 16,1-1 0-16,-1 0 0 15,-5 1 32-15,0-1 6 0,5-4 2 0,-5-1 0 0,6 6-42 0,-6-10-10 0,0 4 0 0,5-9 0 16,-5 0 0-16,0 5 0 0,0 5 0 0,6-10 0 31,-6 4-24-15,0-4-6-16,5 5-2 0,-5-5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09.97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2 355 990 0,'-6'-19'21'0,"6"19"5"0,6-5 1 0,-6-4 1 0,5-6-28 0,-5 1 0 0,0 0 0 0,6-1 0 16,-1 1 57-16,-5-1 6 0,0 1 1 0,5 0 0 0,1-6-20 15,-6 6-3-15,5-1-1 0,1 1 0 16,-6 0-28-16,5-1-12 0,0-4 8 0,1 0-8 0,-6 0 0 0,5-1-14 16,1 1 2-16,-6 0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1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0 269 403 0,'5'-19'17'0,"-5"19"5"0,0-15-22 0,0 6 0 0,5-6 0 0,-5 1 0 0,6-1 186 0,-6-4 33 16,0 10 6-16,5-6 2 0,-5 10-140 0,0-4-28 15,0-6-6-15,0 6-1 16,6-1-38-16,-1 1-14 0,-5-1 9 0,0-4-9 0,0 4 0 0,0-4 0 15,0-6 0-15,0 6-632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28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1177 0,'0'0'25'0,"0"0"6"15,0-15 1-15,6 6 2 0,-6-6-34 0,0 6 0 0,0-6 0 0,5 6 0 0,-5-6 58 16,0-4 5-16,0 5 1 0,0-1 0 0,0 1-48 0,0-5-16 0,0 4 9 0,0-4-9 0,0 0 0 0,0 0 0 31,0-5 0-31,-5 5-416 16,5-5-89-16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47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0 307 1191 0,'0'0'26'0,"0"0"6"0,5-9 0 0,1-6 2 0,-6-4-34 0,5 5 0 15,0-1 0-15,-5 6 0 0,6-6 45 0,-6-4 3 32,0 5 0-32,5-5 0 0,1-1-36 0,-6 1-12 0,0 0 9 0,0 0-9 0,0-5 0 0,0 5 0 15,0-1 0-15,0 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6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36 312 806 0,'0'0'36'0,"-11"-9"7"0,-10-6-35 0,10 1-8 0,27-5 0 0,-5 4 0 15,-6-4 59-15,1 0 9 16,-1 4 3-16,0-4 0 0,-5 5-25 0,6-5-5 0,-6 4-1 0,5-4 0 15,-5 0-30-15,0 0-10 0,0-6 0 0,0 6-354 16,0 0-76-16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78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0 207 1148 0,'0'0'51'0,"0"0"10"0,6-14-49 0,-1-1-12 0,-5 6 0 0,5-6 0 0,1 6 19 0,-1-1 1 16,-5 10 0-16,6-14 0 0,-1-1 16 0,6 1 3 31,-11 4 1-31,5-4 0 0,1-6-32 0,-1 6-8 16,0 0 0-16,-5-6-605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0.942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0 264 1407 0,'0'0'31'0,"0"0"6"0,6-10 2 0,-1-4 1 0,1-5-32 0,-1 4-8 0,0 1 0 0,1-1 0 16,-1 6 46-16,1-6 8 0,-6 6 2 0,5-6 0 16,-5 6-29-16,0 9-6 0,0 0-1 0,0-19 0 15,0-1-20-15,0-4 0 0,0 5 0 0,0 0-494 16,0 0-103-16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15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0 398 1335 0,'0'0'59'0,"0"0"13"0,0 0-58 0,11-9-14 0,-5-1 0 0,-1 1 0 15,0-6 54-15,6 1 8 0,-11 4 2 0,6-4 0 16,-6-1-26-16,5 1-5 0,0-5-1 0,-5 4 0 15,6-4-16-15,-6 5-3 0,0-10-1 0,0 4 0 16,0 1-12-16,0 0-10 0,-6-5 2 0,6 0 0 16,-5 0-55-16,5 0-10 0,0 0-3 0,-5 5-601 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25.70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172 599 1267 0,'0'0'28'0,"0"0"5"0,0 0 2 0,0 0 1 0,0-10-36 0,0 10 0 16,0 0 0-16,0 0 0 0,0 0 109 0,0 0 15 31,0 0 4-31,0 0 0 0,-5 0-52 0,5 0-9 16,0 10-3-16,0 4 0 0,-11-4 52 0,6 9 9 0,5 0 3 0,-6 5 0 0,1 0-52 0,5 0-9 15,0 15-3-15,0-1 0 0,0 1-44 0,0 9-8 16,0-5-3-16,5 0 0 0,1 0-9 0,-6-4-12 16,5 4 2-16,1-5 1 0,-1-4 58 0,0-5 12 15,1 4 3-15,-1 1 0 0,1-5-52 0,4 0-12 16,-4-10 0-16,-1 0 0 16,1-5-22-16,-6-4-7 0,10 0-2 0,-10-10 0 15,0 0-193-15,0 0-40 0,0 0-7 0,0 0-1 0</inkml:trace>
  <inkml:trace contextRef="#ctx0" brushRef="#br0" timeOffset="267">426 527 1404 0,'0'0'31'0,"0"0"6"0,6 14 2 0,-6-14 0 0,0 0-31 0,0-9-8 16,-11-1 0-16,11 10 0 0,11 14 110 0,-6 1 21 0,-10-6 4 0,-1 6 1 15,-4-6-44-15,4 6-8 0,6 4-1 0,-5 5-1 16,-1 0-66-16,1 5-16 16,0 0 0-16,5 14 0 0,5 0 55 0,-5 0 7 0,5-4 2 0,-5 4 0 15,6 0-40-15,5 5-7 0,-1 0-1 0,-4-9-1 16,5-6 0-16,-1 6 0 0,1-1 0 0,0-4 0 0,0-1 15 0,-6 1 3 16,6-5 1-16,5 4 0 15,-10-9-78-15,-1 0-16 0,0-9-4 0,-5-15 0 16,0 0 0-16,0 0 0 15,0 0 0-15,0 0-614 0,-5-5-123 0</inkml:trace>
  <inkml:trace contextRef="#ctx0" brushRef="#br0" timeOffset="767">0 594 1267 0,'0'0'28'0,"0"0"5"0,0 0 2 0,10-5 1 0,1-9-36 0,0 4 0 0,0-4 0 0,0 4 0 16,-1-4 119-16,7 9 17 0,4 5 3 0,-10-10 1 15,0-9-20-15,10 5-3 0,6 4-1 0,0 5 0 16,6 5-41-16,-6 0-9 16,0-9-2-16,11-1 0 0,0 15 0 0,-6-5 0 0,6 5 0 0,0 0 0 15,5-1-46-15,-11 1-10 0,1-5-8 0,-12 0 12 16,1 15 16-16,-6-1 4 0,-5 5 1 0,5 10 0 0,-11-5-6 0,1 5-2 15,-6-10 0-15,-11 5 0 0,0 0-25 0,0 5 0 32,1-5 0-32,-7 5 0 0,-4-5 0 0,5 0 0 15,-6-5 0-15,6 5 0 0,-11-5 0 0,11-4 0 16,5-1 0-16,0 0 0 0,6 6 0 0,-6-6 0 16,11-14-9-16,0 0 9 0,0 0 0 0,0 0 0 15,0 0 8-15,0 0-8 0,11 0 0 0,-1 5 0 16,7 0 0-16,-1 4 0 0,0-9 0 0,6 5 0 0,-6-5 0 0,5 0 0 0,1 5 0 0,-6-5 0 15,6 5 0-15,-6-5 0 16,0 9 0-16,6-4 0 0,-6 9 0 0,6 1 0 0,-11 4 0 0,5 0 0 16,5 0 0-16,6 5 0 0,-5 5 0 0,0 0 0 15,5-5 0-15,-6 5 0 0,1-5 0 0,-1 5 0 16,6 4 0-16,0-9 0 0,-5-9 0 0,0-1 0 0,-1 1 0 16,1-1 0-16,-1-4 0 0,-4-6 0 15,4 6 0-15,-5-5 0 16,-5 0-45-16,5-5-15 0,-5 0-4 0,0-10-751 15,0 0-150-15</inkml:trace>
  <inkml:trace contextRef="#ctx0" brushRef="#br0" timeOffset="1140">1512 402 1497 0,'0'0'32'16,"0"0"8"-16,-11 0 0 0,-5 0 4 0,-5-5-36 0,-1 5-8 0,-5 0 0 0,0 5 0 15,0 5 53-15,0-1 9 0,-11-9 2 0,0 0 0 16,11 5 0-16,0 0 0 16,6 0 0-16,-1 4 0 0,6-4 0 0,0 0 1 0,5-5 0 0,5 0 0 15,6 0-97-15,0 0-19 0,0 0-4 0,0 0-1 0,-5-10 38 0,5 10 7 16,0 0 2-16,11-9 0 0,0-15 58 0,-6 0 12 15,6 9 3-15,-6 1 0 0,6-1-52 0,0 1-12 16,-6-5 0-16,6-10 0 0,-11 0 54 0,5-5 8 16,-5 6 2-16,0 4 0 0,0 9-52 15,-5-9-12-15,-11 0 0 0,5 0 0 0,0 0 0 0,-5 10 0 16,5 4 0-16,-5 1 0 0,0-6 0 0,0 10 0 16,5 1 0-16,0 4 0 15,0 4 0-15,0 6 0 0,6 9 0 0,0 0 0 16,-1-9-202-16,6 4-43 0,-5 15-9 0,-1 0-565 0</inkml:trace>
  <inkml:trace contextRef="#ctx0" brushRef="#br0" timeOffset="1354">1955 700 345 0,'0'0'31'0,"0"0"-31"0,0 0 0 0,0 0 0 16,0 0 262-16,0 0 46 0,0 0 10 0,0 0 2 16,0 0-161-16,0 0-32 0,0-10-7 0,0 10 0 0,0 0-38 0,-11-5-7 15,11-4-2-15,-5 4 0 0,0-5-62 0,5 10-11 16,0 0 0-16,0 0-651 31,-11-5-124-31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3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1267 0,'0'0'112'0,"5"-14"-89"0,1 4-23 16,-1-9 0-16,1 4 87 0,-1 1 13 0,0-5 2 0,1 4 1 31,-1 1-23-31,-5-1-5 0,6 1-1 0,-1 0 0 16,-5-1-34-16,5 1-6 0,-5-10-2 0,0 5 0 0,0-5-44 0,0 0-10 0,-5 0-2 0,5-5 0 16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51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0 389 1364 0,'0'0'30'0,"0"0"6"0,0 0 2 0,11-4 0 0,0-11-30 0,-6 1-8 31,1 4 0-31,-1-4 0 0,0 4 56 0,1 1 9 16,-1-6 3-16,-5 1 0 0,0-1-42 0,0-4-8 15,0 0-2-15,0 0 0 0,0 0-16 0,0-1 0 16,0 1-11-16,-5-5 11 16,5 0-117-16,0 0-17 0,0-24-3 0,5 14-1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67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0 375 345 0,'0'0'15'0,"5"-10"4"0,1-4-19 0,-1 0 0 15,0-1 0-15,1 1 0 0,-1-1 240 0,1 1 44 16,-1 0 8-16,-5-1 3 0,5-4-191 0,1 5-39 16,-6-6-7-16,0 6-2 0,0-10-44 0,5 5-12 0,-5 0 0 15,-5-6 0-15,5 1 0 0,0 0 0 0,-6 0 0 0,6 0-713 16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1.84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0 269 1483 0,'0'0'65'0,"0"0"15"0,6-10-64 0,-1 1-16 0,1-1 0 0,-1 1 0 0,0-1 67 0,-5 0 10 0,6 6 3 0,-1-6 0 16,-5-5-25-16,6 6-5 0,-6-1-1 0,0-4 0 15,0-10-49-15,0 9 0 0,0-4-14 0,0 5 3 16,0-10-58-16,-6 0-12 0,6-5-3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02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0 336 1036 0,'0'0'92'0,"0"0"-73"16,5-10-19-16,6-4 0 0,-6 4 73 0,6-4 11 15,-5 4 3-15,-6-9 0 0,5 4-14 0,-5-4-2 0,0 5-1 0,5-1 0 16,-5-4-54-16,0-5-16 0,0 5 0 0,0 0 8 16,-5-5-8-16,5 5 0 0,-5-5-8 0,-1 0-468 15,6 0-92-15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18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0 308 518 0,'0'0'23'0,"5"-10"5"0,-5-4-28 0,0-1 0 0,6 10 0 0,-6-14 0 16,0 5 170-16,5-1 29 0,-5 1 5 15,5-5 2-15,-5 4-123 0,6 1-25 16,-6-10-5-16,0 5-1 16,0 4-38-16,0-4-14 0,0 5 9 0,0-10-9 0,0 4-78 0,0 1-21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379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0 221 1296 0,'0'0'28'0,"5"-14"7"0,0 4 1 0,-5 0 0 0,6-4-36 0,-1 4 0 16,1-4 0-16,-1 4 0 0,-5-4 42 0,5-1 2 0,-5 6 0 0,0-1 0 0,0-9-34 0,0 0-10 15,0 9 0-15,0-14-428 16,0 5-90-16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53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0 322 576 0,'6'-24'51'0,"-6"14"-41"0,5 0-10 0,-5-4 0 15,6 0 74-15,-1-1 13 0,-5 1 2 0,5-5 1 16,-5 9-45-16,0-14-9 0,0 9-1 0,0-4-1 31,0 5-18-31,0-10-4 0,0 9-1 0,0-4 0 16,0-5-11-16,0 10-12 0,-5-10 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69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0 288 576 0,'0'0'51'0,"6"-10"-41"0,-6 10-10 0,5-14 0 0,-5-1 104 0,0-4 18 15,6 0 4-15,-6 0 1 0,0 4-57 0,0-4-11 16,0 5-3-16,0-1 0 0,0 1-31 0,0 4-6 16,5-9-2-16,-5 5 0 0,-5-6-17 0,5 6 0 15,0 4 0-15,0-9-380 16,0 10-80-16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2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0 183 1497 0,'0'0'32'0,"0"0"8"0,10-10 0 0,-4 6 4 0,-6 4-36 0,5-15-8 0,6 6 0 16,-6-1 0-16,1-5 53 0,-1 1 9 15,1 4 2-15,-6 1 0 0,0-6-40 0,5 6-8 0,-5-1-2 0,0-4 0 16,0-1-14-16,0 6 0 0,0-6-12 0,0 15-773 31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54.2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0 792 0,'6'29'17'0,"-6"-29"4"0,0 0 1 0,0 0 0 0,0 9-22 0,5 1 0 16,1 4 0-16,-6 6 0 0,0-6 8 15,0 5-8-15,0 0 8 0,5-4-8 0,-5 9 0 0,5-10 0 16,17 20 0-16,-11-5 0 0</inkml:trace>
  <inkml:trace contextRef="#ctx0" brushRef="#br0" timeOffset="289">33 576 997 0,'0'0'44'0,"0"0"9"0,0 0-42 0,0 0-11 0,0 0 0 0,0 0 0 15,0 0 113-15,0-9 21 0,5-1 4 0,-5 0 1 32,6 1-9-32,-6-6-2 0,5 1 0 0,-5-5 0 15,0-5-51-15,0-5-10 0,5-5-3 0,-5 1 0 0,0 9-51 0,0 0-13 16,-5 0 0-16,10-5 0 0,-5 5 34 0,6 0 4 16,-6 0 1-16,0 5 0 0,5 9-11 0,-5-4-3 15,-5-1 0-15,5 1 0 16,0-1-122-16,0 1-25 0,0 14-5 0,0-5-1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035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0 216 1094 0,'17'-38'97'0,"-17"23"-77"0,0 15-20 0,5-9 0 0,0-1 134 0,-5 10 23 15,11-5 5-15,-11 5 1 0,6-9-43 0,-6 9-8 16,5-15-1-16,-5 15-1 16,0 0-63-16,0 0-13 0,0 0-2 0,0 0-1 0,5-9-31 0,-5-6 0 15,0 6 0-15,0-10 0 16,0-1-96-16,0 11-26 0,-5-15-5 0,5 14-717 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226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0 212 921 0,'0'0'82'0,"0"0"-66"0,0 0-16 0,0 0 0 15,10-10 169-15,-10 10 31 0,0 0 5 0,11-9 2 16,-5-6-101-16,4 6-20 0,-10 9-4 0,6-5-1 16,-6-5-27-16,5-4-6 0,-5 4 0 0,0-4-1 15,0 4-39-15,0-14-8 0,0 10 0 0,0-5 0 16,0 4-91-16,-5 6-14 0,10-16-3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378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58 1094 0,'11'14'48'0,"-5"-4"11"0,-6 4-47 0,0-14-12 0,10-14 0 0,-4 4 0 15,-6 10 143-15,5-14 26 0,1 4 6 0,-6 10 1 16,0 0-85-16,10-9-17 0,-10-1-3 0,0 10-1 0,0 0-59 0,6-5-11 15,-12-14 0-15,6 19-588 16,0-5-112-16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534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62 1864 0,'11'10'41'0,"-11"-10"9"0,0 0 2 0,0 0 0 0,0 0-42 0,11 0-10 16,-11 0 0-16,11-10 0 0,0-4 86 0,-11 14 15 16,0 0 3-16,0 0 1 0,0 0-96 0,0 0-19 0,0 0-4 0,5-10-1 15,0-4 34-15,-5 4 6 0,0 10 2 0,0 0-692 16,-5-14-139-16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691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38 1998 0,'0'0'44'0,"0"0"8"0,0 0 3 0,11 0 1 0,5 0-44 0,-16 0-12 0,11 0 0 16,-11 0 0 0,0 0 52-16,10 0 9 0,1-14 2 0,-11 14 0 0,0 0-51 0,0 0-12 0,0 0 0 0,0-10-656 31,-5-4-135-31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13.863"/>
    </inkml:context>
    <inkml:brush xml:id="br0">
      <inkml:brushProperty name="width" value="0.035" units="cm"/>
      <inkml:brushProperty name="height" value="0.035" units="cm"/>
      <inkml:brushProperty name="color" value="#177D36"/>
      <inkml:brushProperty name="fitToCurve" value="1"/>
    </inkml:brush>
  </inkml:definitions>
  <inkml:trace contextRef="#ctx0" brushRef="#br0">0 59 2070 0,'0'0'45'0,"0"0"10"0,16 4 1 0,-5-4 3 0,0-4-47 0,5-1-12 16,-5 5 0-16,-11 0 0 0,0 0 103 15,0 0 18-15,0 0 4 0,10-10 1 0,-4-14-73 0,-1 14-14 16,-5 10-3-16,6-4-1 0,-6-6-35 0,0 10 0 31,0 0 0-31,0 10-778 0,-6 4-162 16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8:54.6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3052 68 1461 0,'0'0'64'0,"0"0"15"0,11 4-63 16,-11-4-16-16,5-4 0 0,-5 4 0 0,11 4 88 0,-11-4 16 15,0 0 2-15,0 0 1 0,0 0-74 0,0 0-14 0,0 0-3 0,0 0-1 32,0 0-101-32,0 0-20 0,0 0-4 0,0 0-1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55.72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261 15 806 0,'0'0'36'0,"0"0"7"0,0 0-35 0,0 0-8 0,0 0 0 0,0 0 0 16,0 0 53-16,0 0 9 0,0 0 2 0,0 0 0 15,6-5 0-15,-6 5 0 0,0 14 0 0,0-14 0 16,0 0 0-16,0-9 0 0,0-6 0 0,0 6 0 0,0 9 0 0,0 0 0 16,0 0 0-16,0 0 0 0,0 0-11 0,0 0-1 15,0 0-1-15,0 0 0 16,0 14-31-16,0 1-5 0,-11 4-2 0,11 5 0 0,0-5 41 0,0 5 8 0,-6 5 2 0,6 4 0 15,-5 11-52-15,0-1-12 0,5 5 0 0,-6 5 0 0,6 9 10 16,-5-9-1-16,5-5 0 0,-6 0 0 16,1-5-9-16,5 0 0 0,-5 1 0 0,-1-1 0 15,1 0 0-15,5-5-11 0,0 6 1 0,-6-6 0 32,6-9 10-32,-5-5 0 0,5-5 0 0,-5 5 0 15,5-9 0-15,0-1 0 0,0 0 8 0,0 1-8 0,-6-6 0 0,-5 1 0 16,11-10-12-16,0 0 4 0,-10 5-1 0,10-5 0 15,0 0 0-15,-11-15 0 0,0 6 17 0,11 9 3 16,-5-24 1-16,-1 5 0 0,-10-5-12 0,11 0 0 16,5-1 0-16,-11 6 0 0,-6-10-17 0,1 5-6 15,5 0-1-15,6 5 0 0,-6 0 24 0,6 0 0 0,-6 4 0 0,11 15 0 16,0 0 20-16,0 0 1 0,0 0 1 0,0 0 0 16,0 0-22-16,0 0 0 0,-11-9 0 0,6 14 0 15,5-1 0-15,0 6 0 0,0 14 0 0,11-5 0 16,5 5 0-16,0 5 0 0,-5 0 0 0,5 4 8 0,6 1-8 0,-11 0 0 15,-6-1 0-15,6 6 0 0,5-6 0 0,-5-4-15 0,5 5 3 16,0-5 0-16,0-15 12 0,1-4 13 0,-1-6-2 0,-5 6-1 16,-1-5-10-16,1 4 0 0,0-9 0 0,5 0 0 31,-10 0 0-31,4-4 0 0,1-11 0 0,5 1 0 16,-5-5 14-16,-5-1 1 0,4 6 0 0,1-5 0 15,0 0-24-15,0-10-5 0,0 0-1 0,-1-5 0 0,1 6 43 0,-5 4 9 16,4-5 2-16,1 5 0 0,-5 0-27 0,-1 0-4 15,6 9-8-15,0 1-689 16,-6-1-144-16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7:31.24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4040 39 1177 0,'0'0'25'0,"0"0"6"0,0 0 1 0,0 0 2 0,0 0-34 0,-5-9 0 0,0 4 0 0,-1-5 0 16,1 1 68-16,-6 4 6 0,-5 5 2 0,5 0 0 15,-5 14 16-15,-6-4 3 0,-5 14 1 0,0 0 0 0,0 0-52 0,-11 0-9 16,1 10-3-16,-7 4 0 0,-4 5-15 0,5 1-3 15,5-1-1-15,0 5 0 0,11 9 7 0,0-9 2 16,5-9 0-16,11 14 0 0,6-5 7 0,5 0 2 16,0 0 0-16,11 0 0 0,-6 0 14 0,11 0 3 15,1-15 1-15,4 6 0 0,1-6-4 0,0-4-1 16,-1-5 0-16,6 5 0 0,0-5-15 0,0-9-3 16,-5-1-1-16,10 5 0 0,-10-9-13 0,5 4-4 15,0-9 0-15,-6 0 0 0,1 0-8 0,5-5 0 16,-5 0 0-16,-1-5 0 0,6 5-14 0,-5-10-5 0,-1 1-1 15,1-1-739 1,0 5-148-16</inkml:trace>
  <inkml:trace contextRef="#ctx0" brushRef="#br0" timeOffset="276">4375 966 1594 0,'0'0'71'0,"0"0"14"0,0 0-68 0,0 0-17 0,11 0 0 0,5-5 0 15,1 5 106-15,-7-14 18 0,1 4 3 0,-5-4 1 16,4 4-68-16,-4 1-12 0,-1-15-4 0,-5 9 0 16,0-13-26-16,-5 8-6 0,-6 1 0 0,0 5-1 15,-5-5-2-15,0 4 0 0,-6 10 0 0,1 1 0 0,-6-1-9 0,0 10 8 16,0 4-8-16,-6 1 8 0,1 4 0 16,5 5 0-16,0 1 0 0,5 4 0 0,6 4-22 15,0-13-5-15,10 9-1 0,1-5 0 16,0 5-19-1,5-5-4-15,5 5-1 0,0-5 0 0,1-4 29 0,5 4 6 0,5 5 1 0,0-9 0 0,6-6 8 0,-6-4-8 16,5 0 8-16,1-5-8 16,5 0-87-16,0 0-17 15,5-10-3-15,-5 10-1 0</inkml:trace>
  <inkml:trace contextRef="#ctx0" brushRef="#br0" timeOffset="580">4689 865 403 0,'0'0'36'0,"5"15"-36"0,-10 9 0 0,5-10 0 15,0 5 284-15,0 5 51 0,-6 0 9 0,1 0 3 16,0-9-189-16,-6 4-38 16,5-5-7-16,1 11-1 0,-6-16-60 0,0 15-11 0,6-19-2 0,0 5-1 15,-6-1-17-15,5-4-3 0,6 5-1 0,0-10 0 16,0 0-5-16,0 0-2 0,0 0 0 0,0 0 0 16,0 0-10-16,6-10 0 0,-1 5 0 0,6-9 0 15,0-5 0-15,-6 4 0 0,6-9 0 0,0 5 0 16,0-5 0-16,5 0 0 0,-5 0-9 0,-1 0 9 0,7-5 0 15,-1 10 0-15,-5-5 0 0,-1 9 9 0,7 6-9 16,-7-10 8-16,7 14-8 0,-1-10 8 0,-5 11-8 16,5-1 0-16,-5 5 0 15,5 0 0-15,0 0 13 0,-5 0 1 0,0 9 0 16,-6 6 0-16,0-1 19 0,6 5 4 0,-11 5 1 0,6 0 0 0,-6 0-38 0,0 5 0 16,-6 0 0-16,6 9 0 0,0-14-18 0,-5 10 2 15,-1-5 0-15,6 0-708 16,0 0-140-16</inkml:trace>
  <inkml:trace contextRef="#ctx0" brushRef="#br0" timeOffset="873">5337 913 1357 0,'0'24'60'0,"0"-24"12"0,0 5-57 0,0 14-15 0,5 5 0 0,-5 0 0 16,0 0 116-16,6 0 21 0,-1 1 4 0,1-6 1 15,-1 10-60-15,6 4-12 0,-6-9-2 0,6 0-1 16,-6 0-39-16,1-14-7 0,5 4-1 0,-6 1-1 16,-5-15-19-16,0 0 0 15,0 0 0-15,0 0 0 0,0 0-12 0,0 0 0 16,11-15 0-16,5 1 0 0,-11-5 12 0,12-5-12 16,-12 0 12-16,6 0-12 0,-11 0 12 0,5-5 0 0,6 0 0 15,-5 0-9-15,-6-5 9 0,5-4 0 0,6 4 0 16,-6 1 0-16,1-6 0 0,-1 15 0 0,-5 0 0 15,5 0 0-15,1 15 0 0,-1-6 0 0,1 6 0 0,-6 9 8 16,0 0-164 0,0 0-32-16</inkml:trace>
  <inkml:trace contextRef="#ctx0" brushRef="#br0" timeOffset="1126">5780 1120 1335 0,'16'-5'59'0,"-5"5"13"0,-6-14-58 0,6 4-14 15,0 1 0-15,0-6 0 16,0 5 85-16,-6-14 15 0,0 5 2 0,-5 0 1 0,0 0-38 0,0 4-7 31,-5-9-2-31,0 5 0 0,-1 5-19 0,-5-1-4 0,1-4-1 0,-7 5 0 0,7 14-6 0,-7-10-2 16,-4 10 0-16,5 10 0 0,-6-10-14 0,0 24-10 16,6-15 12-16,0 15-12 0,0 0 24 0,0 0-3 15,5 0 0-15,0 0 0 16,6 10-7-16,5-10-2 0,0 0 0 0,0 0 0 15,10-9-43-15,-4 4-9 0,5 0-1 0,-1 0-1 16,1-14 2-16,5 5 0 0,-5-1 0 0,5 1 0 16,1-10-24-16,4 0-4 0,1 0 0 0</inkml:trace>
  <inkml:trace contextRef="#ctx0" brushRef="#br0" timeOffset="1424">6196 1091 921 0,'0'0'40'0,"0"0"10"16,0 0-40-16,0 0-10 0,5-9 0 0,1-1 0 0,-12 5 147 0,6-5 27 0,6 1 6 0,-6-6 0 0,-6 1-98 0,1-5-20 16,5-5-4-16,-5 0-1 0,5 0-32 0,-6 0-6 15,6-15-2-15,-5 6 0 0,5-10-7 0,-6-1-2 16,1 11 0-16,5-15 0 0,0 5-8 0,5 4 0 15,-5-9 0-15,0 14 0 0,0-9 10 0,6 14 0 16,-1-9 0-16,6 9 0 0,-6 15-2 0,1-10 0 16,5 9 0-16,-1 6 0 15,-10 9-44-15,11 5-8 0,0-1-3 0,0 11-497 16,0 9-100-16</inkml:trace>
  <inkml:trace contextRef="#ctx0" brushRef="#br0" timeOffset="1594">6336 1115 748 0,'6'10'67'0,"5"14"-54"0,-1-10-13 0,1 1 0 15,-5-1 156-15,4-4 29 0,-10-10 6 0,17 9 1 16,-1 1-84-16,-5-10-16 0,-1-10-3 0,7 10-1 16,-1-14-40-16,-5 4-8 15,0-4-1-15,-1-5-1 0,1 4-13 0,0-9-2 16,-6 0-1-16,6-10 0 0,-5 10-10 0,-1-9-3 16,0 9 0-16,1-5 0 0,-6-5-9 0,5 10 0 0,-5-9 0 0,6-1 8 15,-6 10-8-15,5-5 10 0,-5 5-10 0,0 5 10 16,0 5-110-16,0 14-21 15</inkml:trace>
  <inkml:trace contextRef="#ctx0" brushRef="#br0" timeOffset="1813">6860 1250 1220 0,'6'-48'27'0,"-1"33"5"0,-5-9 2 0,0 0 0 0,0 5-34 15,0-5 0-15,0-5 0 0,0 5 0 0,0-10 84 0,0-9 9 16,0 0 3-16,0 0 0 0,0-5-63 0,0 0-12 16,-5 0-2-16,10 0-1 15,1-10-10-15,-6 10-8 0,0 0 12 0,5 5-12 16,-5-10 13-16,5 10-4 0,-5 4-1 0,0 15-750 16</inkml:trace>
  <inkml:trace contextRef="#ctx0" brushRef="#br0" timeOffset="1987">6677 616 1094 0,'21'5'97'0,"1"4"-77"0,5-9-20 0,0 10 0 16,5-5 176-16,-5 4 32 0,0-9 7 0,-5 5 1 16,5 0-105-16,0 0-21 0,6-5-4 0,-6 9-1 15,0-9-52-15,-6 0-10 0,1 10-3 0,-1-10 0 16,1 0-20-16,-6 5 0 0,0 4 0 0,-5-9-660 15,0 10-140-15</inkml:trace>
  <inkml:trace contextRef="#ctx0" brushRef="#br0" timeOffset="2188">7141 1091 748 0,'0'0'67'0,"0"0"-54"0,0-9-13 0,0-1 0 16,6-5 126-16,-6 1 22 0,5 4 5 0,-5-14 1 0,6 5-44 0,-6 0-9 15,0 9-1-15,0-14-1 0,0 5-59 0,0 5-12 16,0-10-3-16,5 9 0 0,-5-4-10 0,5 10-3 16,1 4 0-16,-1-10-801 0</inkml:trace>
  <inkml:trace contextRef="#ctx0" brushRef="#br0" timeOffset="2426">7671 1082 1155 0,'0'0'51'0,"0"0"11"0,5-15-50 0,6 5-12 0,-6-4 0 0,-5 4 0 15,-5-14 76-15,5 10 12 0,0-5 2 0,-11 4 1 16,0-9-29-16,1 5-6 0,-7 5 0 0,1-1-1 15,0 6-13-15,-6-6-2 0,6 6-1 0,-5 9 0 0,-1-10-26 0,0 10-5 16,1 10 0-16,5-1-8 0,-6 6 23 0,11 9-3 16,-5-15 0-16,0 15 0 15,5 0-105-15,5 0-22 0,1 0-4 0</inkml:trace>
  <inkml:trace contextRef="#ctx0" brushRef="#br0" timeOffset="2780">7817 990 403 0,'0'0'17'0,"-11"19"5"0,5-4-22 0,-4 4 0 16,4 5 0-16,1-9 0 0,-11 4 228 15,5 5 40-15,5-10 9 0,1 1 2 0,-6-1-172 0,11-14-35 16,0 0-6-16,0 0-2 0,-5 10-16 0,5-10-3 15,0 0-1-15,0 0 0 0,0 0-10 0,0 0-2 16,0 0-1-16,11-5 0 0,5 0 1 0,0 0 0 0,-5-14 0 16,5 5 0-16,0-1-32 0,0-4 0 0,-5 5-13 0,5-1 4 15,1-9 9-15,-7 14 0 0,12-14 0 0,-6 10 0 16,-5 4 0-16,5-9 0 0,1 0 0 0,-7 9 0 16,12 10 0-16,-6-14 8 0,-5 9-8 0,5 5 8 15,0 0 3-15,1 5 1 0,-7 0 0 0,7 4 0 16,-7 6 29-16,1 4 7 15,0 0 0-15,-11 0 1 0,5 5-19 0,-5 0-4 0,6 1-1 0,-6-1 0 0,-6 9-25 16,6-9 8-16,-5 0-8 0,0-9 0 0,-6 9 0 0,5-5-14 31,1-10 2-31,0 6-672 0,-12-1-133 0</inkml:trace>
  <inkml:trace contextRef="#ctx0" brushRef="#br0" timeOffset="2938">7325 323 345 0,'0'0'31'0,"0"0"-31"15,16 0 0-15,-5 0 0 0,-11 0 249 0,11 0 44 16,5 0 9-16,0-10 2 0,-16 10-217 0,6 10-43 16,-6-10-9-16,0 0-708 0</inkml:trace>
  <inkml:trace contextRef="#ctx0" brushRef="#br0" timeOffset="4141">0 1605 288 0,'0'0'12'0,"0"0"4"0,0 0-16 0,0 0 0 0,0 0 0 0,0 0 0 16,0 0 232-16,0 0 44 0,0 0 9 0,0 0 2 15,0 0-180-15,0 0-36 0,0 0-7 0,0 0-2 16,10 5-9-16,7-5-1 0,-1 5-1 0,-5-5 0 15,-1 9-41-15,17-9-10 0,6 0 0 0,-1 0 0 16,12 0 53-16,4 0 9 0,17-9 2 0,-6 4 0 31,6 5 0-31,-5 0 0 0,-1 0 0 0,-5 0 0 0,6 0 0 0,4 0 0 0,-4 0 0 16,5 5 0-16,-1 4 0 0,1-9 0 0,0 0 0 0,0 0 0 16,-6 0 0-16,-5 0 0 0,0 0 0 0,-5 0 0 0,0 0-52 15,5 0-12-15,5 0 0 0,0 0 0 0,-10 0 0 16,21 0 0-16,11 0 0 0,-5-9 0 0,0 4 0 0,-6 0 0 15,0 0 0-15,0 5 0 0,-5 0 0 0,0 0 0 16,-6 0 0-16,12 5 0 0,-1 0 40 0,0 0 6 16,-5 4 1-16,0-9 0 15,0 0-24-15,-11 5-5 0,5 0-1 0,0 0 0 0,-10-5-17 0,5 9 0 16,-5-9 0-16,5 10 0 0,-11-5 0 16,-5 4 0-16,5-9 0 0,6 10 0 0,-1 4 0 0,6-9 0 15,6 0 0-15,-6 9 0 0,0-14 0 0,11 10 0 0,-6 4 0 0,0-14-9 16,-15 10-2-16,4-5 0 15,-5 4 0-15,1 1 0 0,-1-10 19 0,0 9 3 0,0-9 1 0,1 5 0 16,4 5-12-16,1-10-17 0,-1 0 4 0,6 5 1 16,0-10 12-16,0 5 0 15,-5 5 0-15,5-1 0 0,-5-4 13 0,-6 0-1 16,-5 0 0-16,5 0 0 0,-5 0-12 0,-6 0 0 0,6 0 0 0,0 5 0 16,0 5 16-16,-1-10 1 0,7 0 0 0,-1 0 0 15,0 5-17-15,6-5 0 0,-1-5 0 0,6 5 0 16,0 5 0-16,-5-1-16 0,0-4 2 0,-1 0 0 15,-5 5 14-15,1-5 0 0,-1 0 0 0,-5 0 0 16,0 10 0-16,-6-10 8 0,6 0-8 0,0 0 0 16,-1 0 8-16,1 0-8 0,5 0 0 0,6 0 0 0,-6 0 11 15,11-10-2-15,0 5 0 0,0-4 0 0,0 9-9 0,-5-10 0 16,0 5 0-16,-1 5 0 0,-10-9 0 16,0 9 0-16,0 0 0 0,10 0 0 0,-5-10 0 0,6 10 0 15,5-5-12-15,6 5 12 0,-6 0 0 0,10 0 0 16,-4 5 0-16,5 5 8 0,-6-10-8 0,-5 0 0 15,0 0 0-15,-5 5-11 0,-6-1 11 0,-11-4 0 16,12 5 0-16,-1 5 0 0,5-10 0 0,1 5 0 16,5-1 0-16,0-4 0 15,6 5 0-15,10 5 0 0,-11-10 0 0,1 0 8 16,-6-10-8-16,-11 5-8 0,-5 5 8 0,-1 0-12 0,1-4 12 0,-5-1 0 16,-6 5-9-16,5-10 9 0,1 5 0 0,-6 1-9 15,-6-1 9-15,6-5 0 0,-5 10-9 0,-1-5 9 16,1 5 0-16,-6 0-9 0,0 0 9 0,1 0-13 15,-1 0 5-15,0 0 8 0,-11 0-27 0,6 5 3 16,0-5 0-16,0 0 0 16,-6 10-31-16,-5-10-5 0,0 0-2 0,0 0 0 15,0 0-101-15,0 0-20 0,0 0-4 0,-21 0-860 0</inkml:trace>
  <inkml:trace contextRef="#ctx0" brushRef="#br0" timeOffset="136227">7455 904 964 0,'0'0'43'0,"0"0"9"0,0 0-42 0,0 0-10 0,0 0 0 15,0 0 0-15,-11 0 86 0,0 0 15 16,6-10 3-16,-6 5 1 0,5 5-47 0,-4 5-10 0,10-5-1 0,-6 10-1 31,-5-1-16-31,1-4-3 0,4 5-1 0,1-1 0 0,-6-9 9 0,0 0 1 0,6 0 1 0,-6 0 0 31,6 10 10-31,5-10 1 0,-6 5 1 0,1 4 0 16,5-4 6-16,-6 5 1 0,6-1 0 0,0 6 0 0,0-15-15 0,-5 9-2 0,5 15-1 0,0-14 0 16,0 4-12-16,0 11-2 0,0-11-1 0,5 10 0 15,-5-5 2-15,6 5 1 16,-6-14 0-16,5 9 0 0,-5 0-4 0,6-4-1 0,-1 4 0 15,0-10 0-15,-5-9-2 0,6 15-1 0,5-6 0 0,-6 6 0 16,0-6 2-16,6-9 1 0,-11 0 0 0,11 5 0 16,0-5-9-16,5-5-1 0,-5 1-1 0,0-1 0 15,5-10-10-15,-5 6 12 0,0-6-12 0,-1 6 12 16,-4-10-12-16,5 4 8 0,-6-9-8 0,0 0 8 0,1 0-8 16,-6 0 0-16,5 0 0 0,-5 0 0 0,0 0 0 0,0-5 0 15,0 5 0-15,0 0 0 0,0 5-8 0,0 9-4 16,6 1-1-16,-6-1 0 15,-6 5-150-15,6-4-29 0,-5 9-7 0</inkml:trace>
  <inkml:trace contextRef="#ctx0" brushRef="#br0" timeOffset="136962">7806 985 403 0,'0'0'36'0,"0"0"-36"0,0 0 0 0,0 0 0 0,0 0 199 0,0 0 33 0,0 0 6 0,0 0 2 15,0 0-141-15,0 0-28 0,0 0-6 0,0 0-1 0,0 0 0 0,0 0 0 16,0 0 0-16,0 0 0 0,0 15 0 0,5-1 0 16,-5-14 0-16,6 19 0 0,-6-4 0 0,0 4 0 15,0-4 0-15,5-1 0 0,-5 5 0 0,0-4 0 16,0 9 0-16,5 0 0 0,-5 9-51 0,0-9-13 16,-5-5 0-16,0 1 0 0,-1-1 0 0,1 5 0 15,5-10 0-15,-6 5 0 0,1-4 54 0,5-15 8 16,0 0 2-16,0 0 0 0,0 0-52 0,0 0-12 0,0 0 0 15,0 0 0 1,0 0-48-16,0 0-13 0,0 0-3 0,0 0 0 0,0 0 52 0,0-15 12 0,0 11 0 0,0-1 0 31,5-10 12-31,-5 6 6 0,6-6 1 0,-1 6 0 16,1-15-31-16,-1 5-5 0,6-5-2 0,0 9 0 0,-1 1 19 0,-4 4 0 0,10-14 0 0,-11 0 0 16,6 0 0-16,0 0 0 0,5 0 0 0,-5 5 0 15,-5 4 48-15,10-4 12 0,-11 14 4 16,6-9 0-16,-6 4-52 0,6-4-12 0,0 9 0 0,5 0 0 15,-5-4 0-15,0 9 0 0,0 9 0 0,-1-9 0 16,-4 10 0-16,5-5 0 0,-6 4 0 0,6 1 0 16,-6 9 0-16,1 0 0 0,-6-9 0 0,5 14 0 0,-5-9 0 15,5 18 0-15,-5-9 0 0,0 5 0 0,-5-10 0 16,5 5 0-16,-5 0 0 0,5-9 0 0,5 4 0 0,0-10 0 16,-5 11 0-16,6-1 0 15,-6-14-151-15,0 14-33 0,5-14-6 0,-5 4-2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48.5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1001 1308 540 0,'0'0'12'0,"0"0"2"0,0 0 1 0,0 0 0 0,0 0-15 0,0 0 0 0,0 0 0 0,0 0 0 15,0 0 40-15,0 0 4 0,0 0 2 0,0 0 0 16,0 0-3-16,0 0-1 0,0 0 0 0,0 0 0 15,0 0 6-15,0 0 2 16,0 0 0-16,0 0 0 0,0 0-40 0,0 0-10 0,0 0 0 0,0 0 0 16,0 0 0-16,0 0 0 0,0 0 9 15,0 0-9-15,0 0 20 0,0 0 0 16,0 0 0-16,0 0 0 0,0 0 1 0,0 0 0 0,0 0 0 0,-11 5 0 16,6 0 4-16,5-5 1 0,-11 9 0 0,5-4 0 15,-4 0-26-15,4 4 0 0,-5 1-9 0,1-5 9 0,-1 0 44 16,0-1 16-16,0 1 4 0,0 0 0 0,1 5-64 0,-1-6-15 15,0 6-1-15,6 0-1 0,-6-10 17 0,0 9 0 16,0 1 0-16,-5-1 9 0,5 6 6 0,0-6 1 16,-5 1 0-16,5 0 0 0,6 4-4 0,-6 0 0 15,-5 1 0-15,0-6 0 0,5 1-3 0,-5 0-1 16,5-1 0-16,0 6 0 0,-5-6-8 0,5 6 0 16,0-1 0-16,-5 0 0 0,5 1-16 0,0-1-6 15,1 1-1-15,-7 4 0 0,7-9 23 0,-1 4 0 16,-5 0 0-16,10 1 0 0,-5 4 0 0,6-9 0 15,0 4 0-15,-1-4 0 0,6 4 24 0,-5-4 8 16,-1-1 3-16,-4 1 0 0,4 4-5 0,-5-4-1 0,6 4 0 16,-6-4 0-16,6 4-29 0,-6 5-8 15,-5 1-1-15,5-6 0 0,0 0 9 0,0 1 0 16,6-1 0-16,-6 1 8 0,0-1-8 0,6 0 9 16,-6 1-9-16,6-6 10 0,-6 1-2 0,6 0 0 15,-6 4 0-15,5-4 0 0,-4-1-8 0,4 6-9 0,-5-6 9 16,6 6-13-16,0-1 13 0,-1-4 0 0,1 4 0 15,-1-4 0-15,-4-1 0 0,4 1 0 0,1 4 0 16,-1-4 0-16,-5 4 8 0,6-4 5 0,0 4 1 0,-1-4 0 16,-5 0-22-16,6 4-5 0,-6 0-1 15,6-4 0-15,-6 0 22 0,0 4 5 0,6-4 1 0,-1-1 0 16,1 1-22-16,0-5-5 0,5 9-1 0,-6-4 0 16,1-6 22-16,5-4 5 0,-6 10 1 0,6-10 0 0,0 0-14 15,0 0 0-15,-10 5 0 0,10-5 0 16,0 0-8-16,0 0-5 0,0 0-1 0,0 0 0 15,0 0 14-15,-6 0 13 0,-5 0-2 16,6-5-1-16,-6 5-10 0,11 0 0 0,0 0 0 0,0 0 0 0,0-10 0 0,0-4 0 16,0 14 0-16,0-14 0 15,0 4 0-15,0-4-14 0,6-1 3 16,-1 6 1-16,-5-6 10 0,0 6 0 0,5-6 0 0,-5 15 0 0,11-9 0 16,-11 9 0-16,0-15 0 15,0 15 0-15,6-9 0 0,-6 9 0 0,0 0 0 0,0 0 0 0,0 0 0 0,0 0 0 16,0 0 0-16,0 0 0 0,0 0 0 15,0 0 0-15,0 0 0 0,0 0 0 0,-11 4 0 0,0 1 0 16,6 0 0-16,-1 9 0 0,1-4 0 0,-1 0 0 16,1-1 0-16,0 1 0 0,5 4 14 0,-6 1 5 15,1-6 1-15,-1 6 0 0,12-1-20 0,-12-4 0 0,6 4 0 16,0 0 0-16,0-4 0 0,6 0 0 16,-6-10 0-16,5 4 0 0,-5-4 11 0,0 0 5 0,0 0 0 15,11 5 1-15,-11-5 19 0,16 10 3 0,-5-5 1 0,-11-5 0 16,11 4-4-1,-11-4 0-15,11 0 0 0,5 5 0 0,-5-5-17 0,-1 0-4 0,1 5-1 16,0 0 0-16,5-5-14 0,0 5 0 0,1-5 0 16,4 9-964-16</inkml:trace>
  <inkml:trace contextRef="#ctx0" brushRef="#br0" timeOffset="1693">1390 1121 288 0,'0'0'25'0,"0"0"-25"0,-11 4 0 0,11-4 0 16,0 0 120-16,0 0 20 0,0 0 3 0,0 0 1 15,0 0-64-15,0 0-13 0,0 0-3 0,0 0 0 16,0 0 0-16,0 10 0 0,0-10 0 0,0 0 0 15,-11 5 0-15,11-5 0 0,0 0 0 0,0 0 0 16,0 0-1-16,0 0-1 0,0 0 0 0,0 0 0 0,0 0-11 16,0 0-3-1,0 0 0-15,0 0 0 16,0 0-24-16,0 0-4 0,0 0-2 0,11-10 0 0,0 5 37 0,-6-4 7 0,-5-6 2 0,0 6 0 16,0-6-52-16,11 1-12 0,0 4 0 0,0-9 0 15,-17 0 0-15,-5 0 0 0,6 0 0 0,5-1 0 16,0-4 0-16,0 5 0 0,5 0 0 0,-5 0 0 15,0-5 0-15,0 5 0 0,6-1 0 0,-6 1 0 16,0 0 0-16,0-5 0 0,0 10 0 0,5-6 0 0,-5 1 0 16,0 5 0-16,0-1 0 0,0 10 0 0,6-4 0 0,-1-1 0 15,0 1 0-15,-5-1 0 0,0 5 0 16,6 0-12-16,10 1 3 0,0-1 0 16,0 0-58-16,-16 5-11 0,-10-10-2 0,-1 1-1 15,11 9-17-15,0 0-3 0,0 0-1 0,0 0-625 0</inkml:trace>
  <inkml:trace contextRef="#ctx0" brushRef="#br0" timeOffset="2051">1530 1116 1036 0,'0'0'23'16,"0"0"5"-16,0 0 0 0,0 0 1 0,0 0-29 0,0 0 0 0,0 0 0 0,0 0 0 0,0 0 57 0,0 0 6 16,0 0 1-16,0 0 0 0,-5-10 0 0,-1 1 0 15,12-6 0-15,-6 6 0 0,0-6 0 0,0 6 0 16,-6-1 0-16,6-4 0 0,6 4-52 0,-6-4-12 15,11-1 0-15,-11-4 0 0,0 0 54 0,0 0 8 16,0-5 2-16,5 9 0 16,-5 1-52-16,5-5-12 0,1-1 0 0,-1 1 0 15,1 0 0-15,-1-5 0 0,6 5 0 0,0-5 0 16,-17 0 0-16,1 0 0 0,5 4 0 0,5 1 0 0,6 5-13 0,-11-1-3 16,-11 6 0-16,0-1-836 15</inkml:trace>
  <inkml:trace contextRef="#ctx0" brushRef="#br0" timeOffset="2583">1525 444 1267 0,'-22'0'28'0,"6"0"5"0,0 0 2 0,10 0 1 0,1 0-36 0,0 0 0 0,-6 0 0 0,11 0 0 16,0 0 0-16,0 0 0 0,-6 0 0 0,6 0 0 15,0 0 57-15,0 0 5 0,0 0 1 16,6-10 0-16,-1 0-25 0,-5 10-5 0,0 0-1 0,0 0 0 16,11-14 1-16,-11 14 0 15,0 0 0-15,0 0 0 16,11 0-33-16,0-5 0 0,5 0 0 0,-5 5 0 0,-11 0 0 0,10 0 0 0,7 5 0 0,-7-5 0 16,7 0 42-16,-1 0 2 0,0 0 0 0,-5 5 0 15,0 5-20-15,5-1-4 0,0 10-1 0,-5-9 0 16,-11-10-19-16,0 0 0 0,0 0 0 0,11 5 0 15,0 4 0-15,-6 1 0 0,0 0 0 0,6-1 0 0,-11 6 0 16,0-1 0-16,0-4 0 0,0 4 0 0,-5 5 0 0,-1-9 0 16,1-1 0-16,0 1 0 0,5 9 0 0,0-9 0 15,-17-5 0-15,12 4 0 0,10 1 0 0,-10-1 0 16,-6-4 0-16,0 0 0 0,0 0 0 0,6 4 0 16,0-4 0-16,5-5 0 15,10 10 0-15,-4-5 0 0,-12 4 0 0,6-9 0 0,0 0 0 0,0 0 0 16,11 10 0-16,-11-10 0 0,0 0 0 0,0 0 0 0,0 0 0 0,11 10 0 15,-6-1 0-15,6 1 0 0,0-1 0 0,0 1 0 16,0 0 0-16,0 4 0 0,-1-4 0 0,-4 4 0 16,5-4 58-1,-1 4 5-15,1 5 1 0,-5-4 0 0,4-1-52 16,1 0-12-16,0 6 0 0,0-1 0 0,0-5 0 0,-1 5 0 16,-4 1 0-16,5-6 0 0,-1 5 0 0,1 0 0 15,0-4 0-15,0-1 0 0,-6-4 0 0,6-1 0 0,-11-9 0 16,11 10-970-16</inkml:trace>
  <inkml:trace contextRef="#ctx0" brushRef="#br0" timeOffset="3021">1881 122 1036 0,'0'0'46'0,"0"0"10"0,0 0-45 0,0 0-11 16,0 0 0-16,0 0 0 0,0 0 104 0,0 0 20 15,0 0 3-15,0 0 1 0,0 0-58 0,0 0-11 0,0 0-3 0,11 9 0 16,-11-9 13-16,0 0 3 0,6 10 0 0,4 0 0 16,-4 4-58-16,-1 0-14 15,-5 1 0-15,0 4 0 0,0-5 54 0,0 1 8 0,0-5 2 0,-5 4 0 16,5-4-52-16,0 4-12 0,0 10 0 0,-6-10 0 15,6 1 0-15,0-6 0 0,-5 6 0 0,5-1 0 16,-5 1-27-16,-1-6-8 0,6-9-1 16,0 0-1-1,0 0-146-15,0 0-29 0,-11 0-5 0,11 0-2 0</inkml:trace>
  <inkml:trace contextRef="#ctx0" brushRef="#br0" timeOffset="3317">1827 103 806 0,'0'0'17'0,"0"0"4"0,6-5 1 0,-1 0 2 0,1 0-24 0,-1 0 0 0,-5 5 0 0,5-9 0 0,1-1 56 16,-1 5 6-16,1-4 2 0,-1-1 0 0,6 5-14 0,-6 1-2 15,6-1-1-15,-6 0 0 0,6 5-24 0,0-5-5 16,-6 0-1-16,6 1 0 0,0 4 38 0,0-5 7 16,0 5 2-16,-1-5 0 0,-10 5 0 0,11 5 0 15,0 0 0-15,-6-1 0 0,6 1-11 0,0 10-1 16,0-6-1-16,-6 6 0 0,6-6 0 0,0 10 0 15,0-4 0-15,-6-1 0 0,-5 1-20 0,5-1-4 16,1 0-1-16,-6 1 0 0,0-1-26 0,-6 5 0 16,6 1 0-16,-5 4 0 0,-6-5 0 15,0 10 0-15,-5 0 0 0,0-5 0 0,0-10 0 0,0 0 0 16,-1 6 0-16,7-6 0 16,-7-4-45-16,7-1-15 0,-1 1-2 0,0-5-1 15,6-1-53-15,5-4-10 0,0 0-2 0,0 0-616 0</inkml:trace>
  <inkml:trace contextRef="#ctx0" brushRef="#br0" timeOffset="3599">2168 463 1267 0,'11'-5'28'0,"-1"5"5"0,-10 0 2 0,0 0 1 0,0 0-36 0,0 0 0 0,0-5 0 0,6-4 0 0,-1-6 58 0,1 6 5 16,-6-1 1-16,0 10 0 0,0-14-52 0,0 4-12 15,5-4 0-15,-5 14 0 0,5-10 0 0,-5 10 0 16,6-14 0-16,-6 14 0 15,0 0-94-15,0 0-22 0,5-24-4 0,-5 24 0 0</inkml:trace>
  <inkml:trace contextRef="#ctx0" brushRef="#br0" timeOffset="3922">2260 448 1267 0,'0'0'28'0,"0"0"5"0,0 0 2 0,0 0 1 0,0 0-36 0,0 0 0 15,0 10 0-15,0-10 0 0,-6 14 94 0,6-14 12 0,0 0 2 0,0 0 1 16,0 0-72-16,0 15-14 0,0-15-3 0,0 0-1 16,0 0 8-16,0 0 1 15,0 0 1-15,0 0 0 16,6-10-46-16,-6 1-10 0,5 4-1 0,0-5-1 0,-5 5 29 0,6-9 0 0,-6 0 0 0,5-1 0 16,-5 1 0-16,0 4 0 0,6 5 0 0,-1 1 0 15,0-6 0-15,-5 10 0 0,0 0 0 0,0 0 0 0,17 0 22 16,-7-5 10-16,-10 5 3 0,11-5 0 0,0 1-5 15,-11 4-1-15,0 0 0 0,0 0 0 0,0 0-29 0,0 0 0 16,11 14 0-16,0-4 0 0,-6 4 8 0,6-4-8 16,-11 4 0-16,5 0 0 0,-5-14 13 0,-5 10-3 15,5 9-1-15,0-4 0 0,0-15-9 0,0 0-17 16,0 0 4-16,-6 9-572 16,6-9-115-16</inkml:trace>
  <inkml:trace contextRef="#ctx0" brushRef="#br0" timeOffset="4103">2227 136 1425 0,'0'0'63'0,"0"0"13"0,0 0-60 0,0 0-16 0,0 0 0 0,0 0 0 15,0 0 70-15,0 0 11 0,0 0 3 0,0 0 0 16,0 0-16-16,0 0-4 15,0 0 0-15,0 0 0 0,0 0-153 0,0 0-31 0,0 0-7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59.33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341 414 1425 0,'0'0'63'0,"0"0"13"0,0 0-60 0,0 0-16 0,0 0 0 0,-11 5 0 15,5 4 70-15,-4-4 11 0,-7-14 3 0,1 4 0 16,0 0-16-16,0 5-4 0,0-5 0 0,-1 10 0 0,-4 0-51 0,-1-5-13 16,1-5 0-16,4-5 0 0,7 6 0 0,4-1 0 15,-5 5 0-15,11 0 0 0,0 0 0 0,0 0 0 16,0 0 0-16,0 0 0 0,-5-5 0 0,5 5 0 15,0 0 0-15,0-10 0 0,5-4 28 0,1 4 0 16,-6-4 0-16,0 14 0 0,11-5 6 0,-1-9 1 16,1-10 0-16,-5-5 0 0,-1 10 23 0,0-1 5 15,1-8 1-15,5 4 0 0,-6 4-52 0,0-4-12 0,-10 0 0 16,5 0 0-16,-5 0 0 0,5 10 0 0,-11 4 0 16,0 1 0-16,6 4 0 0,-6-9 0 15,-5 4 0-15,5 10 0 0,-5 0 0 0,-1 10 0 16,1 4 0-16,5-9 0 15,-5-10-202-15,5-5-43 0,-5 6-9 0,5 13-2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3.8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182 134 1180 0,'0'0'52'0,"0"0"12"0,0-10-52 0,5 1-12 15,-5 9 0-15,0 0 0 0,-5-10 124 0,5 1 23 16,-11-1 4-16,6-4 1 0,5 4-20 0,0 10-3 0,-6-10-1 0,1 6 0 15,0-6-102-15,-12 5-26 0,1 0 0 0,0 5 0 16,16 0 0-16,-11 10 0 0,0 0 0 0,1 4 0 16,-7-4 43-16,7 4 3 0,-1 5 1 0,5-4 0 15,1-1-24-15,-6 0-5 0,6 6-1 0,5-1 0 16,-6-5-17-16,12 1 0 16,-6-1 0-16,0-4 0 0,0-10 0 0,5 4 0 0,6 1 0 15,-6 0 0-15,-5-5 0 0,11 0 0 0,0 0 0 16,0 0 0-16,5-5 0 0,-5 0 0 0,0 1 0 0,5-6 0 15,0 5 0-15,0 0 0 0,6 1 0 0,-6-1 0 16,-5 0-201 0,5-5-44-16,6-4-9 0</inkml:trace>
  <inkml:trace contextRef="#ctx0" brushRef="#br0" timeOffset="266">398 0 633 0,'11'14'56'0,"-11"-14"-44"16,0 0-12-16,5 10 0 0,6 4 245 0,-11 0 47 15,6 1 10-15,-6-1 2 0,0-14-141 0,-6 19-28 16,1 5-6-16,5-4-1 0,-6-6-64 0,1 0-12 15,5-14-4-15,-5 10 0 0,-6 0 5 0,11-10 1 16,0 0 0-16,0 0 0 0,0 0-22 0,0 0-5 16,0 0-1-16,0 0 0 0,0 0-26 0,0 0 0 15,0 0 0-15,0 0 0 0,0 0 0 0,11-15 0 16,-6-4 0-16,0 9 0 0,6-4 0 0,0 9 0 16,0-4 0-16,5 4 0 0,-11 0 0 0,6 5 0 0,0-5 0 0,0 0 0 0,0-9 0 0,-1 9 12 15,1 0-12-15,0 1 12 0,0 4-12 0,5 0 0 31,-11 4-10-31,12 1 10 0,-7-5 0 0,1 5 0 16,-5 5 0-16,-1-1 0 0,-5-9 0 0,11 10 0 0,0 9 0 16,-11-5 0-1,0-14-42-15,0 0-2 0,0 0-1 0,0 15-713 0,-6-1-142 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48.77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217 17 460 0,'0'0'20'0,"-11"5"5"0,-5-5-25 0,16 0 0 16,0 0 0-16,0 0 0 15,0 0 133-15,0 0 22 0,0 0 4 0,0 0 1 0,-6 5-77 0,1-5-15 16,-6 0-4-16,11 0 0 0,0 0-51 0,0 0-13 15,0 0 0-15,0 0 0 0,0 0 43 0,0 0 5 16,0 0 2-16,0 0 0 0,0 0-9 0,0 0-1 16,0 0-1-16,0 0 0 0,0 0 0 0,0 0 0 15,0 0 0-15,0 0 0 0,-11 0 20 0,11 0 4 0,22 0 1 16,-1 0 0-16,-21 0-24 0,0 0-4 0,0 0 0 0,0 0-1 16,0 0-12-16,0 0-3 0,0 0 0 0,0 0 0 15,-16 0-4-15,16 0-2 0,0 0 0 0,0 0 0 16,0 0-14-16,0 0 11 0,0 0-11 0,0 0 10 31,0 0-1-31,0 0 0 0,0 0 0 0,0 14 0 16,0-14 1-16,0 0 0 0,0 0 0 0,0 0 0 15,-5 10 4-15,5-10 1 0,0 0 0 0,0 14 0 16,0-4 4-16,5 4 1 0,1-4 0 0,-6-10 0 0,0 0-11 0,0 10-1 0,0 4-8 0,0-14 12 0,5 10-3 16,6-6-1-16,0 6 0 31,-1-5 0-31,7 0-8 0,-12 9 12 0,-5-14-12 0,5 14 12 0,6-4-1 0,0 4 0 15,0 1 0-15,0-5 0 0,5-1 1 0,0 1 1 16,0-1 0-16,6 6 0 0,21-1-4 0,-16 1-1 16,-22-6 0-16,12 1 0 0,-1-1-8 0,5 6 12 15,1-6-12-15,-6 1 12 0,0 4-12 16,1-4 12-16,10-5-12 0,-6 4 12 16,1-4-4-16,-6 5-8 0,-5-1 12 0,5 1-4 0,0 0-8 0,6-1-11 15,0 6 3-15,-1-1 0 0,1 0 21 0,-1-4 5 16,1 0 1-16,0-1 0 0,-1-4-19 0,1 5 0 0,-11-6 0 15,5 1 0-15,0 0-12 0,-16-5-5 0,0 0-2 0,16 5 0 16,-16-5 19-16,0 0 14 0,0 0-2 0,0 0-1 31,0 0-137-31,11 0-27 0,0 5-6 0,-11-5-876 0</inkml:trace>
  <inkml:trace contextRef="#ctx0" brushRef="#br0" timeOffset="623">38 330 576 0,'38'0'51'0,"-33"0"-41"0,-5 0-10 0,0 0 0 0,0 0 152 0,0 0 28 15,0 0 5-15,0 0 2 0,0 0-76 0,0 0-15 16,0 0-4-16,0 0 0 0,0 0-22 0,0 0-5 15,-10-5-1-15,10 5 0 0,0 0-11 0,0 0-2 16,-11 0-1-16,0-10 0 0,6 5-11 0,-1 5-3 16,6 0 0-16,-5-9 0 0,5-6-12 0,-6 6-2 15,1-1-1-15,-6 5 0 0,0-4-21 0,11-1 0 16,17-4 0-16,-17 4 0 0,-11-4 10 0,5 4 4 16,28-4 1-16,-6 4 0 0,-10-4-15 0,-1-6 0 15,-5 6 0-15,-5 0 0 0,5-1-9 0,-6 1-5 16,-5-1-1-16,11 1 0 15,6 4 15-15,-6 1 0 0,0-6 0 0,0 11 0 0,11-1 0 0,-1 0 0 0,-10 5 0 16,0 0 0-16,0 0 24 0,0 0 8 0,0 0 2 0,11 0 0 16,11-5-23-1,-22 5-11-15,0 0 10 0,0 0-10 16,0 0 10-16,0 0-10 0,0 0 10 0,16 5-10 0,-5-5 30 16,5 0 0-16,0 0 0 0,0 0 0 0,1 0 15 15,-6 0 3-15,5 0 1 0,5 5 0 0,1 0-13 16,0-1-2-16,-6 1-1 0,0 0 0 15,0 0-16-15,0 0-3 0,1-1-1 0,-1 1 0 0,-16-5-5 0,11 5-8 16,-1 0 11-16,1 0-11 0,0-1 8 0,-11-4-8 16,0 0 0-16,0 0 0 15,5 10-87-15,6 0-21 0,0-6-4 0,0 6-1029 0</inkml:trace>
  <inkml:trace contextRef="#ctx0" brushRef="#br0" timeOffset="1684">1486 695 1278 0,'0'0'28'0,"0"0"5"0,0 0 2 0,0 0 1 0,16 0-28 0,-16 0-8 0,0 0 0 0,0 0 0 0,0 0 101 0,0 0 19 15,0 0 4-15,0 0 1 16,0 0-36-16,0 0-7 16,0-10-2-16,-5 0 0 0,-1 1-61 0,6 9-19 15,0-10 8-15,-5 0-8 0,0 6 42 0,-1-6 4 16,1 0 1-16,-6 6 0 0,0-6-39 0,0 5-8 16,6 0 0-16,-6 1 0 0,0 4 0 0,1 4 0 15,10-4 0-15,-17 10 0 0,1-5 48 0,5 4 12 16,6 1 4-16,0 4 0 0,-1 1-52 0,1-1-12 15,-1 1 0-15,1 4 0 0,5 0 0 0,0 0 0 0,-5-4 0 16,-6 4 0-16,11-5 8 0,-6 1 0 0,6-6-8 0,0 6 12 16,6 4-12-16,-6-5 0 0,0-14 0 0,0 0 0 15,0 0 8-15,11 0-8 0,-1 0 11 16,1-4-11-16,5 4 48 0,-5-5 2 0,5-10 1 0,-5 6 0 16,5-10-71-16,-5 4-13 0,5-4-3 0,1-5-1 15,-7-5 60-15,7-4 12 0,-1 4 2 0,0-5 1 0,0 0-30 0,0 1-8 0,1-6 0 16,-1 6 0-16,-5-1 0 0,-1 5 0 0,-4-4 0 0,5 4 0 15,-6 5-32 1,6 5-4-16,-6 0 0 0,1-1-1 0,-6 1 59 0,0 5 12 0,0-1 2 16,5 6 1-16,-5 9-78 0,0 0-16 31,6-10-3-31,-6 10-1 0,0 0 46 0,0 0 15 0,16 10 0 0,-11-1-10 16,1 1-94-16,-6 9-20 0,0 5-3 0,0-5-1 15,-6 1 0-15,1-1 0 16,-1 0 0-16,1 5 0 0,5-5-102 0,-5 5-21 0,-6 15-4 15,11-6-1-15</inkml:trace>
  <inkml:trace contextRef="#ctx0" brushRef="#br0" timeOffset="1937">1713 622 1267 0,'-5'20'28'0,"5"-20"5"0,10 4 2 0,-10-4 1 0,0 0-36 0,11 5 0 15,5 0 0-15,-5-5 0 0,0 0 156 0,-11 0 25 16,0 0 5-16,11-5 1 0,0 0-93 0,-11 5-18 0,0 0-4 0,0 0-1 0,10-4-7 0,-4-6-2 16,-6 10 0-16,0 0 0 0,0 0-50 0,0 0-12 15,11-10 0-15,-11 10 0 0,0 0 54 0,0 0 8 16,-6-4 2-16,-5 4 0 0,1-5-49 0,10 5-15 15,0 0 8-15,-6 9-8 0,-10 1 54 0,11 0 7 16,-1-1 2-16,1 6 0 0,-1-1-52 0,-4 1-11 31,4 4 0-31,-5 0 0 0,6-9 0 0,5 4 0 0,5 5 0 0,6-4 0 16,-5-1 0-16,10-4 0 16,-5-1 0-16,-6 1 0 15,-5-10-54-15,11 9-8 0,0 1-2 0,5-5 0 16,-5-5-127-16,5 0-25 0</inkml:trace>
  <inkml:trace contextRef="#ctx0" brushRef="#br0" timeOffset="2324">2086 642 1958 0,'0'0'87'0,"0"19"17"15,-6 0-83-15,1-4-21 0,5 4 0 0,-6 5 0 0,12 9 100 0,-12-4 16 16,-4-5 4-16,-7 5 0 0,7-5-49 0,-1 0-10 15,11 5-1-15,-6-5-1 0,-4 0-27 0,-1-5-4 16,0-5-2-16,6 1 0 0,-1-6-26 0,6 1-16 16,-5 0 3-16,5-10 0 0,0 0 21 0,0 0 5 15,0 0 1-15,0 0 0 0,0 0-14 0,0 0-12 16,0 0 3-16,0-20 0 0,0 6 9 0,5 0-8 16,1-6 8-16,-1-8-8 0,0-1 8 0,12 0-13 15,20 0 5-15,-15 0 8 0,-22-4 0 0,0 4 0 16,0 5 0-16,11 5 0 0,-6-5 0 0,1 5 8 15,5-1-8-15,5 11 0 0,-5-1 0 0,-1 5 0 16,-4 5 0-16,5 0 0 0,5 0 26 0,-5 5 0 16,-1 5 0-16,1 4 0 0,0 5 10 0,-6-4 1 15,1-1 1-15,-1 5 0 0,-10 5-38 0,5 0-18 16,0 0 2-16,-6 0 0 0,-4-4 25 0,-1-1 6 0,0 0 1 16,-5-5 0-16,0-4-29 0,-1 9-6 0,1-4-1 15,5-6 0 1,1 1-19-16,4-1-4 0,-5-4-1 0,6 0 0 0,5-5-36 15,0 0-7-15,0 0-1 0,0 0-1 0,0 0-165 0,11-10-33 0</inkml:trace>
  <inkml:trace contextRef="#ctx0" brushRef="#br0" timeOffset="2651">2329 839 1609 0,'32'14'35'0,"-32"-14"7"0,0 0 2 0,16 5 2 0,1-5-37 0,-1 0-9 15,-16 0 0-15,16 0 0 0,-5 5 131 0,5-1 24 16,0-8 5-16,-5-1 0 0,-11 5-127 0,16 0-25 16,-10-10-8-16,-1 5 0 15,6 1 40-15,0-1 6 0,-1-5 1 0,1 5 0 0,0 1-25 0,-6-1-5 0,1-5-1 0,-6 1 0 16,0 4-64-16,0 5-12 0,-6-15-4 0,6 15 0 0,-10-4 103 16,-1-1 20-16,0 0 4 0,11 5 1 15,-16 5-52-15,5-5-12 0,0 5 0 0,0 4 0 0,1 1 0 0,4-1 0 16,1-4 0-16,-1 10 0 0,-4-1 0 0,4 0 0 15,6 1 0-15,0-1 0 0,6 1 28 0,-6-1 2 16,0 0 1-16,5-4 0 16,0-5 1-16,1 4 1 0,5 1 0 0,-1 0 0 15,7-1-86-15,-7-4-18 0,1 0-3 0,5 0-1 32,1-5-187-32,-1 0-38 0,0-10-7 0,-5 5-441 0</inkml:trace>
  <inkml:trace contextRef="#ctx0" brushRef="#br0" timeOffset="2956">2756 891 1497 0,'0'0'32'0,"0"0"8"0,0 0 0 0,0 0 4 0,0 0-36 0,0 0-8 0,0 0 0 0,0 0 0 32,0 0 156-32,0 0 28 0,0 15 7 0,0-1 1 15,0-14-100-15,0 0-19 0,0 10-4 0,0-1-1 16,0 6-24-16,0-6-6 0,0-9-1 0,0 0 0 16,0 0-20-16,0 0-4 0,0 0-1 0,0 0 0 15,0 0-12-15,0 0 0 0,0 0 0 0,0 0 0 0,-6-4 0 0,1-6 0 16,5 5 0-16,5-4 0 0,1-1 0 0,-1 0 17 15,-5 1-3-15,11-1-1 0,-6 1-13 0,1-1 0 16,4 0 0-16,1 1 0 0,0 4 0 0,5-5 0 16,-5 10 0-16,-11 0 0 0,0 0 8 0,11 0-8 15,5 5 0-15,-5 5 0 0,-6-5 0 0,1 4 0 16,-1 6 0-16,0-6 0 0,1 6 0 0,-1-1 0 16,-5 0 0-16,6 1 0 0,-12 4 0 0,6 0 0 0,-5 0 0 0,5 1 0 31,0-6-34-31,0 5-3 0,0-4-1 0,-6-1 0 15,6-4-149-15,0-1-29 0,0-9-7 0</inkml:trace>
  <inkml:trace contextRef="#ctx0" brushRef="#br0" timeOffset="3338">3074 1055 633 0,'17'-10'28'0,"-12"5"6"0,-5 0-34 0,0 1 0 0,5-6 0 0,1 5 0 0,-6 0 224 0,0-4 37 15,5 4 8-15,6-5 2 0,-6 6-151 0,-5 4-29 0,0-5-7 0,0 0 0 16,-5-5-5-16,5 1-1 15,-11 4 0-15,11 5 0 0,0 0-35 0,0 0-7 0,-5 0-2 0,5 0 0 16,-16 5 0-16,16-5 0 0,0 0 0 0,0 0 0 31,0 0 21-31,0 0 4 0,0 0 1 0,0 0 0 16,-6 9-74-16,-5 1-14 0,11 4-4 16,0-14 0-16,0 0 52 0,0 0 9 0,0 15 3 0,0-15 0 15,0 0-32-15,6 14 0 0,5-4 0 0,-6-1 0 0,-5-9-14 16,0 0-9-16,0 0-1 0,0 0-1 0,11 0 14 0,-11 0 11 15,5 0-13-15,6-4 5 16,-6-1 8-16,6-5-10 0,0 1 10 0,0-1-10 0,5 0 38 0,-5-4 7 16,0 0 1-16,-1-1 1 15,1 1-68-15,-11-1-13 0,0-4-4 0,6 0 0 0,-1 0 77 0,6-5 15 16,-6-5 4-16,1 0 0 0,-6 0-39 0,0-4-9 0,5 4 0 0,-5 10 0 16,5-5 0-16,-5 0 0 0,6 4 0 0,-6-4 0 0,0 5 0 15,0 0 0-15,0 5 0 0,0-1 0 16,0 1-62-16,0 14-14 0,0 0-4 0,0 0 0 15,0 0-76-15,0 0-16 0,0 0-4 0,0 0-697 16</inkml:trace>
  <inkml:trace contextRef="#ctx0" brushRef="#br0" timeOffset="3652">3496 920 1357 0,'0'0'29'15,"16"5"7"-15,-5-5 0 0,-1-5 4 0,1 5-32 0,0-5-8 0,-11 5 0 0,11-9 0 0,0 4 84 0,-6-5 15 0,1 6 3 0,-1-6 1 32,-5-9-31-32,0 4-7 0,5 6-1 0,1-6 0 15,-12 1-12-15,1 0-2 0,5 4-1 0,-5 0 0 16,5 10-27-16,-11-9-6 0,0 9 0 0,11 0-1 0,-11 5 39 0,0-1 8 0,0 11 2 0,-5-6 0 16,5 6-52-16,-5-6-12 0,0 11 0 0,-6-1 0 15,6-5 0-15,5 5 0 0,1 1 0 0,4-6 0 16,-5 0 54-16,6 1 8 0,5-1 2 0,5-4 0 15,1-1-52-15,-1 6-12 0,1-6 0 0,4 1 0 16,7 4-22-16,-1-4-7 0,-16-10-2 31,16 5 0-31,0 4 17 0,-5 1 3 0,0-5 1 0,5 0 0 16,6-5-113-16,-6 0-22 0,0 0-5 16,-5-5-501-16,5 0-100 0</inkml:trace>
  <inkml:trace contextRef="#ctx0" brushRef="#br0" timeOffset="3954">3804 935 1825 0,'0'0'40'0,"0"0"8"0,5 14 1 0,-5-14 3 0,0 0-41 0,0 0-11 16,0 14 0-16,0 1 0 0,0-15 83 0,0 0 14 0,-5 14 3 0,-6 5 1 15,5-4-30-15,1-1-7 16,5-14 0-16,0 0-1 0,0 0-28 0,-11 15-6 16,11-15-1-16,0 0 0 0,0 0 8 0,0 0 0 0,0 0 1 0,0 0 0 15,0 0-29-15,0 0-8 0,0 0 0 0,0-10 0 16,6 0 0-16,-1-4 0 0,0 4 0 0,6-9 0 15,0 5-16-15,0-1-4 0,-6 1 0 0,11 4-1 16,-10 6 21-16,10-6-9 0,-5 0 9 0,0 1 0 16,-1-1 0-16,7 5 0 0,-7-9 10 0,1 9-2 15,5 0 7-15,-5 5 1 0,5-4 1 0,-5-1 0 0,0 10-17 16,0-1 0-16,0 1 0 0,-6 0 0 0,6 0 0 16,-11-5 0-16,5 14 0 0,1 1 0 0,-6-15 0 15,5 14 0-15,-5 5 0 0,11-4 0 16,-6-1-33-16,1-4-4 0,-6 4-1 0,0 0 0 15,5-4-200-15,-5 4-40 0,0-4-8 0,6 0-2 0</inkml:trace>
  <inkml:trace contextRef="#ctx0" brushRef="#br0" timeOffset="4492">4274 911 1389 0,'0'0'30'0,"0"0"6"0,0 0 2 0,0 0 2 16,0 0-32-16,10-5-8 0,-4 0 0 0,5-5 0 0,-11 10 67 0,5-14 11 15,-10 4 2-15,5-4 1 0,-6 0-26 0,1 4-6 16,-6 0-1-16,0 6 0 0,6-1-15 0,-6 5-3 16,6 0-1-16,-6 5 0 0,11-5 28 0,-11 9 6 15,0 6 1-15,0-1 0 0,1 0-52 0,-1 6-12 16,5-6 0-16,1 5 0 0,5 5 34 0,0-5 4 16,0 5 1-16,0-4 0 0,5-6-23 0,1 0-5 15,-1 6-1-15,1-11 0 0,4-4 4 0,-10-5 1 16,6 14 0-16,10-4 0 0,-5-10-15 0,5 0 0 15,-5 0 0-15,0 0 0 0,-11 0 0 16,16-10 0-16,-5 6 0 0,5-1 0 0,0 0-13 0,-5-5-6 0,5 1-1 0,-5-1 0 16,0 1 20-16,-1 4 0 0,7 0-8 0,-12-5 8 31,0 6-37-31,6-6-4 0,0 10-1 0,-6-10 0 0,1 6-18 16,-6 4-3-16,11-10-1 0,-11 10 0 0,0 0 73 0,10 5 15 0,-10-5 2 0,11 0 1 15,-5-5-42-15,4 5-8 0,-4-5-1 0,5 5-1 0,-11 0 25 0,11-5 0 16,-6 1 0-16,0-1 0 0,1 0 44 0,-1 0 15 15,6 0 2-15,-6 1 1 16,1-6-50-16,-1 0-12 0,-5 1 0 0,0-6 0 0,0 1 0 16,-5 4 0-16,5 10 0 0,-6-9 0 0,1-6 0 0,0 6 0 15,-6 4 0-15,11 5 0 0,0 0 16 0,0 0-4 16,0 0 0-16,-6 5 0 0,-4 4-12 0,4 6-18 16,1-6 4-16,-1 11 1 0,6-6 61 0,0 5 13 15,0 0 3-15,6-4 0 0,-1 4-52 0,1-5-12 16,4 1 0-16,-4 4 0 0,10-5 0 0,-5 1 0 15,5-1 8-15,0 1-8 0,0-1 14 0,1-4 0 0,-1-1 0 16,0-4 0-16,-5 5-24 0,5-6-5 0,-5 1-1 16,5 0-1068-16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5.23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262 620 1274 0,'0'0'56'0,"0"0"12"0,0 0-54 0,0 0-14 16,0 0 0-16,0 0 0 0,11 0 133 0,-11 0 24 0,6-5 5 0,-1 0 1 15,-5-5-62-15,5 1-12 0,-5-1-2 0,0 1-1 16,-10-6-65-16,4 1-13 0,-10-1-8 0,5 6 10 16,0-1 30-16,1-4 5 15,-1 4 2-15,-5 0 0 0,-1 1-24 0,6 4-5 0,-5 5-1 0,5 10 0 16,-5-6 13-16,0 6 2 0,0 0 1 0,5 4 0 15,-5-4-2-15,0 9-1 0,5-5 0 0,0 10 0 16,0 0-6-16,6 5-2 0,-6-5 0 0,11 5 0 16,0-5 17-16,0-5 3 0,0 0 1 0,0 1 0 0,11-6-54 15,-6 0-10-15,6-4-3 0,0 4 0 16,0-14 24-16,-1 0 0 0,7 0 12 0,-1-4-4 16,-5-6 44-16,5 0 8 0,5-9 1 0,-4 0 1 0,-1-10-50 0,-5 0-12 15,0 1 0-15,5-11 0 0,-5 1 0 0,-1-5 0 16,1-1 0-16,5-4 0 0,1 0 0 0,-1 5 0 15,11 9-8-15,-6-14 8 16,-15 0-55-16,5-4-7 0,-6 8-2 0,6 6 0 0,0 4 48 0,-6 10 16 16,0 5-12-16,1 5 12 0,-6 4 16 0,0 10 10 0,0 0 2 15,0 0 0-15,0 0-28 0,5 19 0 16,-5 5 0-16,0 5 0 0,-5 5-46 16,5-1-14-16,5 6-4 0,-5 4 0 0,-11-5 86 0,11 6 17 0,-5-1 3 0,0 5 1 15,5-5-43-15,0-5 0 0,0 6 0 0,0-6 0 16,0-4-87-16,5-1-13 0,6 6-2 15,-6-15-662-15,1-5-133 0</inkml:trace>
  <inkml:trace contextRef="#ctx0" brushRef="#br0" timeOffset="244">635 764 691 0,'0'0'61'16,"0"0"-49"-16,0 0-12 0,0 0 0 15,0 0 233-15,5-10 44 0,-5 0 9 0,0 10 2 16,0 0-144-16,6-9-28 0,-1-6-5 0,1 6-2 0,-6 9-57 0,0-10-11 16,5-9-2-16,-5 0-1 0,6 4-18 0,-6 1-3 15,0 0-1-15,0-1 0 16,0 1-40-16,0-1-9 0,0 6-2 0,5-6 0 15,-5 1-113-15,5 4-24 0</inkml:trace>
  <inkml:trace contextRef="#ctx0" brushRef="#br0" timeOffset="537">830 764 576 0,'0'0'25'0,"0"0"6"0,0 0-31 0,0 0 0 15,0 0 0-15,0 0 0 0,0 0 211 0,0 0 36 16,0 0 7-16,0-10 2 0,-6 0-154 0,1 1-30 0,5-6-7 16,0 6-1-16,-6-6 0 0,6 1 0 0,-5 0 0 15,5-6 0-15,-5 11-13 0,5-10-3 0,5-1-1 16,0 6 0-16,1 0-23 0,-1 4-4 0,-5-4 0 0,6-1-1 16,4 1-19-16,-4 4 0 0,5 0 0 15,-1 1 0-15,1-1 48 0,5 1 13 0,1 4 3 0,-1 0 0 16,5-5-52-16,-4 6-12 0,-1-1 0 0,0 0 0 15,0 5 28-15,-5-5 4 0,-11 5 0 0,11 0 0 16,-11 0-52-16,0 0-9 16,0 0-3-16,0 0 0 0,0 0-128 0,0 0-25 0,0 0-6 0,0 0-1 15</inkml:trace>
  <inkml:trace contextRef="#ctx0" brushRef="#br0" timeOffset="714">705 375 1609 0,'0'0'71'0,"0"0"15"0,17 4-69 0,-7 1-17 16,-10-5 0-16,17 0 0 0,-17 0 104 0,10 0 18 15,1-5 3-15,0 10 1 0,0-5-73 0,-11 0-14 16,16 0-3-16,-5 5-1 16,5-5-79-16,-5 5-16 0,5 0-4 0,0 4 0 15,0 1-111-15,1 4-22 0,-17-14-5 0</inkml:trace>
  <inkml:trace contextRef="#ctx0" brushRef="#br0" timeOffset="995">1192 548 1497 0,'0'0'32'0,"0"0"8"0,0 0 0 0,16-5 4 0,-5-10-36 0,-1 11-8 0,-4-6 0 0,5 0 0 16,-1 1 156-16,-10 9 28 0,0-10 7 0,6-4 1 15,-1-1-154-15,-5 1-30 0,-5 4-8 0,-1 1 0 16,-4-1 0-16,-1 5 0 0,11 5 0 0,-6 0 0 15,-10 5 52-15,0-5 10 0,5 5 2 0,-5 0 0 16,5 4-52-16,-5 1-12 0,5 4 0 0,0 1 0 16,6 4 0-16,-6 0 0 0,0 0 0 0,6-4 0 15,10 9 0-15,-5-5 0 0,-5 0 0 0,10 5 0 0,6 5 0 16,5-5 0-16,-16 0 0 0,11-5 0 0,0-4 0 16,0-11 0-16,-11-4 0 0,16 0 0 0,-5-4 0 15,5 8 0-15,-5 1 0 0,5 0 0 0,-5 9 0 0,5-14 0 16,0-4 0-16,0-6 0 15,-5 0-202-15,5 1-43 0,11-20-9 0,-10 10-565 16</inkml:trace>
  <inkml:trace contextRef="#ctx0" brushRef="#br0" timeOffset="1244">1575 389 1036 0,'0'0'46'0,"0"0"10"0,0 0-45 0,0 0-11 16,0 0 0-16,0 0 0 0,-5-10 104 0,5 10 20 15,0 0 3-15,-6-4 1 0,6 4-59 0,-16-5-11 16,5 10-2-16,0-1-1 0,11-4 14 0,-16 10 3 16,5 4 1-16,1 1 0 0,4-1-7 0,1 1-2 0,-1 4 0 15,1 5 0-15,0 0 0 0,5 0 0 0,0-5 0 0,5 10 0 16,0 0-51-16,-5-5-13 16,11-10 0-16,-5 1 0 0,4-1 54 0,-4-4 8 0,-1 4 2 15,1-4 0-15,4-6-52 0,-10-4-12 0,0 0 0 0,17 5 0 16,-1 0-100-1,-5-5-22-15,-1-10-5 0,7 6-581 0,-1-6-116 0</inkml:trace>
  <inkml:trace contextRef="#ctx0" brushRef="#br0" timeOffset="1464">1856 14 1497 0,'-16'20'66'0,"16"-20"14"0,0 14-64 0,0 5-16 15,0 5 0-15,-6 0 0 0,6 0 106 0,0 5 18 16,0 10 3-16,0-6 1 0,-10-4 0 0,10 0 0 16,0 4 0-16,5 1 0 0,-10 0-52 0,10 4-9 15,6 0-3-15,0 1 0 0,-6-5-51 0,-5-6-13 16,0-8 0-16,5-1 0 0,-5-5 0 0,0 1 0 16,0-15 0-16,0 0 0 15,0 0-202-15,0 0-43 0,0 0-9 0,0 0-2 0</inkml:trace>
  <inkml:trace contextRef="#ctx0" brushRef="#br0" timeOffset="1665">1651 322 1958 0,'0'0'43'0,"0"0"9"0,0 0 1 0,16 0 3 0,6 5-45 0,-1-1-11 0,-10 1 0 15,11 0 0-15,-1 0 104 0,1 4 20 0,-6 1 3 0,0 0 1 16,0-1-52-16,6 1-9 0,0-1-3 0,-12 1 0 15,1 0-51-15,5-1-13 0,1 1 0 0,-7-1 0 16,-10-9-32-16,0 0-10 0,17 10-2 0,-7-5 0 16,1 0-185-16,0 9-38 0,5 0-7 15,-16-14-2-15</inkml:trace>
  <inkml:trace contextRef="#ctx0" brushRef="#br0" timeOffset="1851">2099 692 1497 0,'0'0'32'0,"0"0"8"0,0 0 0 0,0-10 4 0,11-9-36 0,-11 4-8 15,5-9 0-15,-5 5 0 0,6 5 63 0,-1-10 10 16,-5 5 3-16,6-1 0 0,-6 6-20 0,5 4-3 16,-5-4-1-16,0 14 0 0,0 0-41 0,5-10-11 15,1 1 0-15,-6 9 0 16,0 0-49-16,0 0-12 0,5-10-3 0</inkml:trace>
  <inkml:trace contextRef="#ctx0" brushRef="#br0" timeOffset="2072">2439 634 1036 0,'22'-10'46'0,"-22"10"10"0,0 0-45 0,0 0-11 15,0 0 0-15,5-9 0 0,-5 9 104 0,0-10 20 0,-5 1 3 0,5 9 1 16,-5-15-52-16,-1 6-9 0,-5-6-3 0,6 6 0 15,0-1 0-15,-6 5 0 0,0 0 0 0,0 5 0 16,0-4-51-16,1 8-13 0,-1-4 0 0,0 10 0 16,6-5 0-16,-6 0 0 0,5-1 0 0,-4 6 0 15,4 0 54-15,1-1 8 0,5 6 2 0,0-1 0 16,-11-4-154 0,11-10-30-16,5 14-7 0,-5-14-445 0,6 10-88 0</inkml:trace>
  <inkml:trace contextRef="#ctx0" brushRef="#br0" timeOffset="2386">2634 581 1267 0,'11'19'56'0,"-6"-4"12"0,-5-6-55 0,0 6-13 16,0-6 0-16,0 6 0 0,-5 4 105 0,5-9 19 16,0-10 3-16,-6 9 1 0,6 6-52 0,-5-6-9 15,0 1-3-15,5-10 0 0,0 0-11 0,0 0-2 0,0 0-1 16,0 0 0-16,0 0-40 0,0 0-10 0,0 0 0 0,10-5 0 15,-4-9 13-15,10 4 1 0,0 0 0 0,-5-4 0 16,0-5-14-16,0 4 0 0,-1 1 0 0,7 0 0 16,-12-1-14-16,0 1-6 15,6-1 0-15,0 6-1 0,-11 9 9 0,11-5 1 16,5 0 1-16,-16 5 0 16,16 0-18-16,-16 0-4 0,0 0-1 0,16 10 0 0,1-1 64 0,-1 1 13 15,-11 9 2-15,1 0 1 0,4-4-24 0,-10-1-5 16,0 5-1-16,-5 1 0 0,0-6-17 0,5 0 0 0,-6-4 0 15,1 4 0 1,-6 1-145-16,0-6-23 0</inkml:trace>
  <inkml:trace contextRef="#ctx0" brushRef="#br0" timeOffset="2539">2364 168 1728 0,'0'0'38'0,"11"0"8"0,-1 5 2 0,7 0 0 0,-12 0-39 0,-5-5-9 16,11 0 0-16,0 4 0 0,-11-4 53 0,0 0 9 16,0 0 2-16,0 0-896 15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00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2252 802 0,'0'0'17'0,"0"9"4"0,0-9 1 0,0 15 2 0,0-6-24 0,-5-4 0 16,5 5 0-16,0-10 0 31,0 0 46-31,-6 9 5 0,6-9 1 0,0 0 0 0,0 0 20 0,0 0 4 16,0 0 0-16,0 0 1 0,0 0-10 0,0 0-3 0,0 0 0 0,0 0 0 0,0 0-21 0,0 0-5 16,0 0-1-16,0 0 0 0,0 0 7 0,16 0 0 15,1-4 1-15,-1-1 0 0,-11 0-29 0,6 0-5 16,-6 0-2-16,6-4 0 15,0-1-9-15,-6 0 0 0,1-4 0 0,5 0 0 16,-6-1-20 0,6-4-5-16,-6 0-2 0,1 0 0 0,-1-5 54 0,0 0 10 0,1 0 3 0,-1 4 0 0,6-4-17 15,-6-4-3-15,6 8-1 0,0-8 0 16,0 4 6-16,0 0 2 0,-6 0 0 0,1 4 0 0,4-4 0 0,-4 5 0 16,-1 0 0-16,6 0 0 0,-6-1-10 0,1 6-1 15,5-5-1-15,-6 4 0 0,0 1 16 16,1 0 3-16,-1-1 1 0,1-4 0 0,-1 5-12 0,0-6-3 15,-5 1 0-15,6 0 0 0,-6 5 7 0,5-6 1 0,1-4 0 0,-1 0 0 16,0 0-28-16,1 0 0 0,-6 5 0 0,5 0 0 31,1-5 10-31,-1 5-10 0,0-5 12 0,1 5-12 0,-6-6 18 16,5 1-3-16,1 0-1 0,-1 0 0 0,0 0-14 0,1 5 9 0,-1-5-9 0,-5 5 8 16,6-5 0-16,-1 5 0 0,-5 0 0 0,5-1 0 15,-5 1-8-15,0 0 0 16,0 0 0-16,0 4 0 0,6-4 0 0,-6 0 0 15,0 0 0-15,5 4 0 0,-10-4 28 0,5 5 3 0,0-1 1 0,-6-4 0 0,6 0-20 0,0 4-3 16,-5-4-1-16,0 0 0 0,-1 0-8 0,6 0 8 16,-5-1-8-16,5 1 8 0,-6 0-8 0,1 5 0 15,0-6 0-15,5 1 0 0,-11 0 8 0,11 5 0 16,-6-10 0-16,1 0 0 16,5 4-8-16,-5 1 0 0,-1 0 0 0,6 0 0 0,-5 0 0 0,5-1 8 15,-6 1-8-15,1 5 8 16,5-1-8-16,-5 1 0 0,-1-5 0 0,1 4 0 15,5 1 8-15,-6-1 0 0,1 1 0 0,5 4 0 16,-11-4-8-16,11 4 0 0,-5-9 0 0,-1 10 0 0,1-6 0 0,0 6 0 31,-1-6 0-31,1 1 0 0,-1-1 28 0,1 1 3 0,0 4 1 0,-1-4 0 16,1 4-32-16,5-4 0 0,-6 4 0 0,1 1 0 0,5-1 0 0,-5 1 0 16,-1-6 0-16,6 6 0 0,-11 4 12 0,11-5-3 15,-5 1-1-15,0 4 0 0,-1 0-8 0,6-5 0 0,0 10 9 16,0 0-9-16,0 0 0 0,0 0 0 0,-5-4 0 15,5 4 8-15,0 0 0 16,0 0 0-16,0 0 0 0,0 0 0 0,0 0-8 0,0 0 8 16,0 0-8-16,0 0 8 0,0 0-8 0,0 0 0 0,0 0 0 0,0 0 0 15,0 0-95-15,0 0-20 16,0 0-4-16,0 0-708 0,0 0-141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12.6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3408 522 0,'0'0'23'0,"0"0"5"0,0 0-28 15,0 0 0-15,0 0 0 0,0 0 0 0,0 0 84 0,0 0 11 16,0 0 2-16,0 0 1 0,0 0-53 0,0 0-10 16,0 0-3-16,0 0 0 15,0 0 7-15,0 0 1 0,0 0 0 0,0 0 0 16,0 0-13-16,0 0-3 0,0 0 0 0,0 0 0 16,0 0 16-16,0 0 4 0,0 0 0 0,0 0 0 15,0 0-20-15,0 0-3 0,0 0-1 0,0 0 0 16,0 0 8-16,0-10 2 0,-6 1 0 0,12-6 0 15,-6 1-5-15,0 4-1 0,0 1 0 0,0-6 0 16,0 1 14-16,0-5 2 0,0 4 1 0,0 1 0 0,0-5-25 0,0 4-6 16,0-4-1-16,0-5 0 0,0 10 1 0,5-6 0 15,-5 1 0-15,0 0 0 0,5-5 2 0,1 0 0 16,-1 0 0-16,-5 0 0 0,6 5 16 0,-1-5 4 16,0 0 1-16,-5 0 0 0,6 0-19 0,5 4-4 15,-11-4-1-15,5 0 0 0,-5 0-9 0,5 0 8 0,1 0-8 16,-6 5 8-16,0 0 1 0,5-5 0 0,1 5 0 0,-6 0 0 15,5-5-9-15,-5 0 10 0,5 4-10 0,-5-4 10 16,6 0-10-16,-6 5 12 0,5 0-12 0,1-5 12 16,-6 5-12-16,5-5 0 15,-5 9 0-15,0-4 0 0,5 0 0 0,-5 0 0 16,0 4 0-16,0-4 0 0,0 5 28 0,0-1 3 0,0-4 1 16,0 5 0-16,0-6-32 0,0 6 0 0,0-5 0 15,0 4 0-15,0 1 0 0,0-5 0 0,0 4 0 0,-5 1 0 16,5 0 0-16,-5-1 0 0,5-4 0 0,0 4 0 15,0 1 12-15,0 0-3 0,0-1-1 0,0 1 0 16,0 4-8-16,0-4 8 0,5 4-8 0,0-4 8 16,-5-5-8-16,0 4 0 0,6-4 0 0,-6 5 0 15,0 14 8-15,0 0 0 0,0-10 0 0,0 0 0 16,-6-9-37-16,6 5-8 0,0-1-2 16,0-4 0-16,0 5 83 0,0-1 16 0,0 6 3 0,0-1 1 0,-5-9-52 15,5 5-12-15,0 4 0 0,5-4 0 0,-5-1-11 16,0-4-5-16,6 5 0 0,-1-1-1 0,1 1 27 15,-1-1 6-15,-5 6 0 0,5-1 1 0,-5 0-17 0,6 1-11 16,-6-6 2-16,5 1 0 0,-5 4 9 0,0-4 0 16,6 4 0-16,-6-4 0 15,0 4 0-15,5 1 12 0,0-6-2 0,-5 1-1 0,-5 0-9 0,5 4 0 16,0 10 0-16,0-10-11 0,0-4 11 0,5 0 0 16,-5-6 0-16,0 6 8 0,0 4-8 0,0 1 0 15,6-6 0-15,-1-4 0 0,-5 5 0 0,0-1 0 16,0 6 0-16,0 9 0 0,0 0 0 0,6-10 0 15,4-9 0-15,-10 0 0 0,6 4 0 0,-6 1 0 16,5 0 0-16,1-6 0 0,-1 6 16 0,0-5-2 16,6-1 0-16,-5 6 0 0,-6 14-22 0,0-10-5 0,0-9-1 15,0-5 0-15,5 10 14 0,-10-1 0 0,5-4 0 0,-6 5 0 16,6-1 0-16,0-4 0 0,0 5 0 16,0-5 0-16,0-1 0 0,6 1 0 0,-6 0 0 0,-6 5 0 15,6 4 0-15,0-4 0 0,0-6 0 0,0 6 0 16,0 9 0-16,0-9 0 0,0-5 0 0,0 9 0 15,0-4 0-15,0-1 0 0,6 1 0 0,-6-6 0 16,0 6 0-16,0-5 0 0,-6 4 0 0,6 6 0 16,0-1 0-16,0 1 0 0,0-6 0 0,0-4 0 15,0 5 0-15,0 4 0 0,-5 0 0 16,5 10 0-16,0 0 0 0,5-9 0 0,-10-20 0 0,5 5 0 16,0 5 0-16,-6-5 0 0,6 5 0 0,0-1 0 15,0 1 0-15,0-5 0 0,-5 5 0 0,5 5 0 16,0-1 0-16,0 1 0 0,0-5 0 0,0 4 0 0,5 6 0 15,-5-1 0-15,0-4 0 0,0-1 0 0,0 5 16 16,0-4 5-16,0 4 2 0,0-4 0 0,6 0-37 0,-6 4-7 16,-6 0-2-16,6 10 0 0,0 0 39 0,6-9 8 15,-6-1 2-15,0 10 0 0,0-14 10 0,0 14 1 16,0 0 1-16,0 0 0 0,-6-10-30 0,6 10-8 16,0 0 0-16,0 0 0 15,0 0-22-15,0 0-6 0,0 0 0 0,0 0-1 0,0 0 29 0,0 0 0 16,0 0 0-16,-5 5 0 0,-11 0 8 0,5 0-8 15,-5 4 12-15,0 6-12 0,-1-1 23 0,-4 0-3 16,10 6 0-16,-5-1 0 0,5 5-20 0,0-10 0 16,-5-4 0-16,11 0 0 0,-12-1 0 0,12 6 0 15,5 13 0-15,-5-8 0 0,5-20 0 0,0 0 0 16,0 0 0-16,0 0 0 0,0 0 0 0,0 0 0 16,0 0 0-16,0 0 0 0,0 0 0 0,0 0 0 15,0 0 0-15,0 0 0 0,0 0 0 0,0 0 0 0,0 0 0 16,0 0 0-16,0 0 0 0,0 0 0 0,0-15 0 0,5 6 0 15,0-6 0-15,1 6 0 0,-1-15 0 0,1 9 0 16,4 1 0-16,1-1 0 0,0 1 0 16,0-1 0-16,5 1 0 0,-5 4 0 0,0 1 0 0,-1-6 0 15,1-4 0-15,0 5 0 0,0 4 0 0,0 1 0 16,-6-1-9-16,6 0-7 0,-6 6 0 0,11-1-1 16,-5 5 27-16,-11 0 6 0,0 0 0 0,0 0 1 0,0 0-17 15,0 0 0-15,6-15 0 0,5 11 0 0,-11 4 0 0,10-5 0 16,7 0 0-16,-7 0 0 0,7 5 0 0,-1-5 0 15,-16 5 0-15,16 5 0 0,-16-5 0 0,11 0 0 16,5 0 0-16,0 5 0 0,-16-5 24 0,11 5 2 16,5 0 0-16,0 4 0 15,-5 1-14-15,-5-1-2 0,10 6-1 0,-5-1 0 16,-6 1-1-16,6-1 0 0,0 5 0 0,-1 0 0 16,1-4-8-16,-5-1 8 0,-1-4-8 0,0 9 8 0,6-4 8 0,-5-1 0 15,-1 5 1-15,-5-19 0 0,0 0-17 0,0 0 0 16,0 0 0-16,0 0 0 15,0 0-48-15,0 0-12 0,0 0-4 0,0 0-751 16,0 0-150-16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14.1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0 245 403 0,'0'0'17'0,"0"0"5"0,0 0-22 0,0 0 0 15,0 0 0-15,0 0 0 0,0-4 145 0,0 4 25 16,0-5 5-16,0 5 1 0,0-15-97 0,6 6-19 15,-6-1-4-15,0 10-1 0,0 0 14 0,0 0 3 16,0 0 1-16,0 0 0 0,0 0-58 0,0 0-15 0,0 0 0 0,0 0 0 16,0 0 105-16,0 0 19 15,0 0 3-15,0 0 1 0,0 0-65 0,0 0-13 0,0 0-2 0,0 0-1 16,0 0-24-16,0 0-5 0,0 0-1 0,0 0 0 16,0 0 38-16,5 10 7 0,-5-10 2 0,11 9 0 15,-6 1-52-15,6 4-12 0,-6 1 0 0,1-1 0 16,-1 5 54-16,6 10 8 0,-6-5 2 0,1 5 0 15,-1 9-52-15,1 1-12 0,4 4 0 0,1 5 0 16,-5 0 0-16,4 5 0 0,7 0 0 0,-7-20 0 0,-4 6 0 16,10-6 0-16,-5 1 0 15,0 4 0-15,5-4 0 0,-5-5 0 16,5 0 0-16,0 9 0 0,0-4 0 0,6-10 0 0,-11 0 0 0,5-5 0 16,-5 0 0-16,0 0 0 0,5-9 0 0,-11 0 0 15,6-6 0-15,0 6 0 0,-6 0 0 0,6-6 0 0,0 6 15 16,-11-10 0-16,5 0 0 0,-5 0 0 0,0 0-15 0,0 0 0 15,11 5 0-15,-6-5 0 0,-5 0-12 0,0 0-1 16,0 0-1-16,11 0 0 0,-11 0 14 0,11-10 0 16,0 1 0-16,0-1 0 0,-1 0 0 0,7 6 0 15,-7-1 0-15,-4-10 0 0,-6 1 0 0,5 0 0 16,6 9 0-16,0-10 0 0,0-4 0 0,-6 0 0 16,-5 0 0-16,0 0 0 0,5-1-8 0,6-4 8 15,-11 0 0-15,6 5-9 0,-6 9 9 0,5-14 0 16,6-4 0-16,-11-6 0 0,0 5 0 0,5 0 0 0,1 10 8 15,-6 5-8-15,0 14 0 0,5-10 0 0,-5-4 0 0,0-1 0 16,0 15 0-16,0 0 0 0,0 0 0 0,0 0 0 16,0 0 0-16,0 0 0 15,0 0 0-15,0 0 0 0,0 0 0 0,16 15 0 16,0-6 0-16,-5 6 0 0,11 4 0 0,-11-5 0 0,-1 1 0 16,-4-1 0-16,5 1 0 0,-1 4 0 0,7 10 0 0,-1-1 0 15,-5-8 0-15,0 4 0 0,5-10 0 0,-5 5 0 16,-6-4 0-16,6-1 0 15,0 1 0-15,-1-1 0 0,1 0 0 0,0 1 0 0,0-1 0 0,0-4 0 16,-1-1 0-16,1 6 0 0,0-1 0 0,-6 1 0 16,6-11 0-16,-11-4 0 0,6 0 0 0,-1 10 0 15,6-5 0-15,-11-5 0 0,0 0 0 0,0 0 0 0,0 0 0 16,0 0 0-16,0 0 0 0,0 0 0 0,0 0 0 0,5-5 0 16,1 0 0-16,-1-4 0 0,0-1 0 0,-5 0 0 15,0 10 0-15,6-9 0 0,-6-6 0 0,0-4 0 16,5 0 0-16,1-5 0 0,-6 0 0 0,0-5 0 15,0 5 0-15,0-10 0 0,0 1 0 0,0-10 0 16,5-1 0-16,-5 1 0 0,0 5 0 0,5-15 0 16,1 0 0-16,-1-4 0 15,1 4 0-15,-6 5 0 0,5 0 0 0,0 4 0 16,1 1 0-16,-6 0 0 0,11 9 0 0,-6 1 0 0,-5-6 0 0,11 11 0 16,-6-1 0-16,1 5 0 0,-1 0 0 0,0 0 0 15,1 14 0-15,-1 5 0 0,1-4 0 0,-6 9 0 16,0 0 0-16,0 0 0 0,0 0 0 0,5-5 0 15,0-9 0-15,-5 14 0 16,0 0-112-16,0 9-26 0,6 6-6 0,-1 4-553 16,1 0-111-16</inkml:trace>
  <inkml:trace contextRef="#ctx0" brushRef="#br0" timeOffset="406">1853 250 1036 0,'16'-9'46'0,"-16"9"10"0,0-5-45 0,0 0-11 0,6 0 0 0,-6 0 0 31,-6 1 104-31,-4 4 20 16,-23 0 3-16,1 4 1 15,-1 6 51-15,1 4 10 0,-1 10 3 0,6 0 0 0,0 5-154 0,0 5-30 16,6-1-8-16,-1 11 0 0,6 4 52 0,0 0 10 16,5 0 2-16,6 0 0 0,5 0-52 0,0-5-12 15,5-5 0-15,0-14 0 0,6 0 0 0,-5-4 0 16,4-1 0-16,7 0 0 0,4 0 46 0,-5 0 6 16,1-4 2-16,4 4 0 0,1-4-35 0,-1-6-7 15,1-4-2-15,-6 0 0 0,1 0-10 0,4-1 0 16,-5 1 0-16,1-5 0 0,-1-5 0 0,-5 5 0 15,5 5 0-15,0-5 0 0,-11-5 0 0,6-4 0 16,-11 9 0-16,11 0 0 16,-11 0 16-16,5-5 2 0,-5 5 0 0,6-5 0 15,-1-4-182-15,-5-1-37 0,0 5-7 0,-5-5-470 16,-6-4-94-16</inkml:trace>
  <inkml:trace contextRef="#ctx0" brushRef="#br0" timeOffset="653">1594 649 1580 0,'0'0'35'0,"0"0"7"0,0 0 2 0,16 5 0 0,-5-5-36 0,5 0-8 0,-5-5 0 0,0 5 0 16,-1-5 86-16,7-5 15 0,-1 6 3 0,-5 4 1 16,5 0-45-16,-5-5-8 0,5 5-3 0,0-5 0 0,-5-5-27 0,0 1-6 15,0 9 0-15,-1 5-1 0,-4 4-1 0,5 1 0 16,-1-5 0-16,1-1 0 0,0-4-22 0,-6 0-5 15,-5 0-1-15,11 0 0 16,-5 0-142-16,-1-9-29 0,-5 9-6 0,0 0-1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21.1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275 2502 982 0,'0'0'21'0,"0"0"5"0,0 0 1 15,0 0 1-15,0 0-28 0,0 0 0 0,0 0 0 0,0 0 0 0,0 0 69 0,0 0 8 16,0 0 2-16,-5 14 0 0,5-14-12 0,0 0-3 15,0 0 0-15,0 0 0 16,0 0 0-16,0 0 0 0,0 0 0 0,0 0 0 0,0 0 0 0,0 0 0 16,0 0 0-16,0 0 0 0,0 0 1 0,0 0 0 15,0 0 0-15,0 0 0 0,0 0-13 0,0 0-2 16,0 0-1-16,0 0 0 0,0 0-28 0,0 0-5 0,0 0-2 16,-11-9 0-16,11-6-14 0,-5 1 0 0,-1-5 0 15,1-1 0-15,-1 1 36 0,6-5 5 16,-10 0 1-16,10 0 0 0,0 5-22 0,0-10-5 0,-6-9-1 15,1 4 0-15,-1 1-5 0,6-11-1 0,-5 1 0 16,5 0 0-16,0 0 0 0,-5-1 0 0,5-4 0 0,0 0 0 31,-6 5-8-31,6-5-11 0,0 10 3 0,-5-5 0 0,5 4 8 16,0 5 0-16,-6-4 0 0,1 4 0 0,0 6 0 0,5 4 0 0,-6-5 0 0,6 10 0 16,0-1 0-16,0 1 0 0,0 0 0 0,-5 0 0 15,5 0 0-15,0-1 0 0,0 11 0 0,5-1 0 16,-5-4 0-16,0 4 0 0,6-4 0 0,-6 9 0 15,5-5 0-15,-5 10 0 0,0 0 0 0,0 0 0 16,0 0-156-16,0 0-28 0,0 0-7 0,16 20-794 16</inkml:trace>
  <inkml:trace contextRef="#ctx0" brushRef="#br0" timeOffset="391">513 2430 518 0,'0'0'46'0,"0"0"-37"0,0 0-9 16,0 0 0-16,21 5 169 0,-21-5 32 0,-10 4 7 0,-1-4 0 15,11 0-128-15,0 0-27 0,0 0-5 0,0 0 0 16,0 0 25-16,-6 5 6 0,-4-5 1 0,-1 0 0 16,5 0-13-16,1-5-3 0,-6-4 0 0,11 9 0 15,-5-5 0-15,5 5 0 0,0-10 0 0,0-4 0 16,-11-5-17-16,6 0-4 0,-1-1-1 0,6 1 0 16,6-5-16-16,-6 0-3 0,-6-5-1 0,1-4 0 15,-1-6 10-15,6 6 3 16,-5-6 0-16,5 1 0 0,0-1-5 0,0-4-1 0,-5-5 0 0,5-5 0 0,-6 5-41 0,1 0-8 15,5 5-1-15,-6 0-1 0,6 4 36 0,6 1 7 16,-6 4 2-16,5 1 0 0,-5 4-39 0,-5 0-7 31,-6 0-1-31,-5 5-1 16,5 0-63-16,0 10-13 0,0-5-3 0,1 9-592 0,-1 5-120 0</inkml:trace>
  <inkml:trace contextRef="#ctx0" brushRef="#br0" timeOffset="954">0 1244 1036 0,'0'0'46'0,"0"0"10"0,0 0-45 0,0 0-11 0,0 0 0 0,0 0 0 0,5-10 104 0,-5-4 20 16,0 14 3-16,11-10 1 0,-6-4-103 0,1-1-25 15,-1 6 0-15,0-6 0 0,-5 1 56 0,6-1 7 0,5 6 1 0,-1-1 0 16,-10 10-52-16,11-5-12 0,5-9 0 0,-5 4 0 15,0 1 54-15,5 4 8 0,0 5 2 16,1-5 0-16,-1 0-52 0,6 5-12 16,-1 0 0-16,6 0 0 15,0 5 54-15,0 0 8 0,6-5 2 0,-6 10 0 16,5-1 0-16,-5-4 0 0,0 0 0 0,0 0 0 0,-5-1-41 0,5 6-8 0,-6 0-2 0,1-1 0 16,-1 6 31-16,1-6 5 0,-6-4 2 0,0 0 0 0,-5 9-41 15,-5 1-10-15,-1 4 0 0,1 0 0 0,-6 0 0 16,0 1 0-16,0-1 0 0,-11 5 0 0,-6-5 0 15,7 5-14-15,4 0 3 0,-5-5 1 0,1 5 10 0,-7 0 0 16,7 5 0-16,-1-5 0 0,-5-5 0 0,-1 0 0 16,7 1 0-16,4-6 0 0,1 5 0 0,5-4 0 15,0-1 0-15,0 0 0 0,-11-4 0 0,11 0 12 16,11-1 0-16,-11 6-1 0,5-6-11 0,1 1 0 16,4 4 0-16,7-9 0 0,-1 5 0 0,0-5-11 31,6-5 3-31,-1 9 0 0,-5 15 8 0,6-9 9 0,0-1-1 15,5 5-8-15,-6 5 8 0,6-5-8 0,-5 5 0 16,5 0 0-16,0 0 55 0,0 5 7 0,0 5 2 16,0-10 0-16,-5 5-52 0,5-5-12 0,0 0 0 0,-6 0 0 15,1-5 28-15,5 0 4 0,-6-5 0 16,1 1 0-16,-6 4-24 0,6-4-8 0,-6-1 0 0,0 0 9 16,1-9-35-16,4 5-7 0,1-1-2 0,-1-4 0 0,-10 0 35 0,5 0 0 15,-5 4 0-15,0-4 0 0,-11-5 0 0,0 0 0 16,11-5 0-16,0 5 0 15,-11 0-160-15,10 0-26 0,-4 5-5 0</inkml:trace>
  <inkml:trace contextRef="#ctx0" brushRef="#br0" timeOffset="15533">875 802 1267 0,'5'14'28'0,"1"-4"5"0,-1 4 2 0,-5-14 1 0,0 0-36 0,0 0 0 0,0 0 0 0,0 0 0 16,0 0 110-16,0 0 15 0,0 0 3 0,0 0 1 15,0 0-104-15,0 0-25 0,0 0 0 0,0 0 0 16,0 0 54-16,0 0 8 0,0 0 2 0,-5 10 0 16,5-10 0-16,-6 10 0 0,6-10 0 0,0 0 0 15,-11 4-52-15,11-4-12 0,0 0 0 0,0 0 0 0,0 0 54 16,-5 15 8-16,5-15 2 0,0 9 0 0,-5 6-12 0,10 4-3 15,0-5 0-15,1 1 0 0,-6-15-40 0,0 0-9 16,0 0 0-16,5 9 0 0,6 1 12 0,0 0 4 16,5-1 0-16,-5-4 0 15,0 5-16-15,-6-6 0 0,-5-4 8 0,16 10-8 16,11-5 0-16,-5 0 0 0,-11-5 0 0,5 0 0 16,5 0 0-16,-4-5 0 0,-17 5 0 0,16-5 0 0,5 0 0 0,1 0 0 15,-6-9 0-15,-5 9 0 0,5 0 0 0,-10-4 0 16,5-6 0-16,-6 6 0 0,-5-6 0 0,11 6 0 15,0-6 0-15,-1-4 0 0,7 5 0 0,-12-1 0 16,-10 1 0-16,5 4 0 0,5-4 48 0,-5 4 12 16,0-4 4-16,0 4 0 0,0-4-52 0,0 14-12 15,-5-5 0-15,-1-9 0 16,-5 4-48-16,1 0-13 0,4 1-3 0,-5 4 0 0,-5-9 52 0,0 9 12 16,0 0 0-16,0 5 0 0,-1-10 0 0,1 10 0 0,16 0 0 15,-16 5 0-15,5-5 0 0,-5 0 10 0,5-5-2 0,11 5 0 16,0 0-8-16,0 0-11 0,0 0 3 15,0 0 0-15,11 10 8 0,-11-10 0 0,0 0 0 0,0 0 0 16,0 0 0-16,5-10 0 0,1 6 0 0,4-6 0 16,-4 0 0-16,5 6 0 15,-6-6 0-15,6-4 0 0,-6 4 0 0,6-9 0 16,0 0 0-16,0-1 0 0,-6 1 0 0,-5 5 0 0,6 9 0 0,-6-5 0 16,-6-4 0-16,1 4 0 0,-6-4 0 0,0 4 0 15,0 1 0-15,-10-6 0 0,-6 6 0 0,0 4 0 16,5 0 0-16,0 0 0 0,1 5 0 0,5 5 0 15,-1 5 43-15,7-5 10 0,-7-1 3 0,7 1 0 16,-1 0-90-16,0 5-18 0,11-10-3 0,0 0-1 0,0 0 45 0,0 0 11 16,0 4 0-16,0-4 0 0,0 0 0 0,0 0 0 15,11 10 0-15,0 0 0 16,-1-10-207-16,1 0-39 0,22-5-8 0,-33 5-2 16</inkml:trace>
  <inkml:trace contextRef="#ctx0" brushRef="#br0" timeOffset="15964">1442 739 1267 0,'0'0'28'0,"0"0"5"0,0 0 2 0,0 0 1 0,0 0-36 0,0 0 0 0,0 0 0 0,0 0 0 0,0 0 109 0,0 0 15 16,0 0 4-16,0 0 0 0,5-9 0 0,1 4 0 15,-1-5 0-15,1 1 0 0,-1 4-52 0,0-5-9 16,1 1-3-16,5-1 0 0,-6 1-51 0,0-1-13 16,-5 10 0-16,17 0 0 15,-7 0 54-15,7-14 8 0,-12-10 2 0,6 4 0 16,-6 6-52-16,1-5-12 0,-6 4 0 0,5 1 0 0,0 4 0 0,1-4 0 16,-6 4 0-16,0 10 0 15,5-9-48-15,-5-1-13 0,0-4-3 0,0 14 0 16,0 0-153-16,0 0-31 0,0 0-7 0,0 0-1 0</inkml:trace>
  <inkml:trace contextRef="#ctx0" brushRef="#br0" timeOffset="16181">1453 456 1728 0,'0'0'38'0,"11"10"8"0,-1 4 2 0,-10-14 0 0,0 0-39 0,0 0-9 0,0 10 0 0,0-1 0 15,0-9 104-15,6 5 20 0,-1 5 3 0,1-1 1 16,-1 1-52-16,0-5-9 0,1 9-3 0,5-4 0 16,-1 4 0-16,1-4 0 15,0 4 0-15,0 5 0 0,5 1-51 0,-5-1-13 16,-6 0 0-16,6-5 0 0,0 1 0 0,-6-6 0 0,6 1 0 0,0 0 0 31,-11-10-151-31,11 4-33 0,-6 1-6 0,6 0-2 0</inkml:trace>
  <inkml:trace contextRef="#ctx0" brushRef="#br0" timeOffset="16745">1799 802 1728 0,'0'0'38'0,"5"10"8"0,-5-10 2 0,11 9 0 0,0 1-39 0,5-5-9 15,-11-1 0-15,11 1 0 0,-5 0 53 0,5 0 9 16,-5-5 2-16,5 0 0 0,-5 0 0 0,0 0 0 16,0 0 0-16,0-5 0 0,5 0 0 0,0 0 0 15,0-4 0-15,-5 4 0 0,-11 5-52 0,5-10-12 0,1 1 0 16,5-1 0-16,-1-4 24 0,1 9 1 0,0-5 1 15,-6 1 0-15,-5-6-18 0,6 6-8 0,-6-1 8 0,0 10-8 16,0-14 32-16,-6 4 2 0,1-9 0 0,0 4 0 16,-1 1-34-16,1 0 0 0,-11 4 0 0,5 0 0 15,0-4 0-15,-5 9 0 0,0-4 0 0,-6 4 0 16,6 5 0-16,-6 0 0 0,6 0 0 0,5 0 0 16,0-5 0-16,1 5 0 0,-1 5 0 0,11-5 0 15,0 0 0-15,0 0 0 0,0 0 0 0,0 0 0 0,0 0 0 16,0 0 0-16,0 0 0 0,0 0 0 15,5-10-44-15,-5 10-16 0,0 0-4 0,6-9 0 0,10-6 103 0,-5 1 20 16,-1 4 4-16,1-4 1 16,-5-1-77-16,4 1-15 15,1 0-4-15,0-1 0 0,5-4 0 16,-10 0 0-16,-1 4 0 0,-10-4 0 0,-1 5 77 0,-5-1 15 0,1 6 4 0,-1-6 0 0,-5 1-52 16,-6 0-12-16,0-1 0 0,6 10 0 0,-5 5 0 0,4 0 0 15,-4 5 0-15,5-5 0 0,-6-5 0 16,6 5 0-16,5 0 0 0,0 15 0 15,6 4-48-15,-1-9-13 0,-4-15-3 0,-1-5 0 16,11 10 0-16,0 0 0 0,0 0 0 0,0 0 0 16,0 0 0-16,0 15 0 0,0 9 0 0,5-10-546 15,-5-14-110-15</inkml:trace>
  <inkml:trace contextRef="#ctx0" brushRef="#br0" timeOffset="17735">2398 735 1040 0,'0'0'46'0,"0"0"10"0,0 0-45 0,0 0-11 0,0 0 0 16,0 0 0-16,0 14 104 0,0-14 18 16,0 0 4-16,0 0 1 0,0 0-51 0,0 0-9 15,0 0-3-15,0 0 0 0,0 0 0 0,0 0 0 0,0 0 0 0,0 0 0 16,-16 0 0-16,5-5 0 0,11 5 0 0,0 0 0 15,0 0 0-15,0 0 0 0,0 0 0 0,0 0 0 16,0 0 0-16,6-9 0 0,4-6 0 0,-4 6 0 16,5-1-51-16,-6 0-13 15,0 1 0-15,6-1 0 0,-5 1 0 0,4-1 0 16,-4-4 0-16,5-1 0 0,-1 1 54 0,1-1 8 0,-5 1 2 0,4 0 0 16,1-6-51-16,0 11-13 0,0-1 0 0,0-4 0 15,-1-1-15-15,1 6-8 0,-5-1-1 0,5 1-1 16,-6-6 39-16,0 6 8 0,-5 9 2 0,0 0 0 15,6-10-71-15,-6 10-13 16,0 0-4-16,0 0 0 0,0 0-204 0,0 0-42 0,0 0-8 0,0 0-2 16</inkml:trace>
  <inkml:trace contextRef="#ctx0" brushRef="#br0" timeOffset="18027">2377 466 1670 0,'0'0'36'0,"0"0"8"0,0 0 2 0,0 0 2 0,0 0-39 0,0 0-9 0,0 0 0 0,0 0 0 0,5 19 117 0,-5-19 22 16,0 0 4-16,0 0 1 0,0 0-116 0,11 5-28 15,0 4 0-15,-1 1 0 0,-4-5 57 0,5 4 6 16,-6 6 1-16,6-6 0 0,0-4 0 0,-1 0 0 0,7 9 0 0,-1 6 0 15,0-6-52-15,0 0-12 0,0 1 0 0,6 4 0 16,-11-5 54-16,0 6 8 0,5-11 2 0,-5 6 0 16,5-6-52-16,-5 6-12 0,5-6 0 0,-5-4 0 31,-11-5-151-31,11 10-33 0,-11-10-6 0,0 0-898 0</inkml:trace>
  <inkml:trace contextRef="#ctx0" brushRef="#br0" timeOffset="20232">2998 264 576 0,'-11'-34'25'0,"11"34"6"0,-5-9-31 0,5 9 0 0,0 0 0 0,0 0 0 16,0 0 57-16,0 0 6 15,0 0 1-15,0 0 0 0,0 0 0 0,0 0 0 16,0 0 0-16,0 0 0 0,0-10 0 0,0 10 0 0,0 0 0 0,0 0 0 16,0 0-52-16,0 0-12 0,0-9 0 0,0 9 0 15,0 0 54-15,0 0 8 0,0 0 2 0,0 0 0 16,0 0-52-16,0 0-12 0,0-10 0 0,5-4 0 15,-5 4 54-15,0 10 8 0,0 0 2 0,0 0 0 16,0 0 0-16,0 0 0 0,0 0 0 0,0 0 0 16,0 0-103-16,0 0-20 0,0 0-4 0,0 0-1 15,0 0 155-15,0 0 30 0,0 0 7 0,0 0 0 16,0 0-154-16,0 0-31 0,0 0-7 16,0 0 0-16,0 0 51 0,0 0 13 0,0 0 0 0,0 0 0 15,0 0 0-15,0 0 0 16,0 0 0-16,0 0 0 0,11 10 80 0,-11-10 18 31,0 0 4-31,0 0 1 0,0 0-11 0,0 14-3 16,0-4 0-16,0 4 0 15,0 0-71-15,0 6-18 0,5 4 0 0,-5-5 0 16,-5 0 19-16,5 0 0 0,0 10 0 0,0 0 0 0,-6-5-5 0,6 5-1 16,6 0 0-16,-1-1 0 0,1-4 15 0,-6-4 4 15,-6 4 0-15,6-5 0 0,-5 5-32 0,5-5 0 16,5 0 0-16,-5 0 0 15,0-4-22-15,6-1-10 0,-1 1-3 0,-5-15 0 16,0 0-70-16,0 0-15 0,0 0-2 0,0 0-620 0,0 0-124 0</inkml:trace>
  <inkml:trace contextRef="#ctx0" brushRef="#br0" timeOffset="20669">2825 139 914 0,'5'-9'20'0,"-5"9"4"16,0 0 0-16,0 0 3 0,17 4-27 0,-12-8 0 0,0-6 0 0,6 0 0 0,-11 10 84 0,0 0 11 15,0 0 2-15,0 0 1 0,6-4-4 0,4-6-1 16,-4 5 0-16,-6 5 0 0,0 0 56 0,11-5 11 16,5 5 3-16,0 0 0 15,-5 0-182-15,5 0-36 0,6 5-7 0,-1 10-2 0,12-1 168 0,-6 5 34 0,-6-9 6 16,6-1 2-16,-5 1-60 0,0 4-12 0,-6 6-2 0,5 8-1 31,-4 1-15-31,-1 0-4 0,0 0 0 0,-5 0 0 0,0 4-52 0,-6 1-10 0,0 0-2 0,1 4-1 16,-12-4 13-16,1-1 0 0,0 6 0 0,-6-6 0 15,0-4 0-15,-5 5 0 0,0 4 0 0,-1-4 0 16,1-15 20-16,5 5 6 0,-5 5 2 0,5-10 0 16,-10-9-28-16,-1-6-14 15,6 1 2-15,-6-5 0 0,11 0-4 0,1 0 0 16,-1 0 0-16,11 0 0 16,-11-5-52-16,6 1-10 0,-1-6-2 0,1 0-1 15,-1 1-127-15,6-6-24 0,6-4-6 0,-1 0-674 0</inkml:trace>
  <inkml:trace contextRef="#ctx0" brushRef="#br0" timeOffset="21257">3462 759 1069 0,'0'0'23'0,"0"0"5"0,0 0 0 0,0 0 4 0,0 0-32 0,0 0 0 16,0 0 0-16,-5-5 0 0,0-5 70 0,5 10 8 15,0 0 2-15,0 0 0 0,0 0 18 0,0 0 4 16,0 0 1-16,0 0 0 0,0 0-31 0,0 0-7 15,-11 5-1-15,0-5 0 0,11 0-30 0,0 0-6 0,0 0-2 16,0 0 0-16,0 0 14 0,0 0 2 16,0 0 1-16,-5 15 0 0,5-1 1 0,0-14 0 15,0 0 0-15,0 0 0 0,0 0-14 0,0 0-2 0,0 0-1 16,0 0 0-16,0 0-27 0,0 0-14 0,10-5 2 0,1 0 0 31,0-4 30-31,0 4 6 0,-11 5 2 0,11-5 0 0,-6-5-18 0,-5 10-8 16,11-4 8-16,-11 4-8 15,0-15 9-15,0 6-9 0,-6-6 10 0,1 6-10 16,-6-1 0-16,-5 5 0 31,-11 0 0-31,0 10 0 0,11 0 30 0,-6 0 0 0,6 9 0 16,5 1 0-16,0 4-30 0,1-10-21 0,-1 1 3 0,5 0 1 0,1-1 17 0,0 1 0 16,5 4 11-16,0-4-11 0,0 4 15 0,0-4-4 15,10 0-1-15,-4 4 0 0,-1 0-10 0,1 1 0 16,4-15 0-16,-4 9 8 0,-1-9-8 0,6 10 0 15,0 4 0-15,0-4 0 16,-1-5-25-16,1-10-4 0,0 0-1 0,0 0 0 16,0 1-158-16,5-1-31 0,-11 0-6 0,6-5-679 0</inkml:trace>
  <inkml:trace contextRef="#ctx0" brushRef="#br0" timeOffset="21751">3652 783 1530 0,'0'0'33'0,"0"0"7"0,0 0 2 0,0 0 2 0,0 0-36 0,0 0-8 16,10 0 0-16,-10 0 0 0,0 0 83 0,6 14 14 0,-1 1 3 0,1-1 1 0,-6-14-65 16,0 0-14-1,0 14-2-15,5 1-1 0,0-1 35 0,-5 1 7 16,0-15 2-16,6 14 0 0,-1-4 1 0,1-1 1 0,4 1 0 16,1-1 0-16,5 1-33 0,-10 0-8 0,-6-10 0 0,0 0-1 15,0 0-12-15,0 0-3 0,11 0 0 0,-6 4 0 16,-5-4-8-16,0 0 0 0,0 0 0 0,0-4 0 15,0-6 0-15,0 5-11 0,5-4 11 0,1-1-8 16,-6-4 8-16,0-1-10 0,5 1 10 0,1-1-10 16,-6 1 10-16,5 4 0 0,-5 1 0 0,0-1 0 15,0 10 0-15,0-5 0 0,5-9 0 0,-5 4 0 16,0 1 0-16,0 9 9 0,0 0-9 0,0 0 0 31,0 0-15-31,0 0-9 0,0 0-3 0,0 0 0 0,0 0-29 0,11 14-5 0,5-4-2 0,1 4 0 16,-7-4-53-16,1 4-12 0,5 1-1 0,-5 4-1 15,5 0-1-15,1 0 0 0,-7 10 0 0,1-15 0 16,0 1 62-16,5-6 12 0,-10 6 2 0,-1-1 1 0,6-9 39 0,-6 9 15 16,-5-14-11-16,0 0 11 15,0 0 45-15,0 0 15 0,0 0 4 0,0 0 0 16,0 0 51-16,0 0 10 0,0 0 3 0,0 0 0 0,0 0-68 0,0-9-12 16,6-1-4-16,-6-4 0 0,-6-1-19 0,6-4-4 15,-5 0-1-15,5-5 0 0,-6-5 36 0,1 5 6 16,0 0 2-16,-1-5 0 0,6 1-52 0,0-1-12 0,-5 5 0 15,5 0 0-15,0 4 0 0,0 1 0 0,0 0 0 0,5 5 0 16,1-10-48 0,-6 9-13-16,0 1-3 15,0 4-546-15,0 1-110 0</inkml:trace>
  <inkml:trace contextRef="#ctx0" brushRef="#br0" timeOffset="21953">3814 701 1958 0,'0'0'43'0,"0"0"9"0,16 0 1 0,-5 5 3 0,-1 0-45 16,7-5-11-1,-1-5 0-15,0 10 0 0,0-1 104 0,0-4 20 16,1 0 3-16,-1 0 1 0,0 10-52 0,0-10-11 0,0-5-1 0,1 0-1 0,-6 1-50 0,-1-1-13 16,7 5 0-16,-1-5 0 0,-11 5 0 0,6 0 0 15,0 0 0-15,0 10 0 16,-6 4-148-16,0-4-36 0,1-20-6 0,-1-4-795 15</inkml:trace>
  <inkml:trace contextRef="#ctx0" brushRef="#br0" timeOffset="22312">4375 696 1267 0,'0'0'28'0,"0"0"5"0,0 0 2 0,0 0 1 0,0 0-36 0,0 0 0 0,0 0 0 0,0 0 0 15,0 0 109-15,0 0 15 0,0 0 4 0,0 0 0 16,11-14 0-16,0 4 0 0,-6-4 0 0,6 4 0 15,-5-4-52-15,4 4-9 0,-4-4-3 0,-1-1 0 16,6-4-51-16,-6 5-13 0,6-1 0 0,-5-4 0 16,-1 0 21-16,6 9 2 15,-11 10 0-15,11-14 0 0,0-10-15 0,-6 0-8 0,0 5 10 0,1 4-10 16,-1 1 0-16,6 4 8 0,-11 10-8 0,0 0 0 16,5-9-20-16,-5-1-8 0,0 1 0 0,0 9-1 15,0 0-203-15,-10 4-40 0,-28 11-8 16,11-1-512-16</inkml:trace>
  <inkml:trace contextRef="#ctx0" brushRef="#br0" timeOffset="22515">4305 370 1958 0,'0'0'43'0,"0"0"9"0,6 9 1 0,4 6 3 0,-4-1-45 0,-1-4-11 15,1 4 0-15,-6-14 0 0,5 10 53 0,6-1 9 16,-6 1 2-16,6 4 0 0,0-4 0 0,0 0 0 15,-1 4 0-15,1 0 0 0,5-4-25 0,-5 4-5 16,0-4-1-16,5 9 0 0,-10-4-25 0,10-1-8 0,0 0 0 0,-5-4 0 31,5 4-30-31,-5 6-13 0,0-11-2 0,5 1-682 0,-5-1-136 0</inkml:trace>
  <inkml:trace contextRef="#ctx0" brushRef="#br0" timeOffset="22967">4646 14 806 0,'0'0'36'0,"0"0"7"0,0-4-35 0,0 4-8 0,0 0 0 0,0 0 0 0,0 0 53 0,0 0 9 0,0 0 2 16,0 0 0-16,0 0 51 0,0 0 10 0,0 0 3 0,0 0 0 16,0 0-22-16,10 4-4 0,7-4-1 0,-7 5 0 15,-10-5-8-15,11 10-1 0,0-1-1 0,0 6 0 31,5-1-73-31,-5 5-18 0,-6 1 0 0,1-1 0 0,4 0 55 0,1 5 7 16,0 10 2-16,-6-10 0 0,1-5 0 0,-1 0 0 0,1 5 0 0,4 10 0 31,-10-1-103-31,0 1-20 0,0-10-4 0,0 5-1 0,-5-5 103 0,5 0 20 16,-5 5 4-16,5-5 1 0,-6 0-52 0,6 0-12 0,-5 0 0 16,-1 0 0-1,1-5-48-15,-6 0-13 0,6-9-3 0,-6 4 0 16,6-4-119-16,-6-1-24 0,5-4-5 0,-4-5-376 0,-7 0-76 15</inkml:trace>
  <inkml:trace contextRef="#ctx0" brushRef="#br0" timeOffset="23297">4624 5 460 0,'0'0'20'0,"0"0"5"0,0 0-25 0,0 0 0 15,0 0 0-15,16 0 0 16,0 0 177-16,-16 0 31 0,11 0 5 0,5-5 2 0,-16 5-114 0,22 0-22 16,-6 5-5-16,11 4-1 15,-5-4 95-15,-1 5 20 0,1-1 3 0,0 6 1 16,5 4-154-16,0 5-30 0,-11-5-8 0,11 5 0 0,-6 0 52 0,-4 5 10 16,4-5 2-16,-4 5 0 0,-1 0-52 0,-5 4-12 15,-6-4 0-15,0 5 0 0,6-1 54 0,-11 1 8 16,6 0 2-16,-12 4 0 15,1-9-74-15,-1 4-14 0,-10-4-4 0,5 5 0 0,-5-5 45 0,0-5 9 16,-6 0 2-16,1 0 0 16,-1 0-74-16,6-5-14 0,0-5-4 15,-1-4 0-15,1-5 52 0,0 0 12 0,0-5 0 0,10-5 0 0,6 5 0 0,-10 0 0 16,4-10 0-16,6 10 0 16,0-9-156-16,0-6-29 0,6 1-6 0,4 4-692 0</inkml:trace>
  <inkml:trace contextRef="#ctx0" brushRef="#br0" timeOffset="23578">5234 898 288 0,'0'0'25'0,"0"0"-25"0,0 0 0 0,0 0 0 0,0 0 219 0,0 0 38 16,-5-10 8-16,5 6 2 0,-5-1-126 0,-1-5-25 16,6 1-4-16,0-6-2 0,0 6-18 0,0-6-4 15,0 6-1-15,0-6 0 0,0 6-68 0,0-6-19 16,6 1 0-16,-6 4 8 0,5-4 0 0,-5 14-8 16,0 0 12-16,5-5-4 15,6-5-119-15,0 1-24 0</inkml:trace>
  <inkml:trace contextRef="#ctx0" brushRef="#br0" timeOffset="23890">5332 792 748 0,'16'15'33'0,"-16"-6"7"16,0-9-32-16,5 15-8 0,-5-1 0 0,6 1 0 0,-6-15 224 0,0 14 44 0,5 0 8 0,-5-14 1 15,0 0-175-15,0 0-35 0,0 0-7 0,0 0-2 16,0 0 3-16,0 0 1 0,0 0 0 0,0 0 0 15,0 0-38-15,0 0-7 0,0 0-1 0,0 0-1 16,5-4-15-16,1-1 0 0,5-5 0 0,-6 1 0 16,-5-6 0-16,0 1-16 15,11-1 1-15,-6 6 1 0,1-10 23 0,4 4 5 0,-4 6 1 0,5-6 0 16,-6 5-24-16,0 1-5 0,6-1-1 0,6 1 0 0,-7 4 29 16,1 0 6-16,-5 5 0 0,10-5 1 0,-5 0-33 15,5 1-8-15,-5 4 0 0,5 0-1 0,-16 0 44 16,16 4 9-16,0 6 1 0,-10 0 1 0,4 4-10 0,-4 0-3 15,-6-14 0-15,5 20 0 0,-5-6-4 16,6 5-1-16,-12-4 0 0,6 4 0 0,0-5-16 0,-5 6 0 16,-1-1 0-16,1-10 0 15,-6 6-14-15,6-6 0 0,-6 1 0 0,0-5 0 16,6-5-199-16,-6 5-40 0</inkml:trace>
  <inkml:trace contextRef="#ctx0" brushRef="#br0" timeOffset="24050">5213 427 691 0,'0'0'61'0,"0"0"-49"0,11 0-12 0,-6-4 0 15,6-1 182-15,-6-5 34 0,6 5 6 0,-11 5 2 16,0 0-110-16,5 0-22 0,1-4-4 0,5-1 0 16,-11 5-61-16,0 0-12 15,0 0-3-15,5 9-556 0,11 1-111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0.1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0 0 0,'0'0'0'0,"0"0"0"0,10 9 0 0,1 1 0 15,-11 4 0-15,6-4 0 0,-6-10 416 0,0 14-84 0,0 6 68 16,0-1 12-16,-6 0-278 0,6-5-56 0,-5 6-11 0,5-1-3 15,0 5-51-15,-6 0-13 0,1 0 0 0,5 9 0 16,0 1 43-16,5 0 5 0,1 9 2 0,-1 0 0 16,6 0-29-16,-11 10-5 0,5-5-2 0,-5 5 0 15,6-5 18-15,-1 5 3 0,1 0 1 0,-6 4 0 16,5-9-7-16,6 5-1 0,0-5 0 0,-11 0 0 16,0-5-28-16,0 1 0 0,0-6 0 15,-6 0 0-15,6-9 0 0,6 0-18 0,-1 0 2 0,6 0 1 16,-6-5 24-16,1-5 5 0,-6 0 1 0,0 0 0 15,-11 1-24-15,11-1-5 0,-6-10-1 0,6 6 0 16,0-1 15-16,0-4 0 0,-10-1 0 0,10-4-9 0,0-5 21 16,0 5 4-16,5 0 0 0,-10 0 1 0,5-5-17 0,0 0 0 15,0 0 0-15,0 0 0 16,0 0 0-16,0 0 0 0,0 0 0 0,0 0 0 0,0 0 0 0,0 0 0 16,0 0 0-16,0 0 0 15,-11 0-48-15,11 0-12 0,-16-10-4 0,16 10 0 0,-11-10 103 0,11 10 20 16,-11-9 4-16,0-6 1 0,-5 6-52 0,11-1-12 15,-12 1 0-15,17 9 0 0,-5-20 0 0,-6 11 0 16,11 9 0-16,0 0 0 0,-11-15 0 0,11 15 0 16,0 0 0-16,0 0 0 0,0 0 0 0,0 0 0 0,0 0 0 0,0 0 0 15,0 0 0-15,6 0 0 0,5 5 0 0,5 5 0 16,-5 4 8-16,-1 1 0 0,1 4-8 0,0 0 12 16,0 0-12-16,0 0 0 0,-6-4-12 0,6-6 12 15,-6 1 0-15,1-5-8 16,4 0 8-16,-4-1 0 0,-6-4 0 0,0 0 0 15,0 0 0-15,0 0 0 0,0 0 0 0,11-4 0 16,-6-6 0-16,6 0 0 0,0 1 0 0,-1-1 0 0,-4 1 0 0,5-6 0 16,-1 1-12-16,-4-5 2 0,-1-5 0 0,6 4 0 15,5 1 10-15,-5-5 14 0,0 0-3 0,0 0-1 16,-1 5-10-16,1 0 0 0,5-1 0 0,-5 6 0 16,11 0 0-16,-11 4 0 0,-1-4 0 0,-4 4-647 15,-6 10-131-15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48.3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1761 7679 403 0,'0'0'36'0,"0"0"-36"0,0 0 0 0,0 0 0 0,0 0 113 0,0 0 16 0,0 0 3 0,0 0 1 16,0 0-52-16,0 0-10 0,0 0-3 0,0 0 0 16,0 0-1-16,0 0-1 0,0 0 0 0,0 0 0 15,0 0-8-15,0 0-2 0,0 0 0 0,0 0 0 16,0 0-38-16,0 0-8 0,6-15-2 0,5 6 0 16,-11 9 0-16,0-10 0 0,5 1 0 0,-5-1 0 15,5-4 4-15,-5-1 0 0,-5 1 0 0,5-1 0 0,0-4-1 16,0 0 0-16,0 5 0 0,0-6 0 0,0 1 7 0,0 0 2 15,5 4 0-15,-5-4 0 16,0-5 9-16,6 0 3 0,-1 5 0 0,-5 0 0 0,0 0 4 0,0-5 2 31,6 0 0-31,-1 4 0 0,0-4 1 0,-5 0 0 16,6 5 0-16,-1 0 0 0,1 0-8 0,-1 0-2 0,0-1 0 0,1 1 0 0,-1 5-10 0,1-1-3 16,-6-4 0-16,5 0 0 0,1 0-3 0,-6 4-1 15,0-4 0-15,5 0 0 0,-5 0-12 0,0-1 0 16,5 1 0-16,-5 0 0 0,0 0 0 0,6 0 0 15,-6-1 0-15,0 1-10 0,0 0 10 0,0 0 0 16,0 0 0-16,0 4 8 0,0 1 19 0,0-5 4 16,0 4 1-16,0-4 0 0,0 5-32 0,-6-1-21 15,6 1 3-15,0 4 1 0,0 1 25 0,0-6 6 0,0 6 1 16,0-1 0-16,0-4-15 0,0-6 0 0,6 11-9 0,-6-6 9 16,5 1 0-16,-5-5 0 0,6 4 0 0,-6 1 0 15,0-5 16-15,0-5-4 0,0 4-1 0,0-4 0 16,0 0-11-16,0 0 0 0,0 0 0 0,-6-4 0 15,6-1 0-15,0 0 0 0,-5-5-12 0,-1 1 12 16,6-6 0-16,0 6 0 0,-5-1 0 0,5 0 0 0,0 1 0 16,-5-6 0-1,5 1 0-15,0 0 0 0,-6-6 0 16,1 1 0-16,5-5 0 0,0 0 0 0,0-5 0 0,-6 0 0 0,1 1 0 0,-1-1 0 16,1-5 0-16,5 5 0 0,-5 1 0 0,-1-1 0 15,-5 0 0-15,6 5 0 0,-6-5 0 16,6 5 0-16,-1 0 0 0,1 0 0 15,0 0 0-15,-1 0 0 0,1-5 0 0,-1 5 0 0,-4 0 0 0,10 0 0 0,-6 0 0 0,1-5 0 16,5 0 0-16,-6 5 0 16,6 5 0-16,-5 0 0 0,0 0 0 0,5 4 0 0,0 1 0 0,0 0 0 15,0 4 0-15,-6-4 0 0,1 4 0 16,-1 0 0-16,6-4 0 0,0 4 0 0,-10 5 0 0,10-4 0 16,0-1 0-16,0 1 0 0,0-1 0 0,0 0 0 15,5 1 0-15,-5-6 0 0,0 1 0 0,5 0 0 16,-5 4 0-16,6 0 0 0,-1 1 0 0,1-1 0 15,-6 0 0-15,0 1 0 0,5-1 0 0,-5 5 0 16,0-4 0-16,-5 4 8 0,5 0-8 0,0 0 0 0,0-4 0 16,0 4 0-1,0 0 0-15,0 0 0 0,0 0 0 0,0 5 0 16,0-4 0-16,0-1 0 0,0 5 0 0,0 0 0 0,-6-5 0 0,6 0 8 0,6 5-8 16,-6-5 0-16,0 5 0 0,0-4 0 0,0 4 0 15,-6 4 0-15,6-4 0 0,0 5 0 0,0 0 8 0,6 0-8 16,-6 0 0-16,5-6 0 0,-5 11 0 0,5-5 8 31,1 0-8-31,-6-1 0 0,0 1 0 0,0 0 0 0,5 0 0 0,1 0 0 0,-6-1 0 0,0-4 0 16,0 5 0-16,5 0 0 15,0 0 0-15,-5-5 0 0,0 5 0 0,0 4 0 0,0-4 0 0,0 0 0 0,0 4 8 16,0 1-8-16,0 0 0 0,0 4 8 0,0-4-8 16,0 4 0-16,0 10 0 0,0-5 8 0,0-4-8 0,0 9 12 15,0-10-12-15,0 10 12 0,-5-5-12 0,5 5 8 16,0 0-8-16,0-9 8 0,0 9-8 0,0 0 0 15,0 0 9-15,0 0-9 0,-5-5 9 0,-6 0-9 16,0 5 12-16,0 0-12 0,0 5 12 0,-5-5-12 31,0 5 12-31,-6 4-12 0,1 1 10 0,5 4-10 16,-6-4 8-16,-5-1-8 0,5 6 8 0,1-1-8 0,10-4 0 0,0 4 8 0,-5 1-8 0,5-1 0 16,-5 0 9-16,5 1-9 0,0-1 12 0,6-4-1 15,-6-5-1-15,11-5 0 0,0 0-10 0,0 0-11 16,-11 9 3-16,11-9 0 15,0 0 8-15,0 0 8 0,0 0-8 0,0 0 11 0,0 0-11 0,0 0 0 16,0 0 0-16,0 0 0 0,0 0-9 0,0 0-1 16,0 0 0-16,0 0 0 0,0 0 10 0,0 0 0 15,0 0 0-15,0 0 0 0,0 0 8 0,0 0 3 0,11 0 1 16,5-5 0-16,-5-4-20 0,-5 4-4 0,4 0-1 0,7-4 0 16,-7-6 13-16,1 1 0 15,0 9 0-15,5-5 0 0,0 1 0 0,-5-1 0 0,0 1 0 0,0 4 0 16,5 0 8-16,-11 5-8 0,12-5 0 0,-1 5 0 15,-5-5 8-15,-1 5-8 0,7-4 9 0,-1-1-9 16,-5 5 10-16,5 0-10 0,-5 0 10 0,10 5-10 0,-5-5 16 16,6 9-4-1,-6 1 0-15,0-1 0 0,-5 6-3 16,11-1-1-16,0 5 0 0,-6-4 0 0,5 4-8 0,-4 0 8 0,-1 0-8 0,0 5 8 16,0-4 26-16,0 4 5 0,1-5 1 0,-7 5 0 0,7-5-32 15,-7 0-8-15,7 0 0 0,-12-4 0 0,6 4 0 0,5-5 0 16,-11 1 0-16,6-1 0 15,-5 1-24-15,-1-10-7 0,-5-5-1 0,0 0 0 16,0 0-148-16,0 0-29 0,0 0-7 0,0 0 0 0</inkml:trace>
  <inkml:trace contextRef="#ctx0" brushRef="#br0" timeOffset="1393">60 524 349 0,'0'0'15'0,"0"0"4"0,0 0-19 0,0 0 0 16,0 0 0-16,0 0 0 0,0 0 0 0</inkml:trace>
  <inkml:trace contextRef="#ctx0" brushRef="#br0" timeOffset="2234">0 476 604 0,'0'0'27'0,"0"0"5"0,0 0-32 0,0 0 0 0,0 0 0 0,0 0 0 16,0 0 52-16,0 0 3 0,0 0 1 0,6-10 0 0,-6 1 57 0,0 9 12 15,0 0 3-15,5-10 0 0,-5 10-52 0,6-10-9 16,-6 10-3-16,0-9 0 0,0-1 13 0,0 10 3 16,0 0 0-16,0-9 0 15,0-1-10-15,0 10-2 0,0-10 0 0,0 10 0 0,0 0-19 0,0-4-4 16,0-1-1-16,0 5 0 0,0 0-8 0,0 0-1 16,0 0-1-16,5-10 0 0,6 5-3 0,-11 5-1 15,0 0 0-15,0 0 0 0,0 0-10 0,0 0-1 16,0 0-1-16,0 0 0 15,0 0 11-15,0 0 3 0,0 0 0 0,0 0 0 0,0 0-3 0,0 20 0 16,0 4 0 0,0 0 0-16,0 0-5 15,5 4-2-15,1 6 0 0,4 4 0 0,-4-4-1 0,5 4 0 0,-1 1 0 16,1 4 0-16,5-9-12 0,-10 9-9 0,10-5 12 0,-5 1-12 0,-6-6 0 0,6 6 0 0,0-6 0 16,0 1 0-16,-6 0 0 0,11-6 0 0,-10 6 0 15,4-5 0-15,1 0 0 0,0-5 0 0,-6 0 0 16,6 0 0-16,-5-5 22 0,-1 0-2 15,0-4-1-15,6-1 0 0,-5 0-19 0,-1 1 0 0,0-1 0 0,6-4 0 16,-11-10 0-16,0 9 0 0,0-9 0 0,6 10 0 16,-1 0-19-16,-5-10 3 0,0 0 0 0,11 4 0 15,-6 1 16-15,6 0 16 0,-11-5-4 0,5 0 0 16,6-5-12-16,0 5 0 0,-6-5 0 0,1-4 0 0,-1 9-10 16,6-10 10-16,-11 5-8 0,11-4 8 0,-6-6 0 15,6 1-8-15,-5 0 8 0,-1-6 0 0,6 1 0 0,-6-5-10 16,6 5 10-16,-6-5 0 0,6-5 0 0,0 5 0 15,0-5 0-15,0 5 0 16,-1-5 0-16,7 5 0 0,-7 0 0 0,7 5 0 0,-12 0 0 0,6 5 0 31,-6-1 0-31,1 6 0 0,-1-1 0 0,0 0 0 16,-5 10 0-16,0 0 0 0,0 0 0 0,0 0 0 16,0 0 0-16,11 10 0 0,0 4 8 0,0 1 9 0,-6-1 2 0,6 5 0 0,0 5 21 0,0 0 4 15,-1 0 0-15,1 10 1 16,5-5-65-16,1 4-14 0,-1 1-2 0,0-5-1 15,0-5 8-15,-5 5 1 0,5 0 1 0,0-1 0 16,-5-8 27-16,0-1 0 0,5-5 0 0,-5 5 0 0,0-9 16 0,-6 0 9 16,6-1 2-16,-5 1 0 0,-6-10-27 0,10 5 0 15,1-1 0-15,-11-4 0 0,0 0 0 0,0 0 0 0,6 0 0 16,4-4 0-16,1-1 0 0,-5 5 0 0,-6 0-14 0,5-10 5 16,0-4-8-16,1-10-2 0,5 5 0 0,-6-10 0 15,-5 0 19-15,5-5 0 0,6-4 0 0,-11-5 0 16,6-1 0-16,-1-4 0 0,0 0 0 0,1 0 0 15,-1-4 0-15,1-1 0 0,-1-5 0 0,0-4 0 32,1 4 0-32,5-4 0 0,-1-1 0 0,-4 1 0 0,-1-1 11 15,6 6 5-15,0 4 2 0,0 5 0 16,-6 0-18-16,11 5 10 0,-5 9-10 0,0-4 8 0,-6 9 28 0,6 0 4 0,0 5 2 0,-6 5 0 16,1 0-58-16,4 4-12 15,-4 1-3-15,5 9 0 0,-11 5 31 0,0 0 0 0,5-10 0 0,-5 10 0 31,0 0-32-31,0 0-1 0,0 0 0 0,0 0 0 0,0 0-179 0,0 0-36 0,0 0-8 0,0 0 0 0</inkml:trace>
  <inkml:trace contextRef="#ctx0" brushRef="#br0" timeOffset="3255">2226 221 1522 0,'27'-5'33'0,"-27"5"7"0,0 0 2 0,0 0 2 0,0 0-36 0,0 0-8 16,0 0 0-16,0 0 0 0,0 0 131 0,0 0 24 16,-11 10 5-16,11-10 0 15,0 0-76-15,-11-5-16 0,1 5-4 0,-1-5 0 0,0 5-32 0,0 0-6 16,-5 5-2-16,0 0 0 0,-6-5 32 0,1 5 7 16,-1 4 1-16,6 1 0 31,-6 0-52-31,1 4-12 0,-6-4 0 0,5 9 0 0,-5-5 0 0,5 10 0 15,1 0-9-15,5 0 9 0,-1 10 0 0,7-5 20 16,-1 4-4-16,5 1 0 0,6 4-16 16,-11 1-14-16,-5 4 2 0,5-5 1 0,1 1 60 0,4-1 12 0,1 1 3 15,5-1 0-15,5-4-52 0,1-1-12 0,4-4 0 16,1 0 0-16,-5 0 44 0,4-5 5 0,7-5 2 16,-1 5 0-16,6-5-31 0,-6 0-5 0,5 1-2 15,6-6 0-15,-5-4-13 0,0-1 0 0,5-4 0 16,-6 0 0-16,6 0 0 0,0-1 0 0,-5-4 0 0,5-4 0 15,0-1 0-15,-11 0 0 0,6-5 0 0,-12 6 0 16,7-6-48-16,-7 0-13 0,-4-4-3 0,-6 0 0 16,5-6-212-16,-5 6-42 0,0 14-9 0,-21-48-1 0</inkml:trace>
  <inkml:trace contextRef="#ctx0" brushRef="#br0" timeOffset="3501">1783 783 748 0,'22'0'33'0,"-22"0"7"15,0 0-32-15,0 0-8 0,0 0 0 0,0 0 0 0,0 0 271 0,0 0 52 16,0 0 10-16,0 0 3 0,10 0-167 0,1-5-33 0,5-4-6 0,-5 9-2 16,6-10-51-16,-7 10-10 0,1-9-3 0,5 9 0 0,1-5 0 0,-1 5 0 15,0-5 0-15,0 5 0 0,0 0-64 0,-5 0-14 16,5 0-2-16,1 0-1 0,-1 0 27 0,0 0 6 15,0-5 0-15,6 5 1 16,-1 0-269-16,1 0-55 0,16 0-10 0,-38 0-3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52.86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297 1268 345 0,'-49'-15'31'0,"38"11"-31"0,1 4 0 0,10 0 0 0,0 0 138 0,0 0 22 16,0 0 4-16,0-10 0 0,0 5-67 0,0 5-13 16,0 0-4-16,0 0 0 0,0-5-24 0,0 5-6 15,0 0-1-15,0 0 0 16,-6-9 13-16,6 9 2 0,0 0 1 0,0 0 0 0,0 0 15 0,0 0 4 16,0 0 0-16,0 0 0 0,0 0-7 0,0 0-1 15,0 0 0-15,0 0 0 16,0 0-9-16,0 14-3 0,0 1 0 0,0 4 0 0,0 0-20 0,0 0-5 0,0 0-1 0,0 10 0 15,0 0-13-15,0 0-2 16,0 0-1-16,0 9 0 0,0 1 23 0,0 4 5 16,6 0 1-1,-6 0 0-15,0 0-33 0,0 5-6 0,0-4-2 0,0-1 0 16,0 0-10-16,0-4 0 0,0-1 0 0,0 0 0 16,0-4 0-16,0 0 0 0,0-6 0 0,5 6 0 15,-5-10 0-15,5-10 0 0,1 6 0 0,-6-6 0 16,5-4 0-16,-5-10 0 0,0 0 0 0,0 0 0 15,0 0-203-15,0 0-42 0,0 0-9 0,0 0-2 16,0 0 0-16,11-10 0 0,-6-14 0 0,6-5 0 0</inkml:trace>
  <inkml:trace contextRef="#ctx0" brushRef="#br0" timeOffset="358">324 1181 1094 0,'38'0'48'0,"-38"0"11"0,0 0-47 0,16 0-12 0,16 0 0 0,-16 0 0 0,-16 0 80 0,0 0 15 16,-10 0 2-16,10 0 1 0,0 0-23 0,16 0-5 15,0 10-1-15,-16-10 0 0,-11 5 1 0,0 4 0 16,11-9 0-16,-5 10 0 0,5 0 9 0,-5 4 1 15,5 0 1-15,5 6 0 0,0-1-25 0,-5 0-4 0,6 10-2 16,-6 0 0-16,11 4 23 0,-6 1 5 0,6 4 1 0,-6 6 0 16,1 4-32-16,4 0-7 0,-4-10 0 15,5 10-1-15,-6-5-23 0,0 5-5 0,-5-5-1 16,6 1 0-16,-1-6-10 0,1 5 0 0,-6-9 0 16,11 0 0-16,-11-1 0 0,5-4 0 0,6 0 0 0,0-10 0 31,-6 0 0-31,-5-4 0 0,-5-1 0 0,-1-9 0 0,6-5-203 0,0 0-42 0,0 0-9 0,0 0-446 15,-5 0-88-15</inkml:trace>
  <inkml:trace contextRef="#ctx0" brushRef="#br0" timeOffset="929">0 1239 1069 0,'0'0'23'0,"0"0"5"0,0 0 0 0,0-10 4 0,0-4-32 0,5 4 0 0,0 1 0 0,6-6 0 16,-5 6 85-16,4-6 11 0,1 1 3 0,0 4 0 16,0-4-15-16,0 4-4 0,-6 1 0 0,6-1 0 15,0 1-15-15,0-1-3 0,-1 0-1 0,1 1 0 16,5-1 9-16,1 5 2 0,4 1 0 0,6-1 0 15,-5 5-40-15,5 0-8 0,5 0-2 0,6 0 0 16,-11 0 41-16,11 5 8 0,-6-1 1 0,6 6 1 16,0 4-26-16,-6 1-6 0,-5-6-1 0,0 6 0 15,0 4 0-15,-5 0-1 0,0 0 0 0,-6-4 0 0,-5 4-18 0,-1 0-3 0,1 5-1 16,-5-5 0-16,-1 5 6 0,-5 0 1 0,-5-4 0 16,5 8 0-16,-6-3-14 0,-5 3-2 0,1-4-8 0,-7 5 12 15,1-5-12-15,-5 5 0 0,4-5 0 0,-10 0 0 16,6-5 0-16,10 5 0 0,6-5 0 0,-1 1 0 15,-21-11 0-15,5 1 0 0,6-1 0 0,0 1 0 16,11-5-29-16,-1 0 1 0,-5-1 0 0,11-4 0 0,0 0 41 0,0 0 9 16,0 0 2-16,0 0 0 0,0 0-39 0,11 10-7 31,5-5-2-31,1 4 0 0,-1-4 24 0,-5 0 0 16,-11-5 0-16,0 0 0 0,11 10 0 0,-1 4 0 15,7 0 0-15,-1 1 0 0,-5 4 47 0,5-5 13 16,5 6 4-16,1 4 0 0,-6 0-52 0,6 0-12 15,-1 0 0-15,12 9 0 0,-6 1 0 0,5-5 0 16,-5 4 0-16,6 1 0 0,-6-5 0 0,5 0 0 16,0-5 0-16,1 4 0 0,-1-8 0 0,-5 4 0 15,0-5 0-15,-5 0 0 0,0 0 0 0,-6-4 0 16,5-6 0-16,-10 1 0 16,-11-10-180-16,0 0-38 0,0 0-8 0,0 0-2 0</inkml:trace>
  <inkml:trace contextRef="#ctx0" brushRef="#br0" timeOffset="1401">783 322 1267 0,'0'0'28'0,"0"0"5"0,0 0 2 0,0 0 1 0,0 0-36 0,0 0 0 15,5-5 0-15,-5 5 0 0,6-10 109 0,-6 10 15 16,0 0 4-16,0 0 0 0,0-4-50 0,0 4-10 15,0 0-1-15,0 0-1 0,0 0 18 0,0 0 3 16,0 0 1-16,0 0 0 0,0 0 11 0,16 14 2 16,-5-4 1-16,0 4 0 0,-1 0-53 0,1 6-10 15,0-1-3-15,0 5 0 0,5-5-6 0,-5 10-2 32,5 0 0-32,0 0 0 0,0-1 22 0,-5 1 4 15,0 0 1-15,0 5 0 0,0-1-41 0,-1-4-14 0,-4 5 9 16,-1-10-9-16,-5 0 9 0,-5-5-9 0,-1-5 10 15,1 1-10 1,5-6-35-16,0-9-13 0,-5 10-2 0,5-10-1 0,-17 5-123 16,7-10-25-16,-7-5-5 0,7 1-540 0,-1-6-108 0</inkml:trace>
  <inkml:trace contextRef="#ctx0" brushRef="#br0" timeOffset="1734">713 159 1497 0,'0'0'32'0,"0"0"8"0,0-10 0 0,0 10 4 16,0 0-36-16,11-10-8 0,-6-4 0 0,6 0 0 16,-6 4 53-16,6 0 9 15,-6 6 2-15,6-6 0 0,0 5 17 0,0-4 4 16,0 4 1-16,5 5 0 0,-5 0 1 0,10 5 0 0,1 4 0 0,-1-4 0 0,1 5-9 0,0-1-2 16,5 1 0-16,10 4 0 0,-9 1-12 0,-1 4-2 15,0 5-1-15,0 0 0 0,0 0 11 0,5 5 1 16,-5-1 1-16,5 6 0 0,-10 0-64 0,0-6-10 15,-12 1 0-15,1 5-12 0,-5 0 12 0,-1-1 0 32,-5 10 12-32,-11-4-12 0,-5-1 12 0,-6 1-4 15,1 4 0-15,-1-5-8 0,-5-4 0 0,0-1 0 16,-5 1 0-16,-1-10 0 0,6 0 0 0,-5-5-9 0,5-4 9 0,5-6-8 0,-5 6 8 0,6-6 0 16,10-9 0-16,11 0 0 15,0 0-53-15,0 0-9 0,0 0-2 0,0 0 0 16,5-9-102-16,6-6-21 0,0 6-4 0,5-6-1 31,6-9-51-31,-1 5-10 0</inkml:trace>
  <inkml:trace contextRef="#ctx0" brushRef="#br0" timeOffset="2062">1566 965 1105 0,'0'0'48'0,"11"5"12"0,0 0-48 16,0 0-12-16,0-5 0 0,-1 0 0 0,-10 0 114 0,11-5 21 0,0 0 4 0,0 0 1 31,-6-9-13-31,6 0-3 0,-6-1 0 0,6 6 0 0,-5-1-69 16,-1-4-15-16,-5 4-2 0,0-5-1 0,-5-4 22 15,5 0 4-15,-6-5 1 0,-5 5 0 0,6 0-52 0,-6 9-12 16,0-4 0-16,1 9 0 0,-7 0 54 0,1 0 8 0,0 5 2 0,-6 5 0 16,6-5-52-16,0 10-12 0,-6-1 0 0,6 6 0 0,0-1 0 0,0 0 0 15,5 6 0-15,0-6 0 16,6 0 0-16,-1 1 0 0,6 4 0 0,0-4 0 0,6 4 0 0,-1-5 0 15,-5 1 0-15,11-6 0 0,-11-9 0 0,11 15 0 16,-1-6 0-16,-4 1 0 0,10-10 0 0,-5 5 0 16,5-10 0-16,-5 5 0 31,5 0-151-31,0-10-33 0,-5 1-6 0,11 4-2 16,-11-5-26-16,5 1-6 0,11-11 0 0,0 16-422 0</inkml:trace>
  <inkml:trace contextRef="#ctx0" brushRef="#br0" timeOffset="2349">1793 893 1728 0,'0'0'38'0,"0"0"8"0,0 0 2 0,0 0 0 0,11 5-39 0,-11-5-9 0,11 10 0 0,-11-10 0 16,0 0 84-16,0 0 16 15,0 0 2-15,11 5 1 16,-6 4 40-16,11 6 8 16,-5-1 1-16,5-4 1 0,-10-1-122 0,4-4-31 15,1 0 0-15,5 4 0 0,-5-9 0 0,0 5 0 16,0 5 0-16,-6-10 0 0,6 5 32 0,-11-5 0 15,0 0 0-15,0 0 0 16,11-5-52-16,0-5-9 0,-6 1-3 0,1 4 0 0,-1-5 32 0,0 1 0 16,1 4 0-16,-6 5 0 0,0-15 0 0,0 6 0 15,5-6 0-15,1 6 0 0,-6 9-8 0,0-10 8 16,5 1 0-16,-5-6-9 16,-5 1-144-16,5 4-29 0,0-4-6 0,0 9 0 15,0-5-56-15,0 10-12 0,21 0-1 0,-21 0-1 0</inkml:trace>
  <inkml:trace contextRef="#ctx0" brushRef="#br0" timeOffset="2532">2215 1090 1796 0,'0'0'40'0,"0"0"8"0,0 0 1 0,0 0 1 0,5-9-40 0,6-1-10 16,-11-4 0-16,0-6 0 0,5 1 72 0,1 0 13 15,-6 0 3-15,0-5 0 0,0-10-54 0,0 1-10 16,0-6-3-16,-6 5 0 0,6-4 11 0,-5 4 3 0,-1 1 0 0,1 4 0 31,0-5-56-31,-1 10-11 0,1 0-3 0,-1 0 0 31,1 5-125-31,0 5-26 0,-1-15-5 0,6 29-1 0</inkml:trace>
  <inkml:trace contextRef="#ctx0" brushRef="#br0" timeOffset="2734">2009 696 864 0,'0'0'76'0,"0"0"-60"0,17 0-16 0,-1 0 0 0,-5 0 195 16,5 0 36-16,0 0 7 0,0 0 2 0,6 0-90 0,-1-4-18 15,1-1-3-15,0 0-1 0,5 5-51 0,-6-5-10 16,-5 5-3-16,6 5 0 0,-6-5 0 16,6 0 0-16,-6 0 0 0,0 0 0 15,-5 0-102-15,5 0-21 0,-5 0-4 0,5 0-1 16,-10 5-153-16,4-5-31 0,-10 0-7 0,17-5-1 0</inkml:trace>
  <inkml:trace contextRef="#ctx0" brushRef="#br0" timeOffset="3065">2787 768 1267 0,'11'-4'56'0,"-11"4"12"0,5-10-55 0,6 0-13 0,0 6 0 0,0-6 0 15,-6 0 156-15,6-4 29 0,-6 0 6 0,6-1 1 0,-5-4-82 16,4 0-16-16,7 4-3 0,-7-9-1 0,1 5-42 0,0-5-8 15,0 10-1-15,0-5-1 0,0-1-15 0,-1 6-3 16,1-5-1-16,0 4 0 0,-6 1-19 0,6 0 10 16,-5-1-10-16,4 6 8 31,-4 4-24-31</inkml:trace>
  <inkml:trace contextRef="#ctx0" brushRef="#br0" timeOffset="3264">2712 351 691 0,'21'14'30'0,"-10"-9"7"0,-6 4-29 0,6 1-8 0,5 0 0 0,-5-1 0 16,5 1 283-16,6 0 55 0,-6 4 11 0,6 0 3 0,-6 1-180 0,6-1-35 16,-1 5-7-16,6 1-2 0,-5 4-51 0,0 0-10 15,-6-5-3-15,0 0 0 0,0 5-51 0,0 0-13 16,-5 0 0-16,5 0 0 0,-5-5 0 0,0 0-13 15,0-4 2-15,0-1 1 16,-6-4-162-16,0-1-33 0,-5-9-7 0,11 10 0 0</inkml:trace>
  <inkml:trace contextRef="#ctx0" brushRef="#br0" timeOffset="3595">3376 10 345 0,'0'0'15'0,"0"0"4"0,0 0-19 15,0 0 0-15,0 0 0 0,0 0 0 0,0 0 175 0,0 0 31 16,0 0 6-16,0 0 2 0,0 0-86 0,0 0-18 15,0 0-3-15,0 0-1 0,0 0-41 0,0 0-8 16,11 9-1-16,0 6-1 0,-1 4 14 0,-4 0 3 16,-6-19 1-16,5 19 0 0,6 1 39 0,-5 8 8 15,-1 6 2-15,6 4 0 0,-6-4-42 0,6 0-8 16,-6-1-1-16,6 6-1 0,0-1-46 0,-6 1-10 16,-5-6-2-16,6 6 0 0,-1-1-12 0,1 0-16 15,-6-4 3-15,0 4 1 0,0-4 12 0,0 4 0 0,0-14 0 16,-6 0 0-1,1-4-102-15,-1-1-18 0,1 0-3 0,0-9-587 0,5-10-118 0</inkml:trace>
  <inkml:trace contextRef="#ctx0" brushRef="#br0" timeOffset="3984">3144 19 1227 0,'0'0'54'0,"11"5"12"16,-1-5-53-16,1-5-13 0,0 1 0 0,0-1 0 0,0 5 94 0,5 0 16 15,0-10 3-15,6 10 1 0,-1 10-29 0,1-5-5 16,-1-1-2-16,6 1 0 0,-5 5-14 0,5-1-4 16,6-4 0-16,-1 0 0 0,-5 9-11 0,5 1-2 15,1-1-1-15,-1 1 0 0,1 4-10 0,-6 0-3 16,5 5 0-16,0 0 0 0,-5 0-33 0,0 0 0 15,-5 0 0-15,-6 5 0 0,0-5 51 0,-5 5 3 16,-5-1 1-16,-1 6 0 0,0 0-38 0,-5 4-7 16,-10-4-2-16,-1-1 0 0,5 6-8 0,-4-1-11 15,-12-4 3-15,0-1 0 0,-5 1 8 0,0 0 12 16,0-10-2-16,6-5-1 0,-6 0-9 0,0-5 0 0,5 1 0 0,6-6 0 0,0-4 0 16,0 0 0-1,16-5 0-15,-11-5 0 16,5 0-20-16,1 1-7 0,0-1-1 0,10-5 0 15,6 1-108-15,-6-6-23 0,6-4-4 0,5 5-805 0</inkml:trace>
  <inkml:trace contextRef="#ctx0" brushRef="#br0" timeOffset="4233">4008 1061 1148 0,'0'0'51'0,"0"0"10"0,6-9-49 0,-6-6-12 0,0 11 0 0,0-6 0 0,0 0 136 0,0-4 25 15,0-5 5-15,5 4 1 16,-5 1-63-16,5 0-12 0,-5-6-2 0,0 6-1 16,0 0-45-16,6-1-8 0,-6 1-3 0,0-6 0 0,5 6-22 0,-5-5-11 15,6 4 10-15,-1 1-10 16,-5 9-100-16,5-4-27 0,1-1-5 0,-1 0 0 0</inkml:trace>
  <inkml:trace contextRef="#ctx0" brushRef="#br0" timeOffset="4549">4192 908 1321 0,'0'9'58'0,"0"1"13"0,5 0-57 0,-5-1-14 15,0 6 0-15,0-6 0 0,0 1 124 0,0-1 21 0,0 1 5 16,0-10 1-16,0 0-51 0,0 0-9 0,0 0-3 0,0 10 0 15,0-1-31-15,0-9-6 0,0 0-2 0,0 0 0 16,0 0-36-16,0 0-13 0,0 0 9 0,0 0-9 16,6-9 15-16,4-6-3 0,1 6 0 15,0-1 0-15,-6-4-20 0,6-1-5 0,-5 1-1 16,-1 4 0-16,6 1 14 0,-6-1 0 0,-5 10 0 16,11-5-9-16,5-9-3 0,0 4-1 0,-5 5 0 0,5 0 0 15,-5-4-17 1,5 9-3-16,1 0-1 0,-1 5 0 0,-5-5 58 0,5 4 12 0,6 6 3 15,-6 0 0-15,-16-10-31 0,11 9-8 0,5 1 0 0,-5 4 0 16,-6 1 12-16,0 4-3 0,1 0 0 0,-6 0 0 16,0-4-9-16,-6 4 8 0,1-5-8 0,0 1 8 15,-1-6-8-15,-5 6 0 0,11-15 0 0,-10 5-11 16,-1-1-143-16,0-4-29 0,0 0-5 0</inkml:trace>
  <inkml:trace contextRef="#ctx0" brushRef="#br0" timeOffset="4718">4181 447 1209 0,'5'9'108'0,"-5"-9"-87"16,0 0-21-16,0 0 0 0,0 0 183 0,0 0 32 0,17 5 6 0,-17-5 2 0,0 0-139 0,0 0-28 16,16 0-6-16,-16 0-1 0,0 0-9 0,0 0-3 31,16 5 0-31,-16-5 0 15,0 0-161-15,0 0-33 0,0 0-7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34.51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751 1527 518 0,'0'0'46'16,"0"0"-37"-16,0 24-9 0,-5-14 0 0,5-10 117 0,0 0 22 0,-6 14 4 0,6-4 1 16,0-10-60-16,0 0-11 0,0 0-2 0,0 0-1 15,0 0-10-15,0 0-1 0,0 0-1 0,0 0 0 16,0 0 5-16,0 0 1 0,0 0 0 0,0-10 0 15,0 1 0-15,0-1 0 0,-5 1 0 0,5-1 0 16,0 0-14-16,5-4-2 16,-5-15-1-16,0 0 0 0,-5-4-16 0,5-1-3 0,0-9-1 0,0-5 0 0,-6-5-9 15,6-5-2-15,-5-4 0 0,5-5 0 16,-5 4-33-16,5 11-7 0,0 4-2 0,-6 0 0 0,1-1 26 0,-1-3 0 16,1-1 0-16,-6 0 0 0,6-9 0 0,-6-6 0 15,0 6 0-15,-5 4 0 0,5 15 0 0,6 14 0 16,-6 0 0-16,5 10 0 0,6 0 0 0,0 19 0 31,6 14 0-31,5 6-978 31</inkml:trace>
  <inkml:trace contextRef="#ctx0" brushRef="#br0" timeOffset="262">1145 1475 1166 0,'0'0'52'0,"0"0"10"0,0 0-50 0,0 0-12 0,0 0 0 0,0 0 0 15,0-15 56-15,-5-4 8 0,0 5 1 0,-1-1 1 16,1 1 29-16,-1-1 5 16,-5-4 2-16,6-5 0 0,0-5-30 0,-6-4-5 0,0-15-2 0,6 0 0 15,-12 0-26-15,7 0-6 0,-1-10-1 0,-5 5 0 16,5 5-16-16,0 5-3 0,0-5-1 0,6 0 0 15,-6 5-12-15,6 4 11 0,-6 6-11 0,5-1 10 16,1 0-10-16,0 6 8 0,-1-1-8 0,-5 10 8 31,11 4-99-31,-10 6-20 0,-7-1-4 0</inkml:trace>
  <inkml:trace contextRef="#ctx0" brushRef="#br0" timeOffset="745">0 807 1036 0,'0'0'46'0,"0"0"10"0,0 0-45 0,0 0-11 0,0 0 0 0,0 0 0 16,0 0 53-16,0 0 9 15,0 0 2-15,0 0 0 0,0 0 0 0,0 0 0 16,0 0 0-16,0-10 0 0,0 1-24 0,0-6-4 0,0 6 0 0,5-6-1 16,1 1 15-16,-1 0 3 15,1-6 1-15,4 1 0 16,1-5 11-16,5-9 3 0,-5 4 0 0,5-5 0 0,1 5-27 0,-1 10-5 0,0 0 0 16,-5-5-1-16,11-10 23 0,-6 1 5 0,0-6 1 0,6 6 0 15,-1 9-41-15,1-5-8 0,-6 0-2 0,6 5 0 16,5 5-13-16,-6-5 11 0,1 5-11 0,-1-1 10 15,6 1-10-15,-5 0 0 0,-6 0 0 16,0 4 0-16,-5 1-10 0,5 0-7 0,1-6-2 0,4 11 0 16,-5-1 36-16,6 5 7 0,0 1 2 0,-1 8 0 15,1-4-18-15,-6 5-8 0,6-5 0 0,-1 5 8 0,1-5-8 16,0 10 12-16,5 4-12 0,-6 5 12 16,6 0 13-16,-5 1 3 0,5 4 1 0,5 0 0 0,-5 4-29 0,0 1 0 15,0 5 0-15,6-1 0 0,-1-4 0 0,0 10 0 16,6 14 0-16,0-15 0 0,-5-24 0 0,-6-4 0 15,0 9 0-15,0-9 0 0,-6 4 0 0,1-4 0 16,-1 4 0-16,1-4 0 31,-6-1-44-31,0-4-16 0,1 0-2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39.3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1134 2188 0,'11'-5'48'0,"5"-5"11"0,0 15 1 0,0 0 1 0,-5-5-49 0,5-5-12 16,6 5 0-16,-1 5 0 0,1 0 105 0,-6-1 19 0,6-8 3 0,-6-1 1 16,-5-5-92-16,5 1-17 0,0-1-4 0,1 0-1 15,-12-4-6-15,6 0 0 0,-11-6-8 0,0 1 12 16,0 5-12-16,-11-10 0 16,6 0 0-16,-6 0 0 0,-5 0-19 0,-1 0 0 0,1 5 0 0,-6-5 0 15,1 4 19-15,-1 1 0 0,1 10 0 0,4-6 0 16,1-4 0-16,0 5 0 0,5-1 0 0,0 10 0 15,1-9 0-15,10 14 0 0,0 0 0 0,0 0 0 16,0 0 0-16,0 0 0 0,10-10 0 0,1 10 0 16,0 5 15-1,5 0 6-15,-5 0 2 16,5-5 0-16,-5-5-37 0,11 5-7 0,-6 0-2 0,0-5 0 16,0 0-33-16,1-4-6 0,-1-1-2 0,0-4 0 15,-11-6-186-15,1 1-38 0,5 0-7 0,5-5-1 0</inkml:trace>
  <inkml:trace contextRef="#ctx0" brushRef="#br0" timeOffset="306">443 289 864 0,'11'14'76'0,"-6"-4"-60"16,6 4-16-16,0-4 0 0,-1 14 323 0,7 4 61 0,-1-4 13 0,-5 5 3 15,-1 0-192-15,1 9-39 0,0 10-7 0,5-4-2 16,-5-1-128-16,-6-5-32 16,1 1 0-16,-1-1 0 0,1 5 58 0,-1-4 5 0,6 9 1 0,-11-10 0 15,0-14-54-15,5 5-10 0,-5-5 0 0,0-5 0 16,0-4 0-16,0-1 0 0,6 0 0 0,-6-14-8 15,0 0 8-15,0 0 0 0,0-4 8 0,0-16-8 16,5 1 0-16,0 5 0 0,1 4 0 0,5-4 0 0,-6-10 0 16,0 0 0-16,1 0 0 0,5 5 0 15,-6-5-19-15,6 14-8 0,-6-14-1 0,6 10-1 0,0-1 29 0,-6 6 0 16,6 9 0-16,-5-5 0 0,-6 5 17 0,10 0 10 16,1-5 1-16,0 10 1 0,0 4-29 0,0 1 0 0,-1 0 0 15,-4-1 0-15,5 6 0 16,-1 4-12-16,-4 0 1 0,10 5 0 0,-5-5-7 0,0 5-2 0,-1 0 0 0,-4 0 0 15,5-5-33-15,-1 5-7 16,1 0-2-16,0-4 0 0,0-6-132 0,5 0-26 0,-5 1-6 16</inkml:trace>
  <inkml:trace contextRef="#ctx0" brushRef="#br0" timeOffset="604">1226 922 288 0,'6'-19'25'0,"-6"19"-25"16,0 0 0-16,0-14 0 0,-6-1 244 0,1 1 44 15,-1-5 9-15,-4 4 2 0,-7-4-144 0,12 10-29 16,-6 4-6-16,-5-5 0 0,5 10-11 0,0 0-1 31,-5 0-1-31,5 0 0 0,0 5-22 0,-5 0-4 16,0 4-1-16,5 6 0 0,0-6-23 0,1 6-5 0,4 4 0 0,1-5-1 0,5 1-42 0,0 4-9 16,5 0 0-16,1 0 0 0,4-4 0 0,1-1 0 15,-5 5 9-15,4-9-9 0,-4 4-12 0,5-4-8 16,5 0-2-16,0-6 0 0,-5-4 1 0,5 0 0 31,0-4 0-31,6 4 0 0,0-10 12 0,-6 5 9 0,5 0-12 0,-4-4 12 0,-1-6-8 16,0 6 8-16,0-1 0 0,-5 1 0 15,5-1-33-15,-5 5 0 0,5 0 0 0,-5 1-1035 0</inkml:trace>
  <inkml:trace contextRef="#ctx0" brushRef="#br0" timeOffset="1050">1566 1009 1958 0,'0'0'43'0,"0"0"9"0,6 14 1 15,-6-14 3-15,0 0-45 0,0 0-11 0,0 0 0 0,0 0 0 0,-6-14 48 0,6-1 7 16,0 6 1-16,-5-10 1 0,0-1-21 0,5-4-4 0,-6 5 0 0,6 5-1 0,-5-5-8 0,5 9-2 16,5-9 0-16,-5 4 0 0,6 1-1 15,-6 0-1 1,5-1 0-16,0 6 0 0,1-1-19 0,5 0 0 15,-1 1 0-15,7 4 0 16,-7 0-23-16,1 0-8 0,5 5-1 0,1 0-1 16,-1 5-60-16,0-5-12 0,-5 5-3 0,5 5 0 15,0-6-148-15,1 1-29 0,-1 10-7 0,-5-11 0 0,16 11 222 16,0-1-464-16,0 1 453 0,-17-15 65 16,-10 0 16-16,17 4 0 0,-1 1 186 0,0-5 41 15,0 5 8-15,-5-5 1 0,0-5-64 0,0 0-14 16,-6 1-2-16,6-6-1 0,0 5-45 0,-1 0-9 0,-4-4-1 15,-1-1-1-15,1 1-50 0,-12-1-9 0,1-4-3 16,-1 4 0-16,-4 0 3 0,4-4 0 0,-10 14 0 16,0-5 0-16,5 0-16 0,-5 5-4 0,0-9 0 15,-1 4 0-15,1 5 9 0,5 5 2 0,-5 4 0 16,0 1 0-16,5 4-8 0,0-4-2 0,1 9 0 0,-1 0 0 0,11-4-7 0,-6-1-2 16,12 10 0-16,-6-5 0 0,5 1 0 0,6 4 0 0,0-5 0 0,5 5 0 15,-5-10-4-15,5 10-8 0,6-5 11 0,-1-4-11 16,-10-1 0-16,5 1-16 0,0-11 2 0,6 6 0 15,-6 0-6-15,6-6-2 0,-1 1 0 0,6 5-750 32,-5-5-149-32</inkml:trace>
  <inkml:trace contextRef="#ctx0" brushRef="#br0" timeOffset="1495">2425 903 1749 0,'0'0'38'0,"0"0"8"0,11 0 2 0,5 0 2 0,-5 0-40 0,-11 0-10 0,11-5 0 0,-6-4 0 0,-5 4 48 0,0-14 8 16,0 14 2-16,0-9 0 15,-5 4-14-15,0 0-2 0,-1-4-1 0,-5 4 0 0,1 6-6 0,4-1-2 16,-5 5 0-16,1 0 0 0,-1 0 7 0,0 5 2 16,11-5 0-16,-11 9 0 0,-5 6-11 0,11-6-3 15,-6 10 0-15,5 1 0 0,6-1-9 0,0-5-3 16,0 5 0-16,6-4 0 0,-6 4-4 0,11-5-2 0,-6 1 0 15,6-1 0-15,0 1-10 0,-1-11 10 0,1 1-10 16,5-5 10-16,1 0-10 0,-1-5-11 0,0-4 3 0,0-1 0 16,0-4-2-16,6-1 0 0,-6-4 0 0,0-5 0 15,1 0 10-15,-7-5-12 0,-4 1 12 0,-1-11-12 16,-5 1 12-16,0 9-13 0,-11 0 5 0,6-9 8 16,-6-6-10-16,6-8 10 0,-6 4 0 0,0-20-9 15,-5 1 9-15,0-14 0 0,0 8-9 0,-1 16 9 16,12 9 0-16,-6 9 0 0,6 6 0 0,-1 4 0 0,6 15 0 0,0-6-17 15,0 20 4-15,6 10 1 0,5 9 32 0,-1 10 8 16,1 0 0-16,5 9 1 0,1 10-10 0,4-9-3 16,1 4 0-16,5 10 0 0,0 0 18 15,5-1 3-15,1 1 1 0,-1 10 0 0,-5-11-23 16,0-4-5-16,6-9-1 0,-1-1 0 0,0-9-9 0,1 5 8 0,-6-1-8 0,5-4 8 16,-5 0-66-16,-5-15-14 0,-1 6-2 0,6 4-1080 15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36.39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50 595 1497 0,'-27'-14'66'15,"27"14"14"-15,11 5-64 0,-6 9-16 0,1-4 0 0,-6-10 0 0,0 0 84 0,0 0 14 16,0 0 2-16,0 9 1 16,0-9-8-16,-6 10-1 0,6-5-1 0,-10 0 0 15,4 4-73-15,1-4-18 0,-1 0 0 0,1 9 0 16,0-4 0-16,5 4 0 0,0 1 0 0,-6 9 0 0,12-10 52 0,-6 10 6 0,0 0 2 0,5 5 0 16,0 0 6-16,1-1 2 0,5 6 0 0,-1-5 0 31,7 0-56-31,-7-15-12 0,1-4 0 0,5-1 0 0,1 1 0 0,4 4 0 15,1 1 0-15,-1-1 0 0,6 1 24 16,-10-1 2-16,4-9 0 0,-5-5 0 0,1-5-26 0,4-9 0 0,-10-6 0 16,0-4 0-16,5-4-16 0,0-1-8 15,-5-5-1-15,0 5-1 0,-6-9 26 0,6 4 0 0,0 1 0 0,0 4 0 16,-11 10 0-16,0-5 0 16,5 4 0-16,1 6 0 0,-1 4 12 0,-5 10 7 0,0 0 1 0,0 0 1 0,0 0-9 15,0 0-3-15,0 15 0 0,0-1 0 0,5 10 5 31,-5 0 1-31,6 5 0 0,-1-5 0 0,1 5-7 16,-1 0-8-16,11-5 11 0,0 0-11 0,-10-5 8 0,10 0-8 16,0-4 0-16,0-1 0 0,-5 10 0 0,5-14 10 15,-5-15-10-15,5-10 8 0,-10 1 1 0,10 0 0 16,0-1 0-16,-5 1 0 0,0-1-9 0,0-9 0 0,-1 0 0 0,1-5 0 16,-5-9 0-16,4 4 0 0,-4 10 0 0,-6-4 0 0,5-1 0 15,-5-5 0-15,0-4 0 0,0 4 0 0,0 1 0 0,0 4 0 16,-5 5 0-16,5 5 0 15,0-5-52-15,0 4-10 0,0 16-2 0,0-11 0 16,0 1-70 0,0 14-14-16,0 0-4 0,0 0-541 0,5 14-109 0</inkml:trace>
  <inkml:trace contextRef="#ctx0" brushRef="#br0" timeOffset="251">882 735 806 0,'16'24'36'0,"-5"-15"7"0,0 1-35 0,5-5-8 15,0-10 0-15,1 0 0 0,-1 0 272 0,0 5 53 16,11 0 11-16,-11 0 1 0,-5-9-181 0,5-11-37 15,6 16-7-15,-11-16-2 16,-1 6-37-16,-4-5-7 0,-1 4-2 0,1 1 0 0,-6-5-64 0,0 0-17 0,0-1-2 0,-6 6 0 31,1 0 19-31,-11 4 0 0,-1-4 0 0,1 4 0 16,0 5 0-16,0 0 0 0,-6 1 0 0,6-1 0 16,5 10 19-16,0 4-3 0,1 6 0 0,-1 4 0 0,0 5-16 0,11 0 0 15,-5 0 0-15,5 0 0 16,0 0 0-16,0 0 0 0,5 9 0 0,0-4 0 0,6 5 0 0,0 4 0 0,5-4 0 0,6 4 0 15,-6-14 0-15,0-4 0 0,0-1 0 0,1-5 0 16,-1 1 0-16,5-6 0 0,-4 6 0 0,4-11 0 16,-5-4 0-16,1 0 0 0,-17 0 0 0,16-4-781 15,5-1-160-15</inkml:trace>
  <inkml:trace contextRef="#ctx0" brushRef="#br0" timeOffset="477">1514 883 1209 0,'11'29'53'0,"-11"-29"12"0,0 0-52 0,0 0-13 0,0 0 0 0,0 0 0 16,0 0 220-16,0-14 42 0,0-1 8 0,0-4 2 0,-5 5-170 0,-1-5-34 16,1-5-6-16,-1 0-2 0,1 9-43 0,0-4-9 15,5-10-8-15,-6 5 12 0,6 0-12 0,0 5 0 16,-5 5 9-16,5 14-9 15,0 0-51-15,0 0-14 0,5-15-3 0,-5 1-947 0</inkml:trace>
  <inkml:trace contextRef="#ctx0" brushRef="#br0" timeOffset="848">1790 792 921 0,'16'19'40'0,"0"-9"10"0,-5-5-40 0,0 0-10 0,5-1 0 0,0 6 0 16,0-5 259-16,-5 0 49 0,-11-5 11 15,0 0 1-15,16 0-189 0,-16 0-39 16,6-15-7-16,-1 6-1 0,-5-1-56 0,0 0-12 0,-5-4-1 0,-1 4-1 0,-4 1-14 0,-1-1 0 31,0 10 8-31,-5-9-8 0,0-6 0 0,-6-4 0 16,0 0 0-16,6 9 0 0,5 1-12 0,-5 4 0 0,0-5 1 0,5 10 0 16,6 0-35-16,-6 0-7 0,5 0-2 0,6 0 0 0,0 0 27 15,0 0 6 1,0 0 1-16,0 0 0 0,11 10 21 0,0-1 0 0,-6 1 0 0,6 0 8 0,0-1 0 0,5 6-8 15,-10 9 12-15,4-5-4 0,1 10 4 0,0-1 0 16,0 6 0-16,0-10 0 0,-11-5 10 0,0 5 2 31,5 5 1-31,-5 0 0 0,0 5 0 0,0-1 0 0,0 10 0 0,0-4 0 0,-5-6-15 0,-1-4-10 16,-5 5 12-16,1-1-12 0,4 1 0 0,-5 0 0 16,1-1 0-16,-1 1 0 0,0-10 0 0,6 5 0 0,-6-5 0 0,5-5 0 15,1-5 0-15,0-4 0 0,-6 0-10 0,11-10 10 16,-11 0-34 15,6-15-2-31,-6 1-1 0,11-5-645 0,-6 4-129 0</inkml:trace>
  <inkml:trace contextRef="#ctx0" brushRef="#br0" timeOffset="1205">2060 24 2030 0,'32'34'90'0,"-21"-15"18"0,5-10-86 0,-5 11-22 16,0 4 0-16,-6 9 0 0,1 6 88 0,-1 9 14 0,0 4 2 0,1-4 1 15,-1-9-45-15,-5 4-10 0,-5-4-2 0,-1-1 0 0,6 10-34 0,-5-19-14 16,5 0 11-16,-5-1-11 0,5-4 0 0,0-4 0 16,0-11 0-16,0-9 0 0,0 0 0 0,0 0-12 15,10 0 12-15,1-5-13 0,0-4-7 16,-6-6-2-16,6 1 0 0,0 0 0 0,0-6 10 0,0 6 3 15,-1 0 0-15,1 4 0 0,-5-14 9 0,4 0 0 16,1 5 0-16,-5 0 0 0,4 4 0 0,1 1 0 31,0 4 0-31,0 5 0 0,-11 5-10 0,0 0 0 16,5 0 0-16,6 5 0 0,-5 0 31 0,4 5 7 0,-4-1 0 0,-1 6 1 0,1-6-17 0,4 10-4 16,-4 15-8-16,5-10 12 0,-1 5-12 0,-4 0 0 15,5 4 8-15,-1 1-8 16,-4-5-18-16,5-1-6 0,-1-4-2 0,1 5 0 15,0-5-109-15,0-5-21 0,0 1-5 0,-1-11-771 0</inkml:trace>
  <inkml:trace contextRef="#ctx0" brushRef="#br0" timeOffset="1422">2757 744 921 0,'0'0'82'0,"0"0"-66"0,0 0-16 0,5-9 0 0,-5-6 145 16,0 1 26-16,0-1 5 0,0 1 0 0,-5 0-47 15,5-10-9-15,-6 0-3 0,1 0 0 0,-1 0-53 0,1 0-12 32,0-20-1-32,-1 1-1 0,-5 5-28 0,6-1-6 15,-6-4 0-15,6 5-1 0,-1-6-15 0,-4 16 8 16,4 4-8-16,1-5 0 0,5-10 0 0,-6-4 0 0,1 10 0 0,5 4 0 16,0 0-209-16</inkml:trace>
  <inkml:trace contextRef="#ctx0" brushRef="#br0" timeOffset="1621">2443 336 2300 0,'38'14'51'0,"-16"1"10"0,5-1 3 16,5-9 0-16,1 0-52 0,4 0-12 0,7-10 0 0,4 5 0 0,-10 14 98 0,5-14 17 15,6-14 3-15,-17 14 1 16,1-5-64-16,-1 5-13 0,1 0-2 0,-12 5-1 0,1-5-39 0,-6 0 0 15,0-5 0-15,-16 5 0 16,0 0-29-16,0 0-11 0,0 0-1 0,-5 0-1 16,-11-5-179-16,-6 5-36 0</inkml:trace>
  <inkml:trace contextRef="#ctx0" brushRef="#br0" timeOffset="1782">1568 91 2037 0,'0'0'90'0,"0"0"19"0,16-9-87 0,-5 4-22 0,0 0 0 0,0 5 0 16,0 10 89-16,-1-6 14 0,1-8 2 0,0-1 1 15,5 0-85-15,-5 5-21 0,0 0 0 0,5-10 0 16,0 10-43 0,0 0-13-16,-5-4-2 0</inkml:trace>
  <inkml:trace contextRef="#ctx0" brushRef="#br0" timeOffset="2384">3329 643 1958 0,'17'15'87'0,"-12"-15"17"0,-5 0-83 15,11 5-21 1,0-5 0-16,-11 0 0 0,10 0 93 0,-10 0 15 0,11 0 2 0,-11 0 1 0,0 0-24 0,0 0-5 15,6-15-1-15,-1 1 0 0,-5 14-65 0,-5-10-16 16,-6-4 0-16,5 4 0 16,-10-4 0-16,5 9 0 0,-5-14 0 0,0 4 0 0,5-4 0 0,-5-5 0 15,5 10 0-15,6-1 0 16,-1 6 0-16,-5-1 0 0,11 1 0 0,-5-1 0 0,5 0 0 0,0-4 0 16,0 4 0-16,0 1 0 0,5-6 0 0,6 6 0 15,-5 4 0-15,10-5 0 0,-5 1 0 0,5 4 0 0,0 0 0 16,6 0 0-16,-1 5 0 0,1 0 0 0,5 0 0 15,0 0 0-15,-5 0 0 0,-1 0 0 16,1-5 0-16,-6 5 0 31,6 10-252-31,-6 0-55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42.5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160 682 1530 0,'11'-5'33'0,"-1"5"7"0,1-9 2 0,-11 9 2 0,0 0-36 0,0 0-8 0,11-5 0 0,-6 0 0 0,1-9 84 0,-6 9 16 0,0 5 2 0,-6-15 1 16,1 1-61-16,-6 0-12 0,0 4-2 0,-5 5-1 15,0 5-7-15,5 5-2 0,0 0 0 0,-5 0 0 0,0-1-2 0,0 1 0 16,0 5 0-16,-1-1 0 0,7 6 0 0,-1-1 0 15,0 10 0-15,6 0 0 0,-1-9-4 0,6 4-2 16,-5 0 0-16,5 0 0 16,5 1 0-16,-5-6 0 15,6 0 0-15,4-4 0 0,-10-10-10 16,6 10 10-16,5 4-10 0,-11-14 10 0,0 0-10 0,10 0 0 16,7-10 0-16,-7 6 0 0,1-1 0 0,0-5 0 15,-6 1-11-15,12-1 11 0,-7-4-9 0,-4-1 9 16,5 1-10-16,-1-5 10 0,1 4 0 0,-5 1 0 15,4-1 0-15,1-4 0 0,-5 14 0 0,4-14 0 16,-4 0 0-16,5 4 0 0,-6 6-16 0,0-6 4 16,-5 15 0-16,0 0 0 0,11 15 30 0,-5-6 6 15,-6-9 2-15,10 10 0 0,-10 4-10 0,11 6-3 16,-5 13 0-16,5-9 0 0,-1 0 3 0,-4 0 0 0,-1-4 0 0,6 4 0 0,0-5-7 0,-6 5-1 16,6 5 0-16,-6-10 0 0,6 0-8 0,0-5 0 15,0 1 0-15,0-1-717 16,-1 1-141-16</inkml:trace>
  <inkml:trace contextRef="#ctx0" brushRef="#br0" timeOffset="266">641 5 691 0,'0'0'61'0,"0"0"-49"15,0 0-12-15,0 0 0 0,0 0 233 0,0 0 44 16,10 19 9-16,-4 0 2 0,5 1-123 0,-6 4-24 16,-5 9-5-16,5-4 0 0,1 14-52 0,-1-14-9 15,-5 19-3-15,6 5 0 0,-1 0-18 0,0 9-4 16,-5-9-1-16,0 5 0 0,6-25-49 0,-1 10-20 0,-5 10 0 0,6-19 1 0,-6-5 19 0,5 0 0 16,-5-5 0-16,0-5 0 0,5-5 0 0,-5 1 0 15,0-15-12-15,0 0 12 16,0 0-142-16,0 0-22 0,0 0-4 0,0 0-804 0</inkml:trace>
  <inkml:trace contextRef="#ctx0" brushRef="#br0" timeOffset="472">803 0 1587 0,'0'0'70'0,"11"15"15"0,-6-6-68 0,6 6-17 0,-6 4 0 0,6 5 0 15,-6 5 144-15,1 4 26 0,-1 1 5 0,1 14 1 16,-1 5-67-16,6 0-13 0,-6 9-2 0,6 0-1 16,-6-9-33-16,-5-14-8 15,6-1 0-15,-1 0-1 0,1-4-25 0,-1 0-5 0,-5-1-1 0,5-4 0 16,1 0-20-16,-6 9 0 0,0-4 0 0,0-10 0 16,0-5-83-16,0 5-21 0,0-9-4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41.4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298 416 1036 0,'0'0'46'0,"0"0"10"0,6-9-45 0,-6-6-11 15,0 15 0-15,5-19 0 0,-5 0 156 0,-5-5 28 16,-1 0 7-16,6 10 1 0,-5-6-103 0,5 1-20 16,-6-5-4-16,-4 5-1 0,-1 5-51 0,0-6-13 15,-5 6 0-15,0 4 0 0,-1-14 54 0,1 10 8 16,-5 14 2-16,4 0 0 0,-4 0-52 0,5 5-12 0,-6 4 0 0,6 1 0 0,-6 4 0 0,6 10 0 16,5-4 0-16,0-1 0 0,1 0 47 0,4 0 6 15,6 5 2-15,6 5 0 0,-1-5-27 0,6-10-4 16,0 6-2-16,5-6 0 0,5 5 10 0,-4-9 1 15,-7-10 1-15,7 0 0 0,-1-5-14 0,0 0-2 16,0 5-1-16,-5 0 0 16,5-19-30-16,-5 5-7 0,0 4 0 0,0-4-1 15,-1-10-133-15,-4 0-26 0,5 4-6 0</inkml:trace>
  <inkml:trace contextRef="#ctx0" brushRef="#br0" timeOffset="250">412 85 864 0,'16'29'38'0,"-5"-15"8"0,5 10-37 0,-5 0-9 0,5-4 0 0,0 4 0 16,0 4 338-16,1-4 66 0,4 10 12 0,-5-10 4 0,-10-10-276 0,10 10-54 15,-5 0-11-15,0-4-3 16,-1-1-23-16,-4-5-5 0,5-9 0 0,-11-5-1 0,0 0-24 0,0 0-5 0,0 0-1 0,0 0 0 0,0 0 31 0,16-10 7 16,-5-4 1-16,5-5 0 0,0 0-47 15,0 4-9 1,-10 1 0-16,-1-5 0 0,6-15-46 0,-6 0-6 0,1 6-2 0,4-11 0 31,-10 10 43-31,11 5 11 0,-11 5 0 0,6-5 0 0,-1-10 40 0,6 6 9 16,-6 13 3-16,6 6 0 15,-6-6-107-15,-5 15-21 0,0 0-4 0,0 0 0 16,11-9-45-16,-11 9-9 0,0 0-2 0,16 9 0 16,1 10-117-16,-7 1-24 0</inkml:trace>
  <inkml:trace contextRef="#ctx0" brushRef="#br0" timeOffset="498">1017 330 1267 0,'0'0'28'0,"0"0"5"0,11 0 2 0,5-14 1 0,-11 4-36 16,6 0 0-16,0 1 0 0,5-1 0 0,-11-4 160 0,6 4 26 0,-5 5 5 0,4-4 1 15,-10-10-95-15,6-1-18 16,-6 6-4-16,0-5-1 0,-6 4-31 0,1 1-7 0,-6-5 0 0,0 9-1 0,1 5-6 0,-1 0-1 16,0-4 0-16,0 4 0 0,6 10 22 0,-6 4 4 0,0 6 1 15,0-1 0-15,1-14-31 0,4 0-7 0,1 10-1 0,-1 4 0 16,1 1 26-16,5 4 5 0,0 0 1 0,5-4 0 15,1-1-48-15,-1 0-23 0,1 6 3 0,4-6 0 16,7 10 20-16,-7 0 0 16,1-5 12-16,5 0-4 0,1-14-8 0,-7 5 0 0,7 4 0 0,4 5 0 15,-5-4-10-15,1-1-1 0,-1-9 0 0,5 0 0 16,-4 4-125-16,4 1-24 0,1 0-6 0</inkml:trace>
  <inkml:trace contextRef="#ctx0" brushRef="#br0" timeOffset="717">1454 392 979 0,'0'0'43'0,"0"0"9"16,0 0-41-16,0 0-11 0,0 0 0 0,0-9 0 0,0-1 168 0,-5 5 32 0,5-4 7 0,-5-1 1 0,-6-9-58 0,5 0-11 16,1 0-3-16,-1-5 0 31,1 4-136-31,0 1-16 0,10 0-8 0,-5 5-3 0,0-6 49 0,0 6 10 0,5 4 1 0,6-9 1 0,0 5-12 0,5-1-2 15,1 1-1-15,-1 9 0 0,-5 5-7 0,10-10 0 16,1 6-1-16,5-1 0 16,0 0-151-16,5 0-29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44.1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124 822 1630 0,'-27'9'72'0,"27"-9"16"0,11 15-71 0,-11-15-17 0,0 0 0 0,0 0 0 16,-11 9 76-16,6 6 12 0,5-1 3 0,0-14 0 16,0 0 1-16,0 0 1 0,-11 10 0 0,11-10 0 0,-16 9-46 0,5-4-10 15,11-5-1-15,-11 0-1 16,1 0-35-16,10 0 0 0,-11-5 0 0,5-4 0 16,1-6 0-16,0 1 0 0,-1-1 0 0,6-4 0 15,0 5 58-15,0-5 5 0,0 4 1 0,6-9 0 0,-6-9-52 0,5-1-12 16,0 0 0-16,1 6 0 0,-1 4 0 15,6 0 0-15,0-10 0 0,0 5 0 0,-6 0 0 0,0 5 0 16,6 10 0-16,0-1 0 0,0 6 0 16,0-1 0-16,-1-9 0 0,1 9 0 15,6 1-20-15,-1 4-8 0,-5 10 0 0,10 9-1 16,-5 1-107-16,6-1-22 0,-22-14-4 0,16 10-1 16,6 9-30-16,-6 0-7 0,-5-5 0 0,5-4-1 15,-5 0 51-15,-11-10 10 0,11 9 3 0,-11-9 0 0,0 0 124 0,0 0 25 16,0 0 4-16,10 10 2 0,7-5 115 0,-1-1 23 0,5 1 5 0,-4 0 1 15,-1 0 33-15,0-5 6 16,0-5 2-16,6 5 0 0,-6-5-45 0,-5 0-9 0,-11 5-1 0,5 0-1 16,-5 0-118-16,0 0-29 0,0 0 0 0,0 0 0 15,0 0 57-15,-5-9 6 0,-11 4 1 16,5 0 0-16,-5 5-52 0,-1 0-12 0,1 5 0 0,0 0 0 16,11 4 40-16,-6 1 6 0,5 5 1 15,1-1 0-15,-6-4-24 0,11 9-5 0,6-5-1 0,-1 5 0 16,-10-4-17-16,5 4 0 0,0 0 0 0,10 0 0 31,1 1-48-31,0-11-12 0,5 6-4 0,-5-6 0 0,5 1 52 0,0-5 12 16,6-1 0-16,0-4 0 0,-1 0-54 15,1-4-8-15,-1-1-2 0,6-5-751 0,-5 1-150 0</inkml:trace>
  <inkml:trace contextRef="#ctx0" brushRef="#br0" timeOffset="205">843 5 2188 0,'0'0'48'0,"5"19"11"0,1-4 1 0,-1 9 1 0,-5 0-49 0,6 5-12 15,-6 0 0-15,0 9 0 0,0 15 105 0,0-10 19 16,0-9 3-16,0 9 1 0,5 10-103 0,-5-5-25 16,0-5 0-16,0-5 0 0,11 1 0 0,-6-1 0 15,1 1 0-15,4-6 0 0,-4-4 0 0,5 0 0 16,-6 0 0-16,6-5 0 15,0-10-97-15,5-4-25 0,-5-1-5 0,-1 1-922 0</inkml:trace>
  <inkml:trace contextRef="#ctx0" brushRef="#br0" timeOffset="620">1275 572 1522 0,'0'0'68'0,"11"0"13"0,0-5-65 0,0 0-16 0,-11 5 0 0,0 0 0 16,5-14 92-16,-5 4 14 0,0-4 3 0,-5 4 1 0,-6-4-49 0,0 4-9 16,6 5-3-16,-6 1 0 15,-5-1-22-15,5 10-5 0,0-1-1 0,0 1 0 16,6 0-1-16,-6 0-1 0,-5 9 0 0,5 1 0 16,0 4-19-16,6 0-19 0,-1 0 4 0,1 1 1 15,5 4 38-15,0-5 8 0,5 10 2 0,-5-10 0 16,6 0-25-16,-1-5-9 0,1 1 0 0,-1-6 9 15,-5-9-9-15,5 5 0 0,12 5 0 0,-17-10 0 16,0 0-35-16,0 0 1 0,16-10 0 0,0-4 0 0,-5-1 44 0,0 6 9 16,5-1 1-16,0-4 1 0,-5-5-33 0,0 4-8 15,-1 1 0-15,1-1-1 0,0 6 30 0,0-1 7 16,0-4 0-16,-6 9 1 0,-5 5-17 0,0 0 0 16,0 0 8-16,0 0-8 0,11-5 13 0,-11 5-1 15,0 0 0-15,11 5 0 0,-1 5 17 0,1 4 3 16,0-4 1-16,0 9 0 0,-6 0-12 0,6 0-2 15,0 0-1-15,0 5 0 0,-1 0-18 0,7 0 0 16,-7-4 0-16,1 4 0 16,5 0-41-16,1-5-12 0,-1-5-3 0,0-4-646 15,6-1-130-15</inkml:trace>
  <inkml:trace contextRef="#ctx0" brushRef="#br0" timeOffset="812">1815 711 1036 0,'0'0'92'0,"-5"-9"-73"0,5-1-19 0,-5-4 0 15,-1-6 106-15,1 1 18 0,-1-10 3 0,-4 1 1 16,-1-6-52-16,0 0-9 0,0-14-3 0,0 5 0 16,-5 0 0-16,5 0 0 0,1 4 0 0,-1-4 0 15,0 0-51-15,0 0-13 0,6-5 0 0,-6 14 0 16,6 0-15-16,-1 5-5 0,-5 5-2 0</inkml:trace>
  <inkml:trace contextRef="#ctx0" brushRef="#br0" timeOffset="1019">1405 481 2188 0,'21'14'48'0,"-10"-9"11"0,11 0 1 0,-1-1 1 0,1-4-49 0,5 0-12 16,-5 0 0-16,-1 0 0 0,1-4 105 0,0-1 19 15,-1 0 3-15,1 0 1 0,-1-4-103 0,1 4-25 16,0 0 0-16,-1 0 0 0,1-4 32 0,-6 9 0 0,11 0 1 0,-5 0 0 31,-6-5-53-31,5-5-10 0,-4 10-2 0,-1 0-1 16,0-5-75-16,0 5-14 0,-5 0-3 0</inkml:trace>
  <inkml:trace contextRef="#ctx0" brushRef="#br0" timeOffset="1219">2156 716 1036 0,'-6'0'46'0,"6"0"10"0,0 0-45 0,0 0-11 0,0 0 0 0,6-5 0 0,-6-4 177 0,0-1 34 0,5-4 6 0,-5-6 2 16,0 1-127-16,0 5-24 0,6-5-6 0,-6 4-1 31,-6-4-41-31,6 0-9 0,0-1-2 0,0 11 0 15,6-6-19-15,-1 1-4 0,-5-5-1 0,5 4-893 16</inkml:trace>
  <inkml:trace contextRef="#ctx0" brushRef="#br0" timeOffset="1442">2366 620 1508 0,'11'24'67'0,"-11"-24"13"0,6 10-64 0,-1 4-16 0,6-4 0 0,-11-10 0 0,0 0 118 0,5 9 20 16,-5-9 4-16,0 0 1 0,0 0-63 0,0 0-12 15,0 0-2-15,11-5-1 0,0-4-37 0,-6-1-8 16,1 1-2-16,-1-1 0 0,0-4-2 0,1 4-1 16,5 0 0-16,-6-4 0 0,-5-5-7 0,5 0-8 15,1-6 11-15,-6 11-11 0,5 0 8 0,-5-1-8 16,6 6 0-16,-1-1 0 0,0 0 11 0,-5-4-11 16,11 4 10-16,-5 1-10 0,-1 4 0 0,-5 5-13 0,0 0 1 0,0 0 0 15,5 0-111-15,-5 0-21 16,11 5-5-16,-5 4-759 0</inkml:trace>
  <inkml:trace contextRef="#ctx0" brushRef="#br0" timeOffset="1830">2701 471 1566 0,'6'5'34'0,"-1"-5"7"0,6 0 2 0,0 0 1 0,0 0-35 0,-6 0-9 15,6 5 0-15,0-1 0 0,-11-4 64 0,5 0 12 16,6 0 1-16,-11 0 1 0,11 0 11 0,-1 0 3 16,1-4 0-16,0 4 0 15,0 0-116-15,0 0-24 0,-1 4-4 0,-10-4 0 0,6-9 52 16,5-1 8-16,-1 5 4 0,1-4 0 0,-5-1 3 0,-1 5 1 16,-5 5 0-16,5-9 0 0,-5-1 0 0,0 1 0 15,0 4 0-15,-5-5 0 0,0 1-16 0,-6 9 11 16,0 4-11-16,-5 1 10 0,5-5-2 0,-5 5-8 15,0 5 12-15,5 4-4 0,-5-4 5 0,5 9 1 16,0 0 0-16,0 0 0 0,6-4-2 0,-1-1 0 16,1 0 0-16,5 1 0 0,5-1 5 0,1 6 1 15,-1-6 0-15,6 5 0 0,0-4 11 0,5 4 3 16,0-5 0-16,0 1 0 0,1-1-7 0,-1-9-1 16,0 0 0-16,0-1 0 0,0 1-24 0,1-5 0 15,-7-5 0-15,-10 5 0 16,0 0-26-16,6-9-7 0,-1-6-2 0,1 6-698 0,-6-1-140 15</inkml:trace>
  <inkml:trace contextRef="#ctx0" brushRef="#br0" timeOffset="1970">2264 130 864 0,'0'0'38'0,"0"0"8"15,0 0-37-15,0 0-9 0,16 0 0 0,-16 0 0 16,11-5 273-16,-6-4 53 0,6 4 10 0,-11 5 3 15,0 0-237-15,0 0-47 0,0 0-10 0,5-10-1 16,-5 10-82-16,0 0-16 0,0 0-3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47.13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162 389 1497 0,'11'15'32'0,"-6"-1"8"0,-5-14 0 0,6 15 4 0,5 4-36 0,-6 5-8 16,-5-10 0-16,0 10 0 0,5 0 104 0,1 5 20 16,-1-5 3-16,-5 5 1 0,6 9-18 0,-6 1-3 15,5-6-1-15,0 1 0 0,-5-5-68 0,6 4-14 16,-1 1-2-16,1 4-1 0,-1 1-21 0,0-6 0 15,-5-9 0-15,0 0 8 0,6-4-8 0,-1-1 0 0,-5 0 0 0,0-5 0 32,0-14-126-32,0 0-26 0,0 0-6 0,0 0-758 0</inkml:trace>
  <inkml:trace contextRef="#ctx0" brushRef="#br0" timeOffset="346">0 437 1281 0,'11'-19'28'0,"-11"19"5"0,0 0 2 0,11-9 2 0,-6-6-29 0,1 6-8 16,4-6 0-16,-4 6 0 16,5-11 100-16,-6 6 20 0,6-5 3 0,0 9 1 15,-1 5-48-15,1 1-10 0,0-6-2 0,0 0 0 16,5 6 52-16,-5 4 9 0,5 4 3 0,-5 1 0 16,5 0-52-16,-5 5-9 0,5-1-3 0,-5 10 0 0,0 1 0 0,-1-1 0 15,1 5 0-15,5 0 0 0,-5 9-51 0,0-4-13 16,-6-5 0-16,-5 5 0 0,6-5 0 15,-6 5 0-15,0-5 0 0,0-5 0 16,-6-4 0-16,6-1 0 0,-5 0 0 0,5-14 0 0,-5 10 0 0,-1 0-15 16,6-10 3-16,0 0 1 15,-11 14-33-15,11-14-8 0,0 0 0 0,0 0-1 0,0 0 42 0,-16 0 11 16,16 0 0-16,0 0 0 0,0 0 0 0,0 0 0 16,-11-5 0-16,6-4 0 0,0-1 0 0,5 0 0 15,5 1 0-15,-5 4 0 0,5 0-16 0,-5 0 0 0,0 1-1 0,0 4 0 31,0 0-187-31,0 0-36 0,0 0-8 0,17-10-2 0</inkml:trace>
  <inkml:trace contextRef="#ctx0" brushRef="#br0" timeOffset="630">740 673 1990 0,'0'0'44'0,"16"5"8"0,6-5 3 0,-6 4 1 0,-5-8-44 0,5 4-12 0,0-10 0 0,1 5 0 16,4-4 77-16,-10 4 14 0,5-5 2 0,0 1 1 15,-10-1-56-15,-6-5-11 0,0 6-3 0,-6-6 0 16,1-4-24-16,0 5 0 0,-12-10 8 0,7 5-8 31,-7 4 0-31,-10 1 0 16,-27 4 0-16,6 10 0 0,21 0 53 0,0 5 9 16,5 9 2-16,6 1 0 0,0 4-52 0,5-5-12 15,6 1 0-15,-1-1 0 0,6-14 0 0,6 15 0 16,-1-1 0-16,6 0 0 0,0 1 0 0,-1-1 0 15,7-4 0-15,-1-5 0 16,-5 4-49-16,5-4-13 0,0 0-2 0,6 0-1 16,-1 4-171-16,1-4-35 0</inkml:trace>
  <inkml:trace contextRef="#ctx0" brushRef="#br0" timeOffset="890">1091 721 633 0,'0'0'28'0,"11"5"6"0,0 4-34 0,0-4 0 16,5-5 0-16,0 5 0 0,-5-5 270 0,0 5 47 0,0-5 10 15,-6 0 1-15,6 0-180 0,-11 0-36 0,0 0-7 0,11-5-1 16,-6 0-32-16,0-5-7 0,-5 6-1 0,0-6 0 16,0-4-51-16,-5 4-13 0,0-4 0 0,-6-1 0 15,0-4 0-15,0 0 0 0,0 4 0 0,1 1 0 16,-1-5 8-16,-5-1-8 0,10 11 0 0,1-6 9 16,-6 1-9-16,6 0 0 0,5 4 0 0,-6 0-11 15,6 1 11-15,0 9 0 0,0 0 0 0,0 0 0 16,6-15 15-16,4 6 5 0,1 4 0 0,0 0 1 15,0-4-21-15,0 4 8 0,5 0-8 0,-5 5 0 16,5 0-26-16,0 0-10 0,-5 0-1 0,0 5-1 16,-1-5-111-16,7 9-23 0,-1 1-4 15</inkml:trace>
  <inkml:trace contextRef="#ctx0" brushRef="#br0" timeOffset="1080">1605 702 1256 0,'0'0'56'0,"0"0"11"0,0 0-54 16,0 0-13-16,0 0 0 0,0 0 0 0,0 0 106 0,-6-10 18 15,6 0 4-15,0 1 1 0,-5-1-50 0,5 1-11 16,-6-1-1-16,1-4-1 0,0 4-30 0,5-5-5 16,-6 6-2-16,6-6 0 0,0 1-15 0,-5 4-3 15,5 1-1-15,0-1 0 16,0-4-79-16,5 9-16 0,-5 5-3 0</inkml:trace>
  <inkml:trace contextRef="#ctx0" brushRef="#br0" timeOffset="1315">1929 726 864 0,'0'0'38'0,"0"0"8"0,0 0-37 0,0 0-9 0,0 0 0 0,0 0 0 15,0 0 169-15,5-10 32 0,1-4 7 0,-1-1 0 0,-10 1-96 16,-1-5-19-16,6 4-4 0,-5-9-1 0,-1 0-64 0,-4-5-14 16,4-4-2-16,-5-1-8 15,-5-9 52-15,11 9 4 0,-6-4 1 0,0 4 0 0,0-9-40 0,0 5-8 16,1 4-1-16,-1-4-8 0,5 4 10 0,-4 5-10 16,-1 5 8-16,5 0-8 15,-4-5-43-15,-1 10-13 0,0 0-4 0,-5 4-859 16</inkml:trace>
  <inkml:trace contextRef="#ctx0" brushRef="#br0" timeOffset="1517">1551 380 2188 0,'21'9'48'0,"1"-4"11"0,5 0 1 0,-6 0 1 0,6 0-49 0,-5-1-12 15,10 1 0-15,1 0 0 0,-6-5 76 0,5-5 12 16,-5 5 2-16,0-5 1 0,-5 5-56 0,5 0-11 15,-5 0-3-15,-1 0 0 0,1-4-3 0,-1 4-1 0,-4 0 0 0,4-5 0 16,-5 10-17-16,6-5-16 0,-11 0 4 0,-11 0 0 31,16 4-172-31,-16-4-35 0,16-4-6 0</inkml:trace>
  <inkml:trace contextRef="#ctx0" brushRef="#br0" timeOffset="1706">2350 654 921 0,'0'0'40'0,"0"0"10"0,0 0-40 0,0-5-10 0,0 0 0 0,-5-5 0 16,5 1 155-16,-6-6 29 0,1-4 5 0,-1 0 2 16,1 0-96-16,0 4-19 0,-1-4-4 0,6 0-1 0,-5 4-36 0,-1 1-7 15,6 0-2-15,0 4 0 0,0-9-6 0,6 9 0 16,-6 1-1-16,0 9-611 15,0 0-121-15</inkml:trace>
  <inkml:trace contextRef="#ctx0" brushRef="#br0" timeOffset="1938">2642 596 1566 0,'0'0'34'0,"11"0"7"0,5-5 2 0,-5 0 1 0,-1 0-35 0,-10 5-9 0,0 0 0 0,11-9 0 16,5-1 96-16,-10 1 18 0,-6-1 3 0,-6-4 1 15,6-1-62-15,-5-4-13 0,-6 5-3 0,0-1 0 16,1-4-12-16,-12 5-4 0,6 4 0 0,0 5 0 16,-1-4 4-16,7 9 0 15,-7 0 0-15,7 0 0 0,-7 9-14 0,12 1-2 16,-6-1-1-16,6 11 0 0,-1-1-3 0,1 5-8 0,5-10 12 16,0 5-4-1,5 1-134-15,1-6-27 0,-1 0-6 0,6 1-741 0</inkml:trace>
  <inkml:trace contextRef="#ctx0" brushRef="#br0" timeOffset="2285">2961 548 691 0,'0'0'61'0,"0"0"-49"16,5 9-12-16,0-4 0 0,1 5 181 0,-1-1 34 16,1 6 6-16,-6-1 2 0,5 1-88 0,-5-1-18 15,0 1-3-15,-5-1-1 0,5-4-34 0,0-10-7 16,0 0-2-16,0 9 0 0,0-9-23 0,0 0-5 15,0 0-1-15,0 0 0 0,0 0-22 0,0 0-5 16,0 0-1-16,0 0 0 0,0 0-13 0,0-14 8 16,0-1-8-16,0 1 0 0,0 0 8 0,5-6-8 15,-5-4 0-15,5 5 0 0,6 0 0 0,-11 0 8 16,6-1-8-16,-1 1 0 0,0 5 0 0,6-1 0 16,-5 1 8-16,4 4-8 0,1 1 9 0,-5-1-1 15,10 10 0-15,-5 0 0 0,-1-9 1 0,7 9 0 16,-7 0 0-16,7 4 0 0,-7 1 19 0,7 5 4 15,-1 4 1-15,-5-4 0 0,5-1-9 0,-5 6-1 0,-1-1-1 16,1 1 0-16,0-6-12 0,0 6-2 0,0-1-8 16,-6 0 12-16,0 1-12 0,1-1 0 15,-1-4 0-15,1-1 0 0,4 6-49 16,-10-15-10-16,0 0-1 0,0 0-691 0,0 0-137 0</inkml:trace>
  <inkml:trace contextRef="#ctx0" brushRef="#br0" timeOffset="2422">2615 111 691 0,'-16'0'30'0,"10"0"7"0,1 0-29 0,5 0-8 0,0 0 0 0,0 0 0 16,-6 0 197-16,6 0 39 0,0 0 7 0,0 0 1 16,0 0-188-16,22 9-39 0,0-4-7 0,-1 10-481 15,1-1-96-15</inkml:trace>
  <inkml:trace contextRef="#ctx0" brushRef="#br0" timeOffset="2752">3501 716 576 0,'11'0'51'0,"-1"5"-41"15,1-5-10-15,5 0 0 0,1 5 217 0,-1-5 42 0,0 4 8 0,-5-4 1 16,5-4-120-16,-5 4-25 0,-11 0-5 0,5-5-1 15,6 0-53-15,-6-5-12 16,1 6-1-16,-6-6-1 0,0 0-30 0,-6 1-7 0,6-1-1 0,-5-4 0 16,0 4-12-16,-6-9 9 15,5 4-9-15,-4-4 8 0,-1 0-8 0,0 0 0 16,0 4 0-16,0-4 0 0,1 0 0 0,-1 0 8 0,0 0-8 0,6-1 0 16,5 6 9-16,0 0-9 0,0-1 10 0,0 6-10 15,5-1 16-15,0 0-4 0,1-4 0 0,5 4 0 16,5 1 9-16,-5-1 2 0,-1 1 0 0,7 4 0 15,-1 0 1-15,0 5 0 0,0 5 0 0,0-5 0 16,-5-5-16-16,0 0-8 0,-11 5 10 0,0 0-10 16,0 0-101-16,0 0-27 15,0 0-4-15</inkml:trace>
  <inkml:trace contextRef="#ctx0" brushRef="#br0" timeOffset="2950">1691 58 1209 0,'0'0'53'0,"0"0"12"0,11-5-52 0,-6 5-13 16,1-9 0-16,-6 4 0 0,10 0 220 0,-4 0 42 16,10 0 8-16,0-4 2 0,0 4-192 0,1 0-39 15,-1 5-7-15,0 0-2 0,6 5-32 0,-6-5 0 16,0-5 0-16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51.4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718 1393 1267 0,'0'0'28'0,"0"0"5"0,0 0 2 0,0 0 1 0,0 0-36 0,0 0 0 16,0 0 0-16,0 0 0 0,0 0 73 0,0-14 8 0,-5 4 2 0,5-4 0 16,-6-10-41-16,6 5-8 0,0-5-2 0,-5 0 0 15,5-10 7-15,0 1 1 0,0-1 0 0,0-5 0 16,0 1-20-16,0-5-3 0,0 0-1 0,0-10 0 15,0 0-6-15,0 0-2 0,5 0 0 0,-5 1 0 16,0-6 4-16,6 0 0 0,-1 5 0 0,-5 1 0 16,5 4-12-16,1 4 0 0,-1 1 0 0,1 5 0 15,-6 4 0-15,5 10 0 0,0 0 0 0,1 5 0 16,-6 9-24-16,5 1-11 0,-5 9-1 16,0 0-798-16</inkml:trace>
  <inkml:trace contextRef="#ctx0" brushRef="#br0" timeOffset="266">1053 1326 1447 0,'0'0'32'0,"0"0"6"0,0 0 2 0,0 0 0 0,0 0-32 0,0 0-8 15,0-9 0-15,0-6 0 0,0-4 52 0,0 0 9 16,-5-5 2-16,-6-5 0 0,0-5-22 0,6-4-4 15,-1-5-1-15,1-5 0 0,-6 0-5 0,6 0-2 0,5-5 0 16,-6 0 0-16,1 5 3 0,-1 0 1 0,1-5 0 0,5 5 0 16,-5 5-41-16,5 0-9 0,5 4-2 0,-5 1 0 15,0 9 37-15,0-5 7 0,5 6 2 0,1 4 0 16,-1 4-27-16,-5 1 0 0,6 0-14 0,-6 9-893 16</inkml:trace>
  <inkml:trace contextRef="#ctx0" brushRef="#br0" timeOffset="687">0 596 1728 0,'0'0'38'0,"0"0"8"0,0 0 2 0,10-5 0 0,1 1-39 0,5-6-9 16,-5 0 0-16,5 1 0 0,-5-1 53 0,5-9 9 15,1 5 2-15,-1-10 0 0,0 4-52 0,0 1-12 16,0-5 0-16,1 0 0 0,4-5 0 0,1 5 0 16,-6 0 0-16,11 0 0 0,-11 0 0 0,6 0 0 15,5 0 0-15,-5 0 0 0,-1 0 0 0,1 5 0 16,-6 0 0-16,6 0 0 0,-1-1 18 0,6 1 1 0,-5 0 0 0,-1 5 0 15,1 4-10-15,5-4-1 0,0 4-8 16,0 5 12-16,0-4 21 0,5 4 4 0,-5 5 1 16,6 0 0-16,-6 5-30 0,5-5-8 15,1 4 0-15,-6 6 0 0,0 0 37 0,0-1 7 16,0 6 0-16,0-1 1 0,0 10 1 0,0-5 0 0,0 5 0 0,0-5 0 16,-6 1-10-16,6 4-1 0,-5 0-1 0,5 0 0 15,0 0-10-15,-5-5-1 0,-1 5-1 0,1 0 0 16,0-5-22-16,-1 0 0 15,-5 1 0-15,6-1 0 0,-6 0-86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6:56.77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227 1206 460 0,'0'0'20'0,"5"9"5"0,-5 1-25 0,0-10 0 16,6 9 0-16,-6-9 0 0,-6 5 184 0,1 5 32 16,-1-1 7-16,6-9 1 0,-10 5-128 0,4-5-26 15,6 0-5-15,-11-5-1 0,1 1-11 0,-1-1-2 16,5 0-1-16,-10-5 0 0,5 1-29 0,-5-1-5 16,5-14-2-16,1 5 0 0,-7 0-14 0,7-5 0 0,-1 0 0 15,0-10 0-15,6 1 0 0,-6-6 0 0,5-4 0 0,1 0 0 16,0-5 54-16,-6 0 8 0,5 0 2 0,1 4 0 15,10 6-52-15,-5-5-12 0,0-5 0 16,0 0 0-16,6 4 0 0,-1-4 0 0,1-4 0 0,-1 4 0 16,6 9 0-16,0 6 0 0,-1 4 0 0,-4 0 0 15,5 10 0-15,-1 4 0 0,1 1 0 0,0 9-868 16</inkml:trace>
  <inkml:trace contextRef="#ctx0" brushRef="#br0" timeOffset="1034">654 480 1267 0,'0'0'28'0,"0"0"5"0,0 0 2 0,0 0 1 0,10 15-36 0,-10-15 0 15,0 0 0-15,0 0 0 0,0 0 58 0,0-10 5 16,6 1 1-16,-6-11 0 0,0 6-2 0,0 0 0 15,0-1 0-15,0 1 0 0,0 4-48 0,0 1-14 16,0-6 0-16,0-4 8 0,-6 0 44 0,6-5 10 16,0 5 2-16,-5-1 0 15,0 6-52-15,5-5-12 0,-6 4 0 0,6 6 0 0,-5-6 0 16,5 15 0-16,0 0 0 0,0 0 0 0,0-9 0 0,0 9-12 0,5 24 3 0,-5-10-566 16,0-14-113-16</inkml:trace>
  <inkml:trace contextRef="#ctx0" brushRef="#br0" timeOffset="1405">697 1119 1036 0,'0'0'23'0,"0"0"5"0,0 0 0 0,0 0 1 0,0 0-29 0,11-5 0 16,-11 5 0-16,10-9 0 0,-4-1 57 0,-1 1 6 15,-5-1 1-15,0 0 0 16,0 1-52-16,0-1-12 0,0-4 0 0,-5-5 0 0,-1-6 54 0,6 1 8 16,-10 5 2-16,4 0 0 0,-10 9-52 0,0-4-12 15,5 4 0-15,0-4 0 0,-5 9 54 0,5 0 8 16,0 5 2-16,1 10 0 0,-7 0-20 0,1-1-3 15,0 6-1-15,5 4 0 0,-5 0 0 0,11 5-1 16,10 0 0-16,-5-5 0 0,11 1-39 0,-11-1-16 16,11 0 0-16,-6 0 1 0,6-4 15 0,0-1 0 15,-6 5 0-15,11-4 0 0,0-1 0 0,-5-4 0 16,0-6 0-16,5-4 0 0,0 0 0 0,1-4 0 16,-1 4 0-16,0-5-583 15,0-5-113-15</inkml:trace>
  <inkml:trace contextRef="#ctx0" brushRef="#br0" timeOffset="1736">1167 1148 1342 0,'0'0'29'0,"0"0"7"16,11-5 0-16,-1 5 3 0,1 0-31 0,-5-5-8 0,4 1 0 0,-10 4 0 16,6-5 87-16,-1 0 16 0,6-9 3 0,0-6 1 0,-6-4-55 0,1 5-12 15,-1-5-1-15,0 0-1 16,1-5-8-16,-6-4-2 0,0-11 0 0,-6 1 0 0,1 0-28 0,0-5 0 16,-6-5 0-16,0 0 0 0,0 1 0 0,0-1 0 15,1-5 0-15,-7 0 0 0,1 6 51 0,5-1 10 16,-5 5 3-16,0 0 0 0,0 9-52 0,0 6-12 15,-1 9 0-15,7 0 0 0,-7 0 0 0,7 5 0 16,-1 4 0-16,0 1 0 16,-5-1-100-16,10 6-22 0,-4-1-5 0,4 5-1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5:01.1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151 518 864 0,'11'-9'76'0,"-5"4"-60"15,10 5-16-15,0-5 0 0,-5 0 92 0,0 0 16 16,-6-4 4-16,0 4 0 0,1 5-33 0,-6-5-7 31,0 5 0-31,0 0-1 0,0 0-11 0,0 0-3 0,-27 0 0 0,0 0 0 0,5-5-45 0,1 5-12 16,-1 5 0-16,0 0 0 0,1 9 36 0,10-14 6 16,-5 5 1-16,-1 5 0 0,7-5-25 0,-1 9-5 15,11 0-1-15,-11 1 0 0,11-15 13 0,0 9 3 16,0 6 0-16,5-1 0 0,1 1-28 0,-1-6 0 15,-5-9 0-15,11 15 0 0,0-1 0 0,5-9 0 16,-5 0 0-16,5-1 0 0,0-4 12 0,1 10-4 16,-1-10 0-16,0-10 0 15,0 6-8-15,0-6-11 0,6 10 3 16,-6-10 0-16,-5 1 8 0,5-1 0 0,0-4 0 0,-5 4 0 16,5 1 0-16,-5-1 0 0,0 0 0 0,5 1 0 0,-5 4 0 0,-11 5 0 15,0 0 0-15,0 0-8 0,0 0 8 0,0 0 0 0,16 10 0 0,-5-1 0 16,-6 6 0-16,1-1 0 0,-1 0 0 0,1 1-8 15,-1 4 16-15,-5-9 3 0,0 4 1 0,5 0 0 16,1 1-12-16,-6-1 0 0,5-4 0 0,1 4 0 16,-1-4 0-16,0 4-14 0,-10-4 5 0,5-10-595 15,0 0-118-15</inkml:trace>
  <inkml:trace contextRef="#ctx0" brushRef="#br0" timeOffset="438">702 0 1566 0,'0'0'34'0,"0"0"7"0,0 0 2 0,0 0 1 0,11 9-35 0,-5 6-9 0,-6 4 0 0,0 0 0 0,-6 0 89 0,6 10 16 16,0 5 3-16,-5 4 1 15,-1 5-87-15,1 5-22 0,0 0 0 0,-1 5 0 0,1 0 40 0,-1-5 4 16,1 0 1-16,0 0 0 0,-1-5-31 0,6-4-6 15,-5-6-8-15,5 1 11 0,0-10 16 0,0-5 3 16,0 0 1-16,5-9 0 0,-5-10-31 0,0 0-12 16,0 0 1-16,0 0 0 0,11 0 11 0,-11 0 16 15,0 0-4-15,5-10-1 16,1-9-43-16,-1-5-9 0,1 0-2 0,-1-10 0 16,0 1-34-16,6-6-7 0,-5-4-2 0,4 0 0 15,-4-5-42-15,5-5-9 0,-6 0-2 0,6 5 0 16,0-5 29-16,-6 10 6 0,6 0 0 0,5 5 1 15,-5 4 58-15,0 10 11 0,-1 10 2 0,7-1 1 0,-7 10 101 0,1 10 20 0,0 0 4 0,0 14 1 16,-6 0 45 0,6 5 10-16,5 10 2 0,-5 4 0 0,5 6-64 0,-5 4-12 15,0-5-2-15,0 10-1 0,-6-1-4 0,6 1-1 16,-6-9 0-16,1 8 0 0,4-4-36 0,1-4-7 0,-5-6-1 0,-1-4-1 16,6-1-11-16,-6-9-1 0,-5 0-1 0,-5-5 0 15,0-4-10-15,-1-6 0 0,6-9 0 0,-16 0-692 16,0 0-132-16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5:00.0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102 303 345 0,'0'0'31'0,"11"-5"-31"15,0 0 0-15,5 1 0 0,-5-6 244 0,-1 0 44 16,1 6 8-16,0-6 1 0,0-4-129 0,0 4-25 16,-6-4-6-16,6-1-1 15,-6 1-48-15,1-1-11 0,-6 1-1 0,0 0-1 0,0-6-33 0,0 11-6 0,-11-1-2 0,5 1 0 16,1-6-1-16,-6 10 0 0,0-9 0 0,-5 4 0 16,0 10-33-16,0 0 0 0,0 0 0 0,-6 0 0 15,6 5 0-15,5 0 0 0,-11-5 0 0,6 14 0 16,5-4 28-16,6 4 0 0,0 6-1 0,-1-1 0 15,1-5-19-15,-1 1-8 0,6 9 8 0,6-10-8 16,-6 10 11-16,5-14-3 16,-5 9-8-16,11-5 12 0,0 1-12 0,0-1 0 15,-1-4 0-15,7-1 0 0,-1-4-12 0,0 0-6 16,0-5-1-16,0 0 0 0,6-5-167 0,-6 0-34 0,0-4-6 0</inkml:trace>
  <inkml:trace contextRef="#ctx0" brushRef="#br0" timeOffset="265">442 39 1699 0,'6'14'37'0,"5"1"8"0,-6-1 2 0,6 5 1 0,-6 1-39 0,6 4-9 16,-6 0 0-16,6 0 0 0,-5 0 99 0,-1 0 17 15,0-5 4-15,6-5 1 0,-5 5-53 0,-1-9-12 16,0 0-1-16,1-1-1 0,5 1-8 0,-6-1-2 16,6-4 0-16,-11-5 0 0,0 0-29 0,11 0-7 15,-6-5 0-15,6 1-8 16,0-6 0-16,-6 0 0 0,6-4-12 0,-6 0 3 0,1-1 9 0,-1-4 8 15,0 5-8-15,6-6 11 0,-5 1-11 0,-6-5 0 16,5 5-10-16,0 0 10 0,1 0-9 0,-6 4 9 16,0-4-8-1,5 9 8-15,1-4-33 16,-6 4-2-16,5 1 0 0,0-1 0 0,1 0-133 0,-6 10-26 0,0 0-6 0,0 0-642 16</inkml:trace>
  <inkml:trace contextRef="#ctx0" brushRef="#br0" timeOffset="501">939 265 1216 0,'22'9'27'0,"-11"1"5"0,0-5 2 0,-1-1 0 0,7-4-34 0,-1-4 0 0,-5-1 0 0,5 5 0 16,-5-10 99-16,5 5 13 0,-5-4 2 0,-1-6 1 16,1 1-49-16,0-5-10 0,-6 4-1 0,1-4-1 15,5-5-24-15,-6 5-5 0,-10 0-1 0,10 0 0 16,0-1-8-16,-10 6-3 0,-6-5 0 0,0 4 0 0,-5 6 21 0,5-1 4 16,1 0 1-16,-7 10 0 0,7 0-17 0,-7 5-3 15,7-5-1-15,-7 10 0 0,12 4 3 0,-6 1 1 31,0-6 0-31,1 6 0 0,4-1-5 0,6 10-1 0,-5 0 0 0,5 5 0 0,5-10-6 0,-5 5-2 16,6 5 0 0,4-5 0-16,1-10-8 0,5 6 10 15,-5-1-10-15,5 0 10 0,6 0-18 0,-11-4-4 16,5-6-1-16,-5 6 0 0,5-6-118 0,0 6-23 0,0-15-5 0,1 9-703 16</inkml:trace>
  <inkml:trace contextRef="#ctx0" brushRef="#br0" timeOffset="720">1404 409 864 0,'0'0'76'0,"-5"-10"-60"16,10 10-16-16,0-5 0 0,1-4 80 0,-6 4 14 15,5-5 2-15,-5 1 1 0,0-1 4 0,0-4 1 0,0-1 0 0,0-4 0 16,0 5-27-16,0-1-6 0,0-4-1 0,0 0 0 16,6 0-10-16,-6 4-2 0,10-4-1 0,-4 5 0 15,-1-1-35 1,6 6-6-16,0-6-2 0,5 6 0 0,-5-6-1 0,5 10-1 0,6 1 0 0,-6-1 0 15,0-5-118 1,6 5-23-16,-1 5-5 0,12 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58.09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0 778 1868 0,'0'0'41'0,"11"0"9"0,-11 0 2 0,16 5 0 0,0-5-42 0,6 5-10 15,-6-5 0-15,6 0 0 0,-6 0 106 0,0 0 19 16,6-5 4-16,-12 0 1 0,-10 5-45 0,11-5-9 16,5-4-1-16,-10-1-1 0,5-4-49 0,-6 4-9 15,-5-4-3-15,0 4 0 0,-5-9-13 0,-1 0 0 16,1 0 0-16,-1 9 0 0,-4-14 24 0,-7 5 3 15,7 4 0-15,-1-4 0 0,5 5-27 0,-4-1 0 0,4 6 0 16,1-1 0 0,-6 1-16-16,6-6-9 0,5 10-2 15,0 5 0-15,0-14 27 0,5 9 0 0,0 0 0 0,6-9 0 16,0 14-56-16,5-5-7 0,6 0-1 0,-1-4 0 16,1-1 0-16,0 0 0 0,-6 1 0 0,0-1 0 15,6 1-56-15,-6-6-11 0,5 1-2 0,-4-1-1 16,4 1-110-16,-5 0-21 0</inkml:trace>
  <inkml:trace contextRef="#ctx0" brushRef="#br0" timeOffset="313">497 188 1494 0,'0'0'32'0,"0"0"8"0,5 9 0 0,1 1 3 0,-6-1-35 0,0 6-8 0,5 4 0 0,-5 0 0 15,5 5 132-15,-5 0 24 0,6-5 4 0,-6 10 2 16,5 0-50-16,-5-5-9 0,0-5-3 0,0 5 0 0,0 5-30 16,0 5-6-1,0-5-2-15,0-5 0 0,0 4-17 0,0-4-3 0,0-4-1 0,0-1 0 0,0-5-20 0,0-14-4 16,0 0-1-16,0 0 0 0,0 10-16 0,0-10 0 15,0 0 0-15,0 0 0 0,0 0 0 0,0 0 0 16,0 0 0-16,11-10-9 0,-6-4 9 0,6 9-8 31,-5-14 8-31,5 4-8 0,-6-4 8 0,0 0 0 0,6 5 0 16,0-1-8-16,-6 1 8 0,6-1 0 0,-5 1 0 0,4 4 0 16,-4-4 12-16,5 9 0 0,-6 0 1 0,6 5 0 0,0 0-13 0,-11 0 0 15,5 0 0-15,6 5 0 0,0 5 0 0,-6-1-18 16,0 1 4-16,1 4 1 0,-1 1 36 0,-5-1 7 15,6 5 2-15,-1 1 0 16,0-1-52-16,1 5-9 0,-1-5-3 0,1 0 0 16,-1 0-80-16,0 1-16 0,6-1-3 0,-5-5-1 15,4 1-102-15,1-1-21 0,5 10-4 0,6-10-1 0</inkml:trace>
  <inkml:trace contextRef="#ctx0" brushRef="#br0" timeOffset="583">1102 716 691 0,'0'0'61'0,"0"0"-49"0,5-10-12 0,6-4 0 16,-5 4 151-16,-6-4 27 16,0-1 6-16,0 1 0 0,5-10-81 0,-5 5-17 15,0 4-3-15,-5 1-1 0,5 0 2 0,-6-1 0 16,1 6 0-16,-6-1 0 0,-5 5-21 0,5 0-4 0,0 1-1 0,0 4 0 0,-5 4-16 0,5 6-3 16,-5 0-1-16,0-1 0 0,0 6-21 0,5 4-4 15,0-5-1-15,0 5 0 0,6 1-3 0,5-6-1 16,0 10 0-16,5-10 0 15,1 1-8-15,4 4 0 0,1 0 0 0,5-9 0 0,1 4 0 0,4-4 0 16,-4-1 0-16,-1 1 0 0,5-5 0 0,-4 0 0 16,-7-5 0-16,1 0 0 0,5-5-8 0,6 5-4 15,-6 0-1-15,0 0 0 16,6-5-147-16,0 0-30 0,-6 5-6 0</inkml:trace>
  <inkml:trace contextRef="#ctx0" brushRef="#br0" timeOffset="1018">1421 759 403 0,'0'0'36'0,"0"0"-36"0,0 0 0 0,0 0 0 31,0 0 273-31,0 0 48 0,0 0 10 0,5-10 1 16,0 1-208-16,-5-1-41 0,11 1-9 0,-11-6-2 0,0 1-36 0,0-5-8 16,0 9-2-16,6-9 0 0,-1 0-2 0,-5-1-1 0,0 6 0 0,5 0 0 15,1-1-4-15,-1 10-1 0,-5 5 0 0,11-9 0 16,-6 4-2-16,6 0-1 0,0 0 0 0,0 5 0 15,0 0-15-15,0 5-13 0,-6 0 2 0,6 5 1 16,0 4-75-16,-1-4-15 0,-10-10-4 0,11 9 0 16,0 6-8-16,-6-6-1 0,6 1-1 0,-5-1 0 15,4 1 56-15,-4-5 11 0,5 0 3 0,-1-1 0 16,1-4 70-16,0-4 14 0,0 4 4 0,0 0 0 0,-1-5 22 16,7 0 5-16,-1-5 1 0,-5 1 0 0,-6-1-4 0,6 1 0 15,0-6 0-15,-6 6 0 0,-5-1-12 0,0 0-4 16,-5-4 0-16,5 0 0 0,-11 4-25 0,5 0-6 15,-4 1-1-15,-1-1 0 0,-5 5 4 16,10 5 0-16,-10 0 0 0,5 0 0 16,0 5 12-16,1 0 4 15,-1 5 0-15,5-1 0 0,-4 6 0 0,4 4 0 0,1-5 0 16,-1 5 0-16,6 1-20 0,0 4-3 0,0-5-1 0,6 0 0 0,-1 5-16 0,1 0 0 16,4-5 8-16,1-9-8 0,0 4 0 0,0 1 8 15,0-1-8-15,5 0 0 0,0 6 0 0,6-16 0 16,-6 1 0-16,5 10-9 15,-10-15-140-15,16 4-28 0,0 6-6 0,-5-5-1 0</inkml:trace>
  <inkml:trace contextRef="#ctx0" brushRef="#br0" timeOffset="1469">2236 773 403 0,'0'0'36'0,"17"-4"-36"0,-7-1 0 0,1 0 0 31,0-5 187-31,-6 1 30 0,6 4 7 0,0 0 0 0,-6-9-96 0,-5 4-19 15,6 1-4-15,-6-6-1 0,0 1-40 0,0-1-9 0,-6 1-2 0,1-5 0 0,0 4-20 0,-6 1-4 16,0 0-1-16,0-1 0 0,0 6 11 0,6 4 1 31,-11 0 1-31,10 5 0 0,-4 0-10 0,-1 5-3 16,0 4 0-16,6 1 0 0,-12 0 0 0,12 4-1 0,0 0 0 0,-1 6 0 16,1-6-9-16,5 10-2 0,5-14 0 0,-5 4 0 15,6 0-4-15,-1 1 0 0,0-1-1 0,1-4 0 16,-6-10-11-16,11 9 0 0,-11-9 9 0,10 5-9 15,1-5 0-15,0-5 0 0,0 1 0 0,5-6-12 16,0-4 12-16,0-1-12 0,1 1 12 0,-7-5-12 16,1-5 12-16,5 0 0 0,-5 0 0 0,5-10 0 0,-5 5 0 15,0-4 0-15,0-1 0 0,-6-5-8 0,1-4 8 16,-1 0 0-16,-5 5-9 0,5-15 9 0,-5 14 0 0,0-4 0 16,6 5-9-16,-1 9 9 0,-5-9 0 0,0 14 0 15,6 4 0-15,-6 6 0 0,0 4 8 0,0 10 0 16,0 0-8-16,0 0 12 0,0 0 8 0,0 15 0 15,0 4 1-15,-6 5 0 0,6 5-6 0,0 0-2 16,0 4 0-16,0 6 0 0,6-1-3 16,-6 5-1-16,10 0 0 0,1 1 0 15,0-6-9-15,0 0 0 0,0 1 9 0,5-1-9 16,0 1-8-16,6-1-7 0,-1 1-1 0,12-1 0 16,-12-4-80-16,1-1-16 0,0-9-3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4:55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0 245 1497 0,'11'0'32'0,"5"0"8"0,-16 0 0 0,0 0 4 0,0 0-36 0,0 0-8 0,0 0 0 0,0 0 0 16,0 0 53-16,0 0 9 0,5 15 2 0,-5-6 0 15,-5 1 0-15,0 4 0 0,-1 1 0 0,6-1 0 16,-11 5 0-16,11 0 0 0,6 5 0 0,-6 5 0 16,0-5 0-16,5 0 0 0,6 5 0 0,-11-10 0 15,5 5 0-15,1 0 0 0,-6 0 0 0,11 0 0 16,-6 0-52-16,0-5-12 0,1 5 0 0,5-4 0 16,-1-1 0-16,-4-5 0 0,5-9 0 0,-1 0 0 0,1-5 0 0,0 0 0 15,0-5 0-15,0 0 0 0,-1-4 0 0,1-1 0 16,0 0 0-16,0-4 0 0,-6-5 0 0,6 4 0 15,0 6 0-15,0-15 0 0,-1 9 0 16,-4 1 0-16,-1 0 0 0,1 4 0 0,-6 5 0 0,0 5 0 16,5-9 0-16,-5 9 0 15,0 0 0-15,0 0 0 0,0 0 0 0,0 0 0 16,0 0 0-16,0 0 0 0,0 0 0 0,0 0 0 16,0 0 0-16,5 4 0 0,6 16 0 0,-5-11 0 0,-1 6 0 0,0-6 0 15,6 6 0-15,-5-1 0 0,-1 0 0 0,6 1 0 16,0-6 0-16,5 6 0 0,-11-6 0 0,12 1 0 15,-7 9 0-15,1-19 0 0,5 10 0 0,-5 4 0 16,5-14 0-16,-5 0 0 0,0 0 0 0,-11 0 0 16,11-9 0-16,0 9 0 0,-1-5 0 0,-4-5 0 0,-1 1 0 0,6-6 0 15,-6 1 0-15,1-5 0 0,-1-1 0 0,1 1 0 16,-6-5 0-16,0 5 0 0,0-5 0 0,0 10 0 16,0-10 0-16,0 4 0 0,0 1 0 0,0 0 0 15,0 0 0-15,0 4 0 0,0-4 0 0,5 5 0 16,-5-1 0-16,0 6 0 0,5 4 0 0,1-5 0 15,-1 1 0-15,-5 9 0 0,0 0 0 0,16 0 0 16,-10 5-116-16,5-5-27 16,-11 0-5-16,10 14 0 15,1-9 31-15,0 4 6 0,-6 6 2 0,6-1 0 16,-5 5-24-16,4-4-5 0,-4-1-1 0,-1-4 0 0,11 4 122 0,-10-4 17 0,10-1 17 0,-5-4-3 16,0 0 40-16,-1 0 8 0,7-5 2 0,-7 0 0 0,7 0 85 0,-7 0 18 15,1-5 3-15,5 0 1 0,-5-4-79 16,0 4-16-16,-5-5-4 0,-1 5 0 15,6 1-12-15,-6-1-4 0,1-5 0 0,-1 5 0 0,-5-4-28 0,0-6-5 16,0 6-2-16,-5-1 0 0,5 1-21 0,-6-1 0 16,-5 0 0-16,1 6 0 0,10 4 0 0,-11 0 0 15,-6 0 0-15,1 4 0 0,0 6 29 0,0-5 2 16,5 4 0-16,-5 6 0 0,0-1-19 0,5 1-3 16,0 4-1-16,6 10 0 0,5-5 14 0,-6 0 2 15,1 0 1-15,5 0 0 0,5 0-25 0,1 0 0 0,4 0 0 16,1-5 0-16,5 0 0 0,-5 0 0 0,5-9 0 15,-5 4 0-15,0-4-12 0,0 0-7 0,-6-6-1 0,6 6-1 16,5 4 21-16,-5-4-11 0,0 0 11 0,5-6-8 31,-10 6-128-31,10-5-24 0,0 0-6 0,0-5-907 16</inkml:trace>
  <inkml:trace contextRef="#ctx0" brushRef="#br0" timeOffset="205">1134 759 1839 0,'0'0'40'0,"0"0"9"0,0 0 2 0,0 0 1 0,0 0-42 0,0-10-10 0,6 1 0 0,-6-6 0 15,0 1 50-15,0-1 8 0,0-4 2 0,0 0 0 16,-6 0-19-16,1-5-3 0,5 5-1 0,0-1 0 0,0 1-37 16,0 10-13-16,-5-15 0 0,5 9 0 0,5 6 21 0,-5 9 4 15,0 0 0-15,0 0 1 16,11-10-114-16,-11 10-23 0,0 0-5 0,0 0-1 0</inkml:trace>
  <inkml:trace contextRef="#ctx0" brushRef="#br0" timeOffset="534">1329 754 979 0,'38'10'87'0,"-38"-10"-70"16,0 0-17-16,0 0 0 0,11 0 119 0,-11 0 20 15,0 0 4-15,10-5 1 16,1 0-13-16,0 0-3 0,-6-4 0 0,1-6 0 15,-1 1-102-15,1 4-26 0,-1-4 0 0,-5-1 0 0,-5 6 49 0,-1-6 5 16,1 1 1-16,-1 0 0 0,1-1-47 0,0 6-8 0,-1-6 0 16,1 6-8-16,5-6 16 0,0 6 4 0,0 9 1 15,0 0 0-15,0 0-13 0,0 0 0 0,0 0 0 0,0 0 0 16,0 0 0-16,0 0 0 0,0 0 0 0,0 0 0 16,-6 14 0-16,1 5 0 0,0 0 0 0,-1 5 0 15,1-4 0-15,-1-1 0 0,1 5 0 0,-6 0 0 16,0 0 0-16,6-5 0 0,-1 10 0 0,1 5 0 15,0-1 32-15,-1 1 4 0,-5-1 1 0,6 1 0 16,-6 0-8-16,0-1-1 0,6-4-1 0,-6 5 0 16,6-6-7-16,-6 6 0 15,0-5-1-15,6 0 0 0,-1 0-19 0,1-1 0 16,-11-8 0-16,10 4 0 0,1-5-12 0,5-5-5 0,-5-4-2 0,5-10 0 16,0 0-87-16,0 0-18 0,-6-15-3 0,6 1-820 15</inkml:trace>
  <inkml:trace contextRef="#ctx0" brushRef="#br0" timeOffset="912">1626 0 1209 0,'0'0'108'0,"5"15"-87"15,6-6-21-15,0 10 0 0,-6 1 171 0,1-1 29 16,-1 5 7-16,1 5 1 0,-1 4-64 0,-5 1-13 0,0 4-3 0,0-4 0 15,-5 0-71-15,5-1-14 0,-6 10-3 0,6-4-1 32,-5 4-28-32,5-9-11 0,-6 4 8 0,1-4-8 15,5-6 22-15,0-4-1 0,0 0 0 0,5-9 0 0,1-6-33 0,-1-4-8 16,-5-5 0-16,11 5-1 0,0-5 33 0,5-5 8 16,-5 0 0-16,0-4 1 0,5-1-37 0,-5-4-7 0,5-1-1 0,-5 1-1 15,-1-5 25-15,-4 4 0 0,10 1 0 0,-5 0 0 16,-6-1 15-16,6 6 8 0,-5 4 1 0,4-5 1 15,-10 10-25-15,0 0 0 0,0 0 0 0,11 0 0 16,-5 0-12-16,4 0-7 0,-4 10-1 0,-1-1-1 16,6 11 21-16,-11-11 0 0,5 6 0 0,6 9 0 15,-5-5-17-15,-1 5 1 0,0-5 0 0,6-5 0 16,-5 10-132-16,4-4-25 0,1-11-6 16,-5 1-458-16,10 4-92 0</inkml:trace>
  <inkml:trace contextRef="#ctx0" brushRef="#br0" timeOffset="1094">2188 793 288 0,'0'0'25'0,"0"0"-25"16,0 0 0-16,0-10 0 15,0 0 251-15,-6 1 45 0,1-1 8 0,0-4 3 16,5-1-182-16,-6-4-36 0,1-10-7 0,-6 0-2 16,6-4-6-16,-1-1-2 0,1 1 0 0,-1-6 0 0,1 1-28 0,0-1-7 15,-1 1-1-15,6 0 0 0,0-1-2 0,0 6-1 16,0-1 0-16,0 5 0 0,0 0-33 0,0-4 0 15,0 9 0-15,0-5 0 16,0 5-116-16,0 5-29 0,0-5-7 0,-5 9 0 0</inkml:trace>
  <inkml:trace contextRef="#ctx0" brushRef="#br0" timeOffset="1302">1902 332 1911 0,'32'24'84'0,"-16"-10"19"0,0-9-83 0,11 4-20 0,0 1 0 0,6 0 0 16,5-1 117-16,-1-4 19 16,1 0 4-16,5 0 1 0,-5-1-40 0,-11 1-8 15,0-5-1-15,-5 0-1 0,0 0-66 0,-1-5-13 16,-5 5-2-16,-5-4-1 0,-11 4-36 0,6-5-7 0,-1 0-2 0,-5 5 0 16,-5-5-40-16,-6-4-8 0,-5-1-1 0,-11 0-648 15,-6 1-130-15</inkml:trace>
  <inkml:trace contextRef="#ctx0" brushRef="#br0" timeOffset="1460">1048 91 1728 0,'0'0'76'0,"0"0"16"0,0 0-73 0,0 0-19 0,0 0 0 0,16 0 0 15,-16 0 55-15,22 0 7 0,-1 0 2 16,1 0 0-1,-6 0 0-15,11 5 0 0,6 0 0 0,4 0 0 0,7 4-154 0,-7 1-30 0,-15 4-7 0,21 1-1 16</inkml:trace>
  <inkml:trace contextRef="#ctx0" brushRef="#br0" timeOffset="1751">2328 836 1609 0,'22'5'35'0,"-17"-1"7"0,12 1 2 0,-7 0 2 0,7 0-37 0,-7 0-9 0,7-5 0 0,-7 0 0 16,-10 0 80-16,11-5 13 0,0-5 3 0,0 1 1 16,-6-1-11-16,1-4-2 0,-1-1-1 0,0-4 0 15,1 5-52-15,-6-1-11 0,0-4-1 0,0-5-1 16,5 5-3-16,-5-5-1 0,0 0 0 0,0 0 0 0,0 0-1 16,0 0 0-16,0 0 0 0,0 4 0 0,0 1 11 0,6 5 3 15,-6-5 0-15,0 4 0 0,0 6-27 0,5-1 0 16,-5 0 0-16,0 10 0 0,5-9 12 15,-5 9-4-15,11-5 0 0,0 0 0 32,0 5-88-32,5 0-17 0,-5 0-4 0,0 0-592 0,5 5-119 15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5:02.38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15 509 1497 0,'0'0'66'0,"0"0"14"0,0 0-64 0,0 10-16 16,-5 0 0-16,-1-1 0 0,6 1 174 0,-5 0 31 16,5 4 7-16,0-4 0 0,5 4-92 0,1-4-20 15,-1 4-3-15,6 0-1 0,0-4-29 0,-1-5-7 0,7 4 0 0,-1 1-1 16,0-5-35-16,-5 0-6 0,5-1-2 0,0 1 0 16,11-5-16-16,0 0 0 0,0 0 0 0,0-5 0 15,6 1 40-15,-6-1 4 16,-6-5 0-16,-5-4 1 0,1-1-21 0,-7 1-4 0,7 0 0 0,-6 4-1 15,-11-4-67 1,-6-1-12-16,1-4-4 0,-12-5 0 0,7 5 52 0,-7 4 12 0,-10 1 0 0,0 4 0 16,0 1 16-1,6 4 5-15,5 10 2 0,-6 4 0 16,-5-4-37-16,0 9-7 0,5 6-2 0,6-1 0 0,-5 0 37 0,10 5 7 0,0 0 2 16,6 5 0-16,-1 0-37 0,6 0-7 0,6-1-2 0,10 6 0 15,-5-10 46-15,5 5 9 0,0 0 1 0,0-5 1 16,-5-5-54-16,5-5-12 0,6 5-1 15,-1-9-1-15,1 4 34 0,5-9 0 0,-5 0 0 0,5-10 0 16,0 0-180-16,-6-9-30 0,6 4-6 0,-5-9 0 0</inkml:trace>
  <inkml:trace contextRef="#ctx0" brushRef="#br0" timeOffset="446">782 807 345 0,'0'0'31'0,"0"0"-31"16,0 0 0-16,11 5 0 15,-11-5 242-15,11 0 42 0,-6 0 9 0,-5 0 2 16,0 0-114-16,11-5-22 0,-6 5-5 0,6-9-1 0,-6 4-71 0,1-5-14 16,-1 1-4-16,-5-1 0 0,0 0-29 0,0-4-7 15,-5 0 0-15,5-6-1 0,-11 6-10 0,0-5-1 16,0 0-1-16,-5-1 0 0,0 1-5 0,0 0-1 0,0 9 0 0,-1 1 0 15,1 4 19-15,0 5 3 0,5 0 1 16,0 10 0-16,-5-10-10 0,11 14-2 0,-6-4 0 16,0 9 0-16,6 0 4 0,-1 0 1 0,6 0 0 15,0 1 0-15,0-1-25 0,6 0 0 0,-1 0 0 0,1 5 0 16,4-5 0-16,1 1 0 16,5-1 0-16,-5-5 0 0,0-4 0 0,0-1 0 0,5-4 0 15,-5-5 0-15,5 0 0 0,0-5 0 16,-5-4 0-16,0-6 0 0,0 1 0 0,-1 0 0 0,-4-10 0 0,5 4 0 15,-6-4 0-15,0-4-16 0,1 4 3 0,-1-10 0 0,-5 0 13 16,0-4 0-16,6 0 0 0,-1-1 0 0,-5-9 8 16,6 0 4-1,-1 0 0-15,0-5 1 0,1 5-13 0,-1-5 0 16,1 10 0-16,-1 0 0 0,0 5 0 0,1 4 0 0,-6 10 0 0,5 5 0 16,-5 4-48-16,6 10-13 0,-6 5-3 0,0 0 0 15,0 0-153-15,5 15-31 0,6 14-7 0,0 0-1 0</inkml:trace>
  <inkml:trace contextRef="#ctx0" brushRef="#br0" timeOffset="1324">1106 726 1573 0,'16'9'34'0,"1"1"7"0,-1-5 2 0,5 4 2 0,1-9-36 0,0 10-9 0,5-5 0 0,-6-5 0 0,-5-5 92 0,1 0 16 16,4-5 3-16,-10 6 1 15,5-11-43-15,-5 10-8 0,0-4-1 0,-6-6-1 0,1-4-33 0,-1-5-6 0,-5 5-2 0,-5-5 0 16,5-5-7-16,-6 10-2 0,1-5 0 15,-6 9 0-15,6-4-9 0,-6 5 8 0,0 4-8 0,0 1 8 16,6 4 20-16,-11-5 4 16,10 10 1-16,-5 0 0 15,1 5-33-15,-1 0 0 0,0 4 0 0,6 6 0 16,-6-6 22-16,5 6-2 0,6 4-1 0,0 0 0 16,0 5-31-16,0 0-5 0,0 5-2 0,0 5 0 0,0 4 19 15,0 1 0-15,0-1 0 0,-5 5 0 0,5 0 0 0,-5 5 0 16,-6 0 0-16,0 5 0 0,0 5 0 0,-5-5 0 15,0 4 0-15,0-4 0 0,-6-5 18 0,6 5 7 16,-6 0 2-16,1-10 0 0,-6 0-27 0,5 1 0 16,-5-11-14-16,5-4 5 0,1-5 9 0,5-5 0 15,-6-9 0-15,6-5 0 16,5-5-28-16,0-10-3 0,11 10-1 0,-5-14 0 16,-1-6-15-16,1-4-3 0,10 0-1 0,1-9 0 0,10-1 26 0,0-4 5 0,0-1 0 15,6-9 1 1,0-5-33-16,5 1-6 0,-6 4-2 0,6-5 0 15,-5 0-56-15,-1 5-12 0,1 0-3 0,0 5 0 0,5 4 17 16,-6 1 3-16,6 9 1 0,-5 0 0 0,-1 10 110 0,1 5 28 0,0-1 2 0,-1 1 1 16,-5 4 55-16,1 5 11 0,4 1 3 0,1-1 0 15,0 0 12-15,-6 5 4 0,0 0 0 0,6 0 0 0,-1 0-30 0,-5 0-6 16,6-5 0-16,0 5-1 0,-6 0-29 0,5-5-6 16,1 5 0-16,0-4-1 0,-1-1-23 0,-5-5-4 0,1 1 0 0,-1 4-1 15,0-5 13-15,-5 1 2 0,-6-1 1 0,6 0 0 16,-6-4-23-16,-5 9-8 0,0 5 0 0,0-9 9 15,-5-6-9-15,0 6 8 0,-6-1-8 0,0 5 8 16,-5 0 15-16,5 1 2 0,-5 4 1 0,0 4 0 16,-1 1-26-16,1 5 0 0,5-1 0 0,-5 6 0 15,5-6 0 1,1 11-16-16,4-6 3 0,1 5 0 0,-1-4 13 0,6-6 0 0,6 10 0 0,-1 1 0 16,1-6 23-16,-1 5 7 0,0-4 2 0,6-1 0 0,5 5-16 31,-5-4-4-31,5-1 0 0,1 0 0 15,-1 1-34-15,5-1-7 0,-4-4-2 0,-1-1 0 16,0 1 40-16,6-5 8 0,-6 4 2 0,0-4 0 16,0 0-92-16,0-5-19 0,-5 0-3 0,6 5-1 15,-1-5 7-15,-5 0 1 0,5 0 0 0,-5 0 0 16,5 0 48-16,-11 0 11 0,-5 0 1 0,0 0 1 0,16 0 27 0,-5 0 0 0,5 0 0 0,1 0 0 0,-17 0 10 0,10-5 7 16,7 0 2-16,-7 5 0 0,-10 0 22 0,0 0 5 15,11-14 1-15,-5 9 0 0,-1-5-19 0,-5 1-3 16,-5-6-1-16,5 1 0 0,0-5-10 0,-6 0-2 15,-5-5-1-15,6 4 0 0,0-4 13 0,5 5 2 16,-6-5 1-16,1 5 0 0,-1 0-27 0,6 0 0 16,0 4 0-16,0-4 0 0,0 5 0 0,6 4 0 15,5 0 0-15,-11 10 0 0,5-9 12 0,11-1 1 16,0 1 0-16,1 4 0 0,-17 5-1 0,16-5 0 0,0 5 0 16,0 0 0-1,0 0-32-15,-5 10-6 0,5-6-2 0,-5 6-697 16,5 4-140-16</inkml:trace>
  <inkml:trace contextRef="#ctx0" brushRef="#br0" timeOffset="1516">2511 937 1609 0,'0'0'35'0,"0"0"7"0,0 0 2 0,0 0 2 0,0 0-37 0,0 0-9 0,0 0 0 0,0 0 0 15,0 0 104-15,0 0 18 0,0 0 4 0,0 0 1 16,0 0-61-16,11 0-12 0,-11 0-2 0,10-10-1 15,-4-4-30-15,-1 4-5 0,-5 10-2 0,0-9 0 16,6-6-14-16,-6 15 0 0,0 0 0 0,0 0-1020 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5:42.1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92 313 1036 0,'0'0'46'0,"0"0"10"0,0 0-45 0,0 0-11 0,0 0 0 0,0 0 0 16,0 0 90-16,0 0 16 0,0 0 3 0,0 4 1 15,5 11-38-15,1-6-7 0,-6-9-1 0,0 0-1 16,0 0-35-16,5 10-8 0,-5 0 0 0,11 4-1 15,-11-4 36-15,11 4 7 0,-1 5 2 0,-4-4 0 16,5-1 0-16,-6-4 0 0,6 4 0 0,-6 5 0 16,1 0-24-16,4-4-4 0,-4-6 0 0,5 1-1 0,-6-5-12 15,0 4-3-15,1 1 0 0,5 4 0 0,-6-4-12 0,0 4-8 16,1 1 10-16,-1-1-10 0,-5-14 9 0,0 0-9 16,0 0 8-16,6 5-8 0,4 5 0 0,-10-10 0 15,0 0 0-15,0 0 0 0,6 9 0 0,-6-9-11 16,0 0 3-16,0 0 0 0,0 0 8 0,0 0 0 15,0 0 0-15,0 0-8 0,5 0 8 0,-5 0 0 16,0 0 0-16,0 0 0 0,6-9 0 0,-6 9 0 16,0 0 0-16,0 0 0 0,10-5 0 0,-10 5 14 15,0 0-2-15,6-5 0 0,5 0-12 0,-6-4 0 16,6-6 0-16,-6 1 0 16,1-1 0-16,-1 6 0 0,6-1 0 0,-6 1 0 0,6-1 0 0,-6 0 0 0,1-4 0 0,5 0 0 15,-6-6 0-15,6 6 0 0,0 4 0 0,-1 1 0 16,-4-1 0-16,5 1 0 0,-6-1 0 0,1 0 0 15,4 1 0-15,-10 9 0 0,0 0 0 0,0 0 0 16,0 0 0-16,6-10 0 0,-6 10 0 0,0 0 0 16,0 0 0-16,0 0 0 0,0-14 0 0,0 4 0 15,0 10-202-15,0 0-43 0,0 0-9 16,0 0-2-16</inkml:trace>
  <inkml:trace contextRef="#ctx0" brushRef="#br0" timeOffset="496">0 202 867 0,'0'0'38'0,"0"0"9"0,0 0-38 0,0 0-9 16,11 5 0-16,-11-5 0 0,0 0 77 0,0 0 14 0,0 0 2 0,5 5 1 15,11-10-10-15,-10 5-3 0,5-5 0 0,5 5 0 16,0 0-13-16,0 0-4 0,0 0 0 0,1-5 0 15,-1 0 0-15,0 1 0 0,0 4 0 0,-5-5 0 16,5 0 0-16,-5 10 0 0,0 0 0 0,5 4 0 16,-5-4-51-16,-6-10-13 0,6-9 0 0,-6 9 0 15,6 0 0-15,-5 0 0 0,-6-4 0 0,10 4 0 16,-10 5 0-16,0-10 0 0,0 6 0 0,0-6 0 16,0 10 0-16,0 0 0 0,6-5 0 0,-6-4 0 15,0-6 0-15,0 10 0 0,0 5 0 0,0 0 0 16,-6-9 0-16,1-1 0 0,-6 1 0 0,0-1 0 15,1 0 0-15,-1 1 0 0,5 4 0 0,-4 0 0 16,-7-4 0-16,12-1 0 0,0 0 0 0,5 10 0 16,0 0-14-16,0 0-6 0,0 0 0 0,0 0-1 15,0 0-171-15,0 0-35 0,0 0-6 0,0 0-2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5:45.7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0 892 0,'0'0'20'0,"10"9"4"0,7 1 0 0,-17-10 1 0,-6 0-25 0,6 0 0 16,0 0 0-16,0 0 0 0,6 5 37 0,-1 0 3 15,11-1 0-15,-16-4 0 0,-16 5 19 0,5 0 4 16,11-5 1-16,0 0 0 0,6 5 0 0,-6 0 0 16,5 4 0-16,6-4 0 0,-6 5-30 0,6-6-6 0,-5 6 0 0,-6 0-1 15,0-10 16-15,5 9 3 0,0 1 1 0,6 4 0 16,-5 1 5-16,4-6 2 0,-4 6 0 0,-1 4 0 15,1-5-43-15,-6 1-11 0,0-15 0 0,-6 9 0 16,6 6 25-16,0-1 3 0,6-4 1 0,-1 4 0 31,6-4-46-31,-6 4-10 0,1-4-1 0,-1-1-1 0,0 1 51 0,-5-10 10 16,0 0 3-16,0 10 0 0,6-1-24 0,5-4-11 0,-6 9 10 16,-5-14-10-16,0 0 25 0,0 0-1 0,0 0 0 0,0 0 0 15,0 0-36-15,0 0-7 0,0 0-1 0,0 0-1 16,0 0 21-16,0 0 0 0,5-14 0 0,-5 14 0 15,6-5 0-15,-6-4 8 0,5-6 2 0,1 1 0 16,-1-1 2-16,-5 6 0 0,5-6 0 0,-5 6 0 16,6 4-12-16,-6 5 0 0,11-14 0 0,-1-1 0 15,1 1 53-15,-5-1 9 0,-6 15 2 0,5-9 0 0,6-10-64 16,0 9 0-16,-11 10 0 0,0-10-10 0,5 6 10 0,0-6 8 16,-5 0-8-16,6 1 11 0,-6 4-11 0,0 5 0 15,5-5 0-15,-5 5 0 0,0 0 0 0,0 0 0 16,6-5 0-16,-6 5 0 0,0 0 0 0,0 0 0 15,5-9 0-15,-5 9 0 16,0-10-108-16,0 10-18 0,0 0-3 0,0 0-811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3.5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81 566 2070 0,'-11'0'45'0,"5"-9"10"0,-4 4 1 0,4 0 3 0,6 5-47 0,0 0-12 0,0 0 0 0,0 0 0 15,-5-5 80-15,-1-4 13 0,1-1 3 0,5-9 1 16,-5 4-77-16,5-4-20 0,-6-5 0 0,6-5 0 16,-11-9 0-16,6 4 0 15,0-4 0-15,5 0 0 0,0 4 0 0,0 5 0 0,10 0 0 0,-4 0 0 16,5 5 55-16,-6 0 7 0,0-4 2 0,6 13 0 31,-5 1-154-31,-1-5-30 0,-10 9-7 0,10 0-581 16,0 6-116-16</inkml:trace>
  <inkml:trace contextRef="#ctx0" brushRef="#br0" timeOffset="314">643 499 1580 0,'0'0'35'0,"0"0"7"0,-11 5 2 0,0-5 0 0,-11 0-36 0,1-5-8 15,-1 0 0-15,-5 0 0 0,5 5 86 0,-5 0 15 16,0-4 3-16,6 4 1 0,-1 0-84 0,6 4-21 16,0-4 0-16,0 0 0 0,5-4 0 0,0-1 0 15,6 0 0-15,5-5 0 0,-6-4 56 0,12 0 6 16,-1 4 2-16,0 0 0 0,6-9-52 0,-5 5-12 16,4-1 0-16,1 11 0 0,0 4 54 0,5-10 8 15,-5-9 2-15,0 0 0 0,0 4-52 0,-1-14-12 16,1-14 0-16,-5 14 0 0,4 15 0 0,-4-1 0 15,-6 1 0-15,5-5 0 0,-10 0 54 0,5-1 8 16,-6 6 2-16,1 0 0 0,0 9-52 0,-6 0-12 16,5 5 0-16,-4-5 0 15,-1 0-151-15,0 1-33 0,0 13-6 0,0 1-2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08:44.05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170 279 1281 0,'0'-10'28'0,"6"-4"5"0,-1 9 2 16,-5-5 2-16,0 10-29 0,11-9-8 0,-6-1 0 0,6-4 0 0,-5 9 84 0,4-5 15 16,-4-4 3-16,-1-1 1 0,1-4-34 0,-1 0-6 15,0 0-2-15,1 4 0 0,-1 6-29 0,-5-6-7 16,6 1-1-16,-6 4 0 15,0 10-24-15,-11-4 0 0,0-11 0 0,0 6 0 0,-5 4 20 0,0 0-2 32,-6 0 0-32,-5 10 0 0,6 5-18 0,-1-6 10 0,0-4-10 0,6 5 8 0,0 10-8 0,5-1-12 15,-5 5 2-15,5 0 1 0,0-4 0 0,11-1 0 16,0 5 0-16,0-4 0 0,0 4 9 0,11 5 0 16,0-10 10-1,0 6-10-15,5-6 22 0,0 5-2 0,11 5 0 0,-11-5 0 16,6 1 12-16,-6-11 3 0,0-14 0 0,-5 1 0 0,5-6 8 0,-5 10 1 15,0-10 1-15,5 1 0 0,-5-6-28 0,0 1-5 16,-6 0-2-16,6 4 0 0,0-4-10 0,-11-10 0 16,0-5 0-16,0 0 0 0,0 5 0 0,-11 5 0 0,0 4 0 15,0 1 0-15,1 9 9 0,-7-4 0 0,7-1 0 0,-7 0 0 16,-4 6-9-16,-6 4 0 16,5 4 0-16,-5 6-11 0,0 0 11 0,11-1 8 0,0 1-8 0,0 4 11 15,10 5-11-15,-5-4 0 0,11-1 0 0,-10 5 0 16,10-4 0-16,10-1 0 0,-10 1 0 0,6-6 0 15,-6-9 0-15,0 0 0 0,0 0 0 0,0 0 0 16,0 0 22-16,11 10 9 0,5-5 1 0,-5-1 1 0,-11-4-22 0,0 0-11 16,10 0 10-16,7-4-10 15,4-1 0-15,-15-5 0 0,-1-4 0 0,6 4 0 16,0 5-83-16,-1-4-13 0,-10-1-2 0,11 1-934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2.6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24 673 0,'0'0'14'0,"0"0"3"0,17-5 1 0,-7 10 2 0</inkml:trace>
  <inkml:trace contextRef="#ctx0" brushRef="#br0" timeOffset="207">470 38 1267 0,'0'0'28'0,"0"0"5"0,17 0 2 0,-12-5 1 0,6 0-36 0,-11 5 0 0,11-4 0 0,-1 4 0 16,-10 0 58-16,17-5 5 0,-7 0 1 0,1 0 0 16,-11 5-52-16,16-5-12 15,1 1 0-15,-17 4-663 0</inkml:trace>
  <inkml:trace contextRef="#ctx0" brushRef="#br0" timeOffset="345">849 62 1321 0,'0'0'58'0,"10"0"13"0,7 0-57 16,-7 0-14-16,7-5 0 0,-7 0 0 0,-10 5 65 15,17 0 11-15,-1-4 1 0,-16 4 1 0,0 0-34 0,0 0-8 16,21 4 0-16,-10 1-1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00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2252 802 0,'0'0'17'0,"0"9"4"0,0-9 1 0,0 15 2 0,0-6-24 0,-5-4 0 16,5 5 0-16,0-10 0 31,0 0 46-31,-6 9 5 0,6-9 1 0,0 0 0 0,0 0 20 0,0 0 4 16,0 0 0-16,0 0 1 0,0 0-10 0,0 0-3 0,0 0 0 0,0 0 0 0,0 0-21 0,0 0-5 16,0 0-1-16,0 0 0 0,0 0 7 0,16 0 0 15,1-4 1-15,-1-1 0 0,-11 0-29 0,6 0-5 16,-6 0-2-16,6-4 0 15,0-1-9-15,-6 0 0 0,1-4 0 0,5 0 0 16,-6-1-20 0,6-4-5-16,-6 0-2 0,1 0 0 0,-1-5 54 0,0 0 10 0,1 0 3 0,-1 4 0 0,6-4-17 15,-6-4-3-15,6 8-1 0,0-8 0 16,0 4 6-16,0 0 2 0,-6 0 0 0,1 4 0 0,4-4 0 0,-4 5 0 16,-1 0 0-16,6 0 0 0,-6-1-10 0,1 6-1 15,5-5-1-15,-6 4 0 0,0 1 16 16,1 0 3-16,-1-1 1 0,1-4 0 0,-1 5-12 0,0-6-3 15,-5 1 0-15,6 0 0 0,-6 5 7 0,5-6 1 0,1-4 0 0,-1 0 0 16,0 0-28-16,1 0 0 0,-6 5 0 0,5 0 0 31,1-5 10-31,-1 5-10 0,0-5 12 0,1 5-12 0,-6-6 18 16,5 1-3-16,1 0-1 0,-1 0 0 0,0 0-14 0,1 5 9 0,-1-5-9 0,-5 5 8 16,6-5 0-16,-1 5 0 0,-5 0 0 0,5-1 0 15,-5 1-8-15,0 0 0 16,0 0 0-16,0 4 0 0,6-4 0 0,-6 0 0 15,0 0 0-15,5 4 0 0,-10-4 28 0,5 5 3 0,0-1 1 0,-6-4 0 0,6 0-20 0,0 4-3 16,-5-4-1-16,0 0 0 0,-1 0-8 0,6 0 8 16,-5-1-8-16,5 1 8 0,-6 0-8 0,1 5 0 15,0-6 0-15,5 1 0 0,-11 0 8 0,11 5 0 16,-6-10 0-16,1 0 0 16,5 4-8-16,-5 1 0 0,-1 0 0 0,6 0 0 0,-5 0 0 0,5-1 8 15,-6 1-8-15,1 5 8 16,5-1-8-16,-5 1 0 0,-1-5 0 0,1 4 0 15,5 1 8-15,-6-1 0 0,1 1 0 0,5 4 0 16,-11-4-8-16,11 4 0 0,-5-9 0 0,-1 10 0 0,1-6 0 0,0 6 0 31,-1-6 0-31,1 1 0 0,-1-1 28 0,1 1 3 0,0 4 1 0,-1-4 0 16,1 4-32-16,5-4 0 0,-6 4 0 0,1 1 0 0,5-1 0 0,-5 1 0 16,-1-6 0-16,6 6 0 0,-11 4 12 0,11-5-3 15,-5 1-1-15,0 4 0 0,-1 0-8 0,6-5 0 0,0 10 9 16,0 0-9-16,0 0 0 0,0 0 0 0,-5-4 0 15,5 4 8-15,0 0 0 16,0 0 0-16,0 0 0 0,0 0 0 0,0 0-8 0,0 0 8 16,0 0-8-16,0 0 8 0,0 0-8 0,0 0 0 0,0 0 0 0,0 0 0 15,0 0-95-15,0 0-20 16,0 0-4-16,0 0-708 0,0 0-141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2.29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 1728 0,'0'0'38'0,"0"0"8"0,0 0 2 0,0 0 0 0,0 0-39 0,0 0-9 16,0 0 0-16,11 9 0 16,-11-9 53-16,0 0 9 0,0 0 2 0,0 0 0 15,0 0-52-15,11-4-12 0,0-1 0 0,0 0 0 16,-1 0-48-16,1 5-13 0</inkml:trace>
  <inkml:trace contextRef="#ctx0" brushRef="#br0" timeOffset="156">433 160 230 0,'0'0'20'0,"0"0"-20"16,16-5 0-16,-5 0 0 15,5 5 235-15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00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2252 802 0,'0'0'17'0,"0"9"4"0,0-9 1 0,0 15 2 0,0-6-24 0,-5-4 0 16,5 5 0-16,0-10 0 31,0 0 46-31,-6 9 5 0,6-9 1 0,0 0 0 0,0 0 20 0,0 0 4 16,0 0 0-16,0 0 1 0,0 0-10 0,0 0-3 0,0 0 0 0,0 0 0 0,0 0-21 0,0 0-5 16,0 0-1-16,0 0 0 0,0 0 7 0,16 0 0 15,1-4 1-15,-1-1 0 0,-11 0-29 0,6 0-5 16,-6 0-2-16,6-4 0 15,0-1-9-15,-6 0 0 0,1-4 0 0,5 0 0 16,-6-1-20 0,6-4-5-16,-6 0-2 0,1 0 0 0,-1-5 54 0,0 0 10 0,1 0 3 0,-1 4 0 0,6-4-17 15,-6-4-3-15,6 8-1 0,0-8 0 16,0 4 6-16,0 0 2 0,-6 0 0 0,1 4 0 0,4-4 0 0,-4 5 0 16,-1 0 0-16,6 0 0 0,-6-1-10 0,1 6-1 15,5-5-1-15,-6 4 0 0,0 1 16 16,1 0 3-16,-1-1 1 0,1-4 0 0,-1 5-12 0,0-6-3 15,-5 1 0-15,6 0 0 0,-6 5 7 0,5-6 1 0,1-4 0 0,-1 0 0 16,0 0-28-16,1 0 0 0,-6 5 0 0,5 0 0 31,1-5 10-31,-1 5-10 0,0-5 12 0,1 5-12 0,-6-6 18 16,5 1-3-16,1 0-1 0,-1 0 0 0,0 0-14 0,1 5 9 0,-1-5-9 0,-5 5 8 16,6-5 0-16,-1 5 0 0,-5 0 0 0,5-1 0 15,-5 1-8-15,0 0 0 16,0 0 0-16,0 4 0 0,6-4 0 0,-6 0 0 15,0 0 0-15,5 4 0 0,-10-4 28 0,5 5 3 0,0-1 1 0,-6-4 0 0,6 0-20 0,0 4-3 16,-5-4-1-16,0 0 0 0,-1 0-8 0,6 0 8 16,-5-1-8-16,5 1 8 0,-6 0-8 0,1 5 0 15,0-6 0-15,5 1 0 0,-11 0 8 0,11 5 0 16,-6-10 0-16,1 0 0 16,5 4-8-16,-5 1 0 0,-1 0 0 0,6 0 0 0,-5 0 0 0,5-1 8 15,-6 1-8-15,1 5 8 16,5-1-8-16,-5 1 0 0,-1-5 0 0,1 4 0 15,5 1 8-15,-6-1 0 0,1 1 0 0,5 4 0 16,-11-4-8-16,11 4 0 0,-5-9 0 0,-1 10 0 0,1-6 0 0,0 6 0 31,-1-6 0-31,1 1 0 0,-1-1 28 0,1 1 3 0,0 4 1 0,-1-4 0 16,1 4-32-16,5-4 0 0,-6 4 0 0,1 1 0 0,5-1 0 0,-5 1 0 16,-1-6 0-16,6 6 0 0,-11 4 12 0,11-5-3 15,-5 1-1-15,0 4 0 0,-1 0-8 0,6-5 0 0,0 10 9 16,0 0-9-16,0 0 0 0,0 0 0 0,-5-4 0 15,5 4 8-15,0 0 0 16,0 0 0-16,0 0 0 0,0 0 0 0,0 0-8 0,0 0 8 16,0 0-8-16,0 0 8 0,0 0-8 0,0 0 0 0,0 0 0 0,0 0 0 15,0 0-95-15,0 0-20 16,0 0-4-16,0 0-708 0,0 0-141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59.6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0 682 806 0,'0'0'17'0,"0"0"4"0,0 0 1 0,0 0 2 0,0 0-24 0,0 0 0 16,0 0 0-16,0 0 0 0,0 0 56 0,0 0 6 15,0 0 2-15,0 0 0 0,0 0 0 0,0 0 0 16,0 0 0-16,0 0 0 0,0 0-18 0,0 0-3 0,0 0-1 0,0 0 0 16,0 0-16-16,0 0-3 0,0 0-1 0,0 0 0 15,0 0 34-15,0 0 6 0,0 0 2 0,0 0 0 16,0 0-52-16,0 0-12 16,0 0 0-16,0 0 0 0,0 0 0 0,0 0 0 0,5-5 0 0,0 0 0 15,1 1 0-15,5-6 0 0,-11 5 0 0,5 0 0 16,0 1 54-16,1-1 8 15,-1 0 2-15,1-5 0 0,-12-4-103 0,6 4-20 0,0 1-4 16,0-1-1-16,6 5 52 0,-6-4 12 0,10-1 0 0,-4 1 0 0,-1-1 0 16,1 0 0-1,-1 1 0-15,6-1 0 0,-6-4 33 0,11 4 10 0,1 1 1 16,-7 4 1-16,1-5-21 0,-11 10-4 0,6-9 0 0,-6 9-1 0,5-10-19 16,0 0 0-16,12 5 0 0,-12-4 0 0,-5 9 0 0,11-10 0 15,-11 10 0-15,11-5 0 0,-11 5 0 0,0 0 0 16,5-9 0-16,1-1 0 0,-6 10 0 0,0 0 0 15,0 0 0-15,10-5 0 0,1 1 0 0,-11 4 0 16,0 0 0-16,0 0 0 0,16-5 0 0,-16 5 0 16,0 0 0-16,0 0 0 0,0 0 0 0,0 0 0 15,11 0 0-15,0 0 0 0,-11 0 0 0,0 0 0 16,11 0 0-16,-11 0 0 0,11 9 0 0,-11-9 0 16,5 10 0-16,0-5 0 0,1 4 0 0,-6 6 0 15,0-15 0-15,0 9 0 0,0 6 55 0,0 4 7 0,0-4 2 16,0-1 0-16,-6 5-52 0,6-4-12 0,-5-1 0 0,5 0 0 15,-5 6 0-15,-1-1 0 0,6-5 0 0,-5 5 0 16,-1 1 0-16,1-1 0 0,5 0 0 0,-5 0 0 16,5-4 0-16,0 4 0 15,-6-5 0-15,6 1 0 0,-5-1 0 0,-1 0 0 16,6-4 0-16,0-10 0 0,-5 10 0 0,10-1 0 0,-5-9 0 0,0 10 0 16,6-1 0-16,-6-9 0 0,0 0 0 0,0 0 0 15,0 0 0-15,0 0 0 0,5 10 0 0,-5-10 0 16,0 0 0-16,0 0 0 0,0 0 0 0,11 0 0 15,-11 0 0-15,16-5 0 0,-10 0 0 0,4 1 0 16,1-1 0-16,0-5 0 0,0 1 0 0,0-1 0 16,5 0 0-16,-5 1 0 0,5-6 0 0,-5 1 0 15,5 4 0-15,-5 1 0 0,-1-6 0 0,1 1 0 0,0 0 0 16,0-1 0-16,-6-4 0 0,6 9 0 0,0 1 0 0,-6-1 0 16,6-4 0-16,0 4 0 0,-11 10 0 0,5-9 0 15,6 4 0-15,-11 5 0 0,11-10 0 0,-11 10 0 16,0 0 0-16,11-9 0 15,-11 9 0-15,0 0 0 0,0 0 0 0,5-5 0 0,-5 5 0 0,0 0 0 16,0 0 0-16,0 0 0 0,0 0 0 0,0 0 0 16,11-10 0-16,-11 10 0 15,0 0 0-15,0 0 0 0,0 0 0 0,0 0 0 16,0 0 0-16,0 0 0 0,0 0 0 0,11 10 0 16,-6-1 28-16,0 6 2 0,1-6 1 0,-1 11 0 0,1-1 1 0,-1 0 1 15,0 5 0-15,6 0 0 0,-5-5-33 0,4 5 0 16,-4 0 0-16,5 0 0 0,0-9 0 0,-6 4 0 0,6 0 0 15,-6 0 0-15,6-4 0 0,-6-1 0 0,1-4 0 0,-1-1 0 16,1 1 0-16,4-5 0 0,-10-5 0 0,0 0 0 16,6 9 0-16,-6-9 0 0,5 5 0 0,-5-5 0 15,0 0-44-15,0 0-16 0,0 0-4 16,0 0 0 0,0 0-231-16,0 0-46 0,0 0-10 0,0 0-269 0</inkml:trace>
  <inkml:trace contextRef="#ctx0" brushRef="#br0" timeOffset="546">1534 384 1335 0,'0'0'29'0,"0"0"7"0,0 0 0 0,0 0 2 0,0 0-30 0,0 0-8 0,0 0 0 0,0 0 0 16,0 0 87-16,0 0 16 0,0 0 3 0,0 0 1 15,0 0-33-15,0 0-6 0,0 0-2 0,-6 10 0 16,1-1-53-16,0-4-13 15,-1 5 0-15,-5-5 0 0,1-1 0 0,-1 1 0 16,0 0 0-16,-5 0 0 0,0 5 24 0,-1-6 3 0,1 1 0 0,0 0 0 16,5 5-27-16,0 4 0 15,1-4 0-15,-1 4 0 16,-5 0-19-16,-1 1-5 0,1-1-2 0,0-4 0 0,5 4 26 0,0 1 0 0,6 9 0 0,-6-5 0 16,0 0 0-16,6 0 0 0,-6 0 0 0,6 1 0 15,-1-1 36-15,6-5 12 0,-5 5 2 0,5-4 1 16,-5 9-31-16,10 0-5 0,0-5-2 0,-5 0 0 15,11-9 27-15,0 4 6 0,0-4 1 0,0-1 0 16,5 6-24-16,0-5-5 0,0-1-1 16,0 1 0-16,1-5 38 0,4-1 7 0,1 6 2 0,-6-10 0 15,0 0-64-15,0 5-21 0,1 0 0 0,-1-5 0 16,0 0 21-16,-5 0-11 16,5 0 11-16,-16 0-8 0,0 0 8 0,5 0 0 0,1-10 0 0,-6 10 0 15,5-5-69-15,1 0-12 0,-1 1-3 0,6-6-624 16,-11 5-124-16</inkml:trace>
  <inkml:trace contextRef="#ctx0" brushRef="#br0" timeOffset="790">1237 812 403 0,'0'0'36'0,"0"0"-36"16,0 0 0-16,0 0 0 0,0 0 250 0,0 0 43 0,0 0 9 0,0 0 2 15,0 0-192-15,0 0-39 0,5 9-7 0,-5-9-2 16,16 0 0-16,1 0 0 0,-7 0 0 0,7 0 0 16,-1-5-20-16,0 5-4 0,6 0 0 0,-1-4-1 15,-5-1-11-15,6 0-3 0,0 0 0 0,-1 0 0 16,-5 5-25-16,1-4 0 0,-1-1 0 0,0 5 0 16,-5 0 0-16,5 0-16 0,-5 0 3 0,-11 0-628 15,11 0-126-15</inkml:trace>
  <inkml:trace contextRef="#ctx0" brushRef="#br0" timeOffset="1547">1858 24 1267 0,'0'0'28'0,"0"0"5"0,0 0 2 0,0 0 1 0,0 0-36 0,0 0 0 0,0 0 0 0,0 0 0 15,0 0 58-15,0 0 5 0,11-9 1 0,-11 9 0 16,0 0-20-16,0 0-4 0,0 0-1 0,0 0 0 16,0 0 4-16,11 4 1 15,-1 1 0-15,1 0 0 0,-5 9 0 0,-1-9 1 16,0 5 0-16,1 4 0 0,-1 1-1 0,6 4-1 16,-6-5 0-16,1 5 0 0,-1 5-18 0,1 0-3 0,-1 0-1 0,6 5 0 15,0-5 16-15,-6 5 3 16,6 0 1-16,0 4 0 0,-6-4-14 0,6 5-3 0,0 0-1 0,-1 4 0 15,1-4-23-15,0-1 0 0,5 1 0 0,-5-1 0 16,0 1 19-16,0 0-1 0,-1-6 0 0,1 1 0 16,0-5-29-16,0-5-5 0,-6-4-2 0,1 4 0 15,-1 0 28-15,6-4 6 0,-6 4 0 0,1-5 1 16,-1 1-17-16,1-6 0 0,-1 1 0 0,-5-10 0 16,0 0 0-16,5 14 0 0,-5-14 0 0,11 10 0 0,-11-10-12 15,0 0-4-15,0 0 0 0,0 0 0 0,0 0 16 0,0 0 0 31,0 0 0-31,0 0 0 0,0 0-13 0,11 5 0 0,-11-5 0 0,11 0 0 0,-11 0 24 0,0 0 5 16,16-5 0-16,-16 5 1 0,16 0-5 0,-5-10 0 16,5 1-1-16,-5-1 0 15,0 0-21-15,0 1-4 0,-6-6-1 16,0-4 0-16,6 5 31 0,0-10 7 0,-6 0 1 0,6 0 0 0,-5-5-24 0,4-5 8 16,1 6-8-16,5-11 0 0,-5 10 0 0,-5-4 0 15,4-1 0-15,7-4 8 0,-7-1 23 0,1 1 5 16,0-5 0-16,5 4 1 0,-5 6-29 0,-6-1-8 15,12 0 0-15,-7 6 0 16,1 4-24-16,0 0-5 0,0-5-2 0,0 10 0 0,-6 4 50 0,6-4 9 16,0 0 3-16,0 0 0 0,-6 4-31 0,0 10 0 0,1-9 0 15,-1 9 0-15,1 0 0 0,-1-4 0 0,0 4 0 16,1-5 0-16,-6 10 0 0,0 0 0 16,0 0 0-16,0 0 0 0,0 0 0 0,0 0 0 0,0 0 0 0,0 0 0 31,0 0-45-31,0 0-15 0,0 0-4 0,0 0 0 15,0 0-153-15,-6 15-31 0,6-15-7 0,-21 38-1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4.2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 1036 0,'0'-5'23'0,"0"5"5"0,0 0 0 0,0 0 1 0,0 0-29 0,0 0 0 15,0 0 0-15,0 0 0 0,0 0 57 0,0 0 6 16,0 0 1-16,0 0 0 0,0 0 0 0,0 0 0 15,0 0 0-15,0 0 0 0,0-9 0 0,0 9 0 16,0 0 0-16,0 0 0 0,0 0 0 0,0 0 0 16,0 0 0-16,0 0 0 15,0 0-14-15,0 0-2 0,0 0-1 0,0 0 0 16,0 0-19-16,0 0-3 0,0 0-1 0,0 0 0 0,0 0-24 0,0 0 0 16,0 0-12-16,0 0 12 0,0 0 44 0,11 19 16 0,-11 0 3 0,6 0 1 15,-6-19-52-15,0 20-12 0,0-11 0 0,5 10 0 16,0 1 0-16,-5-6 0 0,6 10 0 0,-6-5 0 15,0 5 0-15,0 0 0 0,0 0 0 16,5-4 0 0,-5 4 54-16,6 0 8 0,-1 0 2 0,0 0 0 0,-5 0-52 0,6 0-12 0,-6 4 0 0,5 1 0 15,1-5 0-15,-1 5 0 0,6 5 0 0,-6-10 0 16,1 0 0-16,-1-5 0 16,0 0 0-16,1 0 0 0,-1 5 0 0,1-5 0 0,-6 10 0 0,5-14 0 15,0 4 0-15,-5 5 0 0,6-5 0 0,-1 5 0 16,6 0 0-16,-6 0 0 15,1-9 0-15,-1 4 0 0,1 0 0 0,-6 0 0 0,10-4 0 0,-4-1 0 0,-1 0 0 0,6 1 0 16,-6-6 0-16,6 6 0 0,-11-6 0 0,6 1 0 31,-1-5 0-31,6 9 0 0,-6 1 0 0,6-11 0 16,-5 1 0-16,-1 10 0 0,0-15-11 0,1 9-5 0,-1 1 0 0,1-5-1 0,-6-5 17 0,5 4 0 16,0 1-8-16,6 5 8 0,-5-1 0 0,-1-4 0 15,-5-5 0-15,5 5 0 0,-5-5-8 0,0 0 8 16,0 0 0-16,0 0 0 0,0 0-9 0,6 5 9 15,5 4 0-15,-11-9-9 0,0 0 9 0,0 0-8 16,0 0 8-16,0 0-8 0,10-4 29 0,-10 4 7 16,11-5 0-16,-11 5 1 15,16-10-44-15,-5 1-9 0,-11 9-1 0,16-10-1 0,-5 0 42 16,0-4 8-16,0 0 1 0,0-1 1 16,-1 6-26-16,1-11-12 0,0 6 0 0,0 0 1 0,0-1 11 0,-1-4 0 15,1 0-9-15,0 0 9 0,-6-1 0 0,6 6 0 0,0-10 0 0,0 0 0 16,0 5 0-16,-6 0 0 0,0-1 0 0,6 6 0 15,-11 0 9-15,6-1 3 0,-12 6 1 0,6-6 0 16,6 10-13-16,-1-14-18 0,-5 14 4 0,5-14 1 31,1 5 13-31,-1 4 0 0,-5 10 0 0,11-5 0 16,-11 5 0-16,5-14 0 0,6 4 0 0,-11 10 0 0,0 0 23 0,0 0 7 0,0-9 2 0,0 9 0 16,0 0-41-16,0 0-8 0,11-5-2 0,0 5 0 15,-11 0 37-15,11 0 7 0,-6 5 2 0,6-1 0 16,0 6-43-1,-6 0-9-15,6-1-2 0,0 6 0 0,0 4 53 0,-1-5 10 0,-4-9 3 0,-1 14 0 16,1-9-31-16,4 9-8 16,-4-4 0-16,-1 4 0 0,-5-5 0 0,6 1 0 0,-1-1 0 0,6 0 0 15,-11 6 21-15,5-6 3 0,1-4 1 0,-1 4 0 0,0 0-25 16,-5-14 0-16,11 10 0 0,-5 4 0 0,4-4-15 16,-4 0-8-16,-6-10-1 0,5 9-1 0,-5-9 13 0,6 10 4 15,-6-10 0-15,10 9 0 16,-4 1-19-1,-6-10-3-15,0 0-1 0,11 10 0 0,-11-10 50 0,0 0 9 0,0 0 3 0,0 0 0 0,5 4-31 0,-5-4 0 16,0 0 0-16,0 0 0 0,11 0 0 0,-11 0 0 16,11 0 0-16,-11 0 0 15,10-4-13-15,-4-1 4 0,5 0 1 0,-6 0 0 16,6-9 8-16,-6 4 0 0,1-4 0 0,4 4 0 0,-4-4 0 0,5-1 0 16,-6 1 0-16,6-10 0 0,0-5 0 0,-6 0 0 15,6 1 0-15,0-1 0 0,-6 0-17 0,6 0-2 16,-6-5 0-16,6 1 0 0,0-6 19 0,-6-4 0 15,6 10 0-15,-6-6 0 0,6 1 0 0,0-1 0 0,-6 6 0 16,6 4 0-16,0-5 12 0,-6 1 5 0,6 4 2 0,-5 0 0 16,-6 0-31-16,5 5-5 0,11 5-2 0,1 0 0 15,-12-10 27-15,0 10 6 0,1 0 1 0,-1-1 0 16,6 16-15-16,-6-16 8 16,6 16-8-1,-5-11 0-15,-1 6-8 0,-5-6-8 0,-5 10-2 0,5 5 0 0,0 0 18 0,0 0 0 0,0 0 0 0,0 0 0 16,0 0 0-16,0 0 0 0,0 0 0 0,0 0 0 0,0 0 0 0,0 0 0 15,5 20 0-15,0-6 0 16,-10-4-260-16,5 4-48 16,-11 15-9-16,-5-5-3 15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7.8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11 437 518 0,'0'0'46'0,"0"0"-37"15,0 0-9-15,0 0 0 0,0 0 117 0,0 0 22 0,0 0 4 0,0 0 1 16,0 0-14-16,0 0-2 0,0 0-1 0,0 0 0 0,0 0-50 16,0 0-9-1,0 0-3-15,0 0 0 0,5-9-1 0,-5 9 0 16,0 0 0-16,0 0 0 0,0 0-51 0,0 0-13 0,0 0 0 0,0 0 0 16,0 0 54-16,0 0 8 0,0 0 2 0,0 0 0 15,0 0-52-15,0 0-12 16,0 0 0-16,0 0 0 0,0 0 0 0,0 0 0 0,6 19 0 0,-6-5 0 0,0-14 54 15,0 19 8-15,0-4 2 0,0 9 0 0,-6-10 0 16,6 10 0-16,0 0 0 0,0-9 0 16,-5 4-52-16,5 5-12 0,0 0 0 0,0 5 0 0,5 0 0 15,-10-1 0-15,5 1 0 0,0 5 0 0,0-5 0 16,0 4 0-16,0 6 0 0,0-15 0 0,0 9 0 16,0-4 0-16,-5 0 0 0,-1 0 0 0,6-5 0 15,0 0 0-15,0 0 0 0,0 0 0 0,0 0 0 0,0 0 0 16,0 0 0-16,0-5 0 0,0-19 0 0,0 24 0 15,0-10 0-15,0 1 0 0,0-15 0 0,0 19 0 0,0-19 0 16,0 19 0-16,0-19 0 0,0 0 0 16,0 0 0-1,0 24 0-15,0-24 0 0,0 0 0 0,0 0 0 0,0 0 0 16,0 0 0-16,0 0 0 0,0 0 0 0,0 0 0 0,0 0 0 0,0 0 0 0,0 0 0 0,0 0 0 16,0 0 0-16,0 0 0 0,0 0 0 0,0 0 0 31,0 0 0-31,0 0 0 0,0 0 0 0,6 0 0 0,-1-5 0 0,0-4 0 15,-5 4 0-15,11 0 0 0,-5-4 0 0,-1-6 0 0,0 1 0 0,1 9 0 16,-1-14 0-16,6 4 0 0,-6 6 0 0,6-1 0 16,0 1 0-16,0-1 0 0,-6-4 0 0,1 4 0 15,4 0 0-15,1 1 0 0,0 4 0 0,-11 5 0 16,5-10 0-16,-5 10 0 0,11-9 0 0,-11 9 0 16,6-5 0-16,-6 5 0 0,16 0 0 0,-5-5 0 0,-11 5 0 15,10 0 0-15,1 5 0 0,6 0 0 0,-7 0 0 0,1-1 0 16,-11-4 0-16,11 5 0 0,0 0 0 0,0 5 0 15,-6-1 0-15,6 6 0 0,-6-6 0 0,1 6 0 16,4-1 0-16,1 0 0 0,0 6 0 0,-6-1 0 31,6-5 0-31,-5 10 0 0,-1-9 46 0,0 4 6 16,1 0 2-16,-1 0 0 0,-5 0-42 0,6 1-12 0,-1-6 0 0,-5 0 0 0,5 1 0 0,-5-1 0 16,0 1 0-16,0-1 0 0,6-4 0 0,-6-10 0 15,0 0 0-15,0 0-8 16,0 0-86-16,0 0-17 0,0 0-3 0,0 0-656 15,0 0-131-15</inkml:trace>
  <inkml:trace contextRef="#ctx0" brushRef="#br0" timeOffset="952">762 456 1036 0,'0'0'46'0,"0"0"10"0,0 0-45 0,0 0-11 0,0 0 0 0,0 0 0 16,0 0 53-16,0 0 9 0,0 0 2 0,0 0 0 15,0 0 0-15,0 10 0 0,0-10 0 0,0 0 0 16,0 0 0-16,0 0 0 16,0 14 0-16,0 1 0 0,0-15 0 0,0 0 0 0,5 9 0 0,-5-9 0 15,0 0-28-15,0 0-6 0,6 10-1 0,-6-10 0 16,0 0 4-16,0 0 1 0,0 0 0 0,0 0 0 16,0 0-26-16,0 0-8 0,0 0 0 0,0 0 0 0,11-10 55 15,-11 10 7-15,5-4 2 0,6-1 0 0,0-5-54 0,-1 1-10 16,1 4 0-16,0-10 0 0,-6 6 0 15,1-10 11-15,-1 4-1 0,1 6 0 0,4-15-10 0,1 9 12 16,-5 10-12-16,4-9 12 0,-4-5-12 0,5 0 0 31,-6 4 9-31,6 1-9 0,-6-10-8 0,6 5-7 16,-6 9-1-16,6-14 0 0,-5 10 28 0,-1 4 6 0,6-14 1 0,-6 10 0 0,1-11-19 0,4 11 0 16,-4-5 8-16,-6 9-8 0,5-4 0 0,1 4 0 15,-6 10 0-15,0 0 0 16,0-14-13-16,0 4-7 0,0-4 0 0,0 14-1 0,0 0 21 0,0 0 0 15,0-10 0-15,0 10 0 0,0 0 0 0,0 0 0 16,0 0 0-16,0 0 0 16,-11 0 16-16,11 0 8 0,-11 0 2 0,11 0 0 0,0 0-26 0,-11 10 0 15,0 4 8-15,1-4-8 0,-1 4 32 0,0-4 4 16,6 14 0-16,-1-5 1 0,1 0-29 0,-1 1-8 16,-4 8 0-16,4-4 0 15,1-4-22-15,5 4-6 0,-6 4 0 0,12 1-1 0,-6-10 29 0,5 1 0 0,-5 4 0 0,6 0 0 16,-1 0 25-16,0 0-1 0,1-10-1 0,5 10 0 15,-1-5 7-15,1 0 2 0,0 1 0 0,5-1 0 16,-5-5-20-16,0-4-4 0,5 4-8 0,0-4 12 31,-5 4-12-31,0-9 0 0,5 5 0 16,-5-1 0-16,5-4 0 0,-5 0-12 0,0 0 3 0,5 0 0 0,-11-5-162 0,6 4-32 16,0-4-6-16</inkml:trace>
  <inkml:trace contextRef="#ctx0" brushRef="#br0" timeOffset="2527">827 1772 874 0,'0'0'19'0,"0"0"4"0,0 0 1 0,0 0 1 0,0 0-25 0,0 0 0 15,0 0 0-15,0 0 0 0,0 0 41 0,0 0 3 16,0 0 1-16,0 0 0 0,0 0 15 0,0 0 4 15,0 0 0-15,0 0 0 0,0 0 0 0,0 0 0 16,0 0 0-16,0 0 0 0,16-5-52 0,-11 1-12 31,1-6 0-31,-1 0 0 0,1 6 53 0,4-6 8 16,-4 0 2-16,-6 6 0 0,5-11-50 0,-5 6-13 16,11-1 0-16,-11 5 0 0,5-4 0 0,1-1 0 0,-1 5 0 0,6-4 0 15,-6-6 0-15,1 10 0 0,-6-9 0 0,5 4 0 16,6 1 0-16,-6-1 0 0,6 0 0 0,-5 6 0 15,-1-6 0-15,0 0 0 0,1 1 0 0,-1 4 0 16,-5 5 0-16,0-5 0 0,11 0 0 0,-6-4 0 16,-5 9 0-16,0 0 0 0,0 0 0 0,0 0 0 15,0 0 0-15,0 0 0 0,0 0 0 0,0 0 0 0,0 0 43 0,0 0 3 16,0 0 1-16,0 0 0 16,0 0-24-16,0 0-5 0,0 0-1 0,0 0 0 15,0 14-17-15,0-4 0 0,0 4 0 0,0 1 0 0,0 4 55 0,-5-5 7 16,5 1 2-16,-5 4 0 0,-1-5-52 0,6 6-12 15,-5 4 0 1,5 0 0-16,0-5 0 0,0 5 0 0,0 0 0 0,0-5 0 0,0 0 0 0,0-4-10 16,0-1 2-16,0 0 0 0,0 1 8 15,0-15 9-15,0 0-1 0,0 9-8 0,0 1 8 0,0-10-8 0,0 0 0 0,0 0 0 0,0 0 0 0,0 0 0 16,11 10 0-16,-1-1 0 16,-10-9 0-16,0 0 0 0,0 0 0 0,11 0 0 0,0-5 0 0,5 1 0 15,-5-1 0-15,0 0 0 16,-6-5 0-16,6-4 0 0,0 4 0 0,0-4 0 0,-1-5 0 0,1 4 0 15,0 1 0-15,0 0 0 0,0-6 0 0,-1 1 0 16,1 5 0-16,0-1 0 0,5-4 0 0,-5 5 0 16,5-5 0-16,-5 4 0 0,0-4 0 0,-6 9 0 31,6-4 0-31,0 4 0 0,-6 1 0 0,6-1 0 0,-11 0 0 0,0 10 0 16,6-4 0-16,-6 4 0 0,0 0 0 0,0 0 0 15,0 0 0-15,0 0 0 0,10-5 0 0,-10 5 0 16,0 0 0-16,0 0 0 0,0 0 0 0,0 0 0 15,-10 5 55-15,4 9 7 0,1 1 2 0,-1-1 0 16,6 0-52-16,-5 6-12 0,0-6 0 0,-1 5 0 16,1 0 0-16,5 1 0 0,0-6 0 0,5 5 0 15,1 5 0-15,-1-9 0 0,6 4 0 0,0-5 0 16,-11 5 0-16,10-9 0 0,-4 0 0 0,10-1 0 0,-5-4 54 0,0 0 8 0,-1 0 2 0,-4 4 0 16,5 1-52-16,-1 4-12 0,-10-14 0 0,0 0 0 15,0 0-27-15,11 0-8 0,0 0-1 16,-11 0-1-16,0 0 37 0,0 0 0 15,11 0 0-15,-11 0 0 0,0 0-161 0,0 0-25 0,16-5-5 0,-16 5-1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0.9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103 1239 1674 0,'0'0'36'0,"0"0"8"0,0 0 2 0,0 0 2 0,-6-5-39 0,1-4-9 16,-1 4 0-16,6 5 0 0,-10-5 52 0,4-5 9 0,-5-9 2 0,6 5 0 16,0 4-38-16,-1-4-7 15,1-5-2-15,-1-10 0 0,1 5-16 0,5-10 0 16,-5 0 0-16,5-9 0 0,0 0 0 0,5 0 0 15,-5 0 0-15,0-1 0 0,0 1 0 0,0 5 0 16,0 4 0-16,0-4 0 0,-5 4 0 0,5 0 0 0,-6 1 0 16,6 4 0-16,-5 10 10 0,5 0-2 15,0 9 0-15,-6-4 0 0,6-1-24 0,-5 1-4 0,5-1-2 0,0 11-554 16,0-6-110-16</inkml:trace>
  <inkml:trace contextRef="#ctx0" brushRef="#br0" timeOffset="299">383 600 1188 0,'6'-5'26'0,"-1"-4"6"0,-5 4 0 0,6-5 1 16,-12-4-33-16,6 4 0 0,0-4 0 0,-5 4 0 0,5-9 89 0,0 0 11 16,-6 0 3-16,6 0 0 0,0-5-45 0,-5 4-9 15,0-8-1-15,-1 4-1 0,1-5-38 0,5 0-9 16,0-5 0-16,0 6 0 0,0 4 0 0,5 0 0 16,1 0 0-16,-1 9 0 15,0 5 13-15,-5 1 1 0,6-1 0 0,-6 10 0 16,5-5-125-16,-5 5-25 0,0 0-4 0,16 20-2 0</inkml:trace>
  <inkml:trace contextRef="#ctx0" brushRef="#br0" timeOffset="673">551 1066 1558 0,'0'0'34'0,"0"0"7"0,0 0 2 0,0 0 1 16,11-5-35-16,-6-4-9 0,-5 9 0 0,11-10 0 0,-11 0 40 16,5-4 5-16,-5 4 2 0,0-4 0 0,0 4 13 0,-5-4 4 15,0 0 0-15,-6 4 0 0,0-4-52 0,0-1-12 16,-5 1 0-16,0 9 0 0,0-5 0 0,-1 6 0 15,1 4 0-15,5 0 0 0,-5 4 0 0,5 11 0 16,0-6 0-16,1 6 0 0,-1 4 0 0,0 0 0 16,0 0 0-16,11-4 0 0,0 4 54 0,0 0 8 15,0-4 2-15,11 4 0 0,5 0-52 0,0-5-12 16,-5-4 0-16,5 5 0 0,1-6 0 0,-7 1 0 0,1-10 0 16,6 5 0-16,-7 4 0 0,1 1 0 0,-11-10 0 15,16 0 0 1,1 5-34-16,-7-10-10 0,7 5-1 0,-1 0-882 0</inkml:trace>
  <inkml:trace contextRef="#ctx0" brushRef="#br0" timeOffset="915">1005 1162 1324 0,'0'0'29'0,"0"0"7"0,11-5 0 15,-6-4 1-15,-5-6-29 0,0 1-8 0,5-5 0 0,1-1 0 16,-1-4 91-16,1 0 17 0,-6-9 3 0,0-1 1 0,5-4-39 16,-5-1-7-16,0-9-2 0,-5 0 0 0,-6 0-64 0,5-4 0 15,1 4-13-15,-6-10 1 0,0-5 12 0,-5 6 8 16,5-1-8-16,0 5 11 0,1-4-11 0,-1-1 10 16,0 5-10-16,0 5 10 15,0 5-110-15,1 5-23 0,-1 4-4 16,0 10-1-16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14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1178 883 1036 0,'0'0'23'0,"0"0"5"0,0 0 0 0,0 0 1 0,0 0-29 0,0 0 0 16,0 0 0-16,0 0 0 15,0 0 57-15,0 0 6 0,0 0 1 0,0 0 0 0,0 0 0 0,0 0 0 16,0 0 0-16,0 0 0 0,0 0-52 0,0 0-12 15,0 0 0-15,0 0 0 0,0 0 0 0,0 0 0 16,0 0 0-16,0 0 0 0,0 0 0 0,0 0 0 16,0 0 0-16,0 0 0 15,0 0 54-15,11-9 8 0,-11 9 2 0,6-5 0 16,-1-5-52-16,-5 10-12 0,11-9 0 0,0-1 0 0,-1-4 16 0,-4 9 0 16,-6-5 0-16,0 10 0 0,0 0-26 15,0-9-5-15,0 4-1 0,0 5 0 0,0 0 44 0,0 0 9 16,5-10 2-16,1 1 0 0,-6 9-11 0,0 0-3 15,5-10 0-15,-5 10 0 0,5-9-25 0,-5 9 0 16,6-5 0-16,-6 5 0 0,5-10 0 0,-5 10 0 16,0 0 0-16,11-9 0 0,5 9 0 0,-5-5 0 15,0 0 0-15,0 0 0 0,-1 5 0 0,-10 0 0 16,0 0 0-16,11-5 0 0,-11 5 0 0,11-4 0 16,0-1 0-16,-11 5 0 0,0 0 0 0,5-5 0 15,-5 5 0-15,0 0 0 0,0 0 0 0,0 0 0 0,16-5 0 16,-16 5 0-16,0 0 0 0,0 0 0 0,0 0 0 0,0 0 0 15,-5-5 0-15,5 5 0 0,0 0 0 0,0 0 0 16,0 0 0-16,0 0 0 0,0 0 0 0,0 0 0 31,0 0 0-31,0 0 0 0,0 0 0 0,0 0 0 0,0 0 0 0,0 0 0 0,0 0 0 16,0 0 0-16,0 0 0 0,11 0 0 0,-11 0 0 16,0 0 0-16,0 0 56 0,0 0 7 0,0 0 1 0,0 0 0 15,0 0-52-15,0 0-12 0,0 0 0 0,0 0 0 16,0 0 0-16,0 0 0 0,0 0 0 0,0 0 0 15,0 0 0-15,0 0 0 0,16 10 0 0,0-5 0 16,-16-5 0-16,0 0 0 0,0 0 0 0,0 0 0 16,11 9 0-16,-6 1 0 0,-5-10 0 0,6 14 0 15,5-4 0-15,-11-10 0 0,-6 10 0 0,1-1 0 16,5-9 0-16,0 0 0 0,0 15 0 0,5-6 0 0,-5-9 0 16,0 15 0-16,0 4 0 0,0-5 0 0,0-14 0 15,-5 10 0-15,10-1 0 0,-5 1 0 0,0-10 34 0,-5 10 4 16,5-1 1-16,0 6 0 0,-6-6-11 0,6 1-3 15,-5-1 0-15,0 6 0 0,5-15-25 0,0 9 0 16,-6 6 0-16,6-1 0 16,-5 1 0-16,-1-15 0 0,6 0 0 0,6 14 0 0,-1-4 0 0,-5-6 0 15,0-4 0-15,0 15 0 0,0-6 0 0,0-9 0 16,0 0 0-16,0 10 0 0,0-10 0 0,0 0 0 16,6 10 0-16,-6-10 0 0,0 0 0 0,0 0 0 15,5 9 0-15,-5-9 0 16,0 0 0-16,5 10 0 0,-5-10 0 0,0 0 0 0,0 0 0 0,0 0 0 15,11 10 0-15,0-10 0 0,5 0 0 0,-16 0 0 0,0 0 0 16,11 0 0-16,0 0 0 0,-11 0 0 0,0 0 0 0,0 0 0 16,11-10 0-16,-1 5 0 0,-4-5 0 0,5 1 0 15,-6-1 0-15,0 5 0 0,6-4 0 0,-5 4 0 16,4-5 0-16,-4 1 0 0,-1 4 0 0,1-5 0 16,-1 6 0-16,6-11 0 0,-6 1 0 0,1 4 0 15,-1 1 0-15,-5 9 0 0,11-10 0 0,0 0 0 16,-6 1 0-16,1-1 0 0,-1-4 0 0,0 4 0 0,6 1 0 15,-5-1 0-15,-1 0 0 0,6 1 0 0,-11 4 0 0,5-5 0 16,1-4 0-16,-1 4 0 0,0 6 0 0,6-6 0 16,-5 0 0-16,-6 6 0 0,5-11 0 0,-5 10 0 15,11 1 0-15,-11 4 0 16,0 0 0-16,0 0 0 0,0 0 0 0,0 0 0 0,0 0 0 0,0 0 0 16,0 0 0-16,0 0 0 0,0 0 0 0,0 0 0 15,0 0 0-15,0 0 0 0,0 0 0 0,0 0 0 16,0 0 0-16,0 0 0 0,0 0 0 0,0 0 0 15,0 0 0-15,0 0 0 0,0 0 0 0,0 0 0 16,0 0 0-16,0 14 0 0,0 5 0 0,5-4 0 16,-5-15 0-16,0 14 0 0,0 5 56 0,6-9 7 15,-1 4 1-15,-5 1 0 0,5-1-52 0,1 0-12 16,-6 1 0-16,11-1 0 0,-11-4 0 0,5 4 0 16,0 1 0-16,1-1 0 0,-1 0 0 0,6 1 0 15,-6-6 0-15,1 1 0 0,-6-10 0 0,5 14 0 16,1-4 0-16,4-5 0 0,-10-5 0 0,6 9 0 0,-6-9 0 15,11 5 0-15,-11-5 0 0,0 0 0 0,5 5 0 0,-5-5 0 16,11 5 0-16,-11-5 0 0,0 0 0 16,0 0 0-1,11 5-151-15,-11-5-33 0,0 0-6 0,0 0-2 0</inkml:trace>
  <inkml:trace contextRef="#ctx0" brushRef="#br0" timeOffset="2078">2140 701 806 0,'0'0'17'0,"0"0"4"0,0 0 1 0,0 0 2 0,0 0-24 0,0 0 0 0,0 0 0 0,0 0 0 15,0 0 56-15,0 0 6 0,0 0 2 0,0 0 0 16,0 0 0-16,0 0 0 0,0 0 0 0,0 0 0 15,0 0 0-15,0 0 0 0,0 0 0 0,0 0 0 16,0 0 0-16,0 0 0 0,0 0 0 0,0 0 0 16,5 10 0-16,1-1 0 0,-6-4 0 0,5 5 0 15,1-1 0-15,-1-4 0 0,-5-5 0 0,0 10 0 16,0 4-52-16,5 0-12 0,-5-4 0 0,0 4 0 0,0 1 54 16,0-1 8-16,11 5 2 0,-5-9 0 15,-1 4-52-15,0 1-12 0,-5-6 0 0,6 6 0 16,-1-1 0-16,1 5 0 0,-1 1 0 0,0 4 0 0,6-5 16 15,-5 0 3-15,-1 0 1 0,6 0 0 0,-6 1-32 0,1-1-5 16,-1-5-2-16,0 1 0 0,1-10 35 0,-6 4 6 16,5 1 2-16,1-1 0 0,-6-9-24 0,5 5 0 15,-5-5 0-15,5 0 0 0,1 5 0 0,-6-5 9 16,0 0-9-16,0 0 0 0,0 0 0 0,0 0 0 16,0 0 0-16,0 0 0 0,0 0 0 0,0 0 0 0,0 0 0 0,0 0 0 15,0 0 0-15,5 5 0 0,-5-5 0 16,6 5 0-16,-6-5 0 0,0 0 0 0,0 0 0 0,0 0 0 15,0 0 0-15,0 0 0 0,0 0 0 0,0 0 0 16,0 0 0-16,0 0 0 0,0 0 0 0,5-5 0 16,-5 5 0-16,5-5 0 0,1 0 0 0,-1 0 0 15,1 5-15-15,-1-9-9 0,-5 4-3 0,11-5 0 16,-11 10 27-16,5-4 0 0,1-6 0 0,4-4 0 0,-4 4 0 16,5 5 0-16,-6-9 0 0,0 4 0 15,6-4 46-15,0 4 14 0,0-4 4 0,0-6 0 0,-1 11-64 16,1-10-21-16,0-1 0 0,0 6 0 0,0 0 33 0,-1-1 8 15,1 1 0-15,0 4 1 0,0-9-21 0,-6 5 0 16,6-1 0-16,0 1 0 0,-6-5 0 0,6 9 0 16,0-4 0-16,-6-1 0 15,1 6 0-15,-1-1 0 0,1 0 0 0,-1 1 0 16,0 4 0-16,1 0 0 0,-6 5 0 0,5-9 0 0,-5 9 0 0,6-5 0 16,-6 5 0-16,0 0 0 0,0 0 0 0,0 0 0 15,0 0 0-15,0 0 0 16,0 0 0-16,0 0 0 0,0 0 0 0,0 0 0 15,0 0-47-15,0 0-13 0,0 0-4 0,0 0-682 16,0 0-137-16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29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0 943 518 0,'0'0'46'0,"0"0"-37"16,0 0-9-16,0 0 0 0,0 0 124 0,0 0 24 0,0 0 4 0,0 0 0 31,0 0-48-31,0 0-11 0,0 0-1 0,0 0-1 0,0 0-32 0,0 0-7 0,0 0 0 0,0 0-1 16,0 0-10-16,0 0-1 0,0 0-1 0,0 0 0 15,0 0 7-15,0 0 2 0,0 0 0 0,5-9 0 16,1-1-12-16,-6-4-3 0,5-1 0 0,1 11 0 15,4-20-7-15,-4 9-2 0,-1-9 0 0,1 5 0 16,4-5-6-16,1-5-2 16,0 5 0-16,0-14 0 15,5-1-16-15,0 1 10 0,1 0-10 0,-1-6 8 16,0-4-8-16,0 5 8 0,6 0-8 0,-6 0 8 0,6-1-8 0,-6 6 0 0,5 4 0 0,1 1 0 16,-11 9 0-16,5 0 8 0,0 0-8 0,-5 5 0 15,-6 4 9-15,6 1-9 0,0-1 10 0,-6 11-10 16,6-6 8-16,-5 0-8 0,-1 6 0 0,0-6 9 15,1 0-9-15,-1 1 0 0,1 4 0 0,-6 5 8 0,0 0-8 16,0 0 10-16,10-10-10 0,-10 10 10 0,0 0-1 16,11 0 0-16,-11 0 0 0,16 0 0 0,-5 0 4 15,0 5 1-15,0 5 0 0,5-1 0 0,-5 1 12 0,-6 0 2 16,6 4 1-16,0 5 0 0,0 0 8 0,-1 5 2 16,7 10 0-16,-1-5 0 0,0 0-14 0,0 23-2 15,6 1-1-15,0 0 0 16,-6-5-6-16,-5-10-2 0,-1 6 0 0,1-1 0 0,-5 0-3 0,4-4-1 15,1-6 0-15,-5 1 0 16,-1-5-29-16,0-1-5 0,1-4-2 0,-1-4 0 0,1-1 26 0,-1 0 0 16,0-5 0-1,1 6 0-15,-1-16 0 0,1 6 0 0,-6-10 0 0,0 0 0 16,5 10 0-16,-5-10 0 0,0 0 0 0,0 0 0 16,0 0-179-16,-5-15-30 0,5 6-7 0,-6-15-744 0</inkml:trace>
  <inkml:trace contextRef="#ctx0" brushRef="#br0" timeOffset="266">157 497 460 0,'0'0'41'15,"0"0"-33"-15,0 0-8 0,0 0 0 0,0 0 284 0,16 0 54 16,0 0 11-16,-5 0 3 0,5 0-184 0,6 0-36 15,-1 0-7-15,6 14-1 0,0-14-24 0,6 5-4 16,-1-5 0-16,1 5-1 16,4 0-46-16,1 4-9 15,-5-18-1-15,-1 9-1 0,0 9-30 0,1-9-8 16,-11 0 0-16,-1-9 0 0,-5 9 0 0,1 0 0 0,-1-5 0 0,-5 5 0 0,-11 0 0 0,10 0 0 16,-10 0-8-16,0 0-776 15,11 5-154-15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46.0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1145 548 806 0,'-16'15'36'0,"16"-15"7"0,0 0-35 0,0 0-8 16,0 14 0-16,0-14 0 0,0 0 104 0,0 0 20 15,0 0 3-15,0 0 1 0,0 0-103 0,-5 10-25 16,5-10 0-16,0 0 0 0,0 0 56 0,0 0 7 15,0 0 1-15,0 0 0 0,0 0-52 0,0 0-12 16,-11 9 0-16,11-9 0 0,0 0 0 0,0 0 0 16,0 0 0-16,0 0 0 0,0 0 54 0,0 0 8 0,0 0 2 15,0 0 0-15,0 0-52 0,0 0-12 0,-5-9 0 0,5-1 0 16,-6-4 54-16,1-1 8 0,5 1 2 0,0-1 0 16,0 1-52-16,0 0-12 0,0 9 0 0,5-10 0 15,-5-4 54-15,6 5 8 0,-1-5 2 0,0-1 0 16,1-4-78-1,-6 0-15-15,5 0-3 0,1-4-1 0,-6 4 33 0,5-5 19 16,-5 0-3-16,0 5 0 0,5 0-62 16,-10 5-13-16,0 4-2 0,5 1-1 15,-11-5 103-15,5 14 21 0,1 0 4 0,0 0 1 0,-6 0-44 0,0 5-9 16,0 0-2-16,0-4 0 0,0 4-23 0,-5 4-5 0,0 1 0 0,0 0-1 16,10 5 17-16,-10-6-10 0,5 6 10 0,-5 0-8 15,5-1 8-15,-5 1-8 0,16 0 8 0,-5 4-8 16,-6-4-25-16,6-6-5 0,5-4-1 15,0 0 0-15,-11 10 39 0,11-10 0 0,0 0 0 0,0 0 0 0,0 0 0 16,0 0 0-16,0 5 0 0,0-5 0 0,0 0 17 16,0 0 11-16,0 0 3 0,0 0 0 0,0 0-31 0,0 0 0 15,0 0 0-15,0-10 0 16,5-4-28-16,1 4 0 0,-1 5 1 0,0-9 0 0,6 4 27 16,-5-4 0-16,4 4 0 0,-4-4 0 0,5 4 16 0,-1 1 8 15,1-1 1-15,0 0 1 0,0 1-14 0,5-1-2 16,0 1-1-16,0-1 0 0,1 5 3 0,-6 0 0 15,5 1 0-15,-5-1 0 0,5 5 28 0,-5 0 7 0,-11 0 1 16,16 0 0-16,0 5-12 0,-5-1-3 16,5 1 0-16,-5-5 0 15,0 0-33-15,-1 5 0 0,7 0 0 0,-7 4 0 0,7 1 58 16,-7-5 5-16,1 0 1 0,11 4 0 16,-11 6-72-16,5-6-15 0,-5 6-2 0,-1-6-1 0,1 1 42 0,-5 0 8 0,4-6 1 0,1 6 1 31,-5 4-226-31,-1-4-44 0,-5-10-10 0,16 14-2 0</inkml:trace>
  <inkml:trace contextRef="#ctx0" brushRef="#br0" timeOffset="817">70 1389 806 0,'-21'0'36'0,"21"0"7"0,0 0-35 0,0 0-8 16,0 0 0-16,0 0 0 0,-11-5 53 0,11 5 9 16,0 0 2-16,0 0 0 0,0 0 0 0,0 0 0 0,0 0 0 0,0 0 0 15,0 0 0-15,0 0 0 0,0 0 0 0,0 0 0 16,0 0 0-16,0 0 0 0,0 0 0 0,0 0 0 15,0 0 0-15,0 0 0 0,0 0 0 0,0 0 0 16,0 0-52-16,5 5-12 0,-5-5 0 0,11 9 0 0,-11-9 54 0,0 0 8 16,0 0 2-16,5 5 0 0,6 5 0 0,0-6 0 15,0 1 0-15,0 5 0 0,5-5-52 0,-5-5-12 16,0 4 0-16,5-4 0 0,-5-4 0 0,-1-6 0 16,7 5 0-16,-7 0 0 0,1 1 0 0,0-6 0 15,0 0 0-15,0 1 0 0,-6-1 0 0,0-4 0 16,1-1 0-16,-6 1 0 0,-6 0 0 0,1-1 0 15,-6-4 0-15,0 5 0 0,-5 4 0 16,5-9 0-16,-10 0 0 0,5 4 0 0,-11 1 0 0,10-1 0 0,-4 1 0 0,4 4 0 31,1 1-48-31,0-1-13 0,5 5-3 16,-5-4 0-16,5 9 44 0,6-5 8 0,-1 5 1 0,6-5 1 16,-5 0-26-16,5 5-6 0,0 0-1 0,11 0 0 0,-6-4 31 0,6 4 12 0,0-5-11 0,0 0 11 15,5 5-11-15,0 0 11 0,0-5-12 0,6 0 12 16,-6 1 0-16,6-1 0 0,-6 0 0 0,6 5 0 15,-1-5 0-15,1 5 0 0,-1-5 0 0,1 0 0 16,-6 5-48-16,-5 0-16 0,5 0-4 0,0 0 0 16,-5 0-150-16,0 0-30 0,0 0-7 15,-6 0-1-15</inkml:trace>
  <inkml:trace contextRef="#ctx0" brushRef="#br0" timeOffset="1051">465 1101 1036 0,'0'0'46'0,"5"14"10"0,-5 0-45 0,5 1-11 15,-5 4 0-15,0 0 0 0,6 0 148 16,-1 1 28-16,1-1 6 0,4 0 1 0,-4-5-88 0,5 6-18 15,-11-1-3-15,10-5-1 0,-4 1-30 0,-1-1-7 16,1 0 0-16,-1-4-1 0,6 0-5 0,-11-10-1 16,0 0 0-16,5 9 0 15,-5-9-29-15,6 5 0 0,-6-5 0 0,11-5 0 16,-1 0 0-16,-4-4 0 0,-1-6 0 0,1 1 0 0,-1 0 0 0,0 4 0 16,-5 0 0-16,6-4 0 15,-1 0 0-15,1-1 0 0,-6-4 0 0,0 0 0 16,5 4 0-16,0 1 0 0,-5-5 0 0,6 4 0 0,-6-4 0 0,0 5 0 15,0-1 0-15,5 1 0 16,-5 4-96-16,0 10-26 0,0 0-5 0,0 0-717 0</inkml:trace>
  <inkml:trace contextRef="#ctx0" brushRef="#br0" timeOffset="1483">773 1422 1227 0,'0'0'54'0,"0"0"12"0,0 0-53 0,0 0-13 16,0 0 0-16,0 0 0 0,0 0 114 0,0 0 20 0,0 0 4 0,0 0 1 16,0 0-60-16,0 0-12 15,5-5-3-15,6-4 0 0,-6-6-51 0,1-4-13 16,-6 0 0-16,5 5 0 0,0-1 0 0,1 1 0 0,5-5 0 0,-6 4 0 16,6 1 54-16,-6-1 8 0,6 1 2 0,-6 0 0 15,1 4-52-15,-1 0-12 0,1 6 0 0,-6 4 0 16,5-5 0-16,-5 5 0 0,0 0 0 0,0 0 0 15,0 0 0-15,11 9 0 0,0 6 0 0,-11-15 0 16,0 0 0-16,5 14 0 0,-5-14 0 0,0 0 0 16,0 0 0-16,11 15 0 0,-6-1 0 0,-5-14 0 0,0 0 0 15,0 0 0-15,0 0 0 0,11 10 0 0,0-10 0 0,0 0 0 16,5 0 0-16,-5 0 0 0,5-5 0 0,-5 0 0 16,-1-5 0-16,1 6 0 0,-5-1 0 0,10 0 0 15,-5 0 0-15,0 0 0 0,-1 1 0 16,7-1 0-16,-7 5 0 0,1-5 0 0,0 5 0 0,0 5 9 15,0-5-9-15,-6 5 8 0,-5-5 9 0,0 0 2 16,11 9 0-16,-11-9 0 0,11 10-34 0,-6-1-6 16,-5 6-2-16,5-1 0 15,1 1 23-15,-1-1 0 0,-10-4 0 0,5 4 0 16,5 5 0-16,1-4 0 0,4-1 0 0,7 0 0 16,-12-4-226-16,6 0-41 0,-11-10-8 0,21 9-1 0</inkml:trace>
  <inkml:trace contextRef="#ctx0" brushRef="#br0" timeOffset="1833">1815 1307 691 0,'0'0'30'0,"11"5"7"15,-6 0-29-15,-5-5-8 0,0 0 0 0,11 0 0 0,-11 0 232 0,11-5 44 16,-6 0 10-16,-5 5 2 0,6-14-180 0,-6 4-35 15,5-4-7-15,-5 4-2 16,-5 0 0-16,5 10-1 0,-6-9 0 0,-4 4 0 0,4-5-50 0,-5 6-13 16,-5 4 0-16,0 0 0 15,5 4 23-15,-5 6-1 0,0-5 0 0,5 4 0 16,-11 6-35-16,6-1-7 0,5 1-2 0,-5 4 0 0,5 0 22 0,6 5 0 16,0-10 0-16,-6 1 0 15,5-1-56-15,6-14-6 0,0 0-2 0,6 15 0 0,-6-15 52 0,0 0 12 16,0 0 0-16,11 9 0 0,-11-9 0 0,16 0 0 15,0 0 0-15,0 0 0 0,6 0 0 0,-1-9 0 0,1-1 0 0,-6 0 0 32,6-4-105-32,-6 0-19 0,6-6-3 0,-1 6-1 0</inkml:trace>
  <inkml:trace contextRef="#ctx0" brushRef="#br0" timeOffset="2051">2080 1225 1497 0,'5'24'66'0,"-5"-24"14"16,0 10-64-16,6 4-16 0,-6-4 0 15,5 9 0-15,6-4 94 0,-11-1 15 0,-5 10 3 0,-1-10 1 0,6-4-39 16,6 0-8-16,-1-1-2 0,-5-9 0 31,0 0-17-31,0 0-4 0,11 10-1 0,-11-10 0 16,0 0-55-16,0 0-11 0,21 0-3 0,1-10 0 0,-6 1 50 0,0-1 9 0,1-4 3 0,-7-1 0 16,1 1-56-16,0-1-11 15,0 1-3-15,5 0 0 0,-5 4 35 0,0-4 0 0,-6 4 0 0,6-4 0 0,-6-1 0 16,1 6 0-16,-1-1 0 15,0 0 0-15,-5 10 0 0,0 0 0 0,6-14 0 0,-6 14 0 16,0 0-212-16,0 0-35 0,0 0-7 0,11 5-2 0</inkml:trace>
  <inkml:trace contextRef="#ctx0" brushRef="#br0" timeOffset="2332">2463 1297 1148 0,'0'0'51'0,"0"0"10"0,11 5-49 0,5-5-12 15,-5 0 0-15,0 0 0 0,-11 0 112 0,11-5 19 31,0 1 4-31,0-1 1 0,-1 0-48 0,-4 0-10 0,-6 5-2 0,5-9 0 16,-5 9-19-16,11-10-4 0,-11 0-1 0,0 6 0 0,-5-6-32 0,-1-4-6 0,-5 4-2 0,11 10 0 31,-5-5 1-31,5 5 0 0,-16 0 0 0,5 0 0 16,11 0-13-16,-11 5 0 0,-5 0 0 0,5 4 0 0,-5 1 28 0,5 4 2 0,6-4 1 0,-1 0 0 16,-5 4-19-16,11 0-3 0,0 6-1 15,0-6 0-15,0 5 14 0,6-4 2 0,-6-1 1 16,11 5 0-16,-6-9-25 0,6 4-16 0,-6-4 3 0,6-1 0 15,-11-9 13-15,11 10 0 0,0 0 0 0,5-1 0 16,-5-4-9-16,0 5 1 16,5-10 0-16,0 4 0 0,-5-4-151 15,5 0-29-15,-5 0-7 0,5-4-1 0</inkml:trace>
  <inkml:trace contextRef="#ctx0" brushRef="#br0" timeOffset="2547">2842 1408 288 0,'0'0'25'0,"0"0"-25"15,0 0 0-15,0 0 0 0,0 0 288 0,0 0 52 32,0 0 10-32,0 0 2 0,0 0-219 0,0 0-44 0,0 0-9 0,-6-10-1 15,1 5-15-15,-1-4-4 0,1-1 0 0,-6 1 0 16,11-6-35-16,0 1-7 0,0-1-2 0,0 1 0 0,6 4 4 0,-1-4 1 16,0 4 0-16,1 1 0 0,-1-1-21 0,1 1 9 15,10 4-9-15,0 0 0 0,-11 0 16 0,6 0-4 16,5 1-1-16,-5-1 0 0,-11 5-23 0,16 0-4 15,6 0 0-15,5 0-637 16,-5-5-127-16</inkml:trace>
  <inkml:trace contextRef="#ctx0" brushRef="#br0" timeOffset="2955">3647 1278 1335 0,'0'0'29'0,"0"0"7"0,0 0 0 0,0 0 2 0,16-5-30 0,-5 1-8 0,-11 4 0 0,0 0 0 31,0-10 72-31,-6 0 12 0,1 1 4 0,-1-1 0 0,-4 1-39 0,-7-1-7 16,7 5-2-16,-12 0 0 0,6 5-22 0,-6 0-5 0,6 0-1 0,-6 5 0 16,1 0 6-16,-1 5 1 0,6 4 0 0,0-4 0 15,5 4-7-15,0-4 0 0,0 9-1 0,6 0 0 16,5 0-3-16,-6-4 0 0,6 4 0 0,6 0 0 15,-1-9-22-15,6 4-5 0,-11-14-1 0,11 10 0 0,0-1 5 16,-11-9 1-16,0 0 0 0,10 0 0 0,7-5 5 0,-1 1 1 16,0-1 0-16,0-5 0 0,-5 1 8 0,0-1 0 15,5 0 0-15,0 1 0 0,-10-6-8 0,5 1 0 16,5 0 0-16,0 4 0 0,-11-4 8 16,6 9 0-16,0-5 0 0,0 1 0 15,0-1 0-15,-11 10 0 0,0 0 0 0,10-5 0 0,1-4 0 0,-11 9 0 16,0 0 12-16,11 4-4 0,-11-4 4 0,11 10 0 15,-11-10 1-15,5 14 0 0,1 1 25 0,-6 4 5 16,0 0 1-16,5 0 0 0,-10 1-36 0,10-1-8 16,0-5 0-16,1 5 0 15,-6 1 39-15,0-6 9 0,5 0 1 0,1 1-677 16,-6-15-136-16</inkml:trace>
  <inkml:trace contextRef="#ctx0" brushRef="#br0" timeOffset="3236">4100 726 1411 0,'0'0'31'0,"0"0"6"16,0 0 2-16,0 0 1 0,6 10-32 0,-6 4-8 0,0 5 0 0,0 5 0 15,-6-5 106-15,1 5 20 0,5 5 4 0,-5-5 1 0,-1 15-47 0,6-6-10 16,0 1-2-16,0-1 0 0,-5 6-14 0,5-5-3 15,5-1-1 1,1-4 0-16,-6 0-36 0,5-5-7 0,-5 0-2 0,5 0 0 0,1-5-9 0,-6 0 0 31,0-4 0-31,5-1 0 0,-5-14 0 0,0 0 0 16,0 0 0-16,0 0 0 0,0 0-175 0,0 0-37 0,0 0-7 0</inkml:trace>
  <inkml:trace contextRef="#ctx0" brushRef="#br0" timeOffset="3438">4300 755 288 0,'0'0'25'0,"0"0"-25"15,6 9 0-15,-1 6 0 0,-5-1 305 0,0 1 56 16,0 9 11-16,0-5 3 0,-5 0-198 0,5 5-39 16,0 5-8-16,0 0-2 0,-6-1-50 0,1 1-10 15,5 0-3-15,0 0 0 0,0 5-18 0,-6-6-4 16,12 6-1-16,-6-5 0 0,0 0-33 0,0-5-9 0,5 0 0 0,-5 4 0 31,6-8-32-31,-6 4-12 0,0-10-1 0,0 5-1015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0.1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2 368 1497 0,'0'0'32'0,"0"0"8"0,0 0 0 0,0 0 4 0,6 14-36 0,-6 1-8 0,0-1 0 0,0-14 0 16,0 10 104-16,0 4 20 0,0-4 3 0,0-10 1 16,0 14-52-16,-6 0-9 0,6 6-3 0,0-6 0 15,0 0 0-15,0 1 0 0,0 4 0 0,0-9 0 16,0-10-51-16,0 0-13 0,0 14 0 0,0-14 0 15,0 0 54-15,0 0 8 0,0 0 2 0,0 0 0 0,0 0-52 16,0 0-12-16,0 0 0 0,0 0 0 16,0 0 0-16,6-10 0 15,-1 1 0-15,0-6 0 16,6 1 0-16,-5 0 0 0,4-6 0 0,1 6 0 0,0 4 0 0,0-4 0 0,-6-5 0 0,6 4 0 0,-6 1 0 0,6 4 0 16,5-4 0-16,-5 9 0 0,0-4 0 15,-11 9 0-15,6-5 0 0,-6 5 0 0,16-5 0 0,-5 10 0 16,-11-5 0-16,16 5 0 0,-5 4 0 0,-1 1 0 15,-4 9 0-15,-6-5 0 0,5 1 0 0,6-1 0 16,-11 5 0-16,5 5 0 0,1-4 0 0,-6 4 0 16,0-10 0-16,0 5 0 0,0-4 0 0,5-1 0 15,-5-14 0-15,0 0 0 16,0 10-205-16,6 4-44 0,4-4-9 0,-10-10-659 0</inkml:trace>
  <inkml:trace contextRef="#ctx0" brushRef="#br0" timeOffset="256">424 603 1314 0,'0'0'28'0,"0"0"7"0,5 0 1 0,6-5 1 0,0-4-29 0,-1 4-8 16,-4 0 0-16,5-5 0 0,-6 1 106 0,6 4 20 0,-11 5 4 0,0-14 1 31,0 14-36-31,5-10-7 0,-5 0-2 0,0 1 0 16,0 4-40-16,0-9-8 0,0 4-2 0,-5 0 0 0,-1-4-8 0,1 4-3 0,0 6 0 0,5 4 0 16,0 0-8-16,-17-5-1 0,1 0-1 0,5 5 0 15,11 0-2-15,-10 10 0 0,-7-6 0 0,7 6 0 16,-1 0-2-16,0-1-1 0,0 1 0 0,6-1 0 15,-6 11-10-15,11-6 0 0,0 0 0 0,5 1 0 16,1-6 12-16,-1 6-4 0,1-6 0 0,-6-9 0 16,5 10-36-16,-5-10-7 0,16 10-1 0,0-6-1 15,-10 1 3-15,10 0 1 0,0-5 0 0,0 0 0 16,1 0-171-16,-1-5-35 0</inkml:trace>
  <inkml:trace contextRef="#ctx0" brushRef="#br0" timeOffset="658">802 555 1659 0,'0'0'36'0,"0"0"8"0,0 0 2 0,0 0 1 0,0 0-38 0,0 0-9 0,11 0 0 0,-11 0 0 16,10-10 68-16,-4 1 12 0,-6 9 3 0,5-15 0 0,-5 1-15 0,0 4-4 16,0 1 0-16,-5-1 0 0,5-4-52 0,-11 4-12 15,6 5 0-15,5 5 0 0,-6-4 11 0,-5-6 5 16,6 5 0-16,-6 5 1 0,6 0-1 0,-6 5 0 15,0 0 0-15,0 0 0 0,1 4-6 0,4 1-2 0,-5-1 0 16,6 1 0-16,0 0-8 0,-1 4 12 0,6 5-12 0,-5-4 12 16,-1-1-12-16,6 0 10 0,0 6-10 0,6-6 10 15,-6-14-10-15,5 10 0 0,1-1 0 0,-6-9 0 16,0 0 0-16,16 0 0 0,-16 0 0 0,16 0 0 16,0-5 0-16,0-4 0 0,1-1 0 0,4 1 0 15,-10-11 0-15,5 1 0 0,6 0 12 0,-6-5-4 16,0-5-8-16,-5 0 10 0,0 1-10 0,0-6 10 0,-1 0-10 15,-4-4 0 1,-1 4 0-16,6 1 0 0,-6-6 0 0,-5 10 8 0,6-4-8 0,-1 4 8 0,1 0-8 0,-1 10 0 31,0-5 0-31,1 5 0 0,-6 4 0 0,0 6 0 16,5 4 0-16,-5 5 0 0,0 0-72 0,0 0-16 0,0 0-3 0,-5 14-1 16,-1 6-39-16,1 8-8 0,5 6-1 0,0 0-1 15,-5-1-111-15,5-4-21 0</inkml:trace>
  <inkml:trace contextRef="#ctx0" brushRef="#br0" timeOffset="937">975 425 1335 0,'0'0'29'0,"0"0"7"0,5 15 0 0,11-6 2 0,-5-4-30 0,5 0-8 16,-5 0 0-16,5 0 0 0,0-1 108 0,6-4 20 16,-6-4 4-16,1 4 0 0,-1 0-36 0,-5-5-7 0,10 0-1 15,-5-9-1-15,-5 4-31 0,-5 0-5 16,4-4-2-16,1 0 0 0,-5-1-23 0,-6 1-5 0,0-1-1 0,0 1 0 31,0 0-9-31,0 4-3 0,-11 0 0 0,5 1 0 0,-4 4-8 0,-1 0 0 0,0 0 9 0,-5 5-9 16,0 0 0-16,5 10 0 0,-11 0 0 0,0 4 8 15,6 0-8-15,0 1 0 0,5 4 0 0,0-5 0 16,1 6 0-16,4 4 0 0,6 4 0 0,6-4 0 16,-6-4 25-1,5-1 4-15,0 0 1 0,6 5 0 0,5-10-21 16,-5 6-9-16,0-6 8 0,5 0-8 0,1-4 0 0,-1 0 0 0,0-6 0 16,0 1 0-16,0-5-8 0,1 0 8 0,-7 0 0 0,7 0 0 31,-7-5-33-31,1 5-3 0,-11 0 0 0,16-4 0 0,-5-6-161 15,0 5-33-15,-11 5-6 0,5-5-590 0</inkml:trace>
  <inkml:trace contextRef="#ctx0" brushRef="#br0" timeOffset="1126">1342 569 806 0,'0'0'36'0,"0"0"7"0,0 0-35 0,0 0-8 15,0 0 0-15,0 0 0 0,0 0 196 0,0 0 38 16,0 0 7-16,0 0 2 0,5-4-133 0,1-1-26 16,-1-5-6-16,-5 1-1 0,0-6-33 0,6 1-6 15,-6-5-2-15,0 4 0 0,0-4-8 0,0 5-3 16,0-6 0-16,0-4 0 0,0 0-16 0,5 5-9 15,0 0 10-15,1 0-10 16,-1 4 12-16,-5 1-4 0,11 4-8 0,-6-4 12 0,6 4-1 0,-5 5-1 16,4 1 0-16,1 4 0 15,0-10-10-15,0 5 0 0,0 5 9 0,-6 0-9 16,6 0-108-16,-6 5-25 0,6-5-6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2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626 927 1267 0,'0'0'28'0,"0"0"5"0,0 0 2 0,0 0 1 0,-5 5-36 0,-1 0 0 15,6-5 0-15,-10 0 0 0,10 0 58 0,-11 5 5 0,0-5 1 16,6 0 0-16,5 0 0 0,-11-5 0 0,-16-10 0 0,5 6 0 16,1-6-52-16,4-4-12 15,1 10 0-15,0-6 0 0,0-9 18 0,0 5 1 16,5-10 0-16,0 0 0 0,0 1-19 0,0 4 8 0,11-5-8 0,-5 0 0 0,-6-5 8 0,6 5-8 16,-1-4 0-16,1-1 0 0,5 5 0 0,0-4 0 15,-6 4 8-15,1 5-8 0,10 0 0 16,-5 0 0-16,0 0 8 0,0 0-8 15,0 0-18-15,0 5-7 0,0 0-2 0,0 4 0 0,0 6 73 16,0-1 14-16,0 0 4 0,0 1 0 0,-5 4-64 0,0-5-8 0,-1 5-4 16,1 1-1-16,-6-1 13 0,6 5 16 0,5 0-3 15,-11 0-1-15,0 0-12 0,-5 0 0 0,5 5 0 32,-5-1 0-32,0 6 0 0,-1-5 0 0,1 5 0 0,0 4 0 15,0-4 0-15,0 4 0 0,-1 5 0 0,1 0 0 16,0-4 0-16,0 4 0 0,0-5 0 0,-1 6 0 15,7-6 0-15,-1 5 0 0,5-4 0 0,1-1 0 16,0-4 0-16,5-10 0 0,5 9 0 0,-5-9 0 0,0 0 45 0,0 0 3 16,0 0 1-16,16 0 0 0,0-9-27 15,1-1-6-15,-1 0 0 0,5-4-1 16,-4 0-15-16,-7-6 0 0,7 1 0 0,4 0 0 0,-10 0 0 0,5-5 0 0,-10 0 0 0,10 0 0 16,-5 0 0-16,-1-5 0 0,1 5 0 0,0 0 0 15,0 5 0-15,0-1 0 0,-1 1 0 0,1 0 0 16,0 5 0-16,0 4 0 0,-6 5 0 0,-5 5 0 15,16-5 0-15,-5 5 0 0,-11 0 0 0,11 5 0 16,5 0 54-16,1 5 8 0,-1-1 2 0,0 1 0 0,6 4-52 16,-6 1-12-16,0 4 0 0,-5-5 0 0,0 1 0 0,5 4 0 15,5 0 0-15,-4 0 0 16,-1-4-100-16,-5-1-22 0,10 5-5 16,-5-4-1-16</inkml:trace>
  <inkml:trace contextRef="#ctx0" brushRef="#br0" timeOffset="1518">1350 1158 939 0,'0'0'41'0,"0"0"10"0,0 0-41 0,0 0-10 0,0 0 0 0,0 0 0 31,0 0 92-31,0 0 16 0,0 0 3 0,0 0 1 0,0 0-40 0,0 0-8 0,0 0-2 0,-5 0 0 0,-1 0-12 0,1-5-2 16,-6 5-1-16,6 0 0 0,-6 0-9 0,0 0-2 16,0 5 0-16,0 0 0 15,-10-5-12-15,5 0-2 0,-1 4-1 0,1 1 0 16,5 0-8-16,1 0-1 0,-7 0-1 0,12-1 0 0,-6 6-11 0,0-5 0 16,1 0 0-16,4-1 8 0,-5 1-8 0,1 5 0 15,4-1 9-15,6-9-9 0,0 0 8 0,-5 10-8 16,-1 0 8-16,6-10-8 0,-5 9 0 0,5-9 9 15,0 0-9-15,0 15 0 0,0-15 17 0,5 9-3 16,-5-9-1-16,0 15 0 0,0-6 3 0,0-9 0 16,0 0 0-16,6 15 0 15,-1-1-4-15,1-4 0 0,-6-10 0 0,0 9 0 0,0-9-12 0,5 15 0 0,6-6 8 16,-6 6-8-16,-5-15 9 0,6 9-1 0,4 6 0 16,-4-6 0-16,-1 1-8 0,1-1 8 0,-1 6-8 15,0-6 8-15,-5-9-8 0,6 5-12 0,5 5 2 0,-6-5 1 16,6 4 9-16,-6 1 0 0,-5 4 0 0,11-4 0 15,-11-10 49-15,5 9 12 16,6-4 3-16,-5 5 0 0,-6-10-52 0,0 0-12 0,10 14 0 0,-4-4 0 16,-6-10 0-1,0 14 0-15,5-4 0 0,-5-10 0 0,0 0 0 16,0 0 0-16,0 14 0 0,0-4 0 0,0-10 0 0,0 14 0 0,0-14 0 0,-5 10 0 16,-6 4 0-16,0 1 0 0,-5-6 0 0,5 1 0 0,-5 0 0 15,-6 4 0-15,6-4 0 0,0 4 0 0,-6-4 0 0,6-1 0 16,0 6 0-16,0-6 0 0,0-4 0 0,5 5 0 15,0-1 0-15,0-4 0 0,-5 5 0 0,11-1 0 16,-6-4 0-16,11-5 0 0,-11 10 0 0,11-10 0 16,0 0 0-16,0 0 0 0,0 0 0 0,-5 9 0 15,-6 1 0-15,11-10 0 0,0 0 0 0,-6 5 0 16,6-5 0-16,-5 9 0 0,0 1 0 0,5-10 0 16,0 0 0-16,-6 5 0 15,6-5 0-15,0 0 0 0,0 0 0 0,-5 9 0 0,5-9 0 0,0 15 0 0,0-15 0 16,5 9 0-16,1 1 54 0,-1-1 8 0,0 1 2 15,1 0 0-15,-1-1-52 0,6-4-12 0,0 5 0 16,0-1 0-16,-1-4 0 0,1 5 0 0,0-6 0 0,0 6 0 31,0 0 0-31,-6-6 0 0,6 1 0 0,0 0 0 16,-6 0 0-16,-5-5 0 0,0 0 0 0,5 9 0 0,-5 1 0 0,0 0 0 0,-5-1 0 0,0 1 0 16,-1 4 0-16,-5 1 0 0,1-1 0 0,-7 5 0 15,1 1 0-15,5-1 0 0,1 0 0 0,-7 0 0 16,7-4 0-16,-1 9 0 0,-5 0 0 0,10 0 0 15,-5-5 0-15,6 0 0 0,0 5 0 0,-1-5 0 16,6 0 21-16,0 1 2 0,0-1 0 0,11-5 0 0,-11 5-37 16,11 1-7-1,0-11-2-15,-6 6 0 0,6-1 47 0,0-4 10 0,-1-1 2 0,7 1 0 0,-1-5-23 0,0 0-4 16,-5-1-1-16,10-4 0 0,-4 0-8 0,4 0 0 16,1 0 0-16,-1 0 0 15,-4-4-44-15,-1 4-15 0,5-5-2 0,6 5-735 16,-10-10-146-16</inkml:trace>
  <inkml:trace contextRef="#ctx0" brushRef="#br0" timeOffset="2001">1815 1763 403 0,'0'0'36'0,"0"0"-36"0,0 0 0 0,0 0 0 0,0 0 250 16,0 0 43-16,0 0 9 0,0-10 2 0,5 1-192 0,-5-1-39 15,0-4-7-15,0 4-2 0,0-9 0 0,0-5 0 16,6 5 0-16,-6-6 0 0,0-3 0 0,5-1 0 15,-5 5 0-15,5-10 0 0,-5 5-40 0,6-4-8 16,-1-1-1-16,-5 1-1 0,6 4-5 0,-1 0-1 16,0 5 0-1,1 5 0-15,-1 4 1 0,-5 1 0 0,0 14 0 0,0 0 0 0,0-10 0 0,0 10 0 16,0 0 0-16,0 0 0 16,0 0-143-16,0 0-29 0</inkml:trace>
  <inkml:trace contextRef="#ctx0" brushRef="#br0" timeOffset="2519">1842 2387 1267 0,'0'0'28'0,"0"0"5"0,5-5 2 16,1-4 1-16,-1-1-36 0,-5 5 0 0,0 5 0 0,0-9 0 0,0-1 58 0,0 0 5 15,-5-4 1-15,-1 4 0 0,1-4 0 0,-6 0 0 16,0 9 0-16,0 0 0 0,1 5 21 0,-1 5 5 16,-6 0 1-1,1 9 0-15,-5-4-35 0,-1 4-8 16,6 5 0-16,0 0-1 0,5 5-47 0,0 0 0 0,-5 0-15 0,10 5 4 0,-4-10 60 0,4 5 12 16,6 5 3-1,-5-5 0-15,10-9-52 0,1 4-12 0,-6 0 0 0,10-4 0 0,1-6 0 0,0 1 0 0,-6-1 0 16,12-4 0-16,-7-5 54 0,7 0 8 0,-1 0 2 15,0-5 0-15,-5-4-52 0,5 4-12 0,0-5 0 16,-5-4 0-16,5 0 0 0,1-1 0 0,-1-9 0 0,-5 5 0 31,-1 0 0-31,1-5 0 0,0 4 0 0,-6-4 0 16,6 0 0-16,-5-4 0 0,-1 4 0 0,0 4 0 16,-5 6 0-16,0 0 0 15,0 4 8-15,0-4-8 0,0 4-113 0,0 10-26 16,-5-5-5-16,5 5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13 624 806 0,'0'0'17'0,"0"0"4"0,0 0 1 0,0 0 2 0,0 0-24 0,0 0 0 16,0 0 0-16,0 0 0 16,0 0 74-16,0 0 10 0,0 0 3 15,0 0 0-15,0 0-37 0,0 0-7 0,0 0-2 0,0 0 0 16,0 0 18-16,0 0 3 0,0 0 1 0,0 0 0 0,-6 0 1 0,1-4 1 0,5 4 0 0,0 0 0 16,0 0-52-16,0 0-13 0,0 0 0 0,0 0 0 15,-6-10 54-15,12-5 8 0,-6 6 2 0,5-1 0 31,1-4-64-31,-1 4-12 0,0-4-2 0,1-1-1 0,-1 6 15 0,6-1 0 0,-6-4 0 0,6-1 10 16,-5 6-10-16,4-1 12 0,1 1-12 0,-5-1 12 16,4 0-12-16,-4 6 8 0,5-6-8 15,5 5 8-15,5-4-8 0,-10 9 10 0,0-10-10 0,-11 10 10 16,11-5-10-16,0 0 8 16,-11 5-8-16,0 0 8 0,0 0 1 0,0 0 0 0,0 0 0 0,0 0 0 15,0 0 1-15,0 0 0 0,0 0 0 0,-6 15 0 0,1-1 12 16,-1 1 2-16,6 4 1 0,-5-5 0 0,0 5-10 15,-1 5-3-15,6 0 0 0,-5 0 0 0,-1 0-12 32,6 0 0-32,0 5 0 0,0-5 0 0,0-9 0 0,0-1 0 15,0 1 0-15,0-1 0 0,6-4 54 0,-6-1 8 16,0-9 2-16,11 5 0 0,-11-5-52 0,5 5-12 16,0 0 0-16,6-5 0 0,0-5 0 0,0 0 0 0,0-5 0 0,0 1 0 0,-1-1 0 0,-4-4 0 15,5 4 0-15,-1-4 0 0,7-1 0 0,-7 1 0 16,-4-5 0-16,5-1 0 0,-1 1 0 0,1 0 0 15,0 0 0-15,0 4 0 0,-6-4-12 0,6 10-6 16,-6-6-1-16,-5 6 0 0,6-1 19 0,-1 5 0 16,-5 5 0-16,0 0 0 15,6-5 0-15,-6 5 0 0,0 0 0 0,0 0 0 0,0 0 0 0,0 0 8 0,0 0-8 16,0 0 0-16,0 0 8 0,0 0-8 0,0 15 0 0,-6-1 9 31,6 1 2-31,0 9 0 0,6 0 0 16,-1 4 0-16,0-8-11 0,1 4 0 0,-1 0 0 0,6-5 0 15,-6 0 0-15,1-4 0 0,-1 4 0 0,1-5 0 16,-1 1 53-16,6-1 9 0,-6 0 2 0,6 1 0 16,0-6-52-16,0 1-12 0,-11-10 0 0,5 5 0 15,-5-5-100 1,16 5-22-16,-5-5-5 0,0 0-922 0</inkml:trace>
  <inkml:trace contextRef="#ctx0" brushRef="#br0" timeOffset="313">1017 351 1036 0,'0'0'46'0,"0"0"10"0,0 0-45 0,0 0-11 16,0 0 0-16,-10 4 0 0,-1 1 104 0,0 0 20 15,-5 5 3-15,5-1 1 0,0 6 0 0,-5-6 0 16,0 6 0-16,10 4 0 0,-4-5-52 0,-1 5-9 15,-11 1-3-15,6-1 0 0,0 0-20 0,0 5-4 0,5-5 0 16,5 0-1-16,-4 1-11 0,10-1-3 0,-6 0 0 16,6-4 0-1,6-1-25-15,-6-4 0 0,0 4 0 0,5-4 0 0,-5-10 0 0,5 9 0 16,6 1 0-16,0-1 0 0,-11-9 0 0,11 10 0 0,-11-10 0 16,16 10 0-16,-16-10 26 0,16 0 0 0,-16 0 0 0,16 0 0 15,-16 0-26-15,17 0 0 0,-17 0 8 0,16-10-8 16,-5 5-100-16,-6-4-23 0,-5-1-4 0,0 0-863 0</inkml:trace>
  <inkml:trace contextRef="#ctx0" brushRef="#br0" timeOffset="497">785 571 1497 0,'0'0'32'0,"0"0"8"0,0 0 0 16,0 0 4-16,0 0-36 0,6 5-8 0,4 0 0 0,1-5 0 0,0 0 123 0,0 0 22 15,0 5 5-15,5-5 1 0,0 0-67 0,0 0-12 16,6 5-4-16,-1-5 0 0,-4 0-44 0,-7 0-10 16,7 0-2-16,-7 4 0 0,7 1-12 0,-12-5-16 15,-5 0 3-15,0 0-671 16,0 0-133-16</inkml:trace>
  <inkml:trace contextRef="#ctx0" brushRef="#br0" timeOffset="1064">1352 716 518 0,'0'0'46'0,"0"0"-37"0,0 0-9 16,0 0 0-16,0 0 158 0,0 0 30 0,0 0 5 0,0 0 2 15,0 0-79-15,0 0-16 0,0 0-4 0,0 0 0 16,0 0-52-16,6-5-10 0,-6 5-2 0,5-15-1 16,1 6 17-16,-6-1 4 0,0 1 1 0,0-6 0 15,5-4-23-15,-5 0-5 0,0-10-1 0,0 5 0 16,0-5-24-16,5 5-14 0,-5 5 2 0,6 0 0 0,-12-5 20 16,12 9 4-16,-1-4 0 0,1 5 1 0,-1-1-13 0,0 1 0 0,6-1 0 0,0 6 0 15,-6-1 0-15,-5 10 0 0,0 0 0 0,11-5 0 16,0 5 0-16,0 0 0 0,-11 0 0 0,11 10 0 15,-1 4 54-15,7 1 8 0,-12 4 2 0,11 0 0 16,0 0-75-16,-5 5-14 0,0 0-3 0,0 5-1 0,0-10 20 0,-1 5 9 16,1 5-8-16,0-5 8 15,-6-9 0-15,6-1 0 0,0 5 0 0,0-9-8 0,-6 4 8 16,6-4 0-16,-11-10 0 0,0 0 0 0,0 0 0 16,0 0 8-16,0 0 0 0,16 5 0 0,-5-5 3 15,5-5 1-15,-5-5 0 0,-5 6 0 0,10-6 15 0,-11 5 3 16,1 0 1-16,-1-9 0 0,6 0-20 0,-6-6-11 15,1-4 12-15,4 0-12 0,-10 0 11 0,6-5-11 16,-6 5 10-16,5-4-10 31,-5-1-16-31,6 0-8 0,-6 0-3 0,5 0 0 0,0 1 47 16,-5-1 8-16,0 0 3 0,6 5 0 0,-6 5-19 0,0-5-4 16,5 9-8-16,-5-4 12 0,0 5-12 0,6 4 0 0,-6 0 0 15,0 10 0 1,0 0-30-16,0 0-6 0,0 0 0 0,0 0-1 15,0 0-22-15,0 0-4 0,0 0-1 0,10 10-546 0,1 5-110 0</inkml:trace>
  <inkml:trace contextRef="#ctx0" brushRef="#br0" timeOffset="1354">2049 720 345 0,'0'0'31'0,"0"0"-31"0,0 0 0 0,0 0 0 0,0 0 184 0,0 0 32 16,0 0 5-16,0 0 2 0,6-4-87 0,-6 4-18 16,0-10-3-16,0 0-1 0,5 1-30 0,-5-6-7 15,0-4-1-15,0 0 0 0,0 0-17 0,0-5-4 16,0-5-1-16,0 5 0 0,0-5-28 0,0 5-6 16,0 0 0-16,0-5-1 0,0 5-7 0,5-5 0 15,1 5-1-15,-6 0 0 0,5 5-11 0,-5 0 10 16,6 0-10-16,-1 0 10 0,0 4 0 0,1-4 0 15,5 9 0-15,-6 1 0 0,6-1-10 0,0 5-9 16,0 1 9-16,-1-1-13 16,1 0-149-16,-11 5-30 0,11 0-5 0,-11 0-2 0</inkml:trace>
  <inkml:trace contextRef="#ctx0" brushRef="#br0" timeOffset="1632">2260 375 1447 0,'0'0'32'15,"0"9"6"-15,5 6 2 0,1-6 0 0,-1 6-32 0,1-6-8 0,-6 6 0 0,5 4 0 16,0-5 81-16,1 5 15 0,-1-4 2 0,1-1 1 0,-1 1-20 0,0-1-4 16,-5-14-1-16,11 14 0 15,-5 1-34-15,4-6-6 0,-4 1-2 0,5-5 0 16,-11-5-11-16,0 0-2 0,10 10-1 0,-10-10 0 16,0 0-18-16,0 0 0 0,11 0 8 0,-11 0-8 15,11-10-22-15,0 10-8 0,0-5-2 0,-11 5 0 16,5-14 32-16,0 4 13 0,1 0-1 0,-1 1 0 15,1-10-12-15,-1 4 0 0,0-4 0 0,1 0 0 0,-1 0 0 0,-5 4 0 16,6 6 0-16,-1-1 0 0,0-4 0 0,-5 4 0 16,0 10 0-16,6-10 0 0,-1 1 0 0,-5 9 0 15,0 0 0-15,0 0 0 0,0 0-14 0,0 0-9 16,0 0-1-16,0 0-610 16,0 0-122-16</inkml:trace>
  <inkml:trace contextRef="#ctx0" brushRef="#br0" timeOffset="1876">2638 725 518 0,'0'0'23'0,"0"0"5"0,0 0-28 0,0 0 0 15,0 0 0-15,0 0 0 0,11-5 205 0,0 1 36 0,-6 4 7 0,11-10 2 0,-5-4-144 0,0 4-29 16,0-14-5-16,-6 5-2 16,6-5-8-16,0 0-2 0,0-10 0 0,-6 5 0 0,6 0-32 0,-6 1-6 15,6-6-2-15,-6 0 0 0,1 1 36 0,-1-1 6 16,1-4 2-16,-1 4 0 0,-5 1-64 0,0-1 0 0,0 5-16 15,0 0 3-15,-5 5 13 0,5 0 16 0,0 5-3 0,-6 0-1 16,1 9-12-16,5-4-15 0,-6-1 3 0,1 6 1 47,0 4-187-47,5 5-38 0,-27 0-7 0,-6 5-1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02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0 135 864 0,'0'0'38'0,"0"0"8"0,0 0-37 0,5 9-9 16,0 6 0-16,6-6 0 0,-5 1 194 0,-1 4 37 15,-5-14 7-15,5 10 2 16,1-5-90-16,-1 4-18 0,1-4-3 0,4 0-1 0,-4 5-51 0,5-6-10 16,-6 1-3-16,11 0 0 0,0-5-51 0,-16 0-13 15,11 0 0-15,5 0 0 0,-5-10 0 0,0 6 0 16,-11 4 0-16,11-10 0 0,0 0 0 0,-1-4 0 15,-4 4 0-15,-6 10 0 0,0 0 0 0,0-9 0 16,0-6 0-16,0 1 0 0,0 0 0 0,-11 4 0 16,6 0 0-16,-6-4 0 0,5 9 0 0,-10 0 0 15,5 5 0-15,1 0 0 0,-7 5 0 0,7 0 0 16,-1 9 0-16,0-4 0 0,6 4 0 0,-1 1 0 16,-5 4 0-16,11 0 0 0,-5 0 54 0,5 5 8 15,0-4 2-15,0-1 0 0,0 0-52 0,5-5-12 16,-5 6 0-16,6-6 0 0,-1 5 0 0,1-4 0 0,-1-1 0 0,6-4 0 15,-6-6 0-15,6 6 0 0,0 0 0 0,0-1 0 16,-1-4 0-16,1-5 0 0,5 0 0 0,-5 0 0 16,5-10-202-1,1 1-43-15,26-15-9 0,-16-5-2 0</inkml:trace>
  <inkml:trace contextRef="#ctx0" brushRef="#br0" timeOffset="721">594 0 1630 0,'0'0'36'0,"0"15"7"0,-11-1 1 0,11 0 3 0,-5 1-38 0,-1-1-9 16,1 5 0-16,-1-4 0 0,-4 9 106 0,4-10 19 15,1 10 4-15,5-4 1 0,-6-1-53 0,1 0-10 0,0 5-3 0,-1-5 0 0,6 0-20 16,0 1-5 0,-5-1-1-16,-1 0 0 0,12-5-16 0,-6 1-3 15,-6-1-1-15,6-4 0 0,0-10-18 0,6 9 0 16,-6-9 0-16,0 0 0 0,5 10 0 0,-5-10 0 15,0 0-11-15,0 0 11 16,0 0-48-16,0 0-2 0,0 0-1 0,0 0 0 16,11-10-64-16,-11 10-13 0,11-9-2 0,-6-1-1 15,6 1-26-15,-11 9-6 0,5-5-1 0,1 0 0 16,-6 5 52-16,11-5 9 0,-11 5 3 0,10 0 0 16,1 0 48-16,-11 0 9 0,6 5 3 0,4 0 0 0,1 0 57 0,-11-5 12 0,0 0 3 15,6 4 0-15,4 1 0 0,-4 0 0 0,-1 0 0 0,6 0 0 16,0-1 60-16,-11-4 13 0,11 0 3 15,-1 5 0-15,1-5 12 0,5 0 4 0,-10 0 0 0,10 0 0 16,-5 0-45-16,-6 0-9 0,-5 0-2 0,11-5 0 16,-11 5-14-16,11-9-3 0,0-1-1 0,-6 1 0 15,1-1-32-15,-1 0-6 0,0-4-2 16,-5 4 0-16,0-4-10 0,0 4 8 0,0-4-8 16,0 4 8-16,0 1-8 0,0-1 0 0,6-4 0 0,-6 4 0 15,0 1 0-15,0 9 0 0,0 0 0 0,0 0 0 16,0 0 0-16,0-5 0 0,0 0 0 0,0 5 0 15,0 0 0-15,0 0 0 0,0 0 0 0,0 0 0 0,11-5 0 0,-11 5-17 16,10 0 4-16,-10 0 1 16,11 5-32-16,-11-5-7 0,11 5-1 0,-11-5 0 15,11 9 7-15,-11-9 1 0,11 5 0 0,-1 5 0 16,-10-10 35-16,11 9 9 0,-5 1 0 0,4-5 0 0,1-5 0 0,0 5 0 16,5-1 0-16,-5 1 0 0,0 0 24 0,5-5 6 15,0 0 2-15,0 5 0 0,1-5 0 0,-1-5 0 16,0 5 0-16,0-5 0 0,-5 0-1 0,5 1 0 15,-5 4 0-15,0-10 0 0,0 5-15 0,-6-4-2 16,-5 9-1-16,5-10 0 0,-5 0-13 0,0 1 0 0,-5-1 0 16,0 1 0-16,-1-1 0 0,6 10 9 0,-11 0-9 0,1 0 8 15,-7-5 0-15,7 5 0 16,-1 5 0-16,0 0 0 0,-5 4 0 0,5-4-8 16,0 10 12-16,0-6-4 0,1 6 20 0,4-1 4 0,6-4 1 0,-5 9 0 15,-1-5-33-15,12 1 0 0,-1 4 0 0,6 0 0 16,0-9 0-16,0 4 0 0,-6 0 0 15,6 6 0-15,0-6 0 0,5-4 0 0,0 4 0 0,0-4 0 16,-5-1-45 0,5 6-16-16,0-11-3 0,1 6-977 0</inkml:trace>
  <inkml:trace contextRef="#ctx0" brushRef="#br0" timeOffset="875">1447 428 1508 0,'0'0'67'0,"0"0"13"0,0 0-64 0,0 0-16 16,11 0 0-16,-11 0 0 16,16 0 93-16,-10-5 15 0,-6 5 4 0,0 0 0 0,11-5-62 0,-11 5-12 15,0 0-2-15,5-5-624 16,0-4-124-16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3:22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0 1036 0,'27'0'23'0,"-27"0"5"0,0 0 0 0,0 0 1 0,0 0-29 0,0 0 0 0,0 0 0 0,0 0 0 16,0 0 57-16,0 0 6 0,0 0 1 0,0 0 0 15,0 0 0-15,0 10 0 0,0-10 0 16,16 9 0-16,17 1-52 0,-12-5-12 0,-21-5 0 0,0 0 0 15,11 9 54-15,-5 1 8 16,-1 0 2-16,6-1 0 0,5 1 0 0,-5-1 0 0,11 6 0 0,-6-1 0 16,0 1 0-16,6 4 0 0,-1 5 0 0,1 5 0 15,-1-5-52-15,6 5-12 0,0 4 0 0,6 1 0 16,-1-1 54-16,-5-4 8 0,-5 10 2 0,5-6 0 0,0-9-52 16,0 5-12-16,0-5 0 0,-6 5 0 0,1-5 0 15,0-5 0-15,-1 0 0 0,-4 0 0 0,-1-4-12 16,0-1-6-16,-5 1-1 0,0-6 0 15,-1-9-72-15,1 10-14 0,-11-10-3 0,0 0-828 16</inkml:trace>
  <inkml:trace contextRef="#ctx0" brushRef="#br0" timeOffset="563">71 336 1036 0,'-38'5'23'0,"38"-5"5"0,0 5 0 0,0-5 1 0,0 0-29 0,0 0 0 0,0 0 0 0,0 0 0 0,0 0 57 0,0 0 6 16,0 0 1-16,0 0 0 15,0 0 0-15,0 0 0 0,0 0 0 0,0 0 0 16,0 0-8-16,0 0 0 0,0 0-1 0,0 0 0 16,-11-10-37-16,6 1-7 0,5 9-2 15,-6-5 0-15,6-5 44 0,-5 1 9 0,5-6 2 0,-6 6 0 0,6-1-52 0,0 1-12 16,0-6 0-16,0 1 0 0,0-5 0 0,0 4 0 15,6 1 0-15,-1-1 0 0,-5-4 0 0,6 5 0 16,-1-1 0-16,-5 6 0 0,0-1 0 16,5 0 0-16,-5 1 0 0,6-1 0 0,-1 1 0 15,-5-1 0-15,0 0 0 0,6 6 0 0,-6 4 0 16,5-10 0-16,-5 10 0 0,5-5 0 0,-5 5 0 0,11-5 0 16,0 5 0-16,0-4 0 0,-6-1 54 0,6 0 8 15,0 5 2-15,5 0 0 0,0 0-52 0,0 0-12 16,1 0 0-16,-1 0 0 0,-5 0 54 0,5 0 8 0,0 0 2 15,6 0 0-15,-6 0-52 0,0 5-12 0,-5-5 0 16,0 0 0-16,0 0 0 0,-1 0 0 0,1 0 0 16,5 5 0-16,11-1 0 0,-16 1 0 15,-11-5 0-15,0 0 0 16,16 5-151-16,1 0-33 0,-7 0-6 0,-10-5-2 0</inkml:trace>
  <inkml:trace contextRef="#ctx0" brushRef="#br0" timeOffset="1626">1151 1302 403 0,'0'0'36'0,"0"0"-36"0,0 0 0 0,0 0 0 16,0 0 148-16,0 0 22 0,0 0 5 0,0 0 1 16,11-10-97-16,-11 10-19 0,-6 5-4 0,6-5-1 15,0 0 11-15,0 0 2 0,-5 9 1 0,0-4 0 0,5-5-1 0,0 0 0 16,0 0 0-16,0 0 0 0,0 0-54 0,0 0-14 15,0 0 0-15,0 0 0 0,0 0 26 0,0 0 2 16,0 0 1-16,0 0 0 0,0 0-11 0,0 0-2 16,0 0-1-16,0 0 0 0,0 0-3 0,0 0-1 15,0 0 0-15,0 0 0 0,0 0-2 0,0 0 0 16,0 0 0-16,5-9 0 0,0-1-9 0,1 0 0 16,-1-4 0-16,1 4 0 0,-1-4 0 0,0-5 0 15,1 9 0-15,-1-9 0 0,-5 0 0 0,6-5 0 16,4 4 0-16,-4-4 0 0,5 0 0 0,-6 0 0 0,6 0 0 0,-6 10 0 15,1 0 11-15,5-1 0 16,-6-4 0-16,0 5 0 31,1-1-11-31,5-9 0 16,5-5 0-16,-5-4 0 0,5 4 8 0,-11 10 0 0,6 4 0 16,0 1 0-16,-11-5-8 0,11 9 0 0,-11 10 0 15,5-5 0-15,0-4 0 0,-5-1 8 0,0 10-8 0,0 0 8 16,11-5-24-16,-11 5-6 15,0 0-1-15,0 0 0 0,0 0 39 0,6 10 8 0,-6-10 2 0,0 0 0 16,0 0-26-16,0 0 0 0,0 0 8 0,10 10-8 16,-10-10 0-16,0 0 0 0,6 9 0 0,-6-9 0 15,0 0-20-15,11 10-5 0,-11-10-2 0,0 0 0 0,10 14 50 16,-10-14 9-16,0 0 3 0,11 10 0 0,-11-10-27 16,0 0-8-16,6 5 0 0,4-1 0 0,1 6 8 0,0 0-8 15,-11-10 9-15,5 9-9 0,1 6 9 16,-1-1-9-16,1 0 8 0,-1 10-8 0,0-4 18 0,1-1-2 15,5 5 0-15,-6 0 0 0,6-5 4 0,-6 5 0 16,1 0 0-16,-1 0 0 0,0 0-30 0,1 5-6 16,-1 0 0-16,1 0-1 15,-1-10 17-15,0 0 0 0,12-9 0 0,-7 4 0 16,-4 0 0-16,-1 1 0 0,6-1 0 0,-6 5 0 0,1-4 0 0,-1-1 0 16,1 1 0-16,-1-6 0 0,0 6 20 0,-5-15 7 15,0 0 1-15,0 9 1 16,6 6-29-16,-6-1-18 0,0 0 2 0,0 1 1 15,0-6-139-15,-11-4-28 0,6 0-6 0</inkml:trace>
  <inkml:trace contextRef="#ctx0" brushRef="#br0" timeOffset="1877">1173 1037 1148 0,'0'0'51'0,"0"0"10"0,0 0-49 0,10 10-12 0,-10-10 0 0,11 0 0 0,0 0 86 0,-6 5 14 31,6 0 4-31,-5 4 0 0,5-4-22 0,-1 0-4 0,7 0-1 16,-1-1 0-16,0 1-26 0,6 0-6 0,-6-5-1 0,0 10 0 0,6-10-20 0,-6 4-4 16,5-8 0-16,-4 8-1 0,-1 1-19 0,-5 5 0 15,5-5 0-15,0-1 0 16,6-4-24-16,-6 0-6 0,-5 5-1 0,5-5-837 15</inkml:trace>
  <inkml:trace contextRef="#ctx0" brushRef="#br0" timeOffset="2359">2053 1340 1267 0,'0'0'28'0,"0"0"5"0,0 0 2 0,0 0 1 0,0 0-36 0,0 0 0 0,0 0 0 0,0 0 0 15,0 0 0-15,0 0 0 0,0 0 0 0,0-10 0 16,0-4 58-16,-5 4 5 0,5-9 1 0,-6 5 0 15,1 4-52-15,-6-4-12 16,6-1 0-16,-1 6 0 0,-4-6 0 0,-7 6 0 0,1 4 0 0,0 0 0 16,-6 5 0-16,12 0 0 0,-12 5 0 0,6 0 0 15,5 0 54-15,-5 4 8 0,0 6 2 0,5-1 0 0,0-4-64 16,0 4-15-16,6 0-1 0,5-4-1 0,0-10 27 0,0 10 6 16,5 9 0-16,1 0 1 0,-1-9-17 0,6 4 0 15,-6-4 0-15,1 4 0 0,4 10 0 0,1-10 0 16,0-4 0-16,0-5 0 0,0 0 0 0,-11-5 0 15,21-10 0-15,1 0 0 0,-6-4 0 16,0-5 0-16,0 0 0 0,-5-5 0 0,5-5 0 0,-5 0 0 16,0-5 0-16,0 1 0 15,-6-1 0-15,1 1 0 0,-1-1 0 0,0 5 0 16,-5 5 0-16,0-5 0 0,0 5 0 0,0-5 0 0,0 1 0 0,-5-1 0 16,5 5 0-16,0-5 0 0,0 5 0 0,0 10 0 15,0-6 0-15,0 11 0 0,0-1 0 0,0 10 0 16,0 0 0-16,0 0-508 15,0 0-106-15</inkml:trace>
  <inkml:trace contextRef="#ctx0" brushRef="#br0" timeOffset="2673">2242 1153 1036 0,'0'0'46'0,"0"0"10"0,-5 9-45 0,5 1-11 15,0 4 0-15,5 1 0 0,1 4 104 0,-6 5 20 16,0-5 3-16,0 5 1 0,0 5-52 0,0 9-9 0,-6-4-3 0,6 9 0 16,-5 0 0-16,-6-4 0 0,0-1 0 0,1 1 0 0,-1-1-51 15,0-9-13-15,0 0 0 0,-5-5 0 16,0 0 0-16,-1 0 0 0,1 0 0 0,0-5 0 0,0-5 0 0,0-4 0 15,-1 0 0-15,-4-6 0 0,10 1 0 0,0-5 0 16,-5-5 0-16,5 1 0 0,0-6-11 0,6 0-5 16,0-4 0-16,5-5-554 15,0-5-110-15</inkml:trace>
  <inkml:trace contextRef="#ctx0" brushRef="#br0" timeOffset="2860">2307 1047 1267 0,'0'0'56'0,"0"0"12"0,0 0-55 0,0 0-13 15,6 5 0-15,-6-5 0 0,0 0 105 0,10 0 19 16,1-10 3-16,-11 10 1 0,0 0-103 0,0 0-25 0,0 0 0 0,0 0 0 31,0 0-97-31,0 0-25 0,11 29-5 0,0-5-1 0</inkml:trace>
  <inkml:trace contextRef="#ctx0" brushRef="#br0" timeOffset="3207">2588 1359 1234 0,'0'0'27'0,"0"0"5"0,0 0 2 0,11-5 2 0,-6-4-36 0,1-1 0 0,-1-4 0 0,-5 9 0 0,0-5 57 0,-5 6 5 16,-6-16 1-16,5 11 0 0,1-6-43 0,0 6-8 15,-6-6-1-15,0 1-1 0,-5 0 43 0,5 4 9 16,-5 0 2-16,5 1 0 0,0-1-52 0,0 5-12 16,1 1 0-16,-1-1 0 15,-5 5 0-15,16 0 0 0,-11 9 0 0,11-9 0 16,0 0 0-16,-6 10 0 0,6 9 0 0,0 0 0 0,6 1 39 0,-1-1 5 16,1-10 0-16,4 6 1 0,1-6-45 0,0 1 0 15,-6 0 0-15,6-6 0 0,-11-4 0 0,0 0 0 16,0 0 0-16,16 5-10 15,-5 0-23-15,5-5-5 0,1-10-1 0,-17 10 0 0,5 10 59 0,0 0 12 0,-5-10 3 16,0 0 0-16,0 0-35 0,0 0 0 0,0 0 0 16,0 0 0-16,0 0 0 0,0 0 0 0,6 9 0 0,-1 1 0 15,-10 4-21-15,5-4-11 16,0-10-3-16,0 0 0 0,0 0-23 0,0 9-5 16,5 1-1-16,-5 4 0 0</inkml:trace>
  <inkml:trace contextRef="#ctx0" brushRef="#br0" timeOffset="3693">2945 1186 1036 0,'0'0'46'0,"0"0"10"16,0 0-45-16,0 0-11 0,0 0 0 0,-6-4 0 0,-5-1 53 0,1 10 9 15,-7 4 2-15,7 6 0 0,-1-11 0 0,0 11 0 16,-5-6 0-16,5-4 0 0,0 0-52 0,0 0-12 15,6 14 0-15,0-5 0 0,5-14 54 0,0 0 8 16,-11 20 2-16,11-20 0 0,5 19-52 0,1 0-12 16,-6-19 0-16,0 0 0 0,0 0 0 0,16 19 0 15,-5-4 0-15,-1 4 0 0,1 0 0 0,0-5 0 16,5-4 0-16,-5 0 0 0,-6-1 54 0,-5-9 8 16,17-9 2-16,-7 4 0 15,1 14-52-15,0 1-12 0,-11-10 0 0,11 5 0 16,0-5-48-16,-1 0-13 0,-10 0-3 0,11 0 0 15,-5-10 0-15,4-4 0 0,1-1 0 0,-5 6 0 16,-6 9 0-16,0 0 0 0,10 0 0 0,1 0 0 0,-5 5 52 0,4-5 12 0,-10 0 0 16,6-5 0-16,-1 0 0 0,6 0 0 15,0 0 0-15,-6-9 0 0,6 4 0 0,-6 6 0 16,1-11 0-16,5 6 0 0,-6-6 48 0,-5 6 13 0,5-6 3 0,-5 6 0 16,0-6-52-16,0 15-12 0,-5-14 0 0,5 4 0 15,-11-4 0-15,11 14 0 0,0 0 0 0,0 0 0 16,-11 0 54-16,1-5 8 0,10 5 2 0,-17 5 0 0,12 4-52 15,-6 1-12-15,0 0 0 0,1 4 0 0,4-4 0 16,6 4 0-16,-5-4 0 0,5 4 0 0,0 0 0 16,0 1 0-1,0-1 0-15,0 1 0 0,5-6 0 0,1 6 0 0,-1-6 0 0,0 1 0 16,1-5-68-16,-1-1-17 0,6 6-3 0,-6-10-592 16</inkml:trace>
  <inkml:trace contextRef="#ctx0" brushRef="#br0" timeOffset="4024">3371 1350 1497 0,'0'4'32'0,"0"-4"8"0,0 0 0 0,0 0 4 0,-5 5-36 0,0 5-8 0,5-1 0 0,0 1 0 16,-11 0 53-16,5 4 9 0,1 0 2 0,0 6 0 0,-1-1-20 0,1 0-4 16,5-5-1-16,0-4 0 0,0 4-11 0,0-4-3 15,0-10 0-15,0 0 0 0,0 0-25 0,0 0 0 16,0 0 0-16,16-5 0 0,0 0 0 0,-5 1 0 15,0-6 0-15,0 0 0 0,5-4 0 0,0 0 0 16,0 4 0-16,0-4 0 0,-5-6 20 0,0 11 0 16,5-6-1-16,-5 1 0 0,0 4-19 0,0 1 0 0,-1 4 0 15,1 0 0-15,0 0-14 0,0 5-3 0,-11 0-1 16,5-4 0-16,6-6 34 0,-6 0 6 0,6 15 2 0,-5 5 0 16,-6-10-24-16,5 9 8 15,0-4-8-15,1 5 0 0,-6-1-16 0,0 1-8 16,0 4-2-16,-6-4 0 0,6 9 42 0,-5-9 9 0,5-10 2 0,0 0 0 15,0 14-134-15,-5-4-26 16,5-1-6-16,0-9-1 0</inkml:trace>
  <inkml:trace contextRef="#ctx0" brushRef="#br0" timeOffset="4279">3744 1369 1202 0,'0'0'53'0,"0"0"11"0,0 0-51 0,0 0-13 15,0 0 0-15,0 0 0 16,0 0 77-16,0 0 13 0,0 0 2 0,-5-5 1 0,-1 5-37 0,-4 0-7 16,-1 0-1-16,0 0-1 15,6 5-25-15,-1 0-5 0,-5-1-1 0,-5 6 0 0,5 0-6 0,6-1-2 16,5-9 0-16,-11 10 0 16,6-1 1-16,-1 11 0 0,6-1 0 0,-5-5 0 0,10 5-9 0,-5-4 8 15,6-1-8-15,-1 1 8 0,6-6-21 0,0 1-5 16,-6-5-1-16,11 4 0 0,-5-4 3 0,5-5 0 15,-5 0 0-15,0 5 0 16,0-5-33-16,0 0-7 0,5-5 0 0,-5 5-418 0,5-5-83 0</inkml:trace>
  <inkml:trace contextRef="#ctx0" brushRef="#br0" timeOffset="4711">3928 1518 1267 0,'0'-24'28'0,"0"24"5"0,0 0 2 0,0 0 1 0,0 0-36 0,0 0 0 0,5 9 0 0,1 1 0 16,-6-10 58-16,5 5 5 0,-5-5 1 0,11 4 0 15,-6 1 0-15,6 0 0 16,0-5 0-16,0 0 0 0,-1 0-52 0,1 0-12 0,0-5 0 0,-6 0 0 16,6 1 0-16,5-1 0 0,-10 0 0 0,5-5 0 15,-6 6 0-15,0-1 0 0,6-5 0 0,0 5 0 16,-6-4 0-16,-5 4 0 0,11 0 0 0,-11 5 0 16,0 0 0-16,0 0-15 0,0 0 3 0,0 0 1 15,0 0-33-15,0 15-8 0,-5 4 0 0,5 0-1 16,-6 5 42-16,-4 5 11 0,4-5 0 0,-5 5 0 0,6-5 0 0,-6 0 0 15,-5 0 0-15,5 9 0 0,-5 1 39 0,0 4 9 16,0-4 3-16,-1 9 0 0,-4-4-31 0,5-1-5 16,-6 5-2-1,6-4 0-15,0-6-2 0,-1-4-1 0,1 0 0 16,0 0 0-16,5-10-10 0,0-9 0 0,11-10 0 0,0 0 0 0,0 0 0 0,-10-5 0 16,-1-19 0-16,5 14 0 0,6 10 0 0,0 0 0 15,0 0-9-15,0 0 9 0,0 0 0 0,0-14 0 16,6-1-8-16,-1-4 8 0,6-5 0 0,0 10 0 15,0-10 0-15,-1 4 0 0,-4 1 0 0,10 0 0 0,0-5 0 0,-5 0 0 16,5 5 0-16,0-5 0 0,1 0 8 0,-1 5-8 16,0-1 0-1,0 6 0-15,-5 4 8 0,0 1-8 0,-11 9 0 0,11-5-13 0,-1 0 2 0,1 5 1 16,-11 0-94-16,0 0-20 16,11 10-3-16,0 9-1 0</inkml:trace>
  <inkml:trace contextRef="#ctx0" brushRef="#br0" timeOffset="5293">2458 2449 1033 0,'0'0'45'0,"0"0"11"0,0 0-45 0,0 0-11 0,6-9 0 0,-1-1 0 15,1 0 54-15,-1-4 9 0,6 4 1 0,0-4 1 16,-1 4-52-16,-4 1-13 0,5-1 0 0,-1 1 0 31,1 4 0-31,0 0 0 0,5 5 0 0,0 0 0 0,1-5 24 16,-7 0 3-16,7-4 0 0,-1-1 0 0,0 1-16 0,0-1-3 0,-5 5-8 16,0 0 12-16,0 5 7 0,-6 0 1 0,-5 0 0 0,6 5 0 15,-6 5-8-15,5 4-2 0,-5-4 0 0,0 9 0 16,0-5 43-16,-5 6 9 0,-1-1 2 0,6 0 0 15,-5-5-48-15,5 6-16 0,0-6 9 0,0 0-9 16,-6-4 0-16,6-10 0 0,0 0 0 0,6 10 0 16,-6-1 0-16,0-4 0 15,0-5 0-15,5 5 0 0,6-5 0 0,0 0 0 0,0 0 0 0,-1 0 0 16,1 0 19-16,0-5 11 0,0 5 2 0,0-5 1 0,-6 0-33 16,6-4 0-16,0 4 0 0,-1 0 0 15,-4 0-24-15,5 1-6 0,-6-1-1 0,0 0 0 0,-5 5 53 16,0 0 10-16,0 0 3 0,0 0 0 0,0 0-5 0,0 0-1 15,0 0 0-15,0 0 0 16,6 10-74-16,-6-6-15 0,0 6-4 0,5 0 0 31,-5-6-29-31,0 6-7 0,0 14 0 0,0-24-568 0</inkml:trace>
  <inkml:trace contextRef="#ctx0" brushRef="#br0" timeOffset="5551">3080 2492 1497 0,'0'0'32'0,"0"0"8"0,0 0 0 0,0 0 4 0,0 0-36 0,0 0-8 0,0 0 0 0,0 0 0 16,0 0 0-16,0 0 0 16,0 0 0-16,0 0 0 0,5-9 53 0,-5-1 9 0,0 5 2 0,0-4 0 15,0-1-52-15,0 10-12 0,-5-5 0 0,5 5 0 16,-11-9 54-16,11 9 8 0,0 0 2 0,0 0 0 16,-6 0-52-16,6 0-12 15,-16 9 0-15,16-9 0 0,0 0 18 0,-5 5 1 0,-1 5 0 0,1 4 0 16,5-4-10-16,0-1-1 0,0-9-8 0,0 10 12 15,5 4-30-15,1-4-6 16,-1 0-2-16,-5-10 0 0,6 9 8 0,-1 1 2 0,6-1 0 0,-6-4 0 31,-5-5-77-31,11 0-15 0,0 5-4 0,5-5-620 16</inkml:trace>
  <inkml:trace contextRef="#ctx0" brushRef="#br0" timeOffset="5739">3236 2569 1036 0,'0'0'46'0,"0"0"10"0,0 0-45 0,6-5-11 16,-1 5 0-16,-5 0 0 16,0-4 104-16,0-6 20 0,6-4 3 0,-6 4 1 15,5-4-52-15,0-1-9 0,1-9-3 0,-1 5 0 0,1 5-51 0,4-6-13 16,1 1 0-16,-5-5 0 0,-1 0 0 0,0 5 0 16,1 5 0-16,-1 4 0 0,1-4 32 0,-1 4 4 15,-5-9 1-15,0 4 0 16,0-4-59-16,-5 5-12 0,5-5-2 0,-6 9-755 0</inkml:trace>
  <inkml:trace contextRef="#ctx0" brushRef="#br0" timeOffset="5944">3123 2344 1267 0,'0'0'56'0,"11"9"12"0,5 1-55 0,-5-1-13 0,5-4 0 0,6 5 0 15,-6-1 143-15,5 1 25 16,1 0 6-16,-6-1 1 0,0 1-75 0,1 4-16 0,4-4-2 0,-5 4-1 15,-5-4-65-15,5-1-16 0,-5-4 0 0,5 0 0 0,1 0 0 16,-12 0 0-16,-5-5 0 0,11 4 0 0,5-4 0 16,-5 0 0-16,-11 0 0 0,0 0 0 15,11 0-99-15,-1 0-23 0,-10 0-5 0,11 0-717 16</inkml:trace>
  <inkml:trace contextRef="#ctx0" brushRef="#br0" timeOffset="6206">3463 2656 1036 0,'0'0'46'0,"0"0"10"0,0 0-45 0,0 0-11 0,0 0 0 0,0 0 0 16,0 0 104-16,0 0 20 0,0 0 3 0,0 0 1 16,-5-5-52-16,-1 5-9 0,6 0-3 0,0-5 0 0,0-4-2 0,6 4-1 15,-6 0 0-15,5 0 0 0,1-9-46 0,-1 9-15 16,0-5 8-16,6 1-8 0,-5 4 0 0,4-5 0 15,-4 1 0-15,-1-1 0 0,6 5 0 0,-6-4 0 16,1 4 0-16,-1 0 0 16,-5 5 0-16,0 0 0 0,11 0 0 0,-11 0 0 0,0 0 30 15,11 0 2-15,-11 0 1 0,11 0 0 16,-1 0-53-16,-10 0-10 0,0 0-2 0,0 0-1 16,11 0-112-16,-11 0-23 0,22 19-4 0,-22-19 0 0</inkml:trace>
  <inkml:trace contextRef="#ctx0" brushRef="#br0" timeOffset="6446">3658 2766 1062 0,'0'0'47'0,"0"0"9"0,0 0-44 0,0 0-12 0,0 0 0 0,11-9 0 0,-6-1 88 0,0 0 15 15,-5 10 3-15,6-9 1 0,-1 4-24 0,1-5-5 16,-1 1-1-16,0-6 0 0,1-4-33 0,-1 10-6 15,1-1-2-15,-1 0 0 0,0 1-19 0,6-1-4 16,-11 5-1-16,11-4 0 0,-6-6-3 0,1 6-1 16,-1-1 0-16,6 5 0 0,-6 0 1 0,-5 5 0 15,6-4 0-15,-6 4 0 16,0 0-161-16,11 0-32 0</inkml:trace>
  <inkml:trace contextRef="#ctx0" brushRef="#br0" timeOffset="6709">3858 2795 1267 0,'0'0'56'0,"0"0"12"0,0 0-55 0,0 0-13 0,0 0 0 0,0 0 0 0,0 0 54 0,0 0 8 0,0 0 2 0,0 0 0 16,10 0 32-16,-4-5 6 0,-6 5 2 0,11-5 0 15,-6-4-64-15,6-1-13 0,0 5-3 0,-1 1 0 16,1-11 16-16,0 1 2 0,11-1 1 0,-12 1 0 15,1 4-18-15,5 1-3 0,1-1-1 0,-1 5 0 16,0-4-21-16,0-1 0 0,0 5 0 0,1-4 0 16,-1 4 0-16,-5 0 0 15,5-9 0-15,-5 9 0 0,5-5 0 0,-5 5 0 0,0 1 0 0,-6-6 0 16,-5 10-152-16,5-10-34 0,-5-9-7 0,0 19-2 0</inkml:trace>
  <inkml:trace contextRef="#ctx0" brushRef="#br0" timeOffset="6926">3971 2536 1497 0,'0'0'32'0,"0"0"8"0,0 0 0 0,0 0 4 0,0 0-36 0,0 0-8 16,0 0 0-16,0 0 0 0,0 0 104 0,5 14 20 15,6 0 3-15,-5 6 1 0,-1-6-72 0,0 1-15 16,1 4-2-16,-1-5-1 15,1 5-10-15,-1 1-1 0,0-1-1 0,1-5 0 0,-1 5-26 0,1 1 0 16,-1-1 0-16,0-5 0 0,1 1 0 0,-1-6 0 16,-5-9 0-16,0 0 0 0,0 15 0 0,0-1-16 15,6-4 3-15,-6-1-947 0</inkml:trace>
  <inkml:trace contextRef="#ctx0" brushRef="#br0" timeOffset="7128">3809 2291 1792 0,'0'0'80'0,"0"0"16"0,0 0-77 0,11 0-19 16,-6 0 0-16,1 9 0 0,-1 1 92 0,0 0 14 15,1-6 3-15,-6 6 1 0,0-10-84 0,0 0-17 0,0 0-9 0,0 0 10 0,0 0-10 16,0 0-17-16,0 0 4 0,0 0 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5.6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1033 543 0,'-6'-5'12'0,"6"5"2"0,-10 5 1 0,10-5 1 0,0 0-16 0,0 0 0 16,0 0 0-16,0 0 0 0,0 0 61 0,0 0 10 0,0 0 1 0,0 0 1 0,-6 4-7 0,6-4-2 0,0 0 0 0,0 0 0 16,0 0 0-16,0 0 0 0,0 0 0 0,0 0 0 15,0 0-51-15,16 5-13 0,-16-5 0 0,0 0 0 16,0 0 54-16,0 0 8 15,0 0 2-15,0 0 0 0,0 0-52 0,0 0-12 0,0 0 0 0,0 0 0 16,0 0 52-16,0 0 8 0,11 15 2 0,-11-15 0 0,0 0-48 16,0 0-14-16,0 0 0 0,0 0 8 0,0 0-8 0,0 0 0 15,0 0 0-15,0 0 0 0,0 0 52 0,0 0 10 16,0 0 2-16,0 0 0 0,0 0-64 0,0 0 0 16,11 4-9-16,-11-4 0 15,0 0 9-15,11 0 12 16,5 5-2-16,-5 0-1 0,0-5 40 0,-1 0 8 15,7 0 2-15,-1 0 0 0,0 0 8 0,6 0 1 16,-1 0 1-16,6 0 0 0,6 10-55 0,-1-10-14 16,1 4 0-16,4 1 0 0,1 0 54 0,5 5 8 15,-5-6 2-15,0 6 0 0,-6-5-52 0,1 4-12 16,-6 1 0-16,-6-5 0 0,1-5 0 0,0 5 0 16,-1-1 0-16,1 1 0 0,5 0 0 0,-5 0 0 15,5 0 0-15,-11-1 0 0,0-4 0 0,0 5 0 0,-16-5 0 16,11 5 0-16,-6-5 0 0,12 5 0 0,-7-5 0 15,7 5 0 1,-7-5-49-16,7 0-13 0,-1 4-2 0,-5-4-1 16,-1 0-140-16,-10 0-28 0,6 0-6 0,-6 0-1 0</inkml:trace>
  <inkml:trace contextRef="#ctx0" brushRef="#br0" timeOffset="422">86 1446 1036 0,'0'0'46'0,"0"0"10"0,0 0-45 0,0 0-11 0,0 0 0 0,0 0 0 0,0 0 53 0,0 0 9 16,0 0 2-16,0 0 0 16,11 0 51-16,0-5 10 0,-1 5 3 0,1-5 0 15,5 5-52-15,1 0-9 0,4 5-3 0,-4-5 0 0,4 0 0 0,6 0 0 16,0 5 0-16,11-5 0 0,0 0 0 0,5 0 0 16,6 4 0-16,-12 1 0 0,1-5-51 0,-5 0-13 15,-1 5 0-15,0-5 0 0,-10 0 54 0,0 0 8 16,-1 0 2-16,6 0 0 0,6 0-52 0,-6 0-12 0,-16 0 0 15,-1 0 0-15,7 0 0 0,-1 0 0 0,0 5 0 32,6-5 0-17,-6 0-48-15,-5 0-13 0,5 0-3 0,-5-5 0 16,-6 0-204-16,0 5-42 0,12 0-8 0,-1 0-2 0</inkml:trace>
  <inkml:trace contextRef="#ctx0" brushRef="#br0" timeOffset="2581">4673 2214 518 0,'0'0'23'0,"0"0"5"0,0 0-28 0,0 0 0 16,0 0 0-16,-11 5 0 0,11-5 172 0,-6 9 28 15,-4-4 7-15,10-5 1 0,-11 5-116 0,5-5-22 16,6 0-5-16,-10 9-1 0,4-9-7 0,-10 5-1 16,0 0-1-16,0 0 0 0,-1-5-37 0,1 5-7 0,-6-5-2 0,1 0 0 15,-1 5 33-15,1-5 6 0,-6 0 2 0,5 0 0 16,0 0-29-16,-5 0-5 0,0 0-2 0,0 0 0 16,-5 0-14-16,5 0 0 0,-5 0 0 0,-6-5 0 15,5 5 0-15,-4 0 0 0,-1 0 0 0,0 0 0 16,-5-5 0-16,-1 5 0 0,-4 0 0 0,-1 0 0 15,-10-5 0-15,10 5 0 0,-5-5 0 0,6 0 0 0,-1 1 0 16,0-1 0-16,1 0 0 0,4-5 0 16,7 10 0-16,-1-4 0 0,5 4 0 0,1 0 0 0,-6 0 0 15,11 0 0-15,-5 0 0 0,-1 0 0 16,-4 0 37-16,-1 0 5 0,-6 0 1 0,7 0 0 16,-1 0-33-16,-5 0-10 0,5-5 0 0,11 5 0 0,-6 0 22 15,1 0-2-15,5 0-1 16,5 0 0-16,-5 0-19 0,6 0-12 0,-1 5 1 0,1-5 1 0,4 0 10 0,-10 0 0 15,11 0 0-15,-6 0 8 0,12-5-8 0,-7 5 12 16,1 0-4-16,11-5 0 0,5 5-8 0,-11 0 0 16,11 0 0-16,0 0 0 0,-5-5 0 0,5 5 0 15,0 0 0-15,0 0 0 0,0-9 0 0,0 9 0 0,0 0 0 0,0 0 0 16,5-10 0-16,0 0 0 16,6 1 0-16,0 4 0 0,0-5 26 0,5 6 4 15,0-11 1-15,6 6 0 0,-6-1-7 16,6 0-2-16,5 1 0 0,-6-1 0 0,6-4-9 0,0 4-1 0,0 1-1 0,6-6 0 15,-1 1-11-15,1-5 0 0,-1 4 0 0,-5 1 0 16,5-5 0-16,-5 9 0 0,0-4 0 0,0-1 0 16,-10-4 53-16,4 5 9 15,-4-1 2-15,-1-4 0 0,5 5-52 0,-4-1-12 0,4 6 0 0,-5-6 0 0,-5-4 0 0,0 9 0 0,5-4 0 0,0-1 0 32,-5 6 0-32,0-6 0 0,-6 1 0 0,6 0 0 0,0-1 0 0,0 6 0 0,-11 9 0 15,5-5 0-15,-5-10 0 0,6 11 0 0,4-1 0 0,-10 5 0 16,-5-10 0-16,5 1 0 0,0 9 0 0,11-15 0 15,10 6 0-15,-15 9 0 0,-17-15 0 0,6 10 0 16,5 5 0-16,-6-4 0 0,6 4 0 0,0 0 0 16,16-10 0-16,-10 0 0 15,-17 1 0-15,6-1 0 0,5 5 0 0,0-4 0 0,-11-1 0 0,5 1 0 16,6 9-20-16,-5-5-6 0,-6-5-2 31,0 1 0-31,1 4 45 0,4-5 9 0,-5 5 2 0,6-4 0 16,0 4-45-16,-1-5-9 0,-5 6-2 0,1-6 0 15,4 10 28-15,1-10 0 0,-1 6 0 16,1-6 0-16,-6 0 0 0,0 6 0 0,1-6 0 16,4 5 0-16,-5-4 0 0,1-1 0 0,-7 5 0 0,1-4-8 0,5-6 8 15,-5 6 0-15,-5-6 0 0,-1 10-8 0,0-14 8 0,1 14 0 16,-1-9 0-16,6 4 0 0,-6-14-12 0,6 5 4 0,-11 0 0 0,11 4 0 0,-6-4-13 0,1 5-3 16,4-1 0-16,1 1 0 0,0 4 24 0,5 6 0 15,-5-16 0-15,0 16 0 0,-6-11 0 0,6 6 0 16,5-1 0-16,6 0 0 31,-1 1 0-31,-4-1 0 0,-1 1 0 0,5 4 0 0,-4-5 0 0,4 1 0 16,-5 4 0-16,6-5 0 0,-6 5 0 0,6-4 0 15,-1 4 0-15,1-9 0 0,0 4 0 0,5 10 0 0,-6-10 0 0,1 6 0 16,5-1 0-16,0 0 0 0,0-5 0 0,0 6 0 16,5-6 0-16,-5 10 0 0,6-14 0 0,-6 9 0 15,5-5 0-15,0 5 0 16,1 1 0-16,5-6 0 0,-6 0 0 0,11 5 0 0,-5-4 0 0,11 4 0 15,-6-5 0-15,5 6 0 0,1-1 0 0,5-5 0 16,11 10 47-16,-11-9 13 16,5 4 4-16,6 5 0 0,0-10-52 0,0 10-12 0,-1-9 0 0,1 4 0 15,0 0 0-15,11 0 0 0,-1-4 0 0,1 4 0 16,-6 5 54-16,11-5 8 0,0 5 2 0,6 0 0 16,-1-5-52-16,6 5-12 0,0 0 0 0,0 0 0 0,-6 0 0 0,-5-9 0 15,-5 9 0-15,-1-5 0 0,-10 5 0 0,5 0 0 16,1 0 0-16,4 0 0 0,1 0 0 0,-1 0 0 15,1 0 0-15,5 0 0 0,-5 5 0 0,5-5 0 16,-11 0 0-16,5 0 0 0,-10 0 0 0,0 0-18 16,-5 0 4-16,-6 0 1 0,0 0 13 0,-6 0 16 15,-21 0-3-15,16 0-1 0,-16 0-12 0,0 0 0 16,0 0 0-16,0 0 0 16,0 0-45-16,0 0-15 0,0 0-4 0,0 0 0 15,0 0-218-15,0 0-44 0,0 0-9 0,0 0-1 0</inkml:trace>
  <inkml:trace contextRef="#ctx0" brushRef="#br0" timeOffset="-85311.73">1523 1902 1036 0,'16'24'46'0,"-16"-24"10"0,0 0-45 0,0 0-11 15,0 0 0-15,0 0 0 0,0 0 104 0,0 0 20 0,6-10 3 0,-6 10 1 0,0 0-52 0,0 0-9 16,0 0-3-16,0 0 0 16,0 0 0-16,0-9 0 0,0 9 0 0,0 0 0 0,0 0-51 0,0 0-13 15,0 0 0-15,0 0 0 0,0 0 0 0,0 0 0 16,0 0 0-16,-11 0 0 0,0 0 0 0,11 0 0 0,-11-5 0 15,-5 10 0-15,5 9 0 0,-5 0 0 0,0 1 0 0,0-10 0 32,-1-1 0-32,-4-4 0 0,5 10 0 0,-1 0 0 15,1 4 0-15,5 0 0 0,-10 1 0 16,5-1 0-16,5 5 0 0,0-4 0 16,-5 9 0-16,10 5 0 0,6-5 31 0,-5-5 3 0,5-5 1 0,0 5 0 15,0-4-56 1,5 4-11-16,1 0-3 0,-1 1 0 0,1-1 79 0,4 0 16 0,1 0 4 0,0-4 0 15,0-11 0-15,-6 1 0 0,11 10 0 0,-5-6 0 0,0-9-52 16,5 0-12-16,-5 0 0 0,5 0 0 16,-5-9 0-16,0-6 0 0,-6 10 0 0,11-4 0 0,-5-1 0 0,0 5 0 15,0-9 0-15,-6 4 0 0,1-18 0 16,-1 3 0-16,-5 1 0 0,0 0 0 0,-5 5 0 0,5 0 0 16,-6 5 0-16,6-1 0 0,-11-9 0 0,6 0 0 15,-6 0 0-15,6 15 0 16,-1-1 0-16,1 5 0 0,0 5 0 0,-1 0 0 0,-5 0 0 0,1 0 0 15,-1-5 0-15,5 5 0 0,-4-4-17 0,4 4-7 16,1-5 0-16,5 5-1 16,0 0-11-16,-6 0-3 0,-4 0 0 0,10 0 0 0,0 0 39 0,0 0 0 0,0 0 0 0,0 0 0 15,0 0 0-15,0 0 0 0,0 0 0 0,5-5 0 16,-5-14 0-16,5 0 0 16,1 9 0-16,-6 10 0 0,0 0 0 0,0 0 0 0,11 0 0 15,5 0 0-15,-5 0 44 0,10 0 16 0,1 0 3 16,-6-10 1-16,0 6 0 0,0-1 0 0,1 0 0 0,-1 5 0 15,0 0-52-15,0 0-12 0,6 0 0 0,-1 0 0 16,-4 0 0-16,-1 0 0 0,0 5 0 16,0 0 0-16,1-5 0 0,-1 4 0 0,0 6 0 0,-16-10 0 15,0 0 0-15,16 0 0 0,0 0 0 16,-16 0 0-16,0 0 0 0,17 5 0 0,-1-5 0 0,-16 0 0 16,0 0-253-16,0 0-54 15,27 5-10-15,-27-5-3 0</inkml:trace>
  <inkml:trace contextRef="#ctx0" brushRef="#br0" timeOffset="-83612.73">2069 3400 882 0,'0'0'39'0,"0"0"8"0,0 0-38 0,0 0-9 15,0 0 0-15,0 0 0 0,0 0 48 0,0 0 8 16,0 0 2-16,0 0 0 0,0 0-7 0,0 0-2 0,0-10 0 0,0 10 0 16,0 0 12-16,0 0 3 15,0-9 0-15,0-1 0 0,0 1-52 0,-6-1-12 16,1 0 0-16,5 1 0 0,-6-6 54 0,6 6 8 16,-5-6 2-16,0 1 0 0,10 4-21 0,-10-4-4 15,-1 0-1-15,6-6 0 0,-5 6-12 0,-1-5-2 0,6-1-1 0,-5 1 0 16,5 0-23-16,0 0 9 0,-5-5-9 0,-6 0 0 15,5 0 0-15,1 5 0 0,0-5 0 16,5 4 0-16,-11-8 0 0,5 4 0 0,6-5 0 16,-5 5 0-16,5 5 0 0,0 4 0 15,0 1 0-15,-5 4 0 0,5-4 58 0,0-1 5 0,-6-4 1 0,1 0 0 16,5 0-52-16,0-5-12 0,-6-5 0 0,6 10 0 16,0-10 0-16,0 5 0 0,0 0 0 0,0 0 0 15,0 5 0-15,0-1 0 0,0 1 0 0,0 5 0 0,-5-5 0 16,5 4 0-16,0-4 0 0,0 5 0 0,0-1 0 15,-5-9 0-15,5 10 0 0,0-5 0 0,0 4 54 0,0-4 8 16,0 0 2-16,0 0 0 0,0-1-52 16,0 6-12-16,0 4 0 0,0-4 0 15,0-1 0-15,0-4 0 0,0 0 0 0,-6-5 0 16,6 10 0-16,0-1 0 0,6 10 0 0,-6-9 0 0,0-10 0 0,10 5 0 16,23 9 0-16,-22-4 0 0,-33-10 0 0,11 5 0 15,0 9 0-15,1-9 0 0,-1 14 0 0,11-5 0 16,-6 1 0-16,1-6 0 0,0 1 0 0,-1-5 0 15,1-5 0-15,5-5 0 0,-6 5 54 0,6 0 8 16,0-5 2-16,0 5 0 0,0-5-52 0,0 5-12 16,0 0 0-16,0 5 0 0,0 5 0 0,6-10 0 15,-1 0 0-15,-5 9 0 0,0 1 0 0,6-1 0 16,-6-4 0-16,5 5 0 0,-5 4 0 0,5 1 0 16,-5-6 0-16,0-4 0 0,6-5 0 0,-1 10 0 15,-5 9 0-15,6-5 0 16,-1 1 0-16,0-6 0 0,-5-4 0 0,0 0 0 0,0 0 0 0,0-1 0 0,6 1 0 15,-6-10 0-15,5 5 0 0,-5 0 0 0,6 0 0 16,-6 0 0-16,0 0 0 0,5 0 0 0,-5 0 0 0,5 0 0 16,1 0 0-16,-1 0 0 0,-5 0 0 0,0 0 0 15,0-5 0-15,0 5 0 0,0 0 0 16,6 10 0-16,-1-10 0 0,0 5 0 0,-5-5 0 0,6 4 0 16,-6 1 0-16,5-5 0 0,1 0 0 0,-1 5 0 0,0 0 0 15,1 4 0-15,-1 6 0 0,6-6 0 0,-6-4 0 0,6 0 0 16,-5 5 0-16,-6-10 0 0,0 4 0 0,0 1 0 15,0-5 0-15,0 5 0 0,5 0 0 0,0 0 0 16,1 9 0-16,5-14 0 0,-6 0 0 0,1 0 0 16,4 0 0-16,1 0 0 0,-5 0 0 0,-1 0 0 15,6 0 0-15,0 0 0 0,-6 0 0 0,0 5 0 16,1 4 0-16,5-9 0 0,-6 10 0 0,0-5 0 16,1 4 0-16,-1 6 0 0,6-6 0 0,-11 6 0 0,5 9 0 15,1-15 0-15,-1 10 0 0,-5 1 0 0,6 4 0 0,-6 0 0 16,0 0 0-16,0 0 0 0,0-10 0 0,0 10 0 31,0 0-68-31,0 0-16 0,0-5-3 0,0 5-645 16,0 0-128-16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32.72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135 3116 918 0,'0'0'40'0,"11"5"9"0,-6 5-39 0,-5-10-10 15,0 0 0-15,11 5 0 0,-11-5 80 0,0 0 13 16,0 0 3-16,5 9 1 0,6-4-26 0,-11-5-6 0,0 0-1 0,11 5 0 15,-6 0 5-15,-5-5 1 0,0 0 0 0,11 0 0 16,0 0-33-16,-11 0-6 0,5-10-2 0,6 0 0 16,-6 6 3-16,6-11 1 0,0 1 0 0,-6-5 0 15,6-1 1-15,-5 1 0 0,4-10 0 0,-4 5 0 16,-1-9-6-16,1 4-2 0,-1-5 0 0,6-4 0 16,-11-5-26-16,5-5 0 0,1-5 0 0,-1-5 0 15,0-4 17-15,1 4-1 0,-6 0-1 0,5 1 0 16,-5-15-15-16,0 5 9 0,0-1-9 0,-5 1 8 15,5 0-8-15,-6-5 0 0,1 5 0 0,5-15 8 0,0 15-23 16,-5-5-5-16,-1-5 0 0,-5 5-1 0,6 5 38 16,-6 4 8-16,-5-4 2 0,5 0 0 15,0 14-43-15,1 0-9 16,-7 15-2-16,1-1 0 0,5-4 50 0,1-10 9 0,-1-9 3 0,0-1 0 0,0 11-24 0,0 4-11 16,1 0 10-16,-1 0-10 0,0 4 25 0,11 6-1 15,0 4 0-15,-6 1 0 0,1-1-24 0,0 5 0 16,-1-4 0-16,-5 4 0 0,11 14 0 0,-5-4 0 15,0-5 0-15,-1-5 0 0,1 1 0 0,5 4 0 16,0 0 0-16,0 9 0 0,0-4 0 0,0 5 0 16,-6-10 0-16,1-5 0 0,5 5 0 0,0 4 0 15,-5 6 0-15,5 4 0 0,0 10 0 0,0-9 0 16,-6-10 0-16,1 4 0 0,5 15 0 0,0 0 0 16,0-24 0-16,-6 10 0 0,6 4 0 0,0 10 0 15,0 0 0-15,0 0 0 16,0 0-46-16,0-14-14 0,0 14-4 0,0 0 0 15,-5 19-102-15,0 0-21 0,-1 10-4 0,-15-15-1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4.68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624 0 1497 0,'0'0'66'0,"0"0"14"0,0 0-64 0,11 14-16 16,-6 5 0-16,-5-4 0 0,0 9 157 0,-5-10 28 0,5 0 6 0,-5 1 1 15,-1-1-154-15,1 10-30 0,-1 0-8 0,1 5 0 16,5 5 0-16,-5-1 0 0,5 1 0 0,-11 9 0 0,11 5 0 16,-6 0 0-16,-4 10 0 0,4-1 0 0,6 1 0 0,0 5 0 15,0-11 0-15,-5 1 0 0,10 0 40 0,1-5 8 16,-1 0 0-16,0 0 1 0,1-10-27 0,-1-4-6 31,1 9 0-31,-1-4-1 0,0-1-15 0,1 1 0 16,-12-6 0-16,1 6 0 0,0-6 18 0,5 6 1 0,-11-1 0 0,5 0 0 15,-4-4-31-15,4 0-5 0,1-6-2 0,-1 1 0 16,-4-5 31-16,4 0 5 0,-5 0 2 0,11-4 0 16,-5-6-31-16,5-4-5 0,-11-1-2 0,11-9 0 15,0 0 19-15,0 0 0 0,0 0 0 0,-5-9 0 16,-6-6-12-16,5 1 0 0,1-10 1 0,-6 0 0 16,11 0 3-16,-5-5 0 0,-6-10 0 0,0 1 0 0,-5 0 21 0,11-6 5 15,-1 1 1-15,1 0 0 0,-1 0-19 0,1 4 0 16,5 6 0-16,-5 4 0 0,-1 5 0 0,1 5 0 15,-1 4 0-15,6 1 0 0,0 14 0 16,0 0 0-16,0 0 0 16,0 0 0-16,17 5 9 0,-7 9-1 0,-4 0-8 0,-1 6 12 0,1 4-12 0,-1 0-8 15,0 5 8-15,1-1-13 0,-1 6 13 0,-5 0 0 16,6 4-10-16,4-4 10 0,1-6 0 0,5 1 0 16,-5 0 0-16,5-10 0 0,-5 0 0 15,6 1-17-15,-1-6 2 0,0 0 1 0,-5-4 22 16,5-5 5-16,-5 4 1 0,0-4 0 0,5 0-14 0,-16-5-15 0,0 0 3 0,11 0 1 15,-1-5 11-15,1 5 0 16,-5-5 0-16,4 1 0 0,-4 4 10 0,5-10-2 0,5-4-8 0,-11 4 12 16,6-4-12-16,5-6 0 0,0-4 8 0,1 0-8 15,-1 0 0-15,-5 0 0 0,-1 0 0 0,1 5 0 16,0 0 0-16,0 0 0 0,0 4 0 0,-1-4 0 16,-4 5-110-16,-1-1-25 0,6 6-5 15,-6-1 0-15</inkml:trace>
  <inkml:trace contextRef="#ctx0" brushRef="#br0" timeOffset="887">338 3159 1267 0,'0'0'28'0,"0"0"5"0,-6 10 2 0,-4 0 1 0,-1-1-36 0,-5 1 0 16,5-5 0-16,0 4 0 0,-5-9 94 0,10 5 12 0,-4-5 2 0,-7 5 1 15,7-10-21-15,-7 0-4 0,7 5 0 0,-7-5-1 31,7-4-74-31,-17-30-9 16,-11-28-12-16,11-5 2 16,11 14 61-16,5 1 12 0,-6-1 2 0,7 1 1 0,-1 4-47 0,11-5-10 15,0 1-1-15,0-1-8 0,0 0 30 0,11 5-1 16,-6-4 0-16,6-6 0 31,-6 15-46-31,1-4-10 0,-1 4-1 0,6 9-1 16,5 6-14-16,0 4-2 0,1 9-1 0,-1 6-881 0</inkml:trace>
  <inkml:trace contextRef="#ctx0" brushRef="#br0" timeOffset="1765">824 2247 1036 0,'0'0'46'0,"0"0"10"0,0 0-45 0,5-10-11 0,1 1 0 0,-6 9 0 16,-6-10 61-16,6-4 11 0,-5 4 1 0,0 1 1 16,-6-6-16-16,5 6-3 0,-4 4-1 0,4-5 0 15,-10 1-43-15,0 4-11 0,0 0 0 0,-1 5 0 16,7 5 0-16,-7 4 0 0,7 1 0 0,-1 4 0 16,0 1 53-16,6 9 9 0,5 0 2 0,0 0 0 15,0 5-14-15,-6-5-2 0,1 4-1 0,10-4 0 16,1-4-24-16,4 4-5 0,1-5-1 0,-5 0 0 15,4-5 31-15,1 1 7 0,0-6 1 0,0 1 0 0,-11-10-39 0,0 0-7 16,0 0-2-16,0 0 0 0,11-10-8 0,5-4 0 16,0 0 0-16,-5-1 0 0,0-4 0 0,-6 0 10 15,6 0-10-15,-6-1 10 0,1 1-10 0,-1-5 0 16,-5-5 0-16,5 5 0 0,6 0 0 0,-11 5 0 16,0 0-10-16,0 0 10 15,0 4-108-15,0 1-16 0,0 4-4 0,0 10 0 0</inkml:trace>
  <inkml:trace contextRef="#ctx0" brushRef="#br0" timeOffset="2018">765 3150 1404 0,'0'0'62'0,"0"0"13"0,0 0-60 0,0 0-15 0,0 0 0 0,0 0 0 16,0 0 63-16,0 0 9 0,0-10 3 0,0 1 0 15,-6-6-48-15,1 1-10 0,5-5-1 0,-6 4-1 16,1-9-15-16,0 5 0 0,10-5 0 0,-5 0 0 0,-5 0 32 16,5 0 4-16,5 0 1 0,6 0 0 0,0 0-24 0,-1 5-5 15,1-1 0-15,0-4-564 16,0 10-112-16</inkml:trace>
  <inkml:trace contextRef="#ctx0" brushRef="#br0" timeOffset="2319">1262 3198 691 0,'-22'0'61'0,"22"0"-49"16,0 0-12-16,11 0 0 0,5-5 131 0,-11-5 23 16,1 1 5-16,5-1 1 0,-1-4-26 0,-4-5-5 15,5-1-1-15,-1-4 0 0,7-4 0 0,-7-1 0 0,7-5 0 0,-7-4 0 32,-4-6-128-32,-1 1-33 0,1-5-3 0,-6 5-1 15,0-10 8-15,0 5 1 0,-6-14 1 0,-5 4 0 0,-5 0 27 0,0-4 0 0,11 0 0 0,-6-1 0 16,0 6 0-16,0 4 0 0,-5 0 0 0,5 5 0 15,0 5 0-15,6 9 0 0,16 0 0 0,-11 10 0 16,-6 0-108-16,1 5-16 0,-11 0-3 0,16 19-1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09.24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0 460 0,'0'0'41'0,"0"0"-33"0,0 0-8 0,0 0 0 0,-5 0 103 0,5 0 18 15,0 0 4-15,0 0 1 0,0 0-39 0,0 0-8 16,0 0-2-16,0 0 0 0,0 0 7 0,0 0 0 15,0 0 1-15,0 0 0 0,0 0-25 0,0 0-6 16,-6 14-1-16,6-14 0 0,0 0 1 0,6 10 0 16,5 4 0-16,-1-4 0 0,-4 4-26 0,-6-4-6 15,5 4-1-15,1 0 0 0,4-4 35 0,-4 9 6 0,5 5 2 0,-1-5 0 16,1-4-64-16,0-1 0 0,-6 1 0 0,6-1-10 16,5 0 10-16,1 1 9 15,-6-6-1-15,5 6-8 0,0-6 14 0,6 6-4 16,5-6-1-16,0 1 0 0,-6-5-9 0,1-5-12 0,-6 9 2 0,0-9 1 15,0 0 9-15,6 5 0 0,-6-5 0 0,11 5 0 16,-5-5 49-16,-6 0 12 0,-5 5 3 0,0 0 0 16,5-5-64-16,0 0-28 0,0-5 3 0,6 0 0 15,-6 5 25-15,11 0 0 0,-5 0 0 0,5 0 0 16,0 0 22-16,0 0 0 0,0 0 0 0,0 5 0 16,0-10-31-16,5 5-7 0,-5 5 0 0,0 0-1 15,-5-1 27-15,5-4 6 0,0 5 0 0,-6-10 1 0,1 1-27 0,0 4-6 16,-1 0 0-16,1 4-1 0,-1-4 17 0,1 0 0 15,0 0 0-15,5-4 0 0,-11 4 10 0,6-5 6 16,-1 5 0-16,6-5 1 0,0 5-17 0,-5 0 0 16,10 0 0-16,1 0 0 0,-6 0 0 0,5 0 0 15,0 0 0-15,6 5 0 0,-5-5 0 0,-1 0 0 16,6 0-13-16,-11 0 5 0,5 5 8 0,-5-1 9 16,6-4-1-16,-6 0-8 15,5 5 0-15,1-5 0 0,4 0 0 0,1 0 0 16,0 0 0-16,0 0 0 0,5 0 0 0,-11-5 0 0,1 5 0 0,5 0 0 15,0-4 0-15,-1 4 0 0,1 0 0 0,-5 0 0 16,-1 4 0-16,6-4-12 0,0 0 12 0,-1 0 0 16,1 5 12-16,0 0-12 0,0-5 0 0,0 5 0 15,-6 0 0-15,6 4 0 0,0-4 0 0,0 0 0 16,-1 0 0-16,1-5 0 0,0 5 0 0,0-5 0 0,0 0 0 16,-1 4 0-16,-4-4 25 0,5 5-1 0,5-5-1 15,-11 0 0-15,-5 0-23 0,-5 0 9 0,5 0-9 0,5 0 0 31,-5 0-14-31,0 0-10 0,6 0-1 0,-6 0-1 0,0 0 26 0,0-5 0 0,0 5 0 0,0-4 0 16,5 4 0-16,-5 4 0 0,0-4 0 0,0 5 0 16,6-5 16-16,-6 0 9 15,0 0 2-15,0 0 0 0,0 0-27 0,0 0 8 0,5 5-8 0,1-5 0 0,-6 0 8 16,5 0-8-16,0 0 0 0,1 5 8 0,-6-5 20 16,0 0 3-1,0 5 1-15,-6-5 0 0,1 0-32 0,0 0 0 16,-1 0 0-16,6 4 0 0,-5 1-15 0,-6 0-9 0,6 5-1 0,-1-1-1 0,-4-4 26 0,-1 5 0 15,-5 4 9-15,5 0-9 0,0-4 12 0,-5 9-4 16,-6-4 0-16,6 4-8 0,-6-5 12 0,1 1-12 16,-6-1 12-16,5 5-12 0,-5-19 9 0,0 10-9 15,0 4 0-15,6 1 9 0,-6-15-9 0,5 14 0 16,-5-14 0-16,0 0 0 0,0 0 0 0,5 14 0 16,-5-14-8-16,0 0 8 0,0 0 0 0,6 5 0 15,5 0-9-15,-1 0 9 0,-10-5 0 0,11-5-10 0,0 0 10 0,0 0-8 16,0 1 17-16,-6-6 4 0,6 0 1 0,0 1 0 15,-1-6-27-15,1 1-6 0,0-5-1 0,0 4 0 16,0 1 20-16,-1-5 0 0,7 4 0 0,-7 1 0 16,-4-5 12-16,5 4 7 0,-1-4 1 0,7 10 0 15,-6-1-20-15,-1 0 0 0,-4 1 0 0,10-1 0 16,-11 5-10-16,6 1-6 0,5-1 0 0,1-5-1 0,-1 5 17 16,5 1 0-1,-4 4 0-15,10-5 0 0,-6 0 0 0,1 5 0 16,5 0 0-16,0 0 0 0,0 5 8 0,0 0 0 0,-6-5-8 15,1 4 12-15,5-4-12 0,-5 5 0 0,5-5 0 0,0 5 0 16,-6-10 0-16,1 5 0 0,5 5 0 0,-5 0 0 16,5-5 0-16,-6 0 0 0,6 0 0 0,0 0 0 15,0 0 0-15,0 0 0 0,0 5 0 0,0-5 0 16,0 4 8-16,6 1-8 0,-6 0 0 0,5 0 9 16,0 0-9-16,6-5-14 0,-5 0 3 0,-6 4 1 0,0-4 10 15,0 0 12-15,0 0-2 0,5 0-1 31,6 0-9-31,27 5 8 16,27 5-8-16,-1-5 8 0,-31 4-8 0,-1-9 0 16,-5 5 0-16,0 0 0 15,0 0 0-15,-5-1 0 0,-6-4 0 0,6 0 0 0,-11 0-17 0,-1 5 4 16,1-5 1-16,0 5 0 0,0 0 12 0,5-5 16 16,-5 5-3-16,-6-1-1 15,1-4-12-15,-1 5 0 0,6-5 0 0,0 0 0 16,-6 0 0-16,6 0 0 0,0 5 0 0,5 0 0 0,0-5 0 0,1 0-16 15,10 9 3-15,-11-4 1 0,5-5 20 0,1 0 5 16,0 10 1-16,-1-5 0 0,-5-1-14 0,6-4 0 16,0 5 0-16,-6-5 0 0,0 0 0 0,-5 5 0 15,0-5 0-15,5 0 0 0,-5-5 0 0,5 5 0 16,-5-5 0-16,5-4 0 0,-5-1-9 0,5-4 9 0,-5-1 0 0,0-4-9 16,0-5 9-16,-1 0-10 0,-10 0 10 0,0-5-10 15,0 0 10-15,-5 1-12 0,0-1 12 0,-1 5-12 16,-10 0 25-16,5 0 5 0,-5 0 1 0,0 5 0 15,-11 4-67-15,0 1-12 16,0-1-4-16,0 1 0 0,0 4-104 0,-6 6-20 0,6 4-5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00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2252 802 0,'0'0'17'0,"0"9"4"0,0-9 1 0,0 15 2 0,0-6-24 0,-5-4 0 16,5 5 0-16,0-10 0 31,0 0 46-31,-6 9 5 0,6-9 1 0,0 0 0 0,0 0 20 0,0 0 4 16,0 0 0-16,0 0 1 0,0 0-10 0,0 0-3 0,0 0 0 0,0 0 0 0,0 0-21 0,0 0-5 16,0 0-1-16,0 0 0 0,0 0 7 0,16 0 0 15,1-4 1-15,-1-1 0 0,-11 0-29 0,6 0-5 16,-6 0-2-16,6-4 0 15,0-1-9-15,-6 0 0 0,1-4 0 0,5 0 0 16,-6-1-20 0,6-4-5-16,-6 0-2 0,1 0 0 0,-1-5 54 0,0 0 10 0,1 0 3 0,-1 4 0 0,6-4-17 15,-6-4-3-15,6 8-1 0,0-8 0 16,0 4 6-16,0 0 2 0,-6 0 0 0,1 4 0 0,4-4 0 0,-4 5 0 16,-1 0 0-16,6 0 0 0,-6-1-10 0,1 6-1 15,5-5-1-15,-6 4 0 0,0 1 16 16,1 0 3-16,-1-1 1 0,1-4 0 0,-1 5-12 0,0-6-3 15,-5 1 0-15,6 0 0 0,-6 5 7 0,5-6 1 0,1-4 0 0,-1 0 0 16,0 0-28-16,1 0 0 0,-6 5 0 0,5 0 0 31,1-5 10-31,-1 5-10 0,0-5 12 0,1 5-12 0,-6-6 18 16,5 1-3-16,1 0-1 0,-1 0 0 0,0 0-14 0,1 5 9 0,-1-5-9 0,-5 5 8 16,6-5 0-16,-1 5 0 0,-5 0 0 0,5-1 0 15,-5 1-8-15,0 0 0 16,0 0 0-16,0 4 0 0,6-4 0 0,-6 0 0 15,0 0 0-15,5 4 0 0,-10-4 28 0,5 5 3 0,0-1 1 0,-6-4 0 0,6 0-20 0,0 4-3 16,-5-4-1-16,0 0 0 0,-1 0-8 0,6 0 8 16,-5-1-8-16,5 1 8 0,-6 0-8 0,1 5 0 15,0-6 0-15,5 1 0 0,-11 0 8 0,11 5 0 16,-6-10 0-16,1 0 0 16,5 4-8-16,-5 1 0 0,-1 0 0 0,6 0 0 0,-5 0 0 0,5-1 8 15,-6 1-8-15,1 5 8 16,5-1-8-16,-5 1 0 0,-1-5 0 0,1 4 0 15,5 1 8-15,-6-1 0 0,1 1 0 0,5 4 0 16,-11-4-8-16,11 4 0 0,-5-9 0 0,-1 10 0 0,1-6 0 0,0 6 0 31,-1-6 0-31,1 1 0 0,-1-1 28 0,1 1 3 0,0 4 1 0,-1-4 0 16,1 4-32-16,5-4 0 0,-6 4 0 0,1 1 0 0,5-1 0 0,-5 1 0 16,-1-6 0-16,6 6 0 0,-11 4 12 0,11-5-3 15,-5 1-1-15,0 4 0 0,-1 0-8 0,6-5 0 0,0 10 9 16,0 0-9-16,0 0 0 0,0 0 0 0,-5-4 0 15,5 4 8-15,0 0 0 16,0 0 0-16,0 0 0 0,0 0 0 0,0 0-8 0,0 0 8 16,0 0-8-16,0 0 8 0,0 0-8 0,0 0 0 0,0 0 0 0,0 0 0 15,0 0-95-15,0 0-20 16,0 0-4-16,0 0-708 0,0 0-141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5.6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5 543 0,'-6'-5'12'0,"6"5"2"0,-10 5 1 0,10-5 1 0,0 0-16 0,0 0 0 16,0 0 0-16,0 0 0 0,0 0 61 0,0 0 10 0,0 0 1 0,0 0 1 0,-6 4-7 0,6-4-2 0,0 0 0 0,0 0 0 16,0 0 0-16,0 0 0 0,0 0 0 0,0 0 0 15,0 0-51-15,16 5-13 0,-16-5 0 0,0 0 0 16,0 0 54-16,0 0 8 15,0 0 2-15,0 0 0 0,0 0-52 0,0 0-12 0,0 0 0 0,0 0 0 16,0 0 52-16,0 0 8 0,11 15 2 0,-11-15 0 0,0 0-48 16,0 0-14-16,0 0 0 0,0 0 8 0,0 0-8 0,0 0 0 15,0 0 0-15,0 0 0 0,0 0 52 0,0 0 10 16,0 0 2-16,0 0 0 0,0 0-64 0,0 0 0 16,11 4-9-16,-11-4 0 15,0 0 9-15,11 0 12 16,5 5-2-16,-5 0-1 0,0-5 40 0,-1 0 8 15,7 0 2-15,-1 0 0 0,0 0 8 0,6 0 1 16,-1 0 1-16,6 0 0 0,6 10-55 0,-1-10-14 16,1 4 0-16,4 1 0 0,1 0 54 0,5 5 8 15,-5-6 2-15,0 6 0 0,-6-5-52 0,1 4-12 16,-6 1 0-16,-6-5 0 0,1-5 0 0,0 5 0 16,-1-1 0-16,1 1 0 0,5 0 0 0,-5 0 0 15,5 0 0-15,-11-1 0 0,0-4 0 0,0 5 0 0,-16-5 0 16,11 5 0-16,-6-5 0 0,12 5 0 0,-7-5 0 15,7 5 0 1,-7-5-49-16,7 0-13 0,-1 4-2 0,-5-4-1 16,-1 0-140-16,-10 0-28 0,6 0-6 0,-6 0-1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6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 1036 0,'0'0'46'0,"0"0"10"0,0 0-45 0,0 0-11 0,0 0 0 0,0 0 0 0,0 0 53 0,0 0 9 16,0 0 2-16,0 0 0 16,11 0 51-16,0-5 10 0,-1 5 3 0,1-5 0 15,5 5-52-15,1 0-9 0,4 5-3 0,-4-5 0 0,4 0 0 0,6 0 0 16,0 5 0-16,11-5 0 0,0 0 0 0,5 0 0 16,6 4 0-16,-12 1 0 0,1-5-51 0,-5 0-13 15,-1 5 0-15,0-5 0 0,-10 0 54 0,0 0 8 16,-1 0 2-16,6 0 0 0,6 0-52 0,-6 0-12 0,-16 0 0 15,-1 0 0-15,7 0 0 0,-1 0 0 0,0 5 0 32,6-5 0-17,-6 0-48-15,-5 0-13 0,5 0-3 0,-5-5 0 16,-6 0-204-16,0 5-42 0,12 0-8 0,-1 0-2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2161 1551 518 0,'0'0'23'0,"0"0"5"0,0 0-28 0,0 0 0 16,0 0 0-16,-11 5 0 0,11-5 172 0,-6 9 28 15,-4-4 7-15,10-5 1 0,-11 5-116 0,5-5-22 16,6 0-5-16,-10 9-1 0,4-9-7 0,-10 5-1 16,0 0-1-16,0 0 0 0,-1-5-37 0,1 5-7 0,-6-5-2 0,1 0 0 15,-1 5 33-15,1-5 6 0,-6 0 2 0,5 0 0 16,0 0-29-16,-5 0-5 0,0 0-2 0,0 0 0 16,-5 0-14-16,5 0 0 0,-5 0 0 0,-6-5 0 15,5 5 0-15,-4 0 0 0,-1 0 0 0,0 0 0 16,-5-5 0-16,-1 5 0 0,-4 0 0 0,-1 0 0 15,-10-5 0-15,10 5 0 0,-5-5 0 0,6 0 0 0,-1 1 0 16,0-1 0-16,1 0 0 0,4-5 0 16,7 10 0-16,-1-4 0 0,5 4 0 0,1 0 0 0,-6 0 0 15,11 0 0-15,-5 0 0 0,-1 0 0 16,-4 0 37-16,-1 0 5 0,-6 0 1 0,7 0 0 16,-1 0-33-16,-5 0-10 0,5-5 0 0,11 5 0 0,-6 0 22 15,1 0-2-15,5 0-1 16,5 0 0-16,-5 0-19 0,6 0-12 0,-1 5 1 0,1-5 1 0,4 0 10 0,-10 0 0 15,11 0 0-15,-6 0 8 0,12-5-8 0,-7 5 12 16,1 0-4-16,11-5 0 0,5 5-8 0,-11 0 0 16,11 0 0-16,0 0 0 0,-5-5 0 0,5 5 0 15,0 0 0-15,0 0 0 0,0-9 0 0,0 9 0 0,0 0 0 0,0 0 0 16,5-10 0-16,0 0 0 16,6 1 0-16,0 4 0 0,0-5 26 0,5 6 4 15,0-11 1-15,6 6 0 0,-6-1-7 16,6 0-2-16,5 1 0 0,-6-1 0 0,6-4-9 0,0 4-1 0,0 1-1 0,6-6 0 15,-1 1-11-15,1-5 0 0,-1 4 0 0,-5 1 0 16,5-5 0-16,-5 9 0 0,0-4 0 0,0-1 0 16,-10-4 53-16,4 5 9 15,-4-1 2-15,-1-4 0 0,5 5-52 0,-4-1-12 0,4 6 0 0,-5-6 0 0,-5-4 0 0,0 9 0 0,5-4 0 0,0-1 0 32,-5 6 0-32,0-6 0 0,-6 1 0 0,6 0 0 0,0-1 0 0,0 6 0 0,-11 9 0 15,5-5 0-15,-5-10 0 0,6 11 0 0,4-1 0 0,-10 5 0 16,-5-10 0-16,5 1 0 0,0 9 0 0,11-15 0 15,10 6 0-15,-15 9 0 0,-17-15 0 0,6 10 0 16,5 5 0-16,-6-4 0 0,6 4 0 0,0 0 0 16,16-10 0-16,-10 0 0 15,-17 1 0-15,6-1 0 0,5 5 0 0,0-4 0 0,-11-1 0 0,5 1 0 16,6 9-20-16,-5-5-6 0,-6-5-2 31,0 1 0-31,1 4 45 0,4-5 9 0,-5 5 2 0,6-4 0 16,0 4-45-16,-1-5-9 0,-5 6-2 0,1-6 0 15,4 10 28-15,1-10 0 0,-1 6 0 16,1-6 0-16,-6 0 0 0,0 6 0 0,1-6 0 16,4 5 0-16,-5-4 0 0,1-1 0 0,-7 5 0 0,1-4-8 0,5-6 8 15,-5 6 0-15,-5-6 0 0,-1 10-8 0,0-14 8 0,1 14 0 16,-1-9 0-16,6 4 0 0,-6-14-12 0,6 5 4 0,-11 0 0 0,11 4 0 0,-6-4-13 0,1 5-3 16,4-1 0-16,1 1 0 0,0 4 24 0,5 6 0 15,-5-16 0-15,0 16 0 0,-6-11 0 0,6 6 0 16,5-1 0-16,6 0 0 31,-1 1 0-31,-4-1 0 0,-1 1 0 0,5 4 0 0,-4-5 0 0,4 1 0 16,-5 4 0-16,6-5 0 0,-6 5 0 0,6-4 0 15,-1 4 0-15,1-9 0 0,0 4 0 0,5 10 0 0,-6-10 0 0,1 6 0 16,5-1 0-16,0 0 0 0,0-5 0 0,0 6 0 16,5-6 0-16,-5 10 0 0,6-14 0 0,-6 9 0 15,5-5 0-15,0 5 0 16,1 1 0-16,5-6 0 0,-6 0 0 0,11 5 0 0,-5-4 0 0,11 4 0 15,-6-5 0-15,5 6 0 0,1-1 0 0,5-5 0 16,11 10 47-16,-11-9 13 16,5 4 4-16,6 5 0 0,0-10-52 0,0 10-12 0,-1-9 0 0,1 4 0 15,0 0 0-15,11 0 0 0,-1-4 0 0,1 4 0 16,-6 5 54-16,11-5 8 0,0 5 2 0,6 0 0 16,-1-5-52-16,6 5-12 0,0 0 0 0,0 0 0 0,-6 0 0 0,-5-9 0 15,-5 9 0-15,-1-5 0 0,-10 5 0 0,5 0 0 16,1 0 0-16,4 0 0 0,1 0 0 0,-1 0 0 15,1 0 0-15,5 0 0 0,-5 5 0 0,5-5 0 16,-11 0 0-16,5 0 0 0,-10 0 0 0,0 0-18 16,-5 0 4-16,-6 0 1 0,0 0 13 0,-6 0 16 15,-21 0-3-15,16 0-1 0,-16 0-12 0,0 0 0 16,0 0 0-16,0 0 0 16,0 0-45-16,0 0-15 0,0 0-4 0,0 0 0 15,0 0-218-15,0 0-44 0,0 0-9 0,0 0-1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59.6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0 682 806 0,'0'0'17'0,"0"0"4"0,0 0 1 0,0 0 2 0,0 0-24 0,0 0 0 16,0 0 0-16,0 0 0 0,0 0 56 0,0 0 6 15,0 0 2-15,0 0 0 0,0 0 0 0,0 0 0 16,0 0 0-16,0 0 0 0,0 0-18 0,0 0-3 0,0 0-1 0,0 0 0 16,0 0-16-16,0 0-3 0,0 0-1 0,0 0 0 15,0 0 34-15,0 0 6 0,0 0 2 0,0 0 0 16,0 0-52-16,0 0-12 16,0 0 0-16,0 0 0 0,0 0 0 0,0 0 0 0,5-5 0 0,0 0 0 15,1 1 0-15,5-6 0 0,-11 5 0 0,5 0 0 16,0 1 54-16,1-1 8 15,-1 0 2-15,1-5 0 0,-12-4-103 0,6 4-20 0,0 1-4 16,0-1-1-16,6 5 52 0,-6-4 12 0,10-1 0 0,-4 1 0 0,-1-1 0 16,1 0 0-1,-1 1 0-15,6-1 0 0,-6-4 33 0,11 4 10 0,1 1 1 16,-7 4 1-16,1-5-21 0,-11 10-4 0,6-9 0 0,-6 9-1 0,5-10-19 16,0 0 0-16,12 5 0 0,-12-4 0 0,-5 9 0 0,11-10 0 15,-11 10 0-15,11-5 0 0,-11 5 0 0,0 0 0 16,5-9 0-16,1-1 0 0,-6 10 0 0,0 0 0 15,0 0 0-15,10-5 0 0,1 1 0 0,-11 4 0 16,0 0 0-16,0 0 0 0,16-5 0 0,-16 5 0 16,0 0 0-16,0 0 0 0,0 0 0 0,0 0 0 15,11 0 0-15,0 0 0 0,-11 0 0 0,0 0 0 16,11 0 0-16,-11 0 0 0,11 9 0 0,-11-9 0 16,5 10 0-16,0-5 0 0,1 4 0 0,-6 6 0 15,0-15 0-15,0 9 0 0,0 6 55 0,0 4 7 0,0-4 2 16,0-1 0-16,-6 5-52 0,6-4-12 0,-5-1 0 0,5 0 0 15,-5 6 0-15,-1-1 0 0,6-5 0 0,-5 5 0 16,-1 1 0-16,1-1 0 0,5 0 0 0,-5 0 0 16,5-4 0-16,0 4 0 15,-6-5 0-15,6 1 0 0,-5-1 0 0,-1 0 0 16,6-4 0-16,0-10 0 0,-5 10 0 0,10-1 0 0,-5-9 0 0,0 10 0 16,6-1 0-16,-6-9 0 0,0 0 0 0,0 0 0 15,0 0 0-15,0 0 0 0,5 10 0 0,-5-10 0 16,0 0 0-16,0 0 0 0,0 0 0 0,11 0 0 15,-11 0 0-15,16-5 0 0,-10 0 0 0,4 1 0 16,1-1 0-16,0-5 0 0,0 1 0 0,0-1 0 16,5 0 0-16,-5 1 0 0,5-6 0 0,-5 1 0 15,5 4 0-15,-5 1 0 0,-1-6 0 0,1 1 0 0,0 0 0 16,0-1 0-16,-6-4 0 0,6 9 0 0,0 1 0 0,-6-1 0 16,6-4 0-16,0 4 0 0,-11 10 0 0,5-9 0 15,6 4 0-15,-11 5 0 0,11-10 0 0,-11 10 0 16,0 0 0-16,11-9 0 15,-11 9 0-15,0 0 0 0,0 0 0 0,5-5 0 0,-5 5 0 0,0 0 0 16,0 0 0-16,0 0 0 0,0 0 0 0,0 0 0 16,11-10 0-16,-11 10 0 15,0 0 0-15,0 0 0 0,0 0 0 0,0 0 0 16,0 0 0-16,0 0 0 0,0 0 0 0,11 10 0 16,-6-1 28-16,0 6 2 0,1-6 1 0,-1 11 0 0,1-1 1 0,-1 0 1 15,0 5 0-15,6 0 0 0,-5-5-33 0,4 5 0 16,-4 0 0-16,5 0 0 0,0-9 0 0,-6 4 0 0,6 0 0 15,-6 0 0-15,6-4 0 0,-6-1 0 0,1-4 0 0,-1-1 0 16,1 1 0-16,4-5 0 0,-10-5 0 0,0 0 0 16,6 9 0-16,-6-9 0 0,5 5 0 0,-5-5 0 15,0 0-44-15,0 0-16 0,0 0-4 16,0 0 0 0,0 0-231-16,0 0-46 0,0 0-10 0,0 0-269 0</inkml:trace>
  <inkml:trace contextRef="#ctx0" brushRef="#br0" timeOffset="546">1534 384 1335 0,'0'0'29'0,"0"0"7"0,0 0 0 0,0 0 2 0,0 0-30 0,0 0-8 0,0 0 0 0,0 0 0 16,0 0 87-16,0 0 16 0,0 0 3 0,0 0 1 15,0 0-33-15,0 0-6 0,0 0-2 0,-6 10 0 16,1-1-53-16,0-4-13 15,-1 5 0-15,-5-5 0 0,1-1 0 0,-1 1 0 16,0 0 0-16,-5 0 0 0,0 5 24 0,-1-6 3 0,1 1 0 0,0 0 0 16,5 5-27-16,0 4 0 15,1-4 0-15,-1 4 0 16,-5 0-19-16,-1 1-5 0,1-1-2 0,0-4 0 0,5 4 26 0,0 1 0 0,6 9 0 0,-6-5 0 16,0 0 0-16,6 0 0 0,-6 0 0 0,6 1 0 15,-1-1 36-15,6-5 12 0,-5 5 2 0,5-4 1 16,-5 9-31-16,10 0-5 0,0-5-2 0,-5 0 0 15,11-9 27-15,0 4 6 0,0-4 1 0,0-1 0 16,5 6-24-16,0-5-5 0,0-1-1 16,0 1 0-16,1-5 38 0,4-1 7 0,1 6 2 0,-6-10 0 15,0 0-64-15,0 5-21 0,1 0 0 0,-1-5 0 16,0 0 21-16,-5 0-11 16,5 0 11-16,-16 0-8 0,0 0 8 0,5 0 0 0,1-10 0 0,-6 10 0 15,5-5-69-15,1 0-12 0,-1 1-3 0,6-6-624 16,-11 5-124-16</inkml:trace>
  <inkml:trace contextRef="#ctx0" brushRef="#br0" timeOffset="790">1237 812 403 0,'0'0'36'0,"0"0"-36"16,0 0 0-16,0 0 0 0,0 0 250 0,0 0 43 0,0 0 9 0,0 0 2 15,0 0-192-15,0 0-39 0,5 9-7 0,-5-9-2 16,16 0 0-16,1 0 0 0,-7 0 0 0,7 0 0 16,-1-5-20-16,0 5-4 0,6 0 0 0,-1-4-1 15,-5-1-11-15,6 0-3 0,0 0 0 0,-1 0 0 16,-5 5-25-16,1-4 0 0,-1-1 0 0,0 5 0 16,-5 0 0-16,5 0-16 0,-5 0 3 0,-11 0-628 15,11 0-126-15</inkml:trace>
  <inkml:trace contextRef="#ctx0" brushRef="#br0" timeOffset="1547">1858 24 1267 0,'0'0'28'0,"0"0"5"0,0 0 2 0,0 0 1 0,0 0-36 0,0 0 0 0,0 0 0 0,0 0 0 15,0 0 58-15,0 0 5 0,11-9 1 0,-11 9 0 16,0 0-20-16,0 0-4 0,0 0-1 0,0 0 0 16,0 0 4-16,11 4 1 15,-1 1 0-15,1 0 0 0,-5 9 0 0,-1-9 1 16,0 5 0-16,1 4 0 0,-1 1-1 0,6 4-1 16,-6-5 0-16,1 5 0 0,-1 5-18 0,1 0-3 0,-1 0-1 0,6 5 0 15,0-5 16-15,-6 5 3 16,6 0 1-16,0 4 0 0,-6-4-14 0,6 5-3 0,0 0-1 0,-1 4 0 15,1-4-23-15,0-1 0 0,5 1 0 0,-5-1 0 16,0 1 19-16,0 0-1 0,-1-6 0 0,1 1 0 16,0-5-29-16,0-5-5 0,-6-4-2 0,1 4 0 15,-1 0 28-15,6-4 6 0,-6 4 0 0,1-5 1 16,-1 1-17-16,1-6 0 0,-1 1 0 0,-5-10 0 16,0 0 0-16,5 14 0 0,-5-14 0 0,11 10 0 0,-11-10-12 15,0 0-4-15,0 0 0 0,0 0 0 0,0 0 16 0,0 0 0 31,0 0 0-31,0 0 0 0,0 0-13 0,11 5 0 0,-11-5 0 0,11 0 0 0,-11 0 24 0,0 0 5 16,16-5 0-16,-16 5 1 0,16 0-5 0,-5-10 0 16,5 1-1-16,-5-1 0 15,0 0-21-15,0 1-4 0,-6-6-1 16,0-4 0-16,6 5 31 0,0-10 7 0,-6 0 1 0,6 0 0 0,-5-5-24 0,4-5 8 16,1 6-8-16,5-11 0 0,-5 10 0 0,-5-4 0 15,4-1 0-15,7-4 8 0,-7-1 23 0,1 1 5 16,0-5 0-16,5 4 1 0,-5 6-29 0,-6-1-8 15,12 0 0-15,-7 6 0 16,1 4-24-16,0 0-5 0,0-5-2 0,0 10 0 0,-6 4 50 0,6-4 9 16,0 0 3-16,0 0 0 0,-6 4-31 0,0 10 0 0,1-9 0 15,-1 9 0-15,1 0 0 0,-1-4 0 0,0 4 0 16,1-5 0-16,-6 10 0 0,0 0 0 16,0 0 0-16,0 0 0 0,0 0 0 0,0 0 0 0,0 0 0 0,0 0 0 31,0 0-45-31,0 0-15 0,0 0-4 0,0 0 0 15,0 0-153-15,-6 15-31 0,6-15-7 0,-21 38-1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4.2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 1036 0,'0'-5'23'0,"0"5"5"0,0 0 0 0,0 0 1 0,0 0-29 0,0 0 0 15,0 0 0-15,0 0 0 0,0 0 57 0,0 0 6 16,0 0 1-16,0 0 0 0,0 0 0 0,0 0 0 15,0 0 0-15,0 0 0 0,0-9 0 0,0 9 0 16,0 0 0-16,0 0 0 0,0 0 0 0,0 0 0 16,0 0 0-16,0 0 0 15,0 0-14-15,0 0-2 0,0 0-1 0,0 0 0 16,0 0-19-16,0 0-3 0,0 0-1 0,0 0 0 0,0 0-24 0,0 0 0 16,0 0-12-16,0 0 12 0,0 0 44 0,11 19 16 0,-11 0 3 0,6 0 1 15,-6-19-52-15,0 20-12 0,0-11 0 0,5 10 0 16,0 1 0-16,-5-6 0 0,6 10 0 0,-6-5 0 15,0 5 0-15,0 0 0 0,0 0 0 16,5-4 0 0,-5 4 54-16,6 0 8 0,-1 0 2 0,0 0 0 0,-5 0-52 0,6 0-12 0,-6 4 0 0,5 1 0 15,1-5 0-15,-1 5 0 0,6 5 0 0,-6-10 0 16,1 0 0-16,-1-5 0 16,0 0 0-16,1 0 0 0,-1 5 0 0,1-5 0 0,-6 10 0 0,5-14 0 15,0 4 0-15,-5 5 0 0,6-5 0 0,-1 5 0 16,6 0 0-16,-6 0 0 15,1-9 0-15,-1 4 0 0,1 0 0 0,-6 0 0 0,10-4 0 0,-4-1 0 0,-1 0 0 0,6 1 0 16,-6-6 0-16,6 6 0 0,-11-6 0 0,6 1 0 31,-1-5 0-31,6 9 0 0,-6 1 0 0,6-11 0 16,-5 1 0-16,-1 10 0 0,0-15-11 0,1 9-5 0,-1 1 0 0,1-5-1 0,-6-5 17 0,5 4 0 16,0 1-8-16,6 5 8 0,-5-1 0 0,-1-4 0 15,-5-5 0-15,5 5 0 0,-5-5-8 0,0 0 8 16,0 0 0-16,0 0 0 0,0 0-9 0,6 5 9 15,5 4 0-15,-11-9-9 0,0 0 9 0,0 0-8 16,0 0 8-16,0 0-8 0,10-4 29 0,-10 4 7 16,11-5 0-16,-11 5 1 15,16-10-44-15,-5 1-9 0,-11 9-1 0,16-10-1 0,-5 0 42 16,0-4 8-16,0 0 1 0,0-1 1 16,-1 6-26-16,1-11-12 0,0 6 0 0,0 0 1 0,0-1 11 0,-1-4 0 15,1 0-9-15,0 0 9 0,-6-1 0 0,6 6 0 0,0-10 0 0,0 0 0 16,0 5 0-16,-6 0 0 0,0-1 0 0,6 6 0 15,-11 0 9-15,6-1 3 0,-12 6 1 0,6-6 0 16,6 10-13-16,-1-14-18 0,-5 14 4 0,5-14 1 31,1 5 13-31,-1 4 0 0,-5 10 0 0,11-5 0 16,-11 5 0-16,5-14 0 0,6 4 0 0,-11 10 0 0,0 0 23 0,0 0 7 0,0-9 2 0,0 9 0 16,0 0-41-16,0 0-8 0,11-5-2 0,0 5 0 15,-11 0 37-15,11 0 7 0,-6 5 2 0,6-1 0 16,0 6-43-1,-6 0-9-15,6-1-2 0,0 6 0 0,0 4 53 0,-1-5 10 0,-4-9 3 0,-1 14 0 16,1-9-31-16,4 9-8 16,-4-4 0-16,-1 4 0 0,-5-5 0 0,6 1 0 0,-1-1 0 0,6 0 0 15,-11 6 21-15,5-6 3 0,1-4 1 0,-1 4 0 0,0 0-25 16,-5-14 0-16,11 10 0 0,-5 4 0 0,4-4-15 16,-4 0-8-16,-6-10-1 0,5 9-1 0,-5-9 13 0,6 10 4 15,-6-10 0-15,10 9 0 16,-4 1-19-1,-6-10-3-15,0 0-1 0,11 10 0 0,-11-10 50 0,0 0 9 0,0 0 3 0,0 0 0 0,5 4-31 0,-5-4 0 16,0 0 0-16,0 0 0 0,11 0 0 0,-11 0 0 16,11 0 0-16,-11 0 0 15,10-4-13-15,-4-1 4 0,5 0 1 0,-6 0 0 16,6-9 8-16,-6 4 0 0,1-4 0 0,4 4 0 0,-4-4 0 0,5-1 0 16,-6 1 0-16,6-10 0 0,0-5 0 0,-6 0 0 15,6 1 0-15,0-1 0 0,-6 0-17 0,6 0-2 16,-6-5 0-16,6 1 0 0,0-6 19 0,-6-4 0 15,6 10 0-15,-6-6 0 0,6 1 0 0,0-1 0 0,-6 6 0 16,6 4 0-16,0-5 12 0,-6 1 5 0,6 4 2 0,-5 0 0 16,-6 0-31-16,5 5-5 0,11 5-2 0,1 0 0 15,-12-10 27-15,0 10 6 0,1 0 1 0,-1-1 0 16,6 16-15-16,-6-16 8 16,6 16-8-1,-5-11 0-15,-1 6-8 0,-5-6-8 0,-5 10-2 0,5 5 0 0,0 0 18 0,0 0 0 0,0 0 0 0,0 0 0 16,0 0 0-16,0 0 0 0,0 0 0 0,0 0 0 0,0 0 0 0,0 0 0 15,5 20 0-15,0-6 0 16,-10-4-260-16,5 4-48 16,-11 15-9-16,-5-5-3 15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0.9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0 466 1036 0,'0'0'23'0,"0"0"5"0,0 0 0 0,0 0 1 0,0 0-29 0,0 0 0 16,0 0 0-16,0 0 0 0,0 0 57 0,0 0 6 0,0 0 1 0,0 0 0 15,0 0 0-15,0 0 0 0,0 0 0 0,0 0 0 16,0 0 51-16,0-10 10 0,0 0 3 0,6 1 0 0,-6-6-52 0,5 1-9 16,-5 0-3-16,0-6 0 0,0 1-51 0,0 0-13 15,0-5 0-15,0 0 0 0,0-5 0 0,0 0 0 16,0 0 0-16,0-4 0 0,6-1 0 0,-6 5 0 16,0-4 0-16,5 4 0 0,-5 10 26 0,6 4 2 15,-6 6 1-15,0 9 0 16,0 0-200-16,0 0-40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7.8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11 437 518 0,'0'0'46'0,"0"0"-37"15,0 0-9-15,0 0 0 0,0 0 117 0,0 0 22 0,0 0 4 0,0 0 1 16,0 0-14-16,0 0-2 0,0 0-1 0,0 0 0 0,0 0-50 16,0 0-9-1,0 0-3-15,0 0 0 0,5-9-1 0,-5 9 0 16,0 0 0-16,0 0 0 0,0 0-51 0,0 0-13 0,0 0 0 0,0 0 0 16,0 0 54-16,0 0 8 0,0 0 2 0,0 0 0 15,0 0-52-15,0 0-12 16,0 0 0-16,0 0 0 0,0 0 0 0,0 0 0 0,6 19 0 0,-6-5 0 0,0-14 54 15,0 19 8-15,0-4 2 0,0 9 0 0,-6-10 0 16,6 10 0-16,0 0 0 0,0-9 0 16,-5 4-52-16,5 5-12 0,0 0 0 0,0 5 0 0,5 0 0 15,-10-1 0-15,5 1 0 0,0 5 0 0,0-5 0 16,0 4 0-16,0 6 0 0,0-15 0 0,0 9 0 16,0-4 0-16,-5 0 0 0,-1 0 0 0,6-5 0 15,0 0 0-15,0 0 0 0,0 0 0 0,0 0 0 0,0 0 0 16,0 0 0-16,0-5 0 0,0-19 0 0,0 24 0 15,0-10 0-15,0 1 0 0,0-15 0 0,0 19 0 0,0-19 0 16,0 19 0-16,0-19 0 0,0 0 0 16,0 0 0-1,0 24 0-15,0-24 0 0,0 0 0 0,0 0 0 0,0 0 0 16,0 0 0-16,0 0 0 0,0 0 0 0,0 0 0 0,0 0 0 0,0 0 0 0,0 0 0 0,0 0 0 16,0 0 0-16,0 0 0 0,0 0 0 0,0 0 0 31,0 0 0-31,0 0 0 0,0 0 0 0,6 0 0 0,-1-5 0 0,0-4 0 15,-5 4 0-15,11 0 0 0,-5-4 0 0,-1-6 0 0,0 1 0 0,1 9 0 16,-1-14 0-16,6 4 0 0,-6 6 0 0,6-1 0 16,0 1 0-16,0-1 0 0,-6-4 0 0,1 4 0 15,4 0 0-15,1 1 0 0,0 4 0 0,-11 5 0 16,5-10 0-16,-5 10 0 0,11-9 0 0,-11 9 0 16,6-5 0-16,-6 5 0 0,16 0 0 0,-5-5 0 0,-11 5 0 15,10 0 0-15,1 5 0 0,6 0 0 0,-7 0 0 0,1-1 0 16,-11-4 0-16,11 5 0 0,0 0 0 0,0 5 0 15,-6-1 0-15,6 6 0 0,-6-6 0 0,1 6 0 16,4-1 0-16,1 0 0 0,0 6 0 0,-6-1 0 31,6-5 0-31,-5 10 0 0,-1-9 46 0,0 4 6 16,1 0 2-16,-1 0 0 0,-5 0-42 0,6 1-12 0,-1-6 0 0,-5 0 0 0,5 1 0 0,-5-1 0 16,0 1 0-16,0-1 0 0,6-4 0 0,-6-10 0 15,0 0 0-15,0 0-8 16,0 0-86-16,0 0-17 0,0 0-3 0,0 0-656 15,0 0-131-15</inkml:trace>
  <inkml:trace contextRef="#ctx0" brushRef="#br0" timeOffset="952">762 456 1036 0,'0'0'46'0,"0"0"10"0,0 0-45 0,0 0-11 0,0 0 0 0,0 0 0 16,0 0 53-16,0 0 9 0,0 0 2 0,0 0 0 15,0 0 0-15,0 10 0 0,0-10 0 0,0 0 0 16,0 0 0-16,0 0 0 16,0 14 0-16,0 1 0 0,0-15 0 0,0 0 0 0,5 9 0 0,-5-9 0 15,0 0-28-15,0 0-6 0,6 10-1 0,-6-10 0 16,0 0 4-16,0 0 1 0,0 0 0 0,0 0 0 16,0 0-26-16,0 0-8 0,0 0 0 0,0 0 0 0,11-10 55 15,-11 10 7-15,5-4 2 0,6-1 0 0,0-5-54 0,-1 1-10 16,1 4 0-16,0-10 0 0,-6 6 0 15,1-10 11-15,-1 4-1 0,1 6 0 0,4-15-10 0,1 9 12 16,-5 10-12-16,4-9 12 0,-4-5-12 0,5 0 0 31,-6 4 9-31,6 1-9 0,-6-10-8 0,6 5-7 16,-6 9-1-16,6-14 0 0,-5 10 28 0,-1 4 6 0,6-14 1 0,-6 10 0 0,1-11-19 0,4 11 0 16,-4-5 8-16,-6 9-8 0,5-4 0 0,1 4 0 15,-6 10 0-15,0 0 0 16,0-14-13-16,0 4-7 0,0-4 0 0,0 14-1 0,0 0 21 0,0 0 0 15,0-10 0-15,0 10 0 0,0 0 0 0,0 0 0 16,0 0 0-16,0 0 0 16,-11 0 16-16,11 0 8 0,-11 0 2 0,11 0 0 0,0 0-26 0,-11 10 0 15,0 4 8-15,1-4-8 0,-1 4 32 0,0-4 4 16,6 14 0-16,-1-5 1 0,1 0-29 0,-1 1-8 16,-4 8 0-16,4-4 0 15,1-4-22-15,5 4-6 0,-6 4 0 0,12 1-1 0,-6-10 29 0,5 1 0 0,-5 4 0 0,6 0 0 16,-1 0 25-16,0 0-1 0,1-10-1 0,5 10 0 15,-1-5 7-15,1 0 2 0,0 1 0 0,5-1 0 16,-5-5-20-16,0-4-4 0,5 4-8 0,0-4 12 31,-5 4-12-31,0-9 0 0,5 5 0 16,-5-1 0-16,5-4 0 0,-5 0-12 0,0 0 3 0,5 0 0 0,-11-5-162 0,6 4-32 16,0-4-6-16</inkml:trace>
  <inkml:trace contextRef="#ctx0" brushRef="#br0" timeOffset="2527">827 1772 874 0,'0'0'19'0,"0"0"4"0,0 0 1 0,0 0 1 0,0 0-25 0,0 0 0 15,0 0 0-15,0 0 0 0,0 0 41 0,0 0 3 16,0 0 1-16,0 0 0 0,0 0 15 0,0 0 4 15,0 0 0-15,0 0 0 0,0 0 0 0,0 0 0 16,0 0 0-16,0 0 0 0,16-5-52 0,-11 1-12 31,1-6 0-31,-1 0 0 0,1 6 53 0,4-6 8 16,-4 0 2-16,-6 6 0 0,5-11-50 0,-5 6-13 16,11-1 0-16,-11 5 0 0,5-4 0 0,1-1 0 0,-1 5 0 0,6-4 0 15,-6-6 0-15,1 10 0 0,-6-9 0 0,5 4 0 16,6 1 0-16,-6-1 0 0,6 0 0 0,-5 6 0 15,-1-6 0-15,0 0 0 0,1 1 0 0,-1 4 0 16,-5 5 0-16,0-5 0 0,11 0 0 0,-6-4 0 16,-5 9 0-16,0 0 0 0,0 0 0 0,0 0 0 15,0 0 0-15,0 0 0 0,0 0 0 0,0 0 0 0,0 0 43 0,0 0 3 16,0 0 1-16,0 0 0 16,0 0-24-16,0 0-5 0,0 0-1 0,0 0 0 15,0 14-17-15,0-4 0 0,0 4 0 0,0 1 0 0,0 4 55 0,-5-5 7 16,5 1 2-16,-5 4 0 0,-1-5-52 0,6 6-12 15,-5 4 0 1,5 0 0-16,0-5 0 0,0 5 0 0,0 0 0 0,0-5 0 0,0 0 0 0,0-4-10 16,0-1 2-16,0 0 0 0,0 1 8 15,0-15 9-15,0 0-1 0,0 9-8 0,0 1 8 0,0-10-8 0,0 0 0 0,0 0 0 0,0 0 0 0,0 0 0 16,11 10 0-16,-1-1 0 16,-10-9 0-16,0 0 0 0,0 0 0 0,11 0 0 0,0-5 0 0,5 1 0 15,-5-1 0-15,0 0 0 16,-6-5 0-16,6-4 0 0,0 4 0 0,0-4 0 0,-1-5 0 0,1 4 0 15,0 1 0-15,0 0 0 0,0-6 0 0,-1 1 0 16,1 5 0-16,0-1 0 0,5-4 0 0,-5 5 0 16,5-5 0-16,-5 4 0 0,0-4 0 0,-6 9 0 31,6-4 0-31,0 4 0 0,-6 1 0 0,6-1 0 0,-11 0 0 0,0 10 0 16,6-4 0-16,-6 4 0 0,0 0 0 0,0 0 0 15,0 0 0-15,0 0 0 0,10-5 0 0,-10 5 0 16,0 0 0-16,0 0 0 0,0 0 0 0,0 0 0 15,-10 5 55-15,4 9 7 0,1 1 2 0,-1-1 0 16,6 0-52-16,-5 6-12 0,0-6 0 0,-1 5 0 16,1 0 0-16,5 1 0 0,0-6 0 0,5 5 0 15,1 5 0-15,-1-9 0 0,6 4 0 0,0-5 0 16,-11 5 0-16,10-9 0 0,-4 0 0 0,10-1 0 0,-5-4 54 0,0 0 8 0,-1 0 2 0,-4 4 0 16,5 1-52-16,-1 4-12 0,-10-14 0 0,0 0 0 15,0 0-27-15,11 0-8 0,0 0-1 16,-11 0-1-16,0 0 37 0,0 0 0 15,11 0 0-15,-11 0 0 0,0 0-161 0,0 0-25 0,16-5-5 0,-16 5-1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14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1178 883 1036 0,'0'0'23'0,"0"0"5"0,0 0 0 0,0 0 1 0,0 0-29 0,0 0 0 16,0 0 0-16,0 0 0 15,0 0 57-15,0 0 6 0,0 0 1 0,0 0 0 0,0 0 0 0,0 0 0 16,0 0 0-16,0 0 0 0,0 0-52 0,0 0-12 15,0 0 0-15,0 0 0 0,0 0 0 0,0 0 0 16,0 0 0-16,0 0 0 0,0 0 0 0,0 0 0 16,0 0 0-16,0 0 0 15,0 0 54-15,11-9 8 0,-11 9 2 0,6-5 0 16,-1-5-52-16,-5 10-12 0,11-9 0 0,0-1 0 0,-1-4 16 0,-4 9 0 16,-6-5 0-16,0 10 0 0,0 0-26 15,0-9-5-15,0 4-1 0,0 5 0 0,0 0 44 0,0 0 9 16,5-10 2-16,1 1 0 0,-6 9-11 0,0 0-3 15,5-10 0-15,-5 10 0 0,5-9-25 0,-5 9 0 16,6-5 0-16,-6 5 0 0,5-10 0 0,-5 10 0 16,0 0 0-16,11-9 0 0,5 9 0 0,-5-5 0 15,0 0 0-15,0 0 0 0,-1 5 0 0,-10 0 0 16,0 0 0-16,11-5 0 0,-11 5 0 0,11-4 0 16,0-1 0-16,-11 5 0 0,0 0 0 0,5-5 0 15,-5 5 0-15,0 0 0 0,0 0 0 0,0 0 0 0,16-5 0 16,-16 5 0-16,0 0 0 0,0 0 0 0,0 0 0 0,0 0 0 15,-5-5 0-15,5 5 0 0,0 0 0 0,0 0 0 16,0 0 0-16,0 0 0 0,0 0 0 0,0 0 0 31,0 0 0-31,0 0 0 0,0 0 0 0,0 0 0 0,0 0 0 0,0 0 0 0,0 0 0 16,0 0 0-16,0 0 0 0,11 0 0 0,-11 0 0 16,0 0 0-16,0 0 56 0,0 0 7 0,0 0 1 0,0 0 0 15,0 0-52-15,0 0-12 0,0 0 0 0,0 0 0 16,0 0 0-16,0 0 0 0,0 0 0 0,0 0 0 15,0 0 0-15,0 0 0 0,16 10 0 0,0-5 0 16,-16-5 0-16,0 0 0 0,0 0 0 0,0 0 0 16,11 9 0-16,-6 1 0 0,-5-10 0 0,6 14 0 15,5-4 0-15,-11-10 0 0,-6 10 0 0,1-1 0 16,5-9 0-16,0 0 0 0,0 15 0 0,5-6 0 0,-5-9 0 16,0 15 0-16,0 4 0 0,0-5 0 0,0-14 0 15,-5 10 0-15,10-1 0 0,-5 1 0 0,0-10 34 0,-5 10 4 16,5-1 1-16,0 6 0 0,-6-6-11 0,6 1-3 15,-5-1 0-15,0 6 0 0,5-15-25 0,0 9 0 16,-6 6 0-16,6-1 0 16,-5 1 0-16,-1-15 0 0,6 0 0 0,6 14 0 0,-1-4 0 0,-5-6 0 15,0-4 0-15,0 15 0 0,0-6 0 0,0-9 0 16,0 0 0-16,0 10 0 0,0-10 0 0,0 0 0 16,6 10 0-16,-6-10 0 0,0 0 0 0,0 0 0 15,5 9 0-15,-5-9 0 16,0 0 0-16,5 10 0 0,-5-10 0 0,0 0 0 0,0 0 0 0,0 0 0 15,11 10 0-15,0-10 0 0,5 0 0 0,-16 0 0 0,0 0 0 16,11 0 0-16,0 0 0 0,-11 0 0 0,0 0 0 0,0 0 0 16,11-10 0-16,-1 5 0 0,-4-5 0 0,5 1 0 15,-6-1 0-15,0 5 0 0,6-4 0 0,-5 4 0 16,4-5 0-16,-4 1 0 0,-1 4 0 0,1-5 0 16,-1 6 0-16,6-11 0 0,-6 1 0 0,1 4 0 15,-1 1 0-15,-5 9 0 0,11-10 0 0,0 0 0 16,-6 1 0-16,1-1 0 0,-1-4 0 0,0 4 0 0,6 1 0 15,-5-1 0-15,-1 0 0 0,6 1 0 0,-11 4 0 0,5-5 0 16,1-4 0-16,-1 4 0 0,0 6 0 0,6-6 0 16,-5 0 0-16,-6 6 0 0,5-11 0 0,-5 10 0 15,11 1 0-15,-11 4 0 16,0 0 0-16,0 0 0 0,0 0 0 0,0 0 0 0,0 0 0 0,0 0 0 16,0 0 0-16,0 0 0 0,0 0 0 0,0 0 0 15,0 0 0-15,0 0 0 0,0 0 0 0,0 0 0 16,0 0 0-16,0 0 0 0,0 0 0 0,0 0 0 15,0 0 0-15,0 0 0 0,0 0 0 0,0 0 0 16,0 0 0-16,0 14 0 0,0 5 0 0,5-4 0 16,-5-15 0-16,0 14 0 0,0 5 56 0,6-9 7 15,-1 4 1-15,-5 1 0 0,5-1-52 0,1 0-12 16,-6 1 0-16,11-1 0 0,-11-4 0 0,5 4 0 16,0 1 0-16,1-1 0 0,-1 0 0 0,6 1 0 15,-6-6 0-15,1 1 0 0,-6-10 0 0,5 14 0 16,1-4 0-16,4-5 0 0,-10-5 0 0,6 9 0 0,-6-9 0 15,11 5 0-15,-11-5 0 0,0 0 0 0,5 5 0 0,-5-5 0 16,11 5 0-16,-11-5 0 0,0 0 0 16,0 0 0-1,11 5-151-15,-11-5-33 0,0 0-6 0,0 0-2 0</inkml:trace>
  <inkml:trace contextRef="#ctx0" brushRef="#br0" timeOffset="2078">2140 701 806 0,'0'0'17'0,"0"0"4"0,0 0 1 0,0 0 2 0,0 0-24 0,0 0 0 0,0 0 0 0,0 0 0 15,0 0 56-15,0 0 6 0,0 0 2 0,0 0 0 16,0 0 0-16,0 0 0 0,0 0 0 0,0 0 0 15,0 0 0-15,0 0 0 0,0 0 0 0,0 0 0 16,0 0 0-16,0 0 0 0,0 0 0 0,0 0 0 16,5 10 0-16,1-1 0 0,-6-4 0 0,5 5 0 15,1-1 0-15,-1-4 0 0,-5-5 0 0,0 10 0 16,0 4-52-16,5 0-12 0,-5-4 0 0,0 4 0 0,0 1 54 16,0-1 8-16,11 5 2 0,-5-9 0 15,-1 4-52-15,0 1-12 0,-5-6 0 0,6 6 0 16,-1-1 0-16,1 5 0 0,-1 1 0 0,0 4 0 0,6-5 16 15,-5 0 3-15,-1 0 1 0,6 0 0 0,-6 1-32 0,1-1-5 16,-1-5-2-16,0 1 0 0,1-10 35 0,-6 4 6 16,5 1 2-16,1-1 0 0,-6-9-24 0,5 5 0 15,-5-5 0-15,5 0 0 0,1 5 0 0,-6-5 9 16,0 0-9-16,0 0 0 0,0 0 0 0,0 0 0 16,0 0 0-16,0 0 0 0,0 0 0 0,0 0 0 0,0 0 0 0,0 0 0 15,0 0 0-15,5 5 0 0,-5-5 0 16,6 5 0-16,-6-5 0 0,0 0 0 0,0 0 0 0,0 0 0 15,0 0 0-15,0 0 0 0,0 0 0 0,0 0 0 16,0 0 0-16,0 0 0 0,0 0 0 0,5-5 0 16,-5 5 0-16,5-5 0 0,1 0 0 0,-1 0 0 15,1 5-15-15,-1-9-9 0,-5 4-3 0,11-5 0 16,-11 10 27-16,5-4 0 0,1-6 0 0,4-4 0 0,-4 4 0 16,5 5 0-16,-6-9 0 0,0 4 0 15,6-4 46-15,0 4 14 0,0-4 4 0,0-6 0 0,-1 11-64 16,1-10-21-16,0-1 0 0,0 6 0 0,0 0 33 0,-1-1 8 15,1 1 0-15,0 4 1 0,0-9-21 0,-6 5 0 16,6-1 0-16,0 1 0 0,-6-5 0 0,6 9 0 16,0-4 0-16,-6-1 0 15,1 6 0-15,-1-1 0 0,1 0 0 0,-1 1 0 16,0 4 0-16,1 0 0 0,-6 5 0 0,5-9 0 0,-5 9 0 0,6-5 0 16,-6 5 0-16,0 0 0 0,0 0 0 0,0 0 0 15,0 0 0-15,0 0 0 16,0 0 0-16,0 0 0 0,0 0 0 0,0 0 0 15,0 0-47-15,0 0-13 0,0 0-4 0,0 0-682 16,0 0-137-16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29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0 943 518 0,'0'0'46'0,"0"0"-37"16,0 0-9-16,0 0 0 0,0 0 124 0,0 0 24 0,0 0 4 0,0 0 0 31,0 0-48-31,0 0-11 0,0 0-1 0,0 0-1 0,0 0-32 0,0 0-7 0,0 0 0 0,0 0-1 16,0 0-10-16,0 0-1 0,0 0-1 0,0 0 0 15,0 0 7-15,0 0 2 0,0 0 0 0,5-9 0 16,1-1-12-16,-6-4-3 0,5-1 0 0,1 11 0 15,4-20-7-15,-4 9-2 0,-1-9 0 0,1 5 0 16,4-5-6-16,1-5-2 16,0 5 0-16,0-14 0 15,5-1-16-15,0 1 10 0,1 0-10 0,-1-6 8 16,0-4-8-16,0 5 8 0,6 0-8 0,-6 0 8 0,6-1-8 0,-6 6 0 0,5 4 0 0,1 1 0 16,-11 9 0-16,5 0 8 0,0 0-8 0,-5 5 0 15,-6 4 9-15,6 1-9 0,0-1 10 0,-6 11-10 16,6-6 8-16,-5 0-8 0,-1 6 0 0,0-6 9 15,1 0-9-15,-1 1 0 0,1 4 0 0,-6 5 8 0,0 0-8 16,0 0 10-16,10-10-10 0,-10 10 10 0,0 0-1 16,11 0 0-16,-11 0 0 0,16 0 0 0,-5 0 4 15,0 5 1-15,0 5 0 0,5-1 0 0,-5 1 12 0,-6 0 2 16,6 4 1-16,0 5 0 0,0 0 8 0,-1 5 2 16,7 10 0-16,-1-5 0 0,0 0-14 0,0 23-2 15,6 1-1-15,0 0 0 16,-6-5-6-16,-5-10-2 0,-1 6 0 0,1-1 0 0,-5 0-3 0,4-4-1 15,1-6 0-15,-5 1 0 16,-1-5-29-16,0-1-5 0,1-4-2 0,-1-4 0 0,1-1 26 0,-1 0 0 16,0-5 0-1,1 6 0-15,-1-16 0 0,1 6 0 0,-6-10 0 0,0 0 0 16,5 10 0-16,-5-10 0 0,0 0 0 0,0 0 0 16,0 0-179-16,-5-15-30 0,5 6-7 0,-6-15-744 0</inkml:trace>
  <inkml:trace contextRef="#ctx0" brushRef="#br0" timeOffset="266">157 497 460 0,'0'0'41'15,"0"0"-33"-15,0 0-8 0,0 0 0 0,0 0 284 0,16 0 54 16,0 0 11-16,-5 0 3 0,5 0-184 0,6 0-36 15,-1 0-7-15,6 14-1 0,0-14-24 0,6 5-4 16,-1-5 0-16,1 5-1 16,4 0-46-16,1 4-9 15,-5-18-1-15,-1 9-1 0,0 9-30 0,1-9-8 16,-11 0 0-16,-1-9 0 0,-5 9 0 0,1 0 0 0,-1-5 0 0,-5 5 0 0,-11 0 0 0,10 0 0 16,-10 0-8-16,0 0-776 15,11 5-154-15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46.0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1145 548 806 0,'-16'15'36'0,"16"-15"7"0,0 0-35 0,0 0-8 16,0 14 0-16,0-14 0 0,0 0 104 0,0 0 20 15,0 0 3-15,0 0 1 0,0 0-103 0,-5 10-25 16,5-10 0-16,0 0 0 0,0 0 56 0,0 0 7 15,0 0 1-15,0 0 0 0,0 0-52 0,0 0-12 16,-11 9 0-16,11-9 0 0,0 0 0 0,0 0 0 16,0 0 0-16,0 0 0 0,0 0 54 0,0 0 8 0,0 0 2 15,0 0 0-15,0 0-52 0,0 0-12 0,-5-9 0 0,5-1 0 16,-6-4 54-16,1-1 8 0,5 1 2 0,0-1 0 16,0 1-52-16,0 0-12 0,0 9 0 0,5-10 0 15,-5-4 54-15,6 5 8 0,-1-5 2 0,0-1 0 16,1-4-78-1,-6 0-15-15,5 0-3 0,1-4-1 0,-6 4 33 0,5-5 19 16,-5 0-3-16,0 5 0 0,5 0-62 16,-10 5-13-16,0 4-2 0,5 1-1 15,-11-5 103-15,5 14 21 0,1 0 4 0,0 0 1 0,-6 0-44 0,0 5-9 16,0 0-2-16,0-4 0 0,0 4-23 0,-5 4-5 0,0 1 0 0,0 0-1 16,10 5 17-16,-10-6-10 0,5 6 10 0,-5 0-8 15,5-1 8-15,-5 1-8 0,16 0 8 0,-5 4-8 16,-6-4-25-16,6-6-5 0,5-4-1 15,0 0 0-15,-11 10 39 0,11-10 0 0,0 0 0 0,0 0 0 0,0 0 0 16,0 0 0-16,0 5 0 0,0-5 0 0,0 0 17 16,0 0 11-16,0 0 3 0,0 0 0 0,0 0-31 0,0 0 0 15,0 0 0-15,0-10 0 16,5-4-28-16,1 4 0 0,-1 5 1 0,0-9 0 0,6 4 27 16,-5-4 0-16,4 4 0 0,-4-4 0 0,5 4 16 0,-1 1 8 15,1-1 1-15,0 0 1 0,0 1-14 0,5-1-2 16,0 1-1-16,0-1 0 0,1 5 3 0,-6 0 0 15,5 1 0-15,-5-1 0 0,5 5 28 0,-5 0 7 0,-11 0 1 16,16 0 0-16,0 5-12 0,-5-1-3 16,5 1 0-16,-5-5 0 15,0 0-33-15,-1 5 0 0,7 0 0 0,-7 4 0 0,7 1 58 16,-7-5 5-16,1 0 1 0,11 4 0 16,-11 6-72-16,5-6-15 0,-5 6-2 0,-1-6-1 0,1 1 42 0,-5 0 8 0,4-6 1 0,1 6 1 31,-5 4-226-31,-1-4-44 0,-5-10-10 0,16 14-2 0</inkml:trace>
  <inkml:trace contextRef="#ctx0" brushRef="#br0" timeOffset="817">70 1389 806 0,'-21'0'36'0,"21"0"7"0,0 0-35 0,0 0-8 16,0 0 0-16,0 0 0 0,-11-5 53 0,11 5 9 16,0 0 2-16,0 0 0 0,0 0 0 0,0 0 0 0,0 0 0 0,0 0 0 15,0 0 0-15,0 0 0 0,0 0 0 0,0 0 0 16,0 0 0-16,0 0 0 0,0 0 0 0,0 0 0 15,0 0 0-15,0 0 0 0,0 0 0 0,0 0 0 16,0 0-52-16,5 5-12 0,-5-5 0 0,11 9 0 0,-11-9 54 0,0 0 8 16,0 0 2-16,5 5 0 0,6 5 0 0,0-6 0 15,0 1 0-15,0 5 0 0,5-5-52 0,-5-5-12 16,0 4 0-16,5-4 0 0,-5-4 0 0,-1-6 0 16,7 5 0-16,-7 0 0 0,1 1 0 0,0-6 0 15,0 0 0-15,0 1 0 0,-6-1 0 0,0-4 0 16,1-1 0-16,-6 1 0 0,-6 0 0 0,1-1 0 15,-6-4 0-15,0 5 0 0,-5 4 0 16,5-9 0-16,-10 0 0 0,5 4 0 0,-11 1 0 0,10-1 0 0,-4 1 0 0,4 4 0 31,1 1-48-31,0-1-13 0,5 5-3 16,-5-4 0-16,5 9 44 0,6-5 8 0,-1 5 1 0,6-5 1 16,-5 0-26-16,5 5-6 0,0 0-1 0,11 0 0 0,-6-4 31 0,6 4 12 0,0-5-11 0,0 0 11 15,5 5-11-15,0 0 11 0,0-5-12 0,6 0 12 16,-6 1 0-16,6-1 0 0,-6 0 0 0,6 5 0 15,-1-5 0-15,1 5 0 0,-1-5 0 0,1 0 0 16,-6 5-48-16,-5 0-16 0,5 0-4 0,0 0 0 16,-5 0-150-16,0 0-30 0,0 0-7 15,-6 0-1-15</inkml:trace>
  <inkml:trace contextRef="#ctx0" brushRef="#br0" timeOffset="1051">465 1101 1036 0,'0'0'46'0,"5"14"10"0,-5 0-45 0,5 1-11 15,-5 4 0-15,0 0 0 0,6 0 148 16,-1 1 28-16,1-1 6 0,4 0 1 0,-4-5-88 0,5 6-18 15,-11-1-3-15,10-5-1 0,-4 1-30 0,-1-1-7 16,1 0 0-16,-1-4-1 0,6 0-5 0,-11-10-1 16,0 0 0-16,5 9 0 15,-5-9-29-15,6 5 0 0,-6-5 0 0,11-5 0 16,-1 0 0-16,-4-4 0 0,-1-6 0 0,1 1 0 0,-1 0 0 0,0 4 0 16,-5 0 0-16,6-4 0 15,-1 0 0-15,1-1 0 0,-6-4 0 0,0 0 0 16,5 4 0-16,0 1 0 0,-5-5 0 0,6 4 0 0,-6-4 0 0,0 5 0 15,0-1 0-15,5 1 0 16,-5 4-96-16,0 10-26 0,0 0-5 0,0 0-717 0</inkml:trace>
  <inkml:trace contextRef="#ctx0" brushRef="#br0" timeOffset="1483">773 1422 1227 0,'0'0'54'0,"0"0"12"0,0 0-53 0,0 0-13 16,0 0 0-16,0 0 0 0,0 0 114 0,0 0 20 0,0 0 4 0,0 0 1 16,0 0-60-16,0 0-12 15,5-5-3-15,6-4 0 0,-6-6-51 0,1-4-13 16,-6 0 0-16,5 5 0 0,0-1 0 0,1 1 0 0,5-5 0 0,-6 4 0 16,6 1 54-16,-6-1 8 0,6 1 2 0,-6 0 0 15,1 4-52-15,-1 0-12 0,1 6 0 0,-6 4 0 16,5-5 0-16,-5 5 0 0,0 0 0 0,0 0 0 15,0 0 0-15,11 9 0 0,0 6 0 0,-11-15 0 16,0 0 0-16,5 14 0 0,-5-14 0 0,0 0 0 16,0 0 0-16,11 15 0 0,-6-1 0 0,-5-14 0 0,0 0 0 15,0 0 0-15,0 0 0 0,11 10 0 0,0-10 0 0,0 0 0 16,5 0 0-16,-5 0 0 0,5-5 0 0,-5 0 0 16,-1-5 0-16,1 6 0 0,-5-1 0 0,10 0 0 15,-5 0 0-15,0 0 0 0,-1 1 0 16,7-1 0-16,-7 5 0 0,1-5 0 0,0 5 0 0,0 5 9 15,0-5-9-15,-6 5 8 0,-5-5 9 0,0 0 2 16,11 9 0-16,-11-9 0 0,11 10-34 0,-6-1-6 16,-5 6-2-16,5-1 0 15,1 1 23-15,-1-1 0 0,-10-4 0 0,5 4 0 16,5 5 0-16,1-4 0 0,4-1 0 0,7 0 0 16,-12-4-226-16,6 0-41 0,-11-10-8 0,21 9-1 0</inkml:trace>
  <inkml:trace contextRef="#ctx0" brushRef="#br0" timeOffset="1833">1815 1307 691 0,'0'0'30'0,"11"5"7"15,-6 0-29-15,-5-5-8 0,0 0 0 0,11 0 0 0,-11 0 232 0,11-5 44 16,-6 0 10-16,-5 5 2 0,6-14-180 0,-6 4-35 15,5-4-7-15,-5 4-2 16,-5 0 0-16,5 10-1 0,-6-9 0 0,-4 4 0 0,4-5-50 0,-5 6-13 16,-5 4 0-16,0 0 0 15,5 4 23-15,-5 6-1 0,0-5 0 0,5 4 0 16,-11 6-35-16,6-1-7 0,5 1-2 0,-5 4 0 0,5 0 22 0,6 5 0 16,0-10 0-16,-6 1 0 15,5-1-56-15,6-14-6 0,0 0-2 0,6 15 0 0,-6-15 52 0,0 0 12 16,0 0 0-16,11 9 0 0,-11-9 0 0,16 0 0 15,0 0 0-15,0 0 0 0,6 0 0 0,-1-9 0 0,1-1 0 0,-6 0 0 32,6-4-105-32,-6 0-19 0,6-6-3 0,-1 6-1 0</inkml:trace>
  <inkml:trace contextRef="#ctx0" brushRef="#br0" timeOffset="2051">2080 1225 1497 0,'5'24'66'0,"-5"-24"14"16,0 10-64-16,6 4-16 0,-6-4 0 15,5 9 0-15,6-4 94 0,-11-1 15 0,-5 10 3 0,-1-10 1 0,6-4-39 16,6 0-8-16,-1-1-2 0,-5-9 0 31,0 0-17-31,0 0-4 0,11 10-1 0,-11-10 0 16,0 0-55-16,0 0-11 0,21 0-3 0,1-10 0 0,-6 1 50 0,0-1 9 0,1-4 3 0,-7-1 0 16,1 1-56-16,0-1-11 15,0 1-3-15,5 0 0 0,-5 4 35 0,0-4 0 0,-6 4 0 0,6-4 0 0,-6-1 0 16,1 6 0-16,-1-1 0 15,0 0 0-15,-5 10 0 0,0 0 0 0,6-14 0 0,-6 14 0 16,0 0-212-16,0 0-35 0,0 0-7 0,11 5-2 0</inkml:trace>
  <inkml:trace contextRef="#ctx0" brushRef="#br0" timeOffset="2332">2463 1297 1148 0,'0'0'51'0,"0"0"10"0,11 5-49 0,5-5-12 15,-5 0 0-15,0 0 0 0,-11 0 112 0,11-5 19 31,0 1 4-31,0-1 1 0,-1 0-48 0,-4 0-10 0,-6 5-2 0,5-9 0 16,-5 9-19-16,11-10-4 0,-11 0-1 0,0 6 0 0,-5-6-32 0,-1-4-6 0,-5 4-2 0,11 10 0 31,-5-5 1-31,5 5 0 0,-16 0 0 0,5 0 0 16,11 0-13-16,-11 5 0 0,-5 0 0 0,5 4 0 0,-5 1 28 0,5 4 2 0,6-4 1 0,-1 0 0 16,-5 4-19-16,11 0-3 0,0 6-1 15,0-6 0-15,0 5 14 0,6-4 2 0,-6-1 1 16,11 5 0-16,-6-9-25 0,6 4-16 0,-6-4 3 0,6-1 0 15,-11-9 13-15,11 10 0 0,0 0 0 0,5-1 0 16,-5-4-9-16,0 5 1 16,5-10 0-16,0 4 0 0,-5-4-151 15,5 0-29-15,-5 0-7 0,5-4-1 0</inkml:trace>
  <inkml:trace contextRef="#ctx0" brushRef="#br0" timeOffset="2547">2842 1408 288 0,'0'0'25'0,"0"0"-25"15,0 0 0-15,0 0 0 0,0 0 288 0,0 0 52 32,0 0 10-32,0 0 2 0,0 0-219 0,0 0-44 0,0 0-9 0,-6-10-1 15,1 5-15-15,-1-4-4 0,1-1 0 0,-6 1 0 16,11-6-35-16,0 1-7 0,0-1-2 0,0 1 0 0,6 4 4 0,-1-4 1 16,0 4 0-16,1 1 0 0,-1-1-21 0,1 1 9 15,10 4-9-15,0 0 0 0,-11 0 16 0,6 0-4 16,5 1-1-16,-5-1 0 0,-11 5-23 0,16 0-4 15,6 0 0-15,5 0-637 16,-5-5-127-16</inkml:trace>
  <inkml:trace contextRef="#ctx0" brushRef="#br0" timeOffset="2955">3647 1278 1335 0,'0'0'29'0,"0"0"7"0,0 0 0 0,0 0 2 0,16-5-30 0,-5 1-8 0,-11 4 0 0,0 0 0 31,0-10 72-31,-6 0 12 0,1 1 4 0,-1-1 0 0,-4 1-39 0,-7-1-7 16,7 5-2-16,-12 0 0 0,6 5-22 0,-6 0-5 0,6 0-1 0,-6 5 0 16,1 0 6-16,-1 5 1 0,6 4 0 0,0-4 0 15,5 4-7-15,0-4 0 0,0 9-1 0,6 0 0 16,5 0-3-16,-6-4 0 0,6 4 0 0,6 0 0 15,-1-9-22-15,6 4-5 0,-11-14-1 0,11 10 0 0,0-1 5 16,-11-9 1-16,0 0 0 0,10 0 0 0,7-5 5 0,-1 1 1 16,0-1 0-16,0-5 0 0,-5 1 8 0,0-1 0 15,5 0 0-15,0 1 0 0,-10-6-8 0,5 1 0 16,5 0 0-16,0 4 0 0,-11-4 8 16,6 9 0-16,0-5 0 0,0 1 0 15,0-1 0-15,-11 10 0 0,0 0 0 0,10-5 0 0,1-4 0 0,-11 9 0 16,0 0 12-16,11 4-4 0,-11-4 4 0,11 10 0 15,-11-10 1-15,5 14 0 0,1 1 25 0,-6 4 5 16,0 0 1-16,5 0 0 0,-10 1-36 0,10-1-8 16,0-5 0-16,1 5 0 15,-6 1 39-15,0-6 9 0,5 0 1 0,1 1-677 16,-6-15-136-16</inkml:trace>
  <inkml:trace contextRef="#ctx0" brushRef="#br0" timeOffset="3236">4100 726 1411 0,'0'0'31'0,"0"0"6"16,0 0 2-16,0 0 1 0,6 10-32 0,-6 4-8 0,0 5 0 0,0 5 0 15,-6-5 106-15,1 5 20 0,5 5 4 0,-5-5 1 0,-1 15-47 0,6-6-10 16,0 1-2-16,0-1 0 0,-5 6-14 0,5-5-3 15,5-1-1 1,1-4 0-16,-6 0-36 0,5-5-7 0,-5 0-2 0,5 0 0 0,1-5-9 0,-6 0 0 31,0-4 0-31,5-1 0 0,-5-14 0 0,0 0 0 16,0 0 0-16,0 0 0 0,0 0-175 0,0 0-37 0,0 0-7 0</inkml:trace>
  <inkml:trace contextRef="#ctx0" brushRef="#br0" timeOffset="3438">4300 755 288 0,'0'0'25'0,"0"0"-25"15,6 9 0-15,-1 6 0 0,-5-1 305 0,0 1 56 16,0 9 11-16,0-5 3 0,-5 0-198 0,5 5-39 16,0 5-8-16,0 0-2 0,-6-1-50 0,1 1-10 15,5 0-3-15,0 0 0 0,0 5-18 0,-6-6-4 16,12 6-1-16,-6-5 0 0,0 0-33 0,0-5-9 0,5 0 0 0,-5 4 0 31,6-8-32-31,-6 4-12 0,0-10-1 0,0 5-1015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0.1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2 368 1497 0,'0'0'32'0,"0"0"8"0,0 0 0 0,0 0 4 0,6 14-36 0,-6 1-8 0,0-1 0 0,0-14 0 16,0 10 104-16,0 4 20 0,0-4 3 0,0-10 1 16,0 14-52-16,-6 0-9 0,6 6-3 0,0-6 0 15,0 0 0-15,0 1 0 0,0 4 0 0,0-9 0 16,0-10-51-16,0 0-13 0,0 14 0 0,0-14 0 15,0 0 54-15,0 0 8 0,0 0 2 0,0 0 0 0,0 0-52 16,0 0-12-16,0 0 0 0,0 0 0 16,0 0 0-16,6-10 0 15,-1 1 0-15,0-6 0 16,6 1 0-16,-5 0 0 0,4-6 0 0,1 6 0 0,0 4 0 0,0-4 0 0,-6-5 0 0,6 4 0 0,-6 1 0 0,6 4 0 16,5-4 0-16,-5 9 0 0,0-4 0 15,-11 9 0-15,6-5 0 0,-6 5 0 0,16-5 0 0,-5 10 0 16,-11-5 0-16,16 5 0 0,-5 4 0 0,-1 1 0 15,-4 9 0-15,-6-5 0 0,5 1 0 0,6-1 0 16,-11 5 0-16,5 5 0 0,1-4 0 0,-6 4 0 16,0-10 0-16,0 5 0 0,0-4 0 0,5-1 0 15,-5-14 0-15,0 0 0 16,0 10-205-16,6 4-44 0,4-4-9 0,-10-10-659 0</inkml:trace>
  <inkml:trace contextRef="#ctx0" brushRef="#br0" timeOffset="256">424 603 1314 0,'0'0'28'0,"0"0"7"0,5 0 1 0,6-5 1 0,0-4-29 0,-1 4-8 16,-4 0 0-16,5-5 0 0,-6 1 106 0,6 4 20 0,-11 5 4 0,0-14 1 31,0 14-36-31,5-10-7 0,-5 0-2 0,0 1 0 16,0 4-40-16,0-9-8 0,0 4-2 0,-5 0 0 0,-1-4-8 0,1 4-3 0,0 6 0 0,5 4 0 16,0 0-8-16,-17-5-1 0,1 0-1 0,5 5 0 15,11 0-2-15,-10 10 0 0,-7-6 0 0,7 6 0 16,-1 0-2-16,0-1-1 0,0 1 0 0,6-1 0 15,-6 11-10-15,11-6 0 0,0 0 0 0,5 1 0 16,1-6 12-16,-1 6-4 0,1-6 0 0,-6-9 0 16,5 10-36-16,-5-10-7 0,16 10-1 0,0-6-1 15,-10 1 3-15,10 0 1 0,0-5 0 0,0 0 0 16,1 0-171-16,-1-5-35 0</inkml:trace>
  <inkml:trace contextRef="#ctx0" brushRef="#br0" timeOffset="658">802 555 1659 0,'0'0'36'0,"0"0"8"0,0 0 2 0,0 0 1 0,0 0-38 0,0 0-9 0,11 0 0 0,-11 0 0 16,10-10 68-16,-4 1 12 0,-6 9 3 0,5-15 0 0,-5 1-15 0,0 4-4 16,0 1 0-16,-5-1 0 0,5-4-52 0,-11 4-12 15,6 5 0-15,5 5 0 0,-6-4 11 0,-5-6 5 16,6 5 0-16,-6 5 1 0,6 0-1 0,-6 5 0 15,0 0 0-15,0 0 0 0,1 4-6 0,4 1-2 0,-5-1 0 16,6 1 0-16,0 0-8 0,-1 4 12 0,6 5-12 0,-5-4 12 16,-1-1-12-16,6 0 10 0,0 6-10 0,6-6 10 15,-6-14-10-15,5 10 0 0,1-1 0 0,-6-9 0 16,0 0 0-16,16 0 0 0,-16 0 0 0,16 0 0 16,0-5 0-16,0-4 0 0,1-1 0 0,4 1 0 15,-10-11 0-15,5 1 0 0,6 0 12 0,-6-5-4 16,0-5-8-16,-5 0 10 0,0 1-10 0,0-6 10 0,-1 0-10 15,-4-4 0 1,-1 4 0-16,6 1 0 0,-6-6 0 0,-5 10 8 0,6-4-8 0,-1 4 8 0,1 0-8 0,-1 10 0 31,0-5 0-31,1 5 0 0,-6 4 0 0,0 6 0 16,5 4 0-16,-5 5 0 0,0 0-72 0,0 0-16 0,0 0-3 0,-5 14-1 16,-1 6-39-16,1 8-8 0,5 6-1 0,0 0-1 15,-5-1-111-15,5-4-21 0</inkml:trace>
  <inkml:trace contextRef="#ctx0" brushRef="#br0" timeOffset="937">975 425 1335 0,'0'0'29'0,"0"0"7"0,5 15 0 0,11-6 2 0,-5-4-30 0,5 0-8 16,-5 0 0-16,5 0 0 0,0-1 108 0,6-4 20 16,-6-4 4-16,1 4 0 0,-1 0-36 0,-5-5-7 0,10 0-1 15,-5-9-1-15,-5 4-31 0,-5 0-5 16,4-4-2-16,1 0 0 0,-5-1-23 0,-6 1-5 0,0-1-1 0,0 1 0 31,0 0-9-31,0 4-3 0,-11 0 0 0,5 1 0 0,-4 4-8 0,-1 0 0 0,0 0 9 0,-5 5-9 16,0 0 0-16,5 10 0 0,-11 0 0 0,0 4 8 15,6 0-8-15,0 1 0 0,5 4 0 0,0-5 0 16,1 6 0-16,4 4 0 0,6 4 0 0,6-4 0 16,-6-4 25-1,5-1 4-15,0 0 1 0,6 5 0 0,5-10-21 16,-5 6-9-16,0-6 8 0,5 0-8 0,1-4 0 0,-1 0 0 0,0-6 0 16,0 1 0-16,0-5-8 0,1 0 8 0,-7 0 0 0,7 0 0 31,-7-5-33-31,1 5-3 0,-11 0 0 0,16-4 0 0,-5-6-161 15,0 5-33-15,-11 5-6 0,5-5-590 0</inkml:trace>
  <inkml:trace contextRef="#ctx0" brushRef="#br0" timeOffset="1126">1342 569 806 0,'0'0'36'0,"0"0"7"0,0 0-35 0,0 0-8 15,0 0 0-15,0 0 0 0,0 0 196 0,0 0 38 16,0 0 7-16,0 0 2 0,5-4-133 0,1-1-26 16,-1-5-6-16,-5 1-1 0,0-6-33 0,6 1-6 15,-6-5-2-15,0 4 0 0,0-4-8 0,0 5-3 16,0-6 0-16,0-4 0 0,0 0-16 0,5 5-9 15,0 0 10-15,1 0-10 16,-1 4 12-16,-5 1-4 0,11 4-8 0,-6-4 12 0,6 4-1 0,-5 5-1 16,4 1 0-16,1 4 0 15,0-10-10-15,0 5 0 0,0 5 9 0,-6 0-9 16,6 0-108-16,-6 5-25 0,6-5-6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2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626 927 1267 0,'0'0'28'0,"0"0"5"0,0 0 2 0,0 0 1 0,-5 5-36 0,-1 0 0 15,6-5 0-15,-10 0 0 0,10 0 58 0,-11 5 5 0,0-5 1 16,6 0 0-16,5 0 0 0,-11-5 0 0,-16-10 0 0,5 6 0 16,1-6-52-16,4-4-12 15,1 10 0-15,0-6 0 0,0-9 18 0,0 5 1 16,5-10 0-16,0 0 0 0,0 1-19 0,0 4 8 0,11-5-8 0,-5 0 0 0,-6-5 8 0,6 5-8 16,-1-4 0-16,1-1 0 0,5 5 0 0,0-4 0 15,-6 4 8-15,1 5-8 0,10 0 0 16,-5 0 0-16,0 0 8 0,0 0-8 15,0 0-18-15,0 5-7 0,0 0-2 0,0 4 0 0,0 6 73 16,0-1 14-16,0 0 4 0,0 1 0 0,-5 4-64 0,0-5-8 0,-1 5-4 16,1 1-1-16,-6-1 13 0,6 5 16 0,5 0-3 15,-11 0-1-15,0 0-12 0,-5 0 0 0,5 5 0 32,-5-1 0-32,0 6 0 0,-1-5 0 0,1 5 0 0,0 4 0 15,0-4 0-15,0 4 0 0,-1 5 0 0,1 0 0 16,0-4 0-16,0 4 0 0,0-5 0 0,-1 6 0 15,7-6 0-15,-1 5 0 0,5-4 0 0,1-1 0 16,0-4 0-16,5-10 0 0,5 9 0 0,-5-9 0 0,0 0 45 0,0 0 3 16,0 0 1-16,16 0 0 0,0-9-27 15,1-1-6-15,-1 0 0 0,5-4-1 16,-4 0-15-16,-7-6 0 0,7 1 0 0,4 0 0 0,-10 0 0 0,5-5 0 0,-10 0 0 0,10 0 0 16,-5 0 0-16,-1-5 0 0,1 5 0 0,0 0 0 15,0 5 0-15,0-1 0 0,-1 1 0 0,1 0 0 16,0 5 0-16,0 4 0 0,-6 5 0 0,-5 5 0 15,16-5 0-15,-5 5 0 0,-11 0 0 0,11 5 0 16,5 0 54-16,1 5 8 0,-1-1 2 0,0 1 0 0,6 4-52 16,-6 1-12-16,0 4 0 0,-5-5 0 0,0 1 0 0,5 4 0 15,5 0 0-15,-4 0 0 16,-1-4-100-16,-5-1-22 0,10 5-5 16,-5-4-1-16</inkml:trace>
  <inkml:trace contextRef="#ctx0" brushRef="#br0" timeOffset="1518">1350 1158 939 0,'0'0'41'0,"0"0"10"0,0 0-41 0,0 0-10 0,0 0 0 0,0 0 0 31,0 0 92-31,0 0 16 0,0 0 3 0,0 0 1 0,0 0-40 0,0 0-8 0,0 0-2 0,-5 0 0 0,-1 0-12 0,1-5-2 16,-6 5-1-16,6 0 0 0,-6 0-9 0,0 0-2 16,0 5 0-16,0 0 0 15,-10-5-12-15,5 0-2 0,-1 4-1 0,1 1 0 16,5 0-8-16,1 0-1 0,-7 0-1 0,12-1 0 0,-6 6-11 0,0-5 0 16,1 0 0-16,4-1 8 0,-5 1-8 0,1 5 0 15,4-1 9-15,6-9-9 0,0 0 8 0,-5 10-8 16,-1 0 8-16,6-10-8 0,-5 9 0 0,5-9 9 15,0 0-9-15,0 15 0 0,0-15 17 0,5 9-3 16,-5-9-1-16,0 15 0 0,0-6 3 0,0-9 0 16,0 0 0-16,6 15 0 15,-1-1-4-15,1-4 0 0,-6-10 0 0,0 9 0 0,0-9-12 0,5 15 0 0,6-6 8 16,-6 6-8-16,-5-15 9 0,6 9-1 0,4 6 0 16,-4-6 0-16,-1 1-8 0,1-1 8 0,-1 6-8 15,0-6 8-15,-5-9-8 0,6 5-12 0,5 5 2 0,-6-5 1 16,6 4 9-16,-6 1 0 0,-5 4 0 0,11-4 0 15,-11-10 49-15,5 9 12 16,6-4 3-16,-5 5 0 0,-6-10-52 0,0 0-12 0,10 14 0 0,-4-4 0 16,-6-10 0-1,0 14 0-15,5-4 0 0,-5-10 0 0,0 0 0 16,0 0 0-16,0 14 0 0,0-4 0 0,0-10 0 0,0 14 0 0,0-14 0 0,-5 10 0 16,-6 4 0-16,0 1 0 0,-5-6 0 0,5 1 0 0,-5 0 0 15,-6 4 0-15,6-4 0 0,0 4 0 0,-6-4 0 0,6-1 0 16,0 6 0-16,0-6 0 0,0-4 0 0,5 5 0 15,0-1 0-15,0-4 0 0,-5 5 0 0,11-1 0 16,-6-4 0-16,11-5 0 0,-11 10 0 0,11-10 0 16,0 0 0-16,0 0 0 0,0 0 0 0,-5 9 0 15,-6 1 0-15,11-10 0 0,0 0 0 0,-6 5 0 16,6-5 0-16,-5 9 0 0,0 1 0 0,5-10 0 16,0 0 0-16,-6 5 0 15,6-5 0-15,0 0 0 0,0 0 0 0,-5 9 0 0,5-9 0 0,0 15 0 0,0-15 0 16,5 9 0-16,1 1 54 0,-1-1 8 0,0 1 2 15,1 0 0-15,-1-1-52 0,6-4-12 0,0 5 0 16,0-1 0-16,-1-4 0 0,1 5 0 0,0-6 0 0,0 6 0 31,0 0 0-31,-6-6 0 0,6 1 0 0,0 0 0 16,-6 0 0-16,-5-5 0 0,0 0 0 0,5 9 0 0,-5 1 0 0,0 0 0 0,-5-1 0 0,0 1 0 16,-1 4 0-16,-5 1 0 0,1-1 0 0,-7 5 0 15,1 1 0-15,5-1 0 0,1 0 0 0,-7 0 0 16,7-4 0-16,-1 9 0 0,-5 0 0 0,10 0 0 15,-5-5 0-15,6 0 0 0,0 5 0 0,-1-5 0 16,6 0 21-16,0 1 2 0,0-1 0 0,11-5 0 0,-11 5-37 16,11 1-7-1,0-11-2-15,-6 6 0 0,6-1 47 0,0-4 10 0,-1-1 2 0,7 1 0 0,-1-5-23 0,0 0-4 16,-5-1-1-16,10-4 0 0,-4 0-8 0,4 0 0 16,1 0 0-16,-1 0 0 15,-4-4-44-15,-1 4-15 0,5-5-2 0,6 5-735 16,-10-10-146-16</inkml:trace>
  <inkml:trace contextRef="#ctx0" brushRef="#br0" timeOffset="2001">1815 1763 403 0,'0'0'36'0,"0"0"-36"0,0 0 0 0,0 0 0 0,0 0 250 16,0 0 43-16,0 0 9 0,0-10 2 0,5 1-192 0,-5-1-39 15,0-4-7-15,0 4-2 0,0-9 0 0,0-5 0 16,6 5 0-16,-6-6 0 0,0-3 0 0,5-1 0 15,-5 5 0-15,5-10 0 0,-5 5-40 0,6-4-8 16,-1-1-1-16,-5 1-1 0,6 4-5 0,-1 0-1 16,0 5 0-1,1 5 0-15,-1 4 1 0,-5 1 0 0,0 14 0 0,0 0 0 0,0-10 0 0,0 10 0 16,0 0 0-16,0 0 0 16,0 0-143-16,0 0-29 0</inkml:trace>
  <inkml:trace contextRef="#ctx0" brushRef="#br0" timeOffset="2519">1842 2387 1267 0,'0'0'28'0,"0"0"5"0,5-5 2 16,1-4 1-16,-1-1-36 0,-5 5 0 0,0 5 0 0,0-9 0 0,0-1 58 0,0 0 5 15,-5-4 1-15,-1 4 0 0,1-4 0 0,-6 0 0 16,0 9 0-16,0 0 0 0,1 5 21 0,-1 5 5 16,-6 0 1-1,1 9 0-15,-5-4-35 0,-1 4-8 16,6 5 0-16,0 0-1 0,5 5-47 0,0 0 0 0,-5 0-15 0,10 5 4 0,-4-10 60 0,4 5 12 16,6 5 3-1,-5-5 0-15,10-9-52 0,1 4-12 0,-6 0 0 0,10-4 0 0,1-6 0 0,0 1 0 0,-6-1 0 16,12-4 0-16,-7-5 54 0,7 0 8 0,-1 0 2 15,0-5 0-15,-5-4-52 0,5 4-12 0,0-5 0 16,-5-4 0-16,5 0 0 0,1-1 0 0,-1-9 0 0,-5 5 0 31,-1 0 0-31,1-5 0 0,0 4 0 0,-6-4 0 16,6 0 0-16,-5-4 0 0,-1 4 0 0,0 4 0 16,-5 6 0-16,0 0 0 15,0 4 8-15,0-4-8 0,0 4-113 0,0 10-26 16,-5-5-5-16,5 5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13 624 806 0,'0'0'17'0,"0"0"4"0,0 0 1 0,0 0 2 0,0 0-24 0,0 0 0 16,0 0 0-16,0 0 0 16,0 0 74-16,0 0 10 0,0 0 3 15,0 0 0-15,0 0-37 0,0 0-7 0,0 0-2 0,0 0 0 16,0 0 18-16,0 0 3 0,0 0 1 0,0 0 0 0,-6 0 1 0,1-4 1 0,5 4 0 0,0 0 0 16,0 0-52-16,0 0-13 0,0 0 0 0,0 0 0 15,-6-10 54-15,12-5 8 0,-6 6 2 0,5-1 0 31,1-4-64-31,-1 4-12 0,0-4-2 0,1-1-1 0,-1 6 15 0,6-1 0 0,-6-4 0 0,6-1 10 16,-5 6-10-16,4-1 12 0,1 1-12 0,-5-1 12 16,4 0-12-16,-4 6 8 0,5-6-8 15,5 5 8-15,5-4-8 0,-10 9 10 0,0-10-10 0,-11 10 10 16,11-5-10-16,0 0 8 16,-11 5-8-16,0 0 8 0,0 0 1 0,0 0 0 0,0 0 0 0,0 0 0 15,0 0 1-15,0 0 0 0,0 0 0 0,-6 15 0 0,1-1 12 16,-1 1 2-16,6 4 1 0,-5-5 0 0,0 5-10 15,-1 5-3-15,6 0 0 0,-5 0 0 0,-1 0-12 32,6 0 0-32,0 5 0 0,0-5 0 0,0-9 0 0,0-1 0 15,0 1 0-15,0-1 0 0,6-4 54 0,-6-1 8 16,0-9 2-16,11 5 0 0,-11-5-52 0,5 5-12 16,0 0 0-16,6-5 0 0,0-5 0 0,0 0 0 0,0-5 0 0,0 1 0 0,-1-1 0 0,-4-4 0 15,5 4 0-15,-1-4 0 0,7-1 0 0,-7 1 0 16,-4-5 0-16,5-1 0 0,-1 1 0 0,1 0 0 15,0 0 0-15,0 4 0 0,-6-4-12 0,6 10-6 16,-6-6-1-16,-5 6 0 0,6-1 19 0,-1 5 0 16,-5 5 0-16,0 0 0 15,6-5 0-15,-6 5 0 0,0 0 0 0,0 0 0 0,0 0 0 0,0 0 8 0,0 0-8 16,0 0 0-16,0 0 8 0,0 0-8 0,0 15 0 0,-6-1 9 31,6 1 2-31,0 9 0 0,6 0 0 16,-1 4 0-16,0-8-11 0,1 4 0 0,-1 0 0 0,6-5 0 15,-6 0 0-15,1-4 0 0,-1 4 0 0,1-5 0 16,-1 1 53-16,6-1 9 0,-6 0 2 0,6 1 0 16,0-6-52-16,0 1-12 0,-11-10 0 0,5 5 0 15,-5-5-100 1,16 5-22-16,-5-5-5 0,0 0-922 0</inkml:trace>
  <inkml:trace contextRef="#ctx0" brushRef="#br0" timeOffset="313">1017 351 1036 0,'0'0'46'0,"0"0"10"0,0 0-45 0,0 0-11 16,0 0 0-16,-10 4 0 0,-1 1 104 0,0 0 20 15,-5 5 3-15,5-1 1 0,0 6 0 0,-5-6 0 16,0 6 0-16,10 4 0 0,-4-5-52 0,-1 5-9 15,-11 1-3-15,6-1 0 0,0 0-20 0,0 5-4 0,5-5 0 16,5 0-1-16,-4 1-11 0,10-1-3 0,-6 0 0 16,6-4 0-1,6-1-25-15,-6-4 0 0,0 4 0 0,5-4 0 0,-5-10 0 0,5 9 0 16,6 1 0-16,0-1 0 0,-11-9 0 0,11 10 0 0,-11-10 0 16,16 10 0-16,-16-10 26 0,16 0 0 0,-16 0 0 0,16 0 0 15,-16 0-26-15,17 0 0 0,-17 0 8 0,16-10-8 16,-5 5-100-16,-6-4-23 0,-5-1-4 0,0 0-863 0</inkml:trace>
  <inkml:trace contextRef="#ctx0" brushRef="#br0" timeOffset="497">785 571 1497 0,'0'0'32'0,"0"0"8"0,0 0 0 16,0 0 4-16,0 0-36 0,6 5-8 0,4 0 0 0,1-5 0 0,0 0 123 0,0 0 22 15,0 5 5-15,5-5 1 0,0 0-67 0,0 0-12 16,6 5-4-16,-1-5 0 0,-4 0-44 0,-7 0-10 16,7 0-2-16,-7 4 0 0,7 1-12 0,-12-5-16 15,-5 0 3-15,0 0-671 16,0 0-133-16</inkml:trace>
  <inkml:trace contextRef="#ctx0" brushRef="#br0" timeOffset="1064">1352 716 518 0,'0'0'46'0,"0"0"-37"0,0 0-9 16,0 0 0-16,0 0 158 0,0 0 30 0,0 0 5 0,0 0 2 15,0 0-79-15,0 0-16 0,0 0-4 0,0 0 0 16,0 0-52-16,6-5-10 0,-6 5-2 0,5-15-1 16,1 6 17-16,-6-1 4 0,0 1 1 0,0-6 0 15,5-4-23-15,-5 0-5 0,0-10-1 0,0 5 0 16,0-5-24-16,5 5-14 0,-5 5 2 0,6 0 0 0,-12-5 20 16,12 9 4-16,-1-4 0 0,1 5 1 0,-1-1-13 0,0 1 0 0,6-1 0 0,0 6 0 15,-6-1 0-15,-5 10 0 0,0 0 0 0,11-5 0 16,0 5 0-16,0 0 0 0,-11 0 0 0,11 10 0 15,-1 4 54-15,7 1 8 0,-12 4 2 0,11 0 0 16,0 0-75-16,-5 5-14 0,0 0-3 0,0 5-1 0,0-10 20 0,-1 5 9 16,1 5-8-16,0-5 8 15,-6-9 0-15,6-1 0 0,0 5 0 0,0-9-8 0,-6 4 8 16,6-4 0-16,-11-10 0 0,0 0 0 0,0 0 0 16,0 0 8-16,0 0 0 0,16 5 0 0,-5-5 3 15,5-5 1-15,-5-5 0 0,-5 6 0 0,10-6 15 0,-11 5 3 16,1 0 1-16,-1-9 0 0,6 0-20 0,-6-6-11 15,1-4 12-15,4 0-12 0,-10 0 11 0,6-5-11 16,-6 5 10-16,5-4-10 31,-5-1-16-31,6 0-8 0,-6 0-3 0,5 0 0 0,0 1 47 16,-5-1 8-16,0 0 3 0,6 5 0 0,-6 5-19 0,0-5-4 16,5 9-8-16,-5-4 12 0,0 5-12 0,6 4 0 0,-6 0 0 15,0 10 0 1,0 0-30-16,0 0-6 0,0 0 0 0,0 0-1 15,0 0-22-15,0 0-4 0,0 0-1 0,10 10-546 0,1 5-110 0</inkml:trace>
  <inkml:trace contextRef="#ctx0" brushRef="#br0" timeOffset="1354">2049 720 345 0,'0'0'31'0,"0"0"-31"0,0 0 0 0,0 0 0 0,0 0 184 0,0 0 32 16,0 0 5-16,0 0 2 0,6-4-87 0,-6 4-18 16,0-10-3-16,0 0-1 0,5 1-30 0,-5-6-7 15,0-4-1-15,0 0 0 0,0 0-17 0,0-5-4 16,0-5-1-16,0 5 0 0,0-5-28 0,0 5-6 16,0 0 0-16,0-5-1 0,0 5-7 0,5-5 0 15,1 5-1-15,-6 0 0 0,5 5-11 0,-5 0 10 16,6 0-10-16,-1 0 10 0,0 4 0 0,1-4 0 15,5 9 0-15,-6 1 0 0,6-1-10 0,0 5-9 16,0 1 9-16,-1-1-13 16,1 0-149-16,-11 5-30 0,11 0-5 0,-11 0-2 0</inkml:trace>
  <inkml:trace contextRef="#ctx0" brushRef="#br0" timeOffset="1632">2260 375 1447 0,'0'0'32'15,"0"9"6"-15,5 6 2 0,1-6 0 0,-1 6-32 0,1-6-8 0,-6 6 0 0,5 4 0 16,0-5 81-16,1 5 15 0,-1-4 2 0,1-1 1 0,-1 1-20 0,0-1-4 16,-5-14-1-16,11 14 0 15,-5 1-34-15,4-6-6 0,-4 1-2 0,5-5 0 16,-11-5-11-16,0 0-2 0,10 10-1 0,-10-10 0 16,0 0-18-16,0 0 0 0,11 0 8 0,-11 0-8 15,11-10-22-15,0 10-8 0,0-5-2 0,-11 5 0 16,5-14 32-16,0 4 13 0,1 0-1 0,-1 1 0 15,1-10-12-15,-1 4 0 0,0-4 0 0,1 0 0 0,-1 0 0 0,-5 4 0 16,6 6 0-16,-1-1 0 0,0-4 0 0,-5 4 0 16,0 10 0-16,6-10 0 0,-1 1 0 0,-5 9 0 15,0 0 0-15,0 0 0 0,0 0-14 0,0 0-9 16,0 0-1-16,0 0-610 16,0 0-122-16</inkml:trace>
  <inkml:trace contextRef="#ctx0" brushRef="#br0" timeOffset="1876">2638 725 518 0,'0'0'23'0,"0"0"5"0,0 0-28 0,0 0 0 15,0 0 0-15,0 0 0 0,11-5 205 0,0 1 36 0,-6 4 7 0,11-10 2 0,-5-4-144 0,0 4-29 16,0-14-5-16,-6 5-2 16,6-5-8-16,0 0-2 0,0-10 0 0,-6 5 0 0,6 0-32 0,-6 1-6 15,6-6-2-15,-6 0 0 0,1 1 36 0,-1-1 6 16,1-4 2-16,-1 4 0 0,-5 1-64 0,0-1 0 0,0 5-16 15,0 0 3-15,-5 5 13 0,5 0 16 0,0 5-3 0,-6 0-1 16,1 9-12-16,5-4-15 0,-6-1 3 0,1 6 1 47,0 4-187-47,5 5-38 0,-27 0-7 0,-6 5-1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02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0 135 864 0,'0'0'38'0,"0"0"8"0,0 0-37 0,5 9-9 16,0 6 0-16,6-6 0 0,-5 1 194 0,-1 4 37 15,-5-14 7-15,5 10 2 16,1-5-90-16,-1 4-18 0,1-4-3 0,4 0-1 0,-4 5-51 0,5-6-10 16,-6 1-3-16,11 0 0 0,0-5-51 0,-16 0-13 15,11 0 0-15,5 0 0 0,-5-10 0 0,0 6 0 16,-11 4 0-16,11-10 0 0,0 0 0 0,-1-4 0 15,-4 4 0-15,-6 10 0 0,0 0 0 0,0-9 0 16,0-6 0-16,0 1 0 0,0 0 0 0,-11 4 0 16,6 0 0-16,-6-4 0 0,5 9 0 0,-10 0 0 15,5 5 0-15,1 0 0 0,-7 5 0 0,7 0 0 16,-1 9 0-16,0-4 0 0,6 4 0 0,-1 1 0 16,-5 4 0-16,11 0 0 0,-5 0 54 0,5 5 8 15,0-4 2-15,0-1 0 0,0 0-52 0,5-5-12 16,-5 6 0-16,6-6 0 0,-1 5 0 0,1-4 0 0,-1-1 0 0,6-4 0 15,-6-6 0-15,6 6 0 0,0 0 0 0,0-1 0 16,-1-4 0-16,1-5 0 0,5 0 0 0,-5 0 0 16,5-10-202-1,1 1-43-15,26-15-9 0,-16-5-2 0</inkml:trace>
  <inkml:trace contextRef="#ctx0" brushRef="#br0" timeOffset="721">594 0 1630 0,'0'0'36'0,"0"15"7"0,-11-1 1 0,11 0 3 0,-5 1-38 0,-1-1-9 16,1 5 0-16,-1-4 0 0,-4 9 106 0,4-10 19 15,1 10 4-15,5-4 1 0,-6-1-53 0,1 0-10 0,0 5-3 0,-1-5 0 0,6 0-20 16,0 1-5 0,-5-1-1-16,-1 0 0 0,12-5-16 0,-6 1-3 15,-6-1-1-15,6-4 0 0,0-10-18 0,6 9 0 16,-6-9 0-16,0 0 0 0,5 10 0 0,-5-10 0 15,0 0-11-15,0 0 11 16,0 0-48-16,0 0-2 0,0 0-1 0,0 0 0 16,11-10-64-16,-11 10-13 0,11-9-2 0,-6-1-1 15,6 1-26-15,-11 9-6 0,5-5-1 0,1 0 0 16,-6 5 52-16,11-5 9 0,-11 5 3 0,10 0 0 16,1 0 48-16,-11 0 9 0,6 5 3 0,4 0 0 0,1 0 57 0,-11-5 12 0,0 0 3 15,6 4 0-15,4 1 0 0,-4 0 0 0,-1 0 0 0,6 0 0 16,0-1 60-16,-11-4 13 0,11 0 3 15,-1 5 0-15,1-5 12 0,5 0 4 0,-10 0 0 0,10 0 0 16,-5 0-45-16,-6 0-9 0,-5 0-2 0,11-5 0 16,-11 5-14-16,11-9-3 0,0-1-1 0,-6 1 0 15,1-1-32-15,-1 0-6 0,0-4-2 16,-5 4 0-16,0-4-10 0,0 4 8 0,0-4-8 16,0 4 8-16,0 1-8 0,0-1 0 0,6-4 0 0,-6 4 0 15,0 1 0-15,0 9 0 0,0 0 0 0,0 0 0 16,0 0 0-16,0-5 0 0,0 0 0 0,0 5 0 15,0 0 0-15,0 0 0 0,0 0 0 0,0 0 0 0,11-5 0 0,-11 5-17 16,10 0 4-16,-10 0 1 16,11 5-32-16,-11-5-7 0,11 5-1 0,-11-5 0 15,11 9 7-15,-11-9 1 0,11 5 0 0,-1 5 0 16,-10-10 35-16,11 9 9 0,-5 1 0 0,4-5 0 0,1-5 0 0,0 5 0 16,5-1 0-16,-5 1 0 0,0 0 24 0,5-5 6 15,0 0 2-15,0 5 0 0,1-5 0 0,-1-5 0 16,0 5 0-16,0-5 0 0,-5 0-1 0,5 1 0 15,-5 4 0-15,0-10 0 0,0 5-15 0,-6-4-2 16,-5 9-1-16,5-10 0 0,-5 0-13 0,0 1 0 0,-5-1 0 16,0 1 0-16,-1-1 0 0,6 10 9 0,-11 0-9 0,1 0 8 15,-7-5 0-15,7 5 0 16,-1 5 0-16,0 0 0 0,-5 4 0 0,5-4-8 16,0 10 12-16,0-6-4 0,1 6 20 0,4-1 4 0,6-4 1 0,-5 9 0 15,-1-5-33-15,12 1 0 0,-1 4 0 0,6 0 0 16,0-9 0-16,0 4 0 0,-6 0 0 15,6 6 0-15,0-6 0 0,5-4 0 0,0 4 0 0,0-4 0 16,-5-1-45 0,5 6-16-16,0-11-3 0,1 6-977 0</inkml:trace>
  <inkml:trace contextRef="#ctx0" brushRef="#br0" timeOffset="875">1447 428 1508 0,'0'0'67'0,"0"0"13"0,0 0-64 0,0 0-16 16,11 0 0-16,-11 0 0 16,16 0 93-16,-10-5 15 0,-6 5 4 0,0 0 0 0,11-5-62 0,-11 5-12 15,0 0-2-15,5-5-624 16,0-4-124-16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08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0 288 0,'17'14'25'0,"-17"-14"-25"0,0 0 0 0,0 0 0 15,0 0 69-15,0 0 9 0,0 0 2 0,0 0 0 16,0 0-13-16,0 0-3 0,0 0 0 0,0 0 0 16,0 0 0-16,0 0 0 15,0 0 0-15,0 0 0 0,0 0 0 0,0 0 0 16,0 0 0-16,0 0 0 0,0 0 0 0,0 0 0 0,0 0 0 0,0 0 0 16,0 0-51-16,0 0-13 0,0 0 0 0,0 0 0 15,0 0 0-15,0 0 0 0,0 0 0 0,0 0 0 16,0 0 52-16,0 0 8 0,0 0 2 0,0 0 0 15,0 0-48-15,0 0-14 0,0 0 0 0,0 0 8 16,0 0 44-16,0 0 10 0,0 0 2 0,0 0 0 16,0 0-52-16,0 0-12 0,0 0 0 0,0 0 0 15,0 0 0-15,0 0 0 0,-6 5 0 0,1 0 0 0,5-1 0 16,0-4 0-16,-11 0 0 0,11 0 0 16,-5 5 0-16,-1-5 0 0,6 5 0 0,0-5 0 0,-5 0 0 0,5 0 0 15,0 0 0-15,0 0 0 0,0 0 0 0,0 0-12 16,0 0 3-16,0 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14.38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119 0 403 0,'0'0'36'0,"0"0"-36"0,0 0 0 16,0 0 0-16,0 0 96 0,0 0 13 0,0 0 3 0,0 0 0 0,0 5-39 0,-5-1-7 16,-1-4-2-16,-4 0 0 0,4 5 52 0,-5 0 9 15,1-5 3-15,-1 5 0 0,-5-5-52 0,10 5-9 32,-5-1-3-32,6-4 0 0,-6 0-5 0,6 5-2 0,-1-5 0 0,6 0 0 0,0 0 11 0,0 0 3 15,0 0 0-15,0 0 0 0,0 0-57 0,0 0-14 16,0 0 0-16,0 0 0 0,17 10 54 0,-7-5 8 15,7-1 2-15,4-4 0 0,-5 5-36 0,11-5-8 16,-5 0 0-16,-6 0-1 0,6 0-6 0,-1 0-1 31,12-5 0-31,-1 5 0 0,1 0 17 0,-1 0 3 0,6-4 1 16,0-1 0-16,0 5-33 0,5-5 0 0,5 5 0 0,-4-5 0 16,-7 5 0-16,-10-5 0 0,-5 5 0 0,5-4 0 15,-5-1 0-15,5 5 0 0,-6 0 0 0,6 0 0 0,0-5 0 0,-5 0 0 16,-6 0-15-16,0 5 5 0,-5 0 10 0,0 0 12 15,-6-4-2-15,-5 4-1 16,0 0-109-16,0 0-23 0,0 0-4 0,0 0-1 16,0 0-51-16,-16 4-10 0,-11-4-3 0,11 10 0 0</inkml:trace>
  <inkml:trace contextRef="#ctx0" brushRef="#br0" timeOffset="274">60 355 1497 0,'0'0'66'0,"11"5"14"0,5 0-64 0,5-5-16 16,-4 0 0-16,-1 0 0 0,-16 0 90 0,5 4 14 0,6-4 4 0,16 5 0 0,0 0-20 0,5 0-3 16,1-5-1-16,-1 5 0 0,1 4-16 0,5 1-3 15,-1-5-1-15,7-1 0 0,-12 1-40 0,0 0-9 16,1-5-2-16,-6 5 0 0,0-5-13 0,5 0-18 15,-10 0 4-15,-1 0 1 0,-4-5 13 0,-1 5 0 16,5 0 0-16,-10 0 0 16,5 0-259-16,12-5-49 0,-1-9-9 0,-11 14-3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1.70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210 275 1220 0,'22'-10'27'0,"-22"10"5"0,11-9 2 0,0 4 0 0,-6-5-34 16,6 1 0-16,0-1 0 0,-6-4 0 0,0 4 68 0,1-4 8 31,-1 4 0-31,1-9 1 0,-12 0-10 0,1 4-3 16,-1-4 0-16,-10 0 0 0,5-1-32 0,-5 1-6 0,0 5-2 0,-6 4 0 15,6 1 13-15,-6 4 3 0,1 0 0 0,-1 5 0 16,1 0-32-16,4 5-8 0,1 4 0 0,0 6 0 16,0-6 0-16,5 6 0 0,0-1 0 0,0 6 0 0,6-6 0 0,0 0 0 15,5 6 0-15,5-6 0 0,0 0 0 0,1-4 0 16,-6-10 0-16,0 0 0 0,11 10 0 0,-1 4 0 16,7-4 0-16,-17-10 0 0,0 0 0 0,10 0 0 15,12 0 0-15,-6 0-869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0.9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10 748 0,'0'0'67'0,"0"0"-54"16,0 0-13-16,0 0 0 0,0 0 112 0,0 0 20 16,0 0 4-16,0 0 1 0,0 0-69 0,0 0-13 15,0 0-3-15,0 0-1 0,0 0-27 0,0 0-6 16,0 0-1-16,0 0 0 0,0 0-17 0,0 0 8 15,0 0-8-15,0 0 0 0,0 0 58 0,0 0 5 0,5-10 1 16,-5 10 0-16,0 0 0 0,0 0 0 0,0 0 0 16,0 0 0-1,11 5 0-15,-11-5 0 0,0 0 0 0,0 0 0 16,0 10 0-16,11 4 0 0,-6 0 0 0,1 1 0 0,4 4-52 0,-10-5-12 0,6 6 0 0,-1 4 0 16,-5 5 36-16,6-1 5 0,-1-4 1 0,0 10 0 31,6 0-22-31,-5-1-4 0,4 6 0 0,-4-1-1 15,5 0-15-15,-1 1 11 0,7-1-11 0,-7-4 10 16,7-1-10-16,-7-4 0 0,7 0 0 0,-7-5 0 16,7 0 0-16,-1 5 0 0,-5-5 0 0,5 5 0 0,-5-5 0 15,-1-5 0-15,7 5 8 0,-7-5-8 0,1 5 0 16,0-5 0-16,0 5 0 0,0-4 0 0,0-6 0 16,-6 5 0-16,6 0 0 0,-6-4 0 0,1-1 0 0,4 1 0 15,-4-1 0-15,-1 0 0 0,1-4 0 0,-6-10 0 16,0 0 0-16,5 10 0 0,-5-10 0 0,5 9-14 15,1-4 3-15,-1 5 1 0,6-6 10 0,-6 1 0 16,6 0-9-16,0-5 9 0,-6 0 0 0,6 0-9 0,-5 0 9 16,-6 0 0-16,5 0-9 0,-5 0 9 15,11-5 0-15,0 0-9 0,-6 1 22 0,-5 4 5 16,11-5 1-16,-6 0 0 0,6 0-31 0,0-4-7 0,-6 4-1 0,1 0 0 0,4 0 32 0,-4-4 7 16,-1-1 1-16,1 0 0 0,-1 1-36 0,6-1-8 15,-6-4 0-15,6-1-1 0,-6 1 25 0,1-5 0 16,5 4 0-16,-6-4-8 0,6 0 27 0,-6 5 5 15,6-6 2-15,-6 6 0 0,6 4-26 16,0-4 0-16,-6 0 0 0,6-1 0 16,-11 1-16-16,6-1-8 0,-1 1-1 0,6 0-1 0,0-1 26 0,-6 6 0 15,-5-1 0-15,5 0 0 0,-5 10 18 0,6-4 6 0,-1-1 0 0,-5 5 1 32,0 0-35-32,6 0-7 0,4-5-2 0,-4 0 0 15,-6 5 31-15,0 0 5 0,11 5 2 0,-1 0 0 16,1-5-29-16,0 0-6 0,0 0 0 0,5 0-1 15,-5 0 17-15,-6 5 0 0,1 4 0 0,10 1 0 16,-5-1 0-16,5 1 8 0,0 0-8 0,0-1 0 16,-5 6 13-16,5 4 0 0,-5-5 0 0,11 5 0 0,-1-4-13 15,1 4 0 1,0 0 0-16,-1 0 0 0,-5-4-8 0,1-1-5 0,-7 5-1 0,7 1 0 0,-7-1 14 16,7 0 0-16,-1 0 0 0,0 0 0 0,0-4 11 0,-5 4 1 15,0-5 1-15,-6 1 0 0,6-1-13 0,0 1-8 16,0-1 8-16,0 1-13 0,5-1 13 0,0-4 8 15,-11-1 0-15,6 1-8 0,-5-1 0 16,-6 1-9-16,0-10-1 0,10 10 0 0,-4-6 10 0,-6-4 14 16,0 0-3-16,11 5-1 0,-1 5-10 0,-10-10-14 15,0 0 3-15,0 0 1 0,11-5 10 0,-11 5 14 16,0 0-3-16,0 0-1 0,6-5-22 0,-6 5-5 16,0 0-1-16,5-14 0 0,-5-1 18 0,0 6 0 0,5-6 0 15,1-4 0-15,-1 0-12 0,-5 0 12 16,6 4-12-16,-1-4 12 0,0-5 13 0,1 0 10 0,-1 0 1 0,-5-5 1 15,6 0-25-15,4-14 0 0,-4 0 0 0,-1 5 0 16,6-1 0-16,-6 1 0 0,6-10 0 0,0 0 0 16,0 4 0-16,5 6 0 0,-5-5 0 15,0 4 0-15,-1 1-13 0,1 9-8 0,0-4-2 0,-6 9 0 0,1 0 23 0,5 0 0 16,-6 4 0-16,6-4 0 0,-6 0 10 0,6 5-10 16,0 0 12-16,5 0-12 0,-5-5 8 0,0 9-8 15,-1 1 0-15,1 4 0 0,-5-4 13 0,-1 4-1 16,6 1 0-16,-6-6 0 0,6 10-12 0,0-4 0 0,5 4 0 15,-10 0 0-15,-6 5 0 0,0 0 0 0,0 0 0 16,0 0 0-16,0 0 0 0,0 0 0 16,0 0 0-16,0 0 0 15,0 0-45-15,0 0-15 0,0 0-4 0,0 0-682 0,0 0-137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4.23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330 3102 756 0,'0'0'33'0,"0"0"7"0,0 0-32 0,0 0-8 16,0 0 0-16,0 0 0 0,0 0 48 0,0 0 7 16,0 0 1-16,0 0 1 0,0 0-13 0,0 0-4 15,0 0 0-15,0 0 0 0,0 0-25 0,-5 0-6 16,5 0-1-16,-6-9 0 0,1 4-8 0,-6-5 8 0,6 6-8 0,-1-6 8 0,1 0 0 0,-1 1 0 16,1-1 0-16,-6-4 0 0,11-1 4 0,-5 1 0 15,-6-1 0-15,6 1 0 0,-1 0 16 0,-5-1 3 16,6-4 1-16,0 5 0 0,-1-1-10 0,1 1-2 15,-6-1 0-15,6 1 0 0,-1 0-8 0,-5-1-1 16,6 1-1-16,0-1 0 16,-1-4 24-16,1 5 5 15,5-1 1-15,-6 1 0 0,1-5-12 0,0 4-1 16,5-4-1-16,-6 5 0 0,6-1 5 0,-5-4 1 16,-1 5 0-16,1-1 0 0,5-4-16 0,-5 5-4 15,-1-1 0-15,1-4 0 0,5 5-4 0,-6-1-8 0,-4 1 11 16,4-1-11-16,6 1 20 0,-11 0-2 0,6-1-1 15,5 1 0-15,0-1-17 0,0 1 0 0,-5 0 0 0,5-1 0 16,-11 1 0-16,5-1 0 0,1-4 0 0,0 5 0 16,-1-1 19-16,6-4 9 0,-5 5 3 0,-1-1 0 15,1-4-18-15,0 5-3 0,5-1-1 0,0-4 0 16,0 5-9-16,0-5 8 0,0 4-8 0,5 1 8 0,-5-1 4 0,0 1 0 0,5-1 0 0,-5 6 0 16,6-6-4-16,-1 1 0 0,-5 4 0 0,0-4 0 15,0 4-8-15,0-4 0 16,0 0 0-16,-5-1 0 0,5 6 12 0,0-6 1 0,0-4 0 0,-6 9 0 15,6-4-13-15,-5 0 0 0,5-6 0 0,0 6 0 0,0-5 18 16,0 4 1-16,0-4 0 0,0 5 0 0,5-1-19 31,-5 1 0-31,-5-5 0 0,5 4 0 0,5 1 10 16,1 0-2-16,-12-1 0 0,6 1 0 16,6-1-28-16,-6 1-5 0,0-1-2 0,5 6 0 15,-5-6 27-15,6 1 0 0,-6 0 0 0,-6-1 0 0,12 6 0 0,-6-6 0 16,0 6 0-16,5-1 0 0,-5-9 26 0,0 9 10 15,0-4 3-15,5 4 0 0,-5-9-31 0,0 9-8 16,0-4 0-16,0 4 0 0,6-4 0 0,-6-5 8 16,0 4-8-16,0 1 8 0,0 4 10 0,0-4 2 15,-6-5 1-15,12 4 0 0,-1 6-33 0,1-1-8 16,-6-4 0-16,0 4-1 0,0 10 21 0,5-9 0 0,-5-6 0 0,0 1 0 0,0 4 0 0,5-4 8 16,-5 4 0-16,6 0 0 0,-6-4-8 0,0 0 0 15,5-1 0-15,-5-4 0 0,0 0 0 0,6 4 0 16,-6 1 0-16,5 0 0 0,0 4 0 0,-5-4 0 0,6-1 0 0,-1 1 0 15,1-5 0-15,-6 4 0 0,0 6 0 0,5-6 0 16,0 6 28-16,-5-1 3 16,0-4 1-16,0 4 0 0,6 0-32 0,-1 1 0 0,-5-6 0 0,6 6 0 31,-6-6 0-31,5 6 0 0,0-6 0 0,-5 6 0 16,6-10 0-16,-1 9 0 0,-5 0 0 0,0 1 0 15,6-1 0-15,-1-4 0 0,-5 4 0 0,5-4 0 16,1 4 0-16,-1-4 0 0,-5 4 0 0,6 0 0 15,-1 1 12-15,-5-1-3 0,5-4-1 0,1 4 0 16,-1 1-8-16,1-1 0 0,-1-4 0 0,-5 4 0 16,11 0-20-16,-6 1-5 0,1-6-2 0,-1 1 0 15,0 0 47-15,1-1 8 0,-1-4 3 0,1 5 0 0,-1 4-31 16,6 0 0-16,-6 1 0 0,6-6 0 0,-6 1 32 0,1-5 1 0,-1 9 0 0,6-4 0 0,-6-1-33 0,6 6 0 16,0-6 0-16,-5 6 0 0,4-6-13 0,-4 6-10 15,-1-6-1 1,6 6-1-16,0 4 25 0,-6-5 0 0,6 1 0 0,-6-6 0 0,1 6 0 0,-1-1 0 15,6 0 0-15,-6 1 8 0,6-1 10 0,-5 1 2 16,4-1 1-16,1 0 0 0,-5 1-21 0,10 4 0 16,-11-9 0-16,1 4 0 0,4-4 0 0,1 4 0 15,-5 5 0-15,4-4 0 0,1-1 0 0,-5 5-16 16,-6 5 2-16,0 0 1 0,0 0 13 0,10-9 0 31,-10 9 0-31,0 0 0 0,0-10 8 0,0 10 4 0,11-5 0 16,-11 5 1-16,0 0-13 0,0 0 0 0,0 0 0 15,0 0 0 1,0 0-110-16,0 0-25 0,0 0-5 0,0 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6.05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1454 1480 759 0,'0'0'33'0,"0"0"8"0,11 5-33 15,0 0-8-15,-11-5 0 0,0 0 0 0,0 0 47 0,10 10 7 16,-10-10 2-16,0 0 0 0,0 0 3 0,6 4 1 16,-6-4 0-16,0 0 0 0,0 0 6 0,0 0 2 15,5 5 0-15,-5-5 0 0,0 0 13 0,0 0 3 16,0 0 1-16,0 0 0 0,0 0-43 0,0 0-9 15,0 0-1-15,0 0-1 0,0 0 1 0,0 0 0 16,0 0 0-16,0 0 0 0,0 0-10 0,0 0-2 16,-11 10 0-16,1-1 0 0,-7-9-31 0,7 5-6 15,-7-5-2-15,1 5 0 0,-5-5 19 0,-6 0 0 16,5 0 0-16,0 0 0 0,-10-5 18 0,5 5 7 16,0-5 2-16,0 5 0 15,0 0-43-15,0 0-9 0,-11 0-2 0,11 0 0 16,0-4 45-16,0 4 9 0,-5-5 1 0,-1 0 1 0,6 0-17 0,0 0-4 0,-5 5-8 15,-1-4 12-15,6-1-12 0,0 0 9 16,-5 5-9-16,5 0 8 0,0-5-8 0,0 5 0 0,0-5 9 16,-5 5-9-16,-6 0 21 0,11 0 0 0,0 0 0 15,0-4 0-15,0 4-21 0,-6 0 0 16,6-5 0-16,6 5 0 0,-1 0 0 0,6 0 0 16,5 0 0-16,0-5 0 0,0 5 0 0,-5-5 0 0,5 5 0 0,1-5 0 15,-1 5 0-15,5 0-10 0,1-4 1 0,0 4 0 16,-1-5 9-16,1 0 0 0,-1 0 8 0,1 0-8 0,5 5 8 15,0 0-8-15,0 0 10 0,5-4-10 0,-5-6 0 16,0 10 0-16,6-10 0 0,-1 6 0 0,-5-6 0 0,6 0 0 16,-6 1 0-16,10-6 0 0,-4 6 0 0,5-1 0 15,10-4 0 1,1-1 0-16,-1 1 57 0,6-5 6 0,-10 9 1 0,4-4 0 16,-5 4-64-16,6-4-18 0,5-1-1 0,-5 1 0 0,5-5 19 0,-6 4 12 15,-4 1-1-15,4-5-1 0,-5-1-1 0,6 1 0 16,-6 0 0-16,0 5 0 0,1-1-9 0,-1 1 0 15,5 4 0-15,-4-4 0 0,-7 4 0 0,1 1-9 16,5-6 9-16,1 6-13 0,-1-6 13 0,-5 6 0 16,-1-1 0-16,-4 0 0 0,5 1 10 0,-11-1-10 15,5 1 8-15,0 4-8 0,1-5 0 0,-1 1 0 16,1 4 0-16,-6-5 0 0,0 5 0 0,0-4 0 0,0 9 0 0,0-15 0 16,-6 6 0-16,6-1 8 0,-11 1-8 15,1-6 0-15,-1 1 0 0,-5 4 0 0,10 1 0 0,-10-1 0 16,-6 0 0-16,6-4 0 0,-5-5 0 15,4 9 0-15,1-4 0 0,0 4 0 16,-6-4 0-16,1 4 0 0,-1-4 0 0,-5 4 0 0,0 0 0 0,-11-9 0 16,0 5 0-16,-5-1 0 0,5 1 0 0,1 4 0 15,-1-4 0-15,0 0 0 0,0-6 0 0,6 6 0 16,5 0 0-16,-6-1 0 0,12 6 0 0,-6-6 0 0,5 1 0 0,1-1 0 0,4 6 0 0,1-1 0 16,5-4 0-16,0-1 0 0,11 6 0 0,-5-6 0 15,-6-4 0-15,6 5 0 0,5-1 0 0,0 11 0 16,0-6 0-16,5 0 0 0,1 1 0 0,-1 4 0 31,6-5 0-31,-6 1 0 0,1-11 0 0,-1 1 0 16,6 0 0-16,5 5 0 0,-5 4 0 0,0 0 0 15,5 1 0-15,6 4 0 0,-1-5 0 0,12 6 0 0,-1-11 50 0,0 6 11 16,6-1 3-16,11 0 0 0,-1 1-52 0,-4-1-12 16,4-4 0-16,-5 4 0 0,1 10 0 0,-6 0 0 15,5-9 0-15,0 9 0 0,0 4 0 0,6 1 0 16,-1-10 0-16,1 5 0 0,10 10 54 0,-5 0 8 15,1-1 2-15,-1-9 0 0,-6-5-64 0,1 5-8 16,-6-4-4-16,0 4-1 0,-5 9 13 0,0-4 0 16,-11 5 0-16,0-10 0 0,0-10 0 0,-6 5 0 15,1 0 0-15,5 1 0 0,-5-1-9 0,-1 0 1 16,-4 5 0-16,4-5 0 16,-5 10-58-16,1-5-11 0,-17 0-3 0,10-5-703 15,1 5-141-15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27.33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44 254 1036 0,'0'0'46'0,"0"0"10"0,0 0-45 0,0 0-11 0,-11 10 0 0,11-10 0 16,0 0 104-16,0 0 20 0,-5 5 3 0,-1-1 1 16,6-4 0-16,0 0 0 0,0 0 0 0,-11 5 0 15,0-5-103-15,11 0-25 0,0 0 0 0,0 0 0 16,0 0 56-16,0 0 7 0,0 0 1 0,0 0 0 16,22-9-52-16,-16 4-12 0,-6-5 0 0,-6 1 0 15,6-1 0-15,0 5 0 0,6-9 0 0,4 9 0 16,1-5 0-16,0 1 0 0,0-1 0 0,5-9 0 0,-5 4 0 15,5 1 0-15,0 0 0 0,0-1 0 16,1 1 34-16,-1-1 4 0,-5 6 1 0,5-1 0 0,-5 1-11 16,-1-1-3-16,1 5 0 0,0 0 0 15,-11 5-25-15,0 0 0 0,0 0 0 0,0 0 0 16,0 0 0-16,0 0 0 0,0 10 0 0,5 4 0 16,6 6 0-16,0-6 0 0,-16 5 0 0,5 0 0 0,0 5 0 15,5 1 0-15,11 3 0 0,-10 1 0 0,-23-5 0 0,1 0 0 16,0 0 0-16,5 0 0 0,6-5 0 0,-1-4 0 15,6 4 0-15,0-5 0 0,0-4 0 0,11 0 0 16,16-6 0-16,-11 1 0 0,-16-5 0 0,0 0 0 16,27-5 0-16,0 1 0 0,-5-1 0 0,-6-5 0 15,-5 5 0-15,0-4 0 0,0-6 0 0,-6 6 0 16,0-6 0-16,6 6 0 0,0-6 0 0,0-4 0 16,0 5 0-16,-1-5 0 0,1 4 0 0,-5 1 0 0,5-1 0 15,-1 6 0-15,-4-6 0 0,-1 6 0 0,-5 9 0 16,0 0 0-16,0 0 0 0,0 0 0 0,0 0 0 0,0 0 0 15,0 0 0-15,0 0 0 0,0 0 0 0,0 0 0 16,0 0 0-16,0 0 0 0,0 0 0 0,0 0 0 16,0 0 56-16,6 5 7 0,-6 9 1 15,0 0 0-15,5 1-52 0,0-1-12 16,-5 1 0-16,6 4 0 0,-1 0 0 0,1 5 0 0,-1-5 0 0,0 5 0 0,1-5 0 0,-1 5 0 0,1 0 0 0,-1-4 0 31,0-1 0-31,6 0 0 0,-5-5 0 0,4 1 0 16,-4-6-151-1,5-4-33-15,-1 0-6 0,1-5-2 0</inkml:trace>
  <inkml:trace contextRef="#ctx0" brushRef="#br0" timeOffset="349">1054 182 1497 0,'0'0'32'0,"0"0"8"0,0 0 0 0,0 0 4 0,0 0-36 0,11 0-8 16,-11 0 0-16,0 0 0 0,0 0 53 0,0 0 9 16,0 0 2-16,0 0 0 0,-11 5 0 0,-5 5 0 15,0-1 0-15,-1 6 0 0,-4-6 0 0,4 1 0 16,-4 4 0-16,5 1 0 0,-6-1-52 0,6 0-12 16,5 1 0-16,0 4 0 0,0-5 0 0,6 1 0 15,0 4 0-15,5-5 0 0,-6 1 0 0,12-1 0 16,-6 5 0-16,10-4 0 0,1-1 0 0,-5 1 0 0,10-1 0 0,-5 0 0 15,5-4 54-15,5 0 8 0,-10-1 2 0,11 1 0 16,-6-5-52-16,11-1-12 0,-11 6 0 0,6-10 0 16,-6 0 0-16,6 5 0 0,-6-5 0 0,0 0 0 15,-5 0 18-15,-11 0 1 0,0 0 0 0,0 0 0 16,0 0-89-16,0 0-18 0,0 0-3 16,0 0-590-16,0-10-119 0</inkml:trace>
  <inkml:trace contextRef="#ctx0" brushRef="#br0" timeOffset="548">865 417 1728 0,'0'0'38'0,"0"0"8"16,0 0 2-16,0 0 0 0,16 0-39 0,-5 0-9 0,5 0 0 0,0 0 0 0,-5 0 53 0,5 0 9 15,0 0 2-15,1 0 0 0,4 0 0 0,-4 0 0 16,4 0 0-16,-5-4 0 0,1-1-52 0,-1 5-12 15,-5-5 0-15,-11 5 0 0,16 0 0 0,0-5 0 16,-16 5 0-16,16-5-651 16,0 1-125-16</inkml:trace>
  <inkml:trace contextRef="#ctx0" brushRef="#br0" timeOffset="1053">1259 62 1335 0,'0'0'29'0,"0"0"7"0,0 0 0 0,16 0 2 0,-5-5-30 0,-11 5-8 0,0 0 0 15,0 0 0-15,0 0 72 0,0 0 12 16,0 0 4-16,0 0 0 0,0 0-13 0,0 0-3 16,0 0 0-16,11 5 0 0,-11-5 20 0,11 14 3 0,0-4 1 0,-6 4 0 15,0 1-26-15,1 4-5 0,-1-5-1 0,6 6 0 16,-6-1-15-16,6 0-3 15,0 5-1-15,0-5 0 0,0 5-45 0,-1-4-12 0,7-1 0 0,-7 0-1 16,1 5 36-16,0-5 7 0,-5 0 2 0,10 1 0 16,-11-1-32-16,6-5 0 0,0 5 0 0,-6 1 0 15,1-11-9-15,4 6-8 0,1-1-2 0,0-4 0 16,-6 4 19-16,1-4 0 0,-1-1 0 0,-5-9 0 16,6 5-14-16,-1 0 1 0,6 4 0 0,-11-9 0 0,0 0 13 15,0 0 0-15,0 0 0 0,5 0 0 0,6 0 0 16,0-4 0-16,0 4 0 0,-6-5 0 0,6-5 0 0,-6 5 0 15,1-4 0-15,-1 4 0 0,0-5 8 16,6-4 4-16,-5 4 0 0,-1 1 1 0,6-1 5 0,0-4 1 16,-1-1 0-16,-4-4 0 0,5 5-19 0,-1-1 0 15,1-4 0-15,0 0 0 0,0-5 0 0,0 0 0 16,-1 5 0-16,1-5 0 0,5 0-12 0,1 0-5 16,-7 0-2-16,7 0 0 0,-7 5 31 0,7-1 5 0,-7 1 2 15,7 0 0-15,-7 0-9 0,1-1-2 0,0 6 0 16,-5 4 0-16,4-4-8 0,-4 4 0 0,5-4 0 15,-6 4 0-15,-5 10 0 0,0 0 0 0,5-4 8 0,-5 4-8 16,0 0-19-16,0 0-9 0,0 0-1 0,0 0-1 16,0 0-78-16,0 0-16 0,0 0-4 0,0 0 0 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32.50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11 385 633 0,'0'0'56'0,"0"0"-44"0,0 0-12 0,0 0 0 0,0 0 143 16,0 0 26-16,0 0 6 0,0 0 1 0,0 0-65 0,0 0-13 16,0 0-2-16,0 0-1 0,0 0-13 0,0 0-2 15,0 0-1-15,0 0 0 0,0 0-23 0,0 0-4 16,0 0 0-16,0 0-1 0,0 0-12 0,0 0-3 15,0 0 0-15,0 0 0 0,0 0-4 0,0 0-2 16,6 19 0-16,-6 0 0 0,0 5-2 0,0 0 0 0,0 0 0 0,0 0 0 16,0-10 8-16,0 10 0 0,0 0 1 15,-6 0 0-15,6 5-2 0,0 5-1 0,0-1 0 0,0 6 0 16,0-1-34-16,0 1 0 0,0 4 0 0,0-5-12 16,0 1 27-16,0 4 5 0,0-5 2 0,0 1 0 15,0-6-35-15,0 1-7 0,0 4-2 0,0-4 0 16,0 0 22-16,0-6 0 0,0-3 0 0,0-1 0 15,0 0 0-15,0 0 0 0,0-5 0 0,0-5 0 0,-5 5 0 16,5-4 0-16,0-15 0 0,0 14 0 0,-6 1 0 16,6-15 0-16,0 0 0 15,0 0 0-15,0 14 12 0,0-14 6 0,0 0 2 16,0 0 0-16,0 0-32 0,0 0-7 0,0 0-1 0,0 0 0 16,0 0 20-16,0 0 0 0,0 0 8 0,0 0-8 15,0 0 0-15,0-10 0 0,0 1 0 0,0-6 0 0,6 6 0 16,-1-6 0-16,1 6-8 0,-1-6 8 0,0-4 0 0,6 5 0 15,-5-1 0-15,4-4 0 0,1 5 0 0,0-1 0 16,5-4 0-16,-5 5 0 0,5-1 0 0,0 1 0 16,1 4 0-16,-1 1 0 0,5-1 0 0,-4 0 0 15,-1 6 0-15,6 4 0 0,-1-5 0 0,1 10 0 16,5-1 0-16,-11 1 0 0,0 0 0 0,0 5 0 16,1 4 0-16,-7-4 0 0,7 9 19 0,-7 0 7 15,1 5 2-15,0-5 0 0,-6-4-14 0,1-1-2 16,-6 5-1-16,5 1 0 0,6-6-11 0,-6 0 0 15,-5 1 0-15,6-1 0 0,-6-14 0 0,0 15-17 0,0-15 4 0,0 0 1 32,0 0-151-32,0 0-29 0,0 0-7 0,0 0-1 0</inkml:trace>
  <inkml:trace contextRef="#ctx0" brushRef="#br0" timeOffset="658">843 533 1036 0,'0'0'23'0,"0"0"5"0,0 0 0 0,0 0 1 0,0 0-29 0,0 0 0 15,0 0 0-15,6 15 0 0,-6-15 108 0,0 0 16 16,0 0 4-16,0 0 0 0,0 0-52 0,0 0-9 16,0 0-3-16,0 0 0 0,0 0-51 0,0 0-13 15,0 0 0-15,0 0 0 0,10-5 54 0,1-5 8 16,0 1 2-16,0-1 0 0,-6 1 0 16,6-1 0-16,0 0 0 0,-6 1 0 0,6-6-52 0,0 6-12 0,0-6 0 0,-1-4 0 15,1 5 0-15,0-1 0 0,0 1 0 16,0-5 0-16,-1 0 0 0,1-5 0 0,0-1 0 15,5 1 0-15,-10 0 0 0,4 0 0 0,1-4 0 16,-5 4 0-16,-1 0 0 0,0 0 0 0,1 0 0 16,-6 4 0-16,0-4 0 0,0 10 0 15,-6 0 0-15,6 4 0 0,-5 0 0 0,5 10 0 16,0 0 0-16,-11 5 0 0,0-5 34 0,1 5 4 0,-7 9 1 0,7 1 0 16,-1 4-11-16,0 5-3 0,6 0 0 0,-6 0 0 15,0 5-25-15,6 4 0 0,-1 1 0 0,1 0 0 16,5-1 11-16,0 1-3 0,5 0-8 0,1-1 12 15,4 1-12-15,1-10-8 0,0 5 8 16,5-5-13-16,6 0 61 0,5-10 13 0,-6 0 3 0,1 1 0 0,5-1-52 0,0-9-12 16,0 5 0-16,-5-6 0 0,-6-4 0 0,0 0 0 15,-5 0 0-15,5 0 0 16,0 0-100-16,1-4-22 0,-17 4-5 0,0 0-922 16</inkml:trace>
  <inkml:trace contextRef="#ctx0" brushRef="#br0" timeOffset="2032">805 1806 748 0,'0'0'67'0,"0"0"-54"16,0 0-13-16,0 0 0 0,0 0 118 0,0 0 21 15,0 0 4-15,0 0 1 0,0 0-43 0,0 0-8 16,0 0-1-16,0 0-1 0,0 0-43 0,0 0-9 0,0 0-2 15,0 0 0-15,0 0 13 0,0 0 2 0,0 0 1 0,6-10 0 16,-1 1-27-16,1-1-6 0,-6 10 0 0,5-9-1 16,0-6-10-16,1 1-1 0,-1-1-8 0,1 1 12 15,4-1-12-15,-4 1 0 0,5 4 0 0,-1-4 0 16,-4 4 0-16,5-4 9 0,-1 0-9 0,7 4 8 16,-1 0-8-16,-5 6 0 0,-1-11 0 0,1 10 0 15,5 1 8-15,1-1-8 0,-7-5 8 0,1 5-8 16,0-4 8-16,5 4-8 0,-10 5 0 0,-6 0 8 15,0 0 3-15,0 0 0 0,10 5 0 0,-4 0 0 16,-6-5 8-16,0 0 1 0,5 9 1 0,-5 1 0 16,6 4 4-16,-6 1 1 0,0-1 0 15,-6 5 0-15,6 5-6 0,0 0-2 0,-5 0 0 0,-1 0 0 16,1 5-4-16,5-5-1 0,-5 0 0 0,5 0 0 0,0 0-13 16,-6 0 11-16,6-9-11 0,0 4 10 0,0-5-2 0,0-14-8 15,0 0 12-15,6 10-4 0,-6-10-8 0,5 5 0 16,-5-5 0-16,16 4 0 0,-5 1 0 0,0-5 0 15,0 0 0-15,5-5 0 0,-5 1 0 0,-1-1 0 16,7-5-8-16,-1 1 8 0,0-1 0 0,-5-4-9 16,0 4 9-16,0-4 0 0,-6-1 0 0,0 6 0 15,6-1 10-15,-5-4-2 0,-1 4-8 0,0-4 0 0,1-1 0 16,-1 1 0-16,1 4 0 0,-1 1 0 0,-5 9 0 0,0 0 0 16,0 0 0-16,0 0 0 0,11-5 0 0,-11 5 0 15,0 0 0-15,0 0 0 0,11 0 0 0,5 9 0 16,-5-4 0-16,5 10 0 0,-5-6 0 0,-1 10 0 15,7-4 0-15,-1 4 0 0,-5 0 0 0,10 0 0 16,-5-4 52-16,1 9 10 16,-1-5 2-16,-5-5 0 15,-1 1-52-15,-4-6-12 0,-1 1 0 0,6 0 0 0,-6-6 0 0,1 11 0 16,-1-6 0-16,1 6 0 0,-6-15-151 0,0 0-33 0,0 0-6 0,0 0-2 16</inkml:trace>
  <inkml:trace contextRef="#ctx0" brushRef="#br0" timeOffset="2911">2032 1561 1036 0,'0'0'46'0,"0"0"10"0,0 0-45 0,0 0-11 16,0 0 0-16,0 0 0 0,0 14 156 0,-6-4 28 15,1 0 7-15,5-10 1 0,0 0-94 0,0 0-18 16,0 0-4-16,0 0-1 0,0 0-18 0,0 0-3 15,0 0-1-15,0 0 0 0,0 0-21 0,5-10-5 16,6 5-1-16,-6-9 0 0,6-1 0 0,-5 1 0 16,-1-10 0-16,6 0 0 0,0-5-11 0,-1 0-3 15,1-4 0-15,5-6 0 0,6-4-12 0,-6-5 0 16,6 0 0-16,0 0 0 0,-6-10 0 0,5 6 0 0,1-6 0 16,0 0 0-16,-1 6 0 0,1-1 0 0,-6 0 0 15,6 0 0-15,-6 10 0 0,0 0 0 0,0 4 0 16,0 6 0-16,-5-1 0 0,5 0 0 15,-10 10 0-15,5 0 0 0,-1 5 0 0,1 5 0 0,-5-1 0 0,-1 6 0 16,0-1 0-16,-5 10 0 0,0 0 0 0,0 0 0 16,0 0 0-16,0 0 0 15,0 0 0-15,0 15 0 0,6-1 0 0,-6 0 0 16,5 10 0-16,-5 0 0 0,6 5 54 16,-1 0 8-16,0 0 2 0,6 9 0 0,-5 1-52 0,4 4-12 15,1 0 0-15,5 5 0 0,1-5 0 0,-1 5 0 0,0 0 0 0,0 10 0 0,-5 0 54 16,5-10 8-16,-5 0 2 0,5-5 0 0,-5-5-52 15,0 1-12-15,0-1 0 0,5-4 0 0,-5-1 0 16,0-9 0-16,-1 10 0 0,-4-10 0 0,5-10 0 0,-6 6 0 16,6-6 0-16,-11-4 0 15,0-10-48-15,0 0-13 0,0 0-3 0,0 0 0 16,0 0-102-16,0 0-21 0,0 0-4 0,0 0-794 0</inkml:trace>
  <inkml:trace contextRef="#ctx0" brushRef="#br0" timeOffset="3182">2205 1210 1497 0,'0'0'66'0,"0"0"14"0,0 0-64 0,10 5-16 0,-10-5 0 15,17 0 0-15,-7 0 105 0,7 0 18 0,-7-5 3 0,7 5 1 16,-7-4-50-16,12 4-9 0,-6-5-3 0,0 0 0 15,1 5-1-15,4-5 0 0,-5 0 0 0,6 1 0 16,0 4-51-16,5 0-13 0,-6 0 0 0,1 0 0 16,-1 0 0-16,1-5 0 0,5-5 0 0,-5 5 0 15,-6-4 0-15,5 9 0 0,1-5 0 0,-6 5 0 16,1 0-151-16,4 0-33 0,1 0-6 16,-22 0-2-16</inkml:trace>
  <inkml:trace contextRef="#ctx0" brushRef="#br0" timeOffset="3834">2999 1470 1116 0,'0'0'49'0,"0"0"11"0,0 0-48 0,0 0-12 16,0 0 0-16,0 0 0 0,0 0 87 0,0 0 15 16,0 0 3-16,0 0 1 0,0 0-86 0,0 0-20 15,0 0 0-15,0 0 0 16,0 0 0-16,0 0 0 0,16 0 0 0,-5 0 0 0,-1-5 0 0,1-5 0 0,0 1 0 0,0-6 0 16,0 6 55-16,-1-1 5 15,1 1 2-15,-5-1 0 0,4-9-48 0,1 4-14 0,6 6 0 0,-7-1 8 16,1-4 34-16,-5 9 7 0,4 0 2 0,1 5 0 15,-11 0-33-15,6-5-6 0,-6 5-2 0,0 0 0 32,0 0-1-32,10 5 0 0,-4 5 0 0,5-1 0 0,-11-9-9 0,5 15 0 15,0 9-12-15,6-5 12 0,-5 0 0 0,-6 0 0 16,5 1 0-16,0 4 0 0,1-5 44 0,-1 5 16 0,1 0 3 0,-6-5 1 16,5-5-64-16,-5 6-18 0,5-6-1 0,-5 0 0 15,6 1 19-15,-6-6 0 0,0-9 8 0,5 10-8 16,-5-10 8-16,0 0-8 0,0 0 0 0,0 0 0 15,0 0 8-15,0 0-8 0,6 0 0 0,4 0 0 0,-10 0 0 16,6 0 0-16,5-10-11 0,-1 10 11 0,-4-9-11 0,5-1 11 16,-6 5-8-16,6-4 8 0,-6-1 0 15,1 1 0-15,4-11 0 0,1 6 0 0,-5-5 0 16,4 4 0-16,1 6 0 0,-5-10 0 0,4-1 0 0,-4 1 0 16,5 0 0-16,-1 5 0 0,1-6 0 0,-5 11 0 15,4-10 0-15,1 9 0 0,0 0 0 0,-6 1 0 16,6-1 0-16,-5 5 8 15,-6 5 0-15,0 0 0 0,10 0 0 0,-10 0 0 0,11 0 0 0,0 5 1 16,-6 5 0-16,6 4 0 0,-11-14-9 0,11 5 0 0,-5 9 0 16,4 6 0-16,-10-1 0 0,6 0 0 15,5 5 0-15,-1 0 0 16,-4 0 53-16,5 0 9 0,-6 5 2 0,0-5 0 0,1 0-52 0,5-5-12 16,-6 0 0-16,-5 0 0 0,5-9 0 0,1 4 0 0,-6 1 0 0,0-15 0 15,5 5-62 1,-5-5-15-16,0 0-3 0,0 0-588 0,0 0-118 0</inkml:trace>
  <inkml:trace contextRef="#ctx0" brushRef="#br0" timeOffset="4316">3928 1340 864 0,'0'0'76'0,"0"0"-60"15,0 0-16-15,0 0 0 0,5 15 136 0,-5-1 24 0,0 0 4 0,0 1 2 16,0-15-74-16,6 14-14 0,-6 1-3 0,0 4-1 0,5 0-8 0,-5-5-2 16,0 6 0-16,0-1 0 0,5 5 0 0,1-5-1 15,5 5 0-15,-6 5 0 0,6-5-20 0,0 0-4 16,-1 0-1-16,7 0 0 0,-7-5-10 0,1 5-1 15,0-9-1-15,0 4 0 0,-6 0-8 0,6-5-2 16,-6-4 0-16,1 0 0 0,5-6-16 0,-6 1 0 16,1 0 0-16,-6-5 0 0,5 5-8 0,-5-5-6 15,0 0-1-15,11-5 0 0,-6 0 15 0,6 5 0 16,-11 0 0-16,5-14 0 0,6 4 0 0,-5 1 0 0,-1-1 0 16,6-4 0-16,-6 4 0 0,1 0 0 0,4-4 0 0,-4 0 0 15,-1-1 0-15,6 1 0 0,-6-1 12 16,1 1-12-16,5-1 0 0,-6 1 0 0,0 4 0 15,6-4 0-15,-5 0 0 0,4-1 0 0,1 1-8 0,-5-1 8 16,-1 1 0-16,6 4 0 0,-6-4 11 0,6 4-3 31,-6 1-8-31,1-1-10 0,5-4 10 0,-6 4-13 0,6 5 13 0,-6-4 16 16,1 4-3-16,-1-5-1 0,-5 10-12 0,0 0 8 0,5-9-8 0,-5 9 0 16,0 0 0-16,6-5-18 15,-6 5 2-15,0 0 1 0,0 0-37 0,0 0-8 0,0 0-2 16,0 0-951-16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37.46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2425 460 0,'0'0'41'0,"0"0"-33"0,0 0-8 0,10 0 0 0,-10 0 149 0,11-5 28 15,0 0 6-15,0 1 1 0,0-6-82 0,0 0-16 16,-1 6-3-16,7-1-1 0,-12-10-20 0,6 6-4 16,5-6-1-16,-5 6 0 15,5-6-1-15,-5 1-1 0,0-5 0 0,-1 4 0 16,7-9-28-16,-7 0-6 0,1 0-1 0,0-4 0 0,5-6-8 0,-5 0-3 16,0-9 0-16,0 0 0 0,5-5-9 0,-5-5 0 15,-1-5 0-15,7-14 0 0,-7 0 0 16,1-9 0-16,0-1 0 0,-6-14 8 0,-5 5-8 0,6 0 0 15,-6-1 0-15,0-13 8 0,-6 4-8 0,6 0 0 16,-5 5 0-16,0 0 8 0,-1 9-8 0,-10 11 10 16,0-1-10-16,5 0 10 0,-5 15-10 0,0 9 0 15,-1 5 0-15,1 5 0 0,0 9 10 0,5 5 6 0,-5 0 2 16,0 15 0-16,5 19-18 0,0-10 0 0,-5-14-8 16,5 9 8-1,0-4-36-15,1 9 0 0,-7 5-1 0,7 0 0 0,-1-5-7 16,0 5-2-16,6 0 0 0,5 0-481 0,-11 0-96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3:22.2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92 0 1036 0,'27'0'23'0,"-27"0"5"0,0 0 0 0,0 0 1 0,0 0-29 0,0 0 0 0,0 0 0 0,0 0 0 16,0 0 57-16,0 0 6 0,0 0 1 0,0 0 0 15,0 0 0-15,0 10 0 0,0-10 0 16,16 9 0-16,17 1-52 0,-12-5-12 0,-21-5 0 0,0 0 0 15,11 9 54-15,-5 1 8 16,-1 0 2-16,6-1 0 0,5 1 0 0,-5-1 0 0,11 6 0 0,-6-1 0 16,0 1 0-16,6 4 0 0,-1 5 0 0,1 5 0 15,-1-5-52-15,6 5-12 0,0 4 0 0,6 1 0 16,-1-1 54-16,-5-4 8 0,-5 10 2 0,5-6 0 0,0-9-52 16,0 5-12-16,0-5 0 0,-6 5 0 0,1-5 0 15,0-5 0-15,-1 0 0 0,-4 0 0 0,-1-4-12 16,0-1-6-16,-5 1-1 0,0-6 0 15,-1-9-72-15,1 10-14 0,-11-10-3 0,0 0-828 16</inkml:trace>
  <inkml:trace contextRef="#ctx0" brushRef="#br0" timeOffset="563">71 336 1036 0,'-38'5'23'0,"38"-5"5"0,0 5 0 0,0-5 1 0,0 0-29 0,0 0 0 0,0 0 0 0,0 0 0 0,0 0 57 0,0 0 6 16,0 0 1-16,0 0 0 15,0 0 0-15,0 0 0 0,0 0 0 0,0 0 0 16,0 0-8-16,0 0 0 0,0 0-1 0,0 0 0 16,-11-10-37-16,6 1-7 0,5 9-2 15,-6-5 0-15,6-5 44 0,-5 1 9 0,5-6 2 0,-6 6 0 0,6-1-52 0,0 1-12 16,0-6 0-16,0 1 0 0,0-5 0 0,0 4 0 15,6 1 0-15,-1-1 0 0,-5-4 0 0,6 5 0 16,-1-1 0-16,-5 6 0 0,0-1 0 16,5 0 0-16,-5 1 0 0,6-1 0 0,-1 1 0 15,-5-1 0-15,0 0 0 0,6 6 0 0,-6 4 0 16,5-10 0-16,-5 10 0 0,5-5 0 0,-5 5 0 0,11-5 0 16,0 5 0-16,0-4 0 0,-6-1 54 0,6 0 8 15,0 5 2-15,5 0 0 0,0 0-52 0,0 0-12 16,1 0 0-16,-1 0 0 0,-5 0 54 0,5 0 8 0,0 0 2 15,6 0 0-15,-6 0-52 0,0 5-12 0,-5-5 0 16,0 0 0-16,0 0 0 0,-1 0 0 0,1 0 0 16,5 5 0-16,11-1 0 0,-16 1 0 15,-11-5 0-15,0 0 0 16,16 5-151-16,1 0-33 0,-7 0-6 0,-10-5-2 0</inkml:trace>
  <inkml:trace contextRef="#ctx0" brushRef="#br0" timeOffset="1626">1151 1302 403 0,'0'0'36'0,"0"0"-36"0,0 0 0 0,0 0 0 16,0 0 148-16,0 0 22 0,0 0 5 0,0 0 1 16,11-10-97-16,-11 10-19 0,-6 5-4 0,6-5-1 15,0 0 11-15,0 0 2 0,-5 9 1 0,0-4 0 0,5-5-1 0,0 0 0 16,0 0 0-16,0 0 0 0,0 0-54 0,0 0-14 15,0 0 0-15,0 0 0 0,0 0 26 0,0 0 2 16,0 0 1-16,0 0 0 0,0 0-11 0,0 0-2 16,0 0-1-16,0 0 0 0,0 0-3 0,0 0-1 15,0 0 0-15,0 0 0 0,0 0-2 0,0 0 0 16,0 0 0-16,5-9 0 0,0-1-9 0,1 0 0 16,-1-4 0-16,1 4 0 0,-1-4 0 0,0-5 0 15,1 9 0-15,-1-9 0 0,-5 0 0 0,6-5 0 16,4 4 0-16,-4-4 0 0,5 0 0 0,-6 0 0 0,6 0 0 0,-6 10 0 15,1 0 11-15,5-1 0 16,-6-4 0-16,0 5 0 31,1-1-11-31,5-9 0 16,5-5 0-16,-5-4 0 0,5 4 8 0,-11 10 0 0,6 4 0 16,0 1 0-16,-11-5-8 0,11 9 0 0,-11 10 0 15,5-5 0-15,0-4 0 0,-5-1 8 0,0 10-8 0,0 0 8 16,11-5-24-16,-11 5-6 15,0 0-1-15,0 0 0 0,0 0 39 0,6 10 8 0,-6-10 2 0,0 0 0 16,0 0-26-16,0 0 0 0,0 0 8 0,10 10-8 16,-10-10 0-16,0 0 0 0,6 9 0 0,-6-9 0 15,0 0-20-15,11 10-5 0,-11-10-2 0,0 0 0 0,10 14 50 16,-10-14 9-16,0 0 3 0,11 10 0 0,-11-10-27 16,0 0-8-16,6 5 0 0,4-1 0 0,1 6 8 0,0 0-8 15,-11-10 9-15,5 9-9 0,1 6 9 16,-1-1-9-16,1 0 8 0,-1 10-8 0,0-4 18 0,1-1-2 15,5 5 0-15,-6 0 0 0,6-5 4 0,-6 5 0 16,1 0 0-16,-1 0 0 0,0 0-30 0,1 5-6 16,-1 0 0-16,1 0-1 15,-1-10 17-15,0 0 0 0,12-9 0 0,-7 4 0 16,-4 0 0-16,-1 1 0 0,6-1 0 0,-6 5 0 0,1-4 0 0,-1-1 0 16,1 1 0-16,-1-6 0 0,0 6 20 0,-5-15 7 15,0 0 1-15,0 9 1 16,6 6-29-16,-6-1-18 0,0 0 2 0,0 1 1 15,0-6-139-15,-11-4-28 0,6 0-6 0</inkml:trace>
  <inkml:trace contextRef="#ctx0" brushRef="#br0" timeOffset="1877">1173 1037 1148 0,'0'0'51'0,"0"0"10"0,0 0-49 0,10 10-12 0,-10-10 0 0,11 0 0 0,0 0 86 0,-6 5 14 31,6 0 4-31,-5 4 0 0,5-4-22 0,-1 0-4 0,7 0-1 16,-1-1 0-16,0 1-26 0,6 0-6 0,-6-5-1 0,0 10 0 0,6-10-20 0,-6 4-4 16,5-8 0-16,-4 8-1 0,-1 1-19 0,-5 5 0 15,5-5 0-15,0-1 0 16,6-4-24-16,-6 0-6 0,-5 5-1 0,5-5-837 15</inkml:trace>
  <inkml:trace contextRef="#ctx0" brushRef="#br0" timeOffset="2359">2053 1340 1267 0,'0'0'28'0,"0"0"5"0,0 0 2 0,0 0 1 0,0 0-36 0,0 0 0 0,0 0 0 0,0 0 0 15,0 0 0-15,0 0 0 0,0 0 0 0,0-10 0 16,0-4 58-16,-5 4 5 0,5-9 1 0,-6 5 0 15,1 4-52-15,-6-4-12 16,6-1 0-16,-1 6 0 0,-4-6 0 0,-7 6 0 0,1 4 0 0,0 0 0 16,-6 5 0-16,12 0 0 0,-12 5 0 0,6 0 0 15,5 0 54-15,-5 4 8 0,0 6 2 0,5-1 0 0,0-4-64 16,0 4-15-16,6 0-1 0,5-4-1 0,0-10 27 0,0 10 6 16,5 9 0-16,1 0 1 0,-1-9-17 0,6 4 0 15,-6-4 0-15,1 4 0 0,4 10 0 0,1-10 0 16,0-4 0-16,0-5 0 0,0 0 0 0,-11-5 0 15,21-10 0-15,1 0 0 0,-6-4 0 16,0-5 0-16,0 0 0 0,-5-5 0 0,5-5 0 0,-5 0 0 16,0-5 0-16,0 1 0 15,-6-1 0-15,1 1 0 0,-1-1 0 0,0 5 0 16,-5 5 0-16,0-5 0 0,0 5 0 0,0-5 0 0,0 1 0 0,-5-1 0 16,5 5 0-16,0-5 0 0,0 5 0 0,0 10 0 15,0-6 0-15,0 11 0 0,0-1 0 0,0 10 0 16,0 0 0-16,0 0-508 15,0 0-106-15</inkml:trace>
  <inkml:trace contextRef="#ctx0" brushRef="#br0" timeOffset="2673">2242 1153 1036 0,'0'0'46'0,"0"0"10"0,-5 9-45 0,5 1-11 15,0 4 0-15,5 1 0 0,1 4 104 0,-6 5 20 16,0-5 3-16,0 5 1 0,0 5-52 0,0 9-9 0,-6-4-3 0,6 9 0 16,-5 0 0-16,-6-4 0 0,0-1 0 0,1 1 0 0,-1-1-51 15,0-9-13-15,0 0 0 0,-5-5 0 16,0 0 0-16,-1 0 0 0,1 0 0 0,0-5 0 0,0-5 0 0,0-4 0 15,-1 0 0-15,-4-6 0 0,10 1 0 0,0-5 0 16,-5-5 0-16,5 1 0 0,0-6-11 0,6 0-5 16,0-4 0-16,5-5-554 15,0-5-110-15</inkml:trace>
  <inkml:trace contextRef="#ctx0" brushRef="#br0" timeOffset="2860">2307 1047 1267 0,'0'0'56'0,"0"0"12"0,0 0-55 0,0 0-13 15,6 5 0-15,-6-5 0 0,0 0 105 0,10 0 19 16,1-10 3-16,-11 10 1 0,0 0-103 0,0 0-25 0,0 0 0 0,0 0 0 31,0 0-97-31,0 0-25 0,11 29-5 0,0-5-1 0</inkml:trace>
  <inkml:trace contextRef="#ctx0" brushRef="#br0" timeOffset="3207">2588 1359 1234 0,'0'0'27'0,"0"0"5"0,0 0 2 0,11-5 2 0,-6-4-36 0,1-1 0 0,-1-4 0 0,-5 9 0 0,0-5 57 0,-5 6 5 16,-6-16 1-16,5 11 0 0,1-6-43 0,0 6-8 15,-6-6-1-15,0 1-1 0,-5 0 43 0,5 4 9 16,-5 0 2-16,5 1 0 0,0-1-52 0,0 5-12 16,1 1 0-16,-1-1 0 15,-5 5 0-15,16 0 0 0,-11 9 0 0,11-9 0 16,0 0 0-16,-6 10 0 0,6 9 0 0,0 0 0 0,6 1 39 0,-1-1 5 16,1-10 0-16,4 6 1 0,1-6-45 0,0 1 0 15,-6 0 0-15,6-6 0 0,-11-4 0 0,0 0 0 16,0 0 0-16,16 5-10 15,-5 0-23-15,5-5-5 0,1-10-1 0,-17 10 0 0,5 10 59 0,0 0 12 0,-5-10 3 16,0 0 0-16,0 0-35 0,0 0 0 0,0 0 0 16,0 0 0-16,0 0 0 0,0 0 0 0,6 9 0 0,-1 1 0 15,-10 4-21-15,5-4-11 16,0-10-3-16,0 0 0 0,0 0-23 0,0 9-5 16,5 1-1-16,-5 4 0 0</inkml:trace>
  <inkml:trace contextRef="#ctx0" brushRef="#br0" timeOffset="3693">2945 1186 1036 0,'0'0'46'0,"0"0"10"16,0 0-45-16,0 0-11 0,0 0 0 0,-6-4 0 0,-5-1 53 0,1 10 9 15,-7 4 2-15,7 6 0 0,-1-11 0 0,0 11 0 16,-5-6 0-16,5-4 0 0,0 0-52 0,0 0-12 15,6 14 0-15,0-5 0 0,5-14 54 0,0 0 8 16,-11 20 2-16,11-20 0 0,5 19-52 0,1 0-12 16,-6-19 0-16,0 0 0 0,0 0 0 0,16 19 0 15,-5-4 0-15,-1 4 0 0,1 0 0 0,0-5 0 16,5-4 0-16,-5 0 0 0,-6-1 54 0,-5-9 8 16,17-9 2-16,-7 4 0 15,1 14-52-15,0 1-12 0,-11-10 0 0,11 5 0 16,0-5-48-16,-1 0-13 0,-10 0-3 0,11 0 0 15,-5-10 0-15,4-4 0 0,1-1 0 0,-5 6 0 16,-6 9 0-16,0 0 0 0,10 0 0 0,1 0 0 0,-5 5 52 0,4-5 12 0,-10 0 0 16,6-5 0-16,-1 0 0 0,6 0 0 15,0 0 0-15,-6-9 0 0,6 4 0 0,-6 6 0 16,1-11 0-16,5 6 0 0,-6-6 48 0,-5 6 13 0,5-6 3 0,-5 6 0 16,0-6-52-16,0 15-12 0,-5-14 0 0,5 4 0 15,-11-4 0-15,11 14 0 0,0 0 0 0,0 0 0 16,-11 0 54-16,1-5 8 0,10 5 2 0,-17 5 0 0,12 4-52 15,-6 1-12-15,0 0 0 0,1 4 0 0,4-4 0 16,6 4 0-16,-5-4 0 0,5 4 0 0,0 0 0 16,0 1 0-1,0-1 0-15,0 1 0 0,5-6 0 0,1 6 0 0,-1-6 0 0,0 1 0 16,1-5-68-16,-1-1-17 0,6 6-3 0,-6-10-592 16</inkml:trace>
  <inkml:trace contextRef="#ctx0" brushRef="#br0" timeOffset="4024">3371 1350 1497 0,'0'4'32'0,"0"-4"8"0,0 0 0 0,0 0 4 0,-5 5-36 0,0 5-8 0,5-1 0 0,0 1 0 16,-11 0 53-16,5 4 9 0,1 0 2 0,0 6 0 0,-1-1-20 0,1 0-4 16,5-5-1-16,0-4 0 0,0 4-11 0,0-4-3 15,0-10 0-15,0 0 0 0,0 0-25 0,0 0 0 16,0 0 0-16,16-5 0 0,0 0 0 0,-5 1 0 15,0-6 0-15,0 0 0 0,5-4 0 0,0 0 0 16,0 4 0-16,0-4 0 0,-5-6 20 0,0 11 0 16,5-6-1-16,-5 1 0 0,0 4-19 0,0 1 0 0,-1 4 0 15,1 0 0-15,0 0-14 0,0 5-3 0,-11 0-1 16,5-4 0-16,6-6 34 0,-6 0 6 0,6 15 2 0,-5 5 0 16,-6-10-24-16,5 9 8 15,0-4-8-15,1 5 0 0,-6-1-16 0,0 1-8 16,0 4-2-16,-6-4 0 0,6 9 42 0,-5-9 9 0,5-10 2 0,0 0 0 15,0 14-134-15,-5-4-26 16,5-1-6-16,0-9-1 0</inkml:trace>
  <inkml:trace contextRef="#ctx0" brushRef="#br0" timeOffset="4279">3744 1369 1202 0,'0'0'53'0,"0"0"11"0,0 0-51 0,0 0-13 15,0 0 0-15,0 0 0 16,0 0 77-16,0 0 13 0,0 0 2 0,-5-5 1 0,-1 5-37 0,-4 0-7 16,-1 0-1-16,0 0-1 15,6 5-25-15,-1 0-5 0,-5-1-1 0,-5 6 0 0,5 0-6 0,6-1-2 16,5-9 0-16,-11 10 0 16,6-1 1-16,-1 11 0 0,6-1 0 0,-5-5 0 0,10 5-9 0,-5-4 8 15,6-1-8-15,-1 1 8 0,6-6-21 0,0 1-5 16,-6-5-1-16,11 4 0 0,-5-4 3 0,5-5 0 15,-5 0 0-15,0 5 0 16,0-5-33-16,0 0-7 0,5-5 0 0,-5 5-418 0,5-5-83 0</inkml:trace>
  <inkml:trace contextRef="#ctx0" brushRef="#br0" timeOffset="4711">3928 1518 1267 0,'0'-24'28'0,"0"24"5"0,0 0 2 0,0 0 1 0,0 0-36 0,0 0 0 0,5 9 0 0,1 1 0 16,-6-10 58-16,5 5 5 0,-5-5 1 0,11 4 0 15,-6 1 0-15,6 0 0 16,0-5 0-16,0 0 0 0,-1 0-52 0,1 0-12 0,0-5 0 0,-6 0 0 16,6 1 0-16,5-1 0 0,-10 0 0 0,5-5 0 15,-6 6 0-15,0-1 0 0,6-5 0 0,0 5 0 16,-6-4 0-16,-5 4 0 0,11 0 0 0,-11 5 0 16,0 0 0-16,0 0-15 0,0 0 3 0,0 0 1 15,0 0-33-15,0 15-8 0,-5 4 0 0,5 0-1 16,-6 5 42-16,-4 5 11 0,4-5 0 0,-5 5 0 0,6-5 0 0,-6 0 0 15,-5 0 0-15,5 9 0 0,-5 1 39 0,0 4 9 16,0-4 3-16,-1 9 0 0,-4-4-31 0,5-1-5 16,-6 5-2-1,6-4 0-15,0-6-2 0,-1-4-1 0,1 0 0 16,0 0 0-16,5-10-10 0,0-9 0 0,11-10 0 0,0 0 0 0,0 0 0 0,-10-5 0 16,-1-19 0-16,5 14 0 0,6 10 0 0,0 0 0 15,0 0-9-15,0 0 9 0,0 0 0 0,0-14 0 16,6-1-8-16,-1-4 8 0,6-5 0 0,0 10 0 15,0-10 0-15,-1 4 0 0,-4 1 0 0,10 0 0 0,0-5 0 0,-5 0 0 16,5 5 0-16,0-5 0 0,1 0 8 0,-1 5-8 16,0-1 0-1,0 6 0-15,-5 4 8 0,0 1-8 0,-11 9 0 0,11-5-13 0,-1 0 2 0,1 5 1 16,-11 0-94-16,0 0-20 16,11 10-3-16,0 9-1 0</inkml:trace>
  <inkml:trace contextRef="#ctx0" brushRef="#br0" timeOffset="5293">2458 2449 1033 0,'0'0'45'0,"0"0"11"0,0 0-45 0,0 0-11 0,6-9 0 0,-1-1 0 15,1 0 54-15,-1-4 9 0,6 4 1 0,0-4 1 16,-1 4-52-16,-4 1-13 0,5-1 0 0,-1 1 0 31,1 4 0-31,0 0 0 0,5 5 0 0,0 0 0 0,1-5 24 16,-7 0 3-16,7-4 0 0,-1-1 0 0,0 1-16 0,0-1-3 0,-5 5-8 16,0 0 12-16,0 5 7 0,-6 0 1 0,-5 0 0 0,6 5 0 15,-6 5-8-15,5 4-2 0,-5-4 0 0,0 9 0 16,0-5 43-16,-5 6 9 0,-1-1 2 0,6 0 0 15,-5-5-48-15,5 6-16 0,0-6 9 0,0 0-9 16,-6-4 0-16,6-10 0 0,0 0 0 0,6 10 0 16,-6-1 0-16,0-4 0 15,0-5 0-15,5 5 0 0,6-5 0 0,0 0 0 0,0 0 0 0,-1 0 0 16,1 0 19-16,0-5 11 0,0 5 2 0,0-5 1 0,-6 0-33 16,6-4 0-16,0 4 0 0,-1 0 0 15,-4 0-24-15,5 1-6 0,-6-1-1 0,0 0 0 0,-5 5 53 16,0 0 10-16,0 0 3 0,0 0 0 0,0 0-5 0,0 0-1 15,0 0 0-15,0 0 0 16,6 10-74-16,-6-6-15 0,0 6-4 0,5 0 0 31,-5-6-29-31,0 6-7 0,0 14 0 0,0-24-568 0</inkml:trace>
  <inkml:trace contextRef="#ctx0" brushRef="#br0" timeOffset="5551">3080 2492 1497 0,'0'0'32'0,"0"0"8"0,0 0 0 0,0 0 4 0,0 0-36 0,0 0-8 0,0 0 0 0,0 0 0 16,0 0 0-16,0 0 0 16,0 0 0-16,0 0 0 0,5-9 53 0,-5-1 9 0,0 5 2 0,0-4 0 15,0-1-52-15,0 10-12 0,-5-5 0 0,5 5 0 16,-11-9 54-16,11 9 8 0,0 0 2 0,0 0 0 16,-6 0-52-16,6 0-12 15,-16 9 0-15,16-9 0 0,0 0 18 0,-5 5 1 0,-1 5 0 0,1 4 0 16,5-4-10-16,0-1-1 0,0-9-8 0,0 10 12 15,5 4-30-15,1-4-6 16,-1 0-2-16,-5-10 0 0,6 9 8 0,-1 1 2 0,6-1 0 0,-6-4 0 31,-5-5-77-31,11 0-15 0,0 5-4 0,5-5-620 16</inkml:trace>
  <inkml:trace contextRef="#ctx0" brushRef="#br0" timeOffset="5739">3236 2569 1036 0,'0'0'46'0,"0"0"10"0,0 0-45 0,6-5-11 16,-1 5 0-16,-5 0 0 16,0-4 104-16,0-6 20 0,6-4 3 0,-6 4 1 15,5-4-52-15,0-1-9 0,1-9-3 0,-1 5 0 0,1 5-51 0,4-6-13 16,1 1 0-16,-5-5 0 0,-1 0 0 0,0 5 0 16,1 5 0-16,-1 4 0 0,1-4 32 0,-1 4 4 15,-5-9 1-15,0 4 0 16,0-4-59-16,-5 5-12 0,5-5-2 0,-6 9-755 0</inkml:trace>
  <inkml:trace contextRef="#ctx0" brushRef="#br0" timeOffset="5944">3123 2344 1267 0,'0'0'56'0,"11"9"12"0,5 1-55 0,-5-1-13 0,5-4 0 0,6 5 0 15,-6-1 143-15,5 1 25 16,1 0 6-16,-6-1 1 0,0 1-75 0,1 4-16 0,4-4-2 0,-5 4-1 15,-5-4-65-15,5-1-16 0,-5-4 0 0,5 0 0 0,1 0 0 16,-12 0 0-16,-5-5 0 0,11 4 0 0,5-4 0 16,-5 0 0-16,-11 0 0 0,0 0 0 15,11 0-99-15,-1 0-23 0,-10 0-5 0,11 0-717 16</inkml:trace>
  <inkml:trace contextRef="#ctx0" brushRef="#br0" timeOffset="6206">3463 2656 1036 0,'0'0'46'0,"0"0"10"0,0 0-45 0,0 0-11 0,0 0 0 0,0 0 0 16,0 0 104-16,0 0 20 0,0 0 3 0,0 0 1 16,-5-5-52-16,-1 5-9 0,6 0-3 0,0-5 0 0,0-4-2 0,6 4-1 15,-6 0 0-15,5 0 0 0,1-9-46 0,-1 9-15 16,0-5 8-16,6 1-8 0,-5 4 0 0,4-5 0 15,-4 1 0-15,-1-1 0 0,6 5 0 0,-6-4 0 16,1 4 0-16,-1 0 0 16,-5 5 0-16,0 0 0 0,11 0 0 0,-11 0 0 0,0 0 30 15,11 0 2-15,-11 0 1 0,11 0 0 16,-1 0-53-16,-10 0-10 0,0 0-2 0,0 0-1 16,11 0-112-16,-11 0-23 0,22 19-4 0,-22-19 0 0</inkml:trace>
  <inkml:trace contextRef="#ctx0" brushRef="#br0" timeOffset="6446">3658 2766 1062 0,'0'0'47'0,"0"0"9"0,0 0-44 0,0 0-12 0,0 0 0 0,11-9 0 0,-6-1 88 0,0 0 15 15,-5 10 3-15,6-9 1 0,-1 4-24 0,1-5-5 16,-1 1-1-16,0-6 0 0,1-4-33 0,-1 10-6 15,1-1-2-15,-1 0 0 0,0 1-19 0,6-1-4 16,-11 5-1-16,11-4 0 0,-6-6-3 0,1 6-1 16,-1-1 0-16,6 5 0 0,-6 0 1 0,-5 5 0 15,6-4 0-15,-6 4 0 16,0 0-161-16,11 0-32 0</inkml:trace>
  <inkml:trace contextRef="#ctx0" brushRef="#br0" timeOffset="6709">3858 2795 1267 0,'0'0'56'0,"0"0"12"0,0 0-55 0,0 0-13 0,0 0 0 0,0 0 0 0,0 0 54 0,0 0 8 0,0 0 2 0,0 0 0 16,10 0 32-16,-4-5 6 0,-6 5 2 0,11-5 0 15,-6-4-64-15,6-1-13 0,0 5-3 0,-1 1 0 16,1-11 16-16,0 1 2 0,11-1 1 0,-12 1 0 15,1 4-18-15,5 1-3 0,1-1-1 0,-1 5 0 16,0-4-21-16,0-1 0 0,0 5 0 0,1-4 0 16,-1 4 0-16,-5 0 0 15,5-9 0-15,-5 9 0 0,5-5 0 0,-5 5 0 0,0 1 0 0,-6-6 0 16,-5 10-152-16,5-10-34 0,-5-9-7 0,0 19-2 0</inkml:trace>
  <inkml:trace contextRef="#ctx0" brushRef="#br0" timeOffset="6926">3971 2536 1497 0,'0'0'32'0,"0"0"8"0,0 0 0 0,0 0 4 0,0 0-36 0,0 0-8 16,0 0 0-16,0 0 0 0,0 0 104 0,5 14 20 15,6 0 3-15,-5 6 1 0,-1-6-72 0,0 1-15 16,1 4-2-16,-1-5-1 15,1 5-10-15,-1 1-1 0,0-1-1 0,1-5 0 0,-1 5-26 0,1 1 0 16,-1-1 0-16,0-5 0 0,1 1 0 0,-1-6 0 16,-5-9 0-16,0 0 0 0,0 15 0 0,0-1-16 15,6-4 3-15,-6-1-947 0</inkml:trace>
  <inkml:trace contextRef="#ctx0" brushRef="#br0" timeOffset="7128">3809 2291 1792 0,'0'0'80'0,"0"0"16"0,0 0-77 0,11 0-19 16,-6 0 0-16,1 9 0 0,-1 1 92 0,0 0 14 15,1-6 3-15,-6 6 1 0,0-10-84 0,0 0-17 0,0 0-9 0,0 0 10 0,0 0-10 16,0 0-17-16,0 0 4 0,0 0 1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38.66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249 1681 806 0,'0'0'72'0,"0"0"-58"15,0 0-14-15,0 0 0 0,0 0 156 0,0 0 29 16,0 0 6-16,0 0 1 16,0 0-52-16,0 0-9 0,0 0-3 0,0-5 0 15,0 5-64-15,0-5-14 0,0 5-2 0,0 0-1 16,-5-5-20-16,5 5-4 0,-11-9-1 0,0 9 0 0,11 0-10 0,-10 5-3 16,-7-5 0-16,12 0 0 15,-6 0-18-15,0 4-4 0,-5 6-1 0,0 0 0 0,0-1 14 0,0 6 0 16,-1 4 0-16,7 5 0 0,-7 10 48 0,7-1 13 15,-1-4 3-15,0 0 0 0,0-5-64 0,6 0-18 16,-1 0-1-16,1 0 0 0,5-5 19 0,0 0 0 0,5-4 8 16,-5-15-8-16,6 14 17 0,-6-14-2 0,0 0-1 15,16 5 0-15,0 0 40 0,-5-1 8 0,5-4 2 16,-16 0 0-16,11-4-52 0,5-1-12 0,-5 0 0 0,0 0 0 16,5-4-20-1,-11 4-6-15,6-5-2 0,0-4 0 0,-6-1 28 0,1 1-10 0,-1-5 10 0,1 4 0 16,-6 1 18-16,0-5 10 0,0 0 3 0,0-5 0 15,0-5-31-15,-6 5 0 0,1 5 0 0,5 4 0 16,-6 10-45-16,-4-14-15 16,4 5-4-16,1 4 0 0,-1 5 52 0,1 0 12 15,0 1 0-15,-1-1 0 0,6 5 0 0,0 0-11 16,-5-5 11-16,-1-5-13 0,6 10 13 0,0-4 0 0,0-1 12 0,0 5-12 16,0 14 0-16,0-14 0 0,0 0 0 0,0 0 0 0,0 0 0 0,0 0 0 15,0 0 0-15,11 5 0 0,5 0 0 16,-16-5 8-16,17-5 0 0,-1-5-8 0,-5 6 23 0,5-1-3 15,-5-5 0-15,5 5 0 0,-5 5 1 0,5-4 0 16,-5 4 0-16,5 0 0 0,0 0-8 0,-5 0-1 16,-11 0-1-16,16 4 0 0,-16-4-11 0,16 0 0 15,-16 0 0-15,11 5 0 0,-11-5-15 0,16 5-8 16,-16-5-1-16,0 0-739 16,11 5-147-16</inkml:trace>
  <inkml:trace contextRef="#ctx0" brushRef="#br0" timeOffset="1297">941 3578 874 0,'0'0'39'0,"0"0"8"0,0 0-38 0,0 0-9 16,0 0 0-16,0 0 0 0,0 0 72 0,0 0 13 0,0 0 3 0,0 0 0 0,0 0-3 0,-5-5 0 16,-1-5 0-16,6 5 0 15,-5-4-27-15,-1-1-6 0,1-4 0 0,0 4-1 0,5-4 6 0,-6-1 2 16,-5-4 0-16,6 0 0 0,0 0-18 0,-1 0-3 15,1 4-1-15,-1-4 0 0,-4 0-37 0,4 0-23 16,-5-10 3-16,1 0 1 0,4 5 67 0,-5-10 12 16,1 5 4-16,4-4 0 0,-10-1-52 0,11 1-12 15,-6 4 0-15,5-5 0 0,6 5 0 0,-5-4 0 16,-1-1 0-16,1 10 0 16,5 0 43-16,-5-5 5 0,5 5 2 0,-6 0 0 0,1-14-32 0,-1 14-6 0,-4 0-2 15,4-10 0-15,1 1-1 0,-1 9 0 0,-4-20 0 16,4 11 0-16,1 4 3 0,-1 5 1 0,6 5 0 15,-5-5 0-15,0-5-1 0,-1 0-1 0,6 0 0 16,-5 5 0-16,5 0-1 0,0 5 0 0,-6 5 0 0,6-1 0 16,-5-9 2-1,5 0 0-15,0 5 0 0,-5 0 0 0,5 4 0 16,-6 6 1-16,6-10 0 0,-5-1 0 0,5-4-13 0,0 5 0 16,-6 0 0-16,6 5 0 0,0-1 15 0,0 15 0 0,0 0 0 0,0-9 0 15,0-6-6-15,0 1-1 0,0-1 0 0,0-4 0 16,0 0 1-16,6 0 0 0,-6 0 0 0,0-10 0 15,0 0 19-15,5 0 3 0,-5 5 1 0,6 0 0 16,-6-5-32-16,0 5 0 0,5 5 0 0,-5-5 0 16,5 5 0-16,-5 4-20 0,0 1 4 0,0-5 0 0,0 4 16 15,6 1 0-15,-6 4 11 0,5-4-11 0,-5-5 11 0,0 4-11 16,0-4 10-16,6 0-10 0,-6 9 10 0,0-9-10 16,0-10 10-16,0 1-10 0,5 4 0 0,-5 4 0 15,5 1 0-15,-5 0 0 0,0 5 8 0,0-1-8 16,6 6 0-16,-6-11 9 0,0 1-9 0,5 0 0 15,-5 0 0-15,6-1 0 0,-1-4 8 0,0-4-8 16,1-1 0-16,-1 10 8 0,1-15-8 0,-1 5-9 16,0 0 9-16,1 1-13 15,-1 4 13-15,1-5 0 0,4 5 0 0,-4-5 0 16,5 5 0-16,-6 0 0 0,1 0 0 0,-1 0 0 0,0 0 0 0,6 0 0 16,-5 5 0-16,4 4 0 0,-4 1 0 15,5 4 0-15,-6-19 0 0,0 15 0 0,6 4 0 0,-5-4 0 16,-1-5 0-16,0 0 0 0,1 4 0 0,5-4 0 15,-1 5 0-15,1-10 0 0,0 4 0 0,5 1 0 16,-5-5 0-16,0 5 0 0,-6 0 0 0,6-5 0 16,0 5 0-16,-6-6 0 0,6 1 0 0,0 10 0 15,-6-10 0-15,1 0 0 0,-1 5 0 0,-5-5 0 0,5 0 0 16,1 5 0-16,-1 4 0 0,1-9 0 0,-1 10 0 16,0-1 0-16,-5 1 0 0,0 0 0 0,6 4 0 0,-6 0 0 15,5 6-156 1,-5-6-29-16,6 5-6 0,-6 5-897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4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367 3266 1267 0,'0'0'28'0,"0"0"5"0,0 0 2 0,0 0 1 0,0 0-36 0,0 0 0 0,0 0 0 0,0 0 0 15,0 0 94-15,0 0 12 0,0 0 2 0,0 0 1 16,0 0-32-16,0 0-6 0,0 0-2 0,16-5 0 0,-5-5-16 0,5 1-3 15,-5-10-1-15,0-1 0 0,-6 1-17 0,1-5-3 16,-1-5-1-16,-5-4 0 0,0-6-28 0,5-4 8 31,-5-5-8-31,0-5 0 0,11 0 0 0,-11-4 0 16,0-10 0-16,0-5 0 0,6-5 0 0,-6 0 0 0,0 5 0 0,0-10 0 16,0 1 0-16,0-1 0 0,-6 5 0 0,6 0 0 15,0-9 30-15,0 19 3 0,-5-15 1 0,-1 10 0 16,6-5-3-16,0-4-1 0,0 4 0 0,0 0 0 0,-5 0-39 15,-6 0-8-15,-5 5-2 0,5 0 0 0,-5 0 31 0,0-5 5 16,0 0 2-16,-1 1 0 0,-4-6-19 0,5 10 0 16,-1 0 0-16,-4 0 0 0,10 14 0 0,-11-4 0 15,6 9 0-15,0 5 0 0,0 10 0 0,0-10 0 16,-1 14 0-16,1 0 0 0,0 6 0 0,5-1 0 16,0 0 0-16,1 10 0 0,-1 4 0 0,5 6 0 15,-4-1 0-15,4 10 0 0,-5 14 0 0,6-9 0 16,0-19 0-16,-1 4 0 15,1 5 0-15,-1 5 0 0,6 0 0 0,0 0 0 16,-5 10-201-16,-1 14-44 0,1 34-9 0,0-15-2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43.7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5 2521 1076 0,'0'0'48'0,"0"0"9"0,0 0-45 0,0 0-12 0,0 0 0 0,6 9 0 0,5-4 104 0,-11-5 20 16,0 0 3-16,10 5 1 0,1 0-25 0,-11-5-5 31,11 0-1-31,-11 0 0 0,11-5-33 0,0 0-6 0,-1-5-2 16,-4-4 0-16,5 0-22 0,-6-6-5 0,6-4-1 0,0 0 0 0,-1-4-28 0,1-6 0 16,0-9 0-16,-6 0 0 0,6-1 57 0,-5-4 6 15,-1-5 1-15,6-9 0 0,-6 4-52 0,1-9-12 16,-1-5 0-16,-5 10 0 0,0-5 0 0,0-10 0 15,0-5 0-15,0 5 0 0,5 0 0 0,-10-4 0 16,5-10 0-16,-11-30 0 0,6 11 0 0,-6 0 0 16,0 9 0-16,0 19 0 0,1 10 0 0,-1 0 0 15,5-5 0-15,-4 10 0 0,-1 19 0 0,0-5 0 0,0 0 0 16,6 5 0-16,-6 0 0 0,0 15 0 0,6 9 0 16,-1 4 0-16,1-18 0 0,0 9 0 0,-6 10 0 0,5 9 0 15,1 6-100 1,0 4-22-16,-6-15-5 0,0 6-1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3.35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326 245 1659 0,'0'0'36'0,"0"0"8"0,0 0 2 0,0 0 1 0,0 0-38 0,0 0-9 16,10-5 0-16,-10 5 0 0,-5-9 68 0,0-1 12 15,-1-4 3-15,-5 4 0 0,-5 1-67 0,5-1-16 16,-5 0 0-16,-6 1 0 0,1-1 0 0,-1 10 0 16,1 0 0-16,-1 5 0 0,-5 9 44 0,5 1 6 15,-5-1 1-15,6 10 0 0,-6 5-31 0,11 0-5 16,10 0-2-16,1 4 0 15,-1 1-13-15,1 0 0 0,10 4 0 0,1-4 0 0,5 9 0 0,-6-10 0 0,6-4 0 16,0-5 0-16,-1 0 0 0,7-5 0 0,-1-4 0 0,0-6 0 16,-5-4 54-16,0-5 8 0,10 0 2 0,-5-9 0 15,-5-1-64-15,0-9 0 0,0 4-16 0,0-4 3 16,-1 0 13-16,1 5 16 0,0-10-3 0,-6 4-1 31,1-4-12-31,-6 0 0 0,5 0 0 0,1 0 0 16,-1 5 0-16,-5 0 0 0,0 0 0 0,0-1 0 0,0 11 0 0,0-1-12 0,0 1 3 0,0 9-703 15,0 0-140-15</inkml:trace>
  <inkml:trace contextRef="#ctx0" brushRef="#br0" timeOffset="287">28 1695 1267 0,'0'0'28'0,"0"0"5"0,0 0 2 0,6-9 1 0,-12-6-36 0,6-4 0 0,6 10 0 0,-6-11 0 16,5 1 81-16,-5-5 10 0,0 0 1 0,-5-5 1 0,5 1-46 0,0 4-10 15,5-5-1-15,6 0-1 0,-11 0-14 0,5 5-2 16,6 0-1-16,0 0 0 0,-6 5-7 0,6 0-2 0,0 4 0 0,0 1 0 31</inkml:trace>
  <inkml:trace contextRef="#ctx0" brushRef="#br0" timeOffset="581">709 1695 1267 0,'0'0'28'0,"0"0"5"0,16 0 2 0,0-4 1 0,-5-6-36 0,6 5 0 15,4-9 0-15,-5-5 0 0,1 4 109 0,4-9 15 16,-5 0 4-16,1-5 0 0,-7 1-52 0,7-6-9 0,4-4-3 0,-5-6 0 15,-5 1-51-15,0 0-13 0,0-10 0 0,0 0 0 16,-6-9 37-16,0 4 5 0,-5-4 1 0,0-5 0 0,0-10-30 0,-5 5-5 16,0-5-8-16,-6-5 11 0,5 10 3 0,-4 0 1 15,-1 5 0-15,-5 0 0 0,5 4-15 0,5 1 0 16,-4 9 0-16,-1 0 0 16,-5 10-48-16,-1 5-13 0,-4-1-3 0,10 10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6:42.22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330 2011 1267 0,'0'0'56'0,"0"0"12"0,0 0-55 0,0 0-13 16,0 0 0-16,0 0 0 0,-6-9 105 0,1-6 19 15,0 6 3-15,5 9 1 0,0 0-52 0,-11-10-9 0,0 5-3 0,-5-4 0 16,-6-1-51-16,6 5-13 0,0 5 0 0,0 0 0 15,-1 10 43-15,-4-5 5 0,-1-5 2 0,1 9 0 16,4 6-29-16,-4 4-5 0,-1-5-2 0,6 10 0 16,0 0-14-16,0 0 0 0,5 0 0 0,5 5 0 15,6 5 42-15,0-5 6 0,6-1 0 0,-1 1 1 16,6 0-30-16,0 0-7 0,0 0 0 0,-1-10-1 16,1-5 9-16,0 1 1 0,5-1 1 0,0-4 0 15,-5-5 3-15,-11-5 1 0,0 0 0 0,11-5 0 16,5 0-5-16,0-5-1 0,-5 1 0 0,5-6 0 0,1 6-20 15,-7-6 0-15,-4-4 0 0,5-5 0 0,-6 0 0 16,0 0 0-16,-5-5 0 0,0 5 0 0,6 5 0 0,-1-5 0 16,-10 0 0-1,-1-5 0-15,1 0 0 0,0 1 0 0,-6 4 0 16,11 4 0-16,-6 1 0 0,6 5 0 0,0 14 0 0,0 0 0 0,-10-5 0 0,4-5-10 16,6 10 1-16,0-4 0 0,-5-1 9 0,-1-5 12 15,-4 5-2-15,10 5-1 0,0 0-9 0,0 0 0 16,0 0 0-16,0 0 0 0,0 0 0 0,0 0 0 0,10 5 0 0,7 5 0 15,-1-10 0-15,5 5 0 16,1-5 0-16,10 0 0 0,-5 4 0 0,6-4 0 0,-6 5 0 0,5-5 0 16,-5-5 53-16,6-4 9 0,-12 9 2 0,6-5 0 15,0 5-52-15,0-5-12 0,-5-9 0 0,0 4 0 16,-1 5 0-16,-5-4 0 0,1 4 0 0,4 5 0 16,-10-5 0-16,0 0 0 0,5 5 0 0,-11 0 0 15,6 5-253-15,-11-5-54 0,11-14-10 16,-11 14-3-1</inkml:trace>
  <inkml:trace contextRef="#ctx0" brushRef="#br0" timeOffset="537">1432 2885 1105 0,'0'0'48'0,"0"0"12"0,0 0-48 0,0 0-12 0,0 0 0 0,0 0 0 31,0 0 69-31,-11-4 12 0,0-6 3 0,1 0 0 0,-1-4-26 0,0-5-5 16,-5 4-1-16,5-4 0 0,-5-10-12 0,-1-4-2 0,1-1-1 0,-5 0 0 16,-1-4-29-16,0-10-8 0,-5 0 0 0,6-5 0 15,-6-4 52-15,5 4 10 0,6-10 2 0,0 1 0 16,0-5-52-16,5-1-12 0,0-4 0 0,6-4 0 15,-6-1 0-15,5 0 0 0,-4 0 0 0,-1-9 0 16,11 4 54-16,-6 10 8 0,6 0 2 0,6-5 0 16,-6 5-52-16,0 0-12 0,5 0 0 0,-5 5 0 15,11 0 0-15,-11-1 0 0,0-4 0 0,0 24 0 16,0-5 0-16,0 5 0 0,5 0 0 16,6 5 0-16,-5-10 0 0,4 5 0 0,1 0 0 0,0-19 0 0,0 5 0 15,0 9 0-15,5 0 0 0,-5 5 0 0,5 10 0 16,-5 4 0-16,5 0 0 15,-5 10 0-15,5 5 0 0,0 5 0 0,0-1 0 0,0 11 0 16,-16 4-151-16,17 0-33 0,-17 0-6 0,21 9-2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29.63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1104 1036 0,'0'0'23'0,"0"0"5"0,0 0 0 0,0 0 1 0,0 0-29 16,0 0 0-16,0 0 0 0,0 0 0 0,0 0 108 0,0 0 16 0,5-5 4 0,-5 5 0 0,6-5-67 16,-6 5-13-16,0 0-2 0,0 0-1 0,0 0 11 0,0 0 1 15,0 0 1-15,0 0 0 16,0 0-26-16,0 0-6 0,0 0-1 0,0 0 0 0,0 0 31 0,0 0 7 15,0 0 1-15,0 0 0 0,0 15 0 0,5-1 0 16,-5 10 0-16,6 0 0 0,-1 0-52 0,0 0-12 16,-5 0 0-16,6 5 0 15,-1 0 54-15,1 9 8 0,-1-4 2 0,-5 4 0 16,5 1-52-16,-5-1-12 0,0 1 0 0,0 4 0 0,0-5 0 0,-5 1 0 16,5-6 0-16,0 1 0 0,0 0 0 0,0-6 0 15,0-4 0-15,-5 5 0 0,5-5 0 0,0 0 0 16,-6 0 0-16,6-5 0 0,-5 1 20 0,5-1 0 15,0-5 1-15,0-14 0 0,0 0-33 0,0 15-8 16,0-15 0-16,0 0-1 0,0 0 21 0,0 0 0 16,0 0 0-16,0 0 0 0,0 0 0 0,0 0 0 0,0 0 0 0,0 0 0 15,0 0 0-15,0 0 0 0,0 0 0 0,0 0 0 16,0 0 0-16,0 0 0 0,5-5 0 0,1-5 0 16,-1 1 0-16,6-6 0 15,-6 1 0-15,6-1 0 0,-6-9 0 0,1 5 0 0,5 0 0 16,-1 0 0-16,1-5 0 0,6 0 0 0,-1 5 0 0,0-5 0 15,-5 0 0-15,0 4 0 0,5-4 0 0,-5 15 0 16,-1-11 0-16,1 11 0 0,0-1 0 0,0 1 0 0,0-1 0 16,-1 5 0-16,12 5 0 15,0 0 0-15,-6 0 0 0,0 5 0 0,-5 5 0 0,0-1 0 16,-1 1 0-16,1 4 0 0,0 5 0 0,0 1 0 16,0 4 0-16,-6 0 0 0,6-5 0 0,-6 5 0 15,6 5 47-15,-6 4 13 0,12-9 4 0,-7 0 0 16,-4-4-64-16,-1-1-18 0,-5 0-1 0,0 5 0 15,11-10 31-15,-6 6 5 0,1-6 2 0,-1 10 0 16,1-10-38-16,-6-14-7 0,0 0-2 0,0 0 0 16,0 0-160-16,0 0-32 0,0 0-6 0,0 0-2 0</inkml:trace>
  <inkml:trace contextRef="#ctx0" brushRef="#br0" timeOffset="580">702 1104 864 0,'0'0'76'0,"0"0"-60"0,0 0-16 0,0 0 0 0,0 0 92 0,0 0 16 16,0 0 4-16,0 0 0 0,-5 10 12 0,5-10 4 16,0 0 0-16,0 0 0 15,0 0-52-15,0 0-11 0,0 0-1 0,-5 4-1 0,-6-4-19 16,11 0-3-16,0 0-1 0,-11-9 0 0,-5-6-12 16,5 1-4-16,11 0 0 0,0-1 0 0,-16-4-24 0,5 0 0 15,6-5 8-15,-1 5-8 0,1-5 9 0,5 0 0 16,5 0 0-16,1-5 0 0,-12 0-9 0,6-5 0 15,-5 6 0-15,5-11 0 0,0 1 8 0,5 4-8 16,6 0 8-16,-11 6-8 0,0-1 9 0,5 5-9 16,6-5 10-16,0 5-10 0,-11-5-9 0,5 5-8 15,6 5-2-15,0-5 0 0,-6 10 19 0,1-6 0 16,5 1 0-16,-1 5 0 0,1-1 0 0,-5 6 0 16,-12-1 0-16,12 5 0 0,-6 5 0 0,0 0 0 0,0 0 0 15,0 0 0 1,21 5-106-16,-21-5-18 0,0 0-3 0,0 0-717 0</inkml:trace>
  <inkml:trace contextRef="#ctx0" brushRef="#br0" timeOffset="1048">821 917 576 0,'0'0'25'0,"0"0"6"0,0 0-31 0,0 0 0 0,0 0 0 0,0 0 0 16,0 0 234-16,0 0 41 0,0 0 8 0,0 0 1 16,0 0-148-16,0 0-29 0,11 0-7 0,0 0 0 0,-11 0-80 0,0 0-20 15,0 0 0-15,0-5 0 0,5-5 64 0,6 1 10 16,11-1 2-16,-1-4 0 0,-10-1-39 0,-11 6-7 16,-11-6-2-16,0 1 0 0,11-5-3 0,6 4-1 15,-1 1 0-15,1-5 0 0,4-1-24 0,-4 1 0 16,5-5 0-16,-1 5 0 0,-4 0 17 0,10-5-1 15,0-5-1-15,-5 10 0 0,0-5-15 0,0 5 0 16,-1-1 0-16,-4 1 0 0,5 5 8 0,-6-1-8 16,-5 1 0-16,0 0 9 0,0-1-22 0,0 1-5 15,0-1-1-15,0 15 0 0,0 0 19 0,0 0 0 16,-11-4 0-16,11 4 0 0,-21 9 0 0,4 1 0 16,1-1 0-16,-5 1 0 0,4 4 0 0,1 6-8 15,0 4 8-15,0 4 0 0,5 1 0 0,0 0 0 16,-5-5 0-16,11 5 0 0,-6 0 0 0,5-1 0 15,6 1 0-15,0-5 0 0,6 0 0 0,-1 5 0 16,1-5 0-16,4-5 0 0,1 1 0 0,0-6 8 16,0 5-8-16,0-4 0 0,-1-6 41 0,7 1 3 0,-1-1 0 0,-5 1 0 15,5-5-28-15,0 0-6 0,0-5-1 0,0 4 0 16,-5-4-1-16,0-4 0 0,0 4 0 0,5 0 0 16,-10-5-108-16,-1 5-23 15,6-5-4-15,-6 0-922 0</inkml:trace>
  <inkml:trace contextRef="#ctx0" brushRef="#br0" timeOffset="1315">1248 677 1267 0,'0'0'28'0,"0"0"5"0,0 0 2 0,0 0 1 0,11-5-36 0,-11 5 0 15,0 0 0-15,5-5 0 0,11 5 127 0,-5 0 18 16,-5 0 4-16,4 0 1 0,1 0-49 0,0 0-9 16,5 5-3-16,0-5 0 0,1 5-6 0,-1-5-2 15,0 0 0-15,0 4 0 0,0-4-65 0,-5 5-16 16,5-5 0-16,1 0 0 0,-1 0 0 0,-5 0-11 16,5 5 2-16,-5-5 0 15,5 5-97-15,0-5-19 0,-10 0-4 0,4 0-802 0</inkml:trace>
  <inkml:trace contextRef="#ctx0" brushRef="#br0" timeOffset="1533">1442 840 691 0,'0'0'61'0,"0"0"-49"0,0 0-12 0,0-10 0 16,0-4 199-16,6 4 37 0,-1-4 7 0,-5 4 1 15,0-9-116-15,0 0-24 0,0-5-5 0,0 5-1 16,0-1-39-16,6 1-8 0,-1-5-2 0,-5 0 0 16,0 0-20-16,5 0-4 0,-5 0-1 0,11 5 0 0,-11 0-24 15,6 0 0-15,-6 9 0 0,5-4 0 16,0 4-27-16,1 5-10 0,-6 5-3 16,0 0-584-16,0 0-118 0</inkml:trace>
  <inkml:trace contextRef="#ctx0" brushRef="#br0" timeOffset="1815">1842 979 1267 0,'-11'-5'28'0,"11"5"5"0,0 0 2 0,-5-4 1 0,-11-6-36 0,16 0 0 0,5-4 0 16,1 0 0-16,-12-10 109 0,6 0 15 15,-5 0 4-15,5-5 0 0,11 0-52 0,-11-5-9 0,-6 1-3 16,1-1 0-16,5 0 5 0,5 1 1 0,-10-1 0 0,5 5 0 31,0-4-90-31,0 4-19 0,-6 5-3 0,1 0-1 0,5 0 43 0,-5 5 0 0,10 4 13 0,-10 6-3 16,5-1-10-16,0 10 12 0,0 0-12 0,0 0 12 16,0 0-95-16,0 0-18 15,0 0-4-15,0 0-727 0</inkml:trace>
  <inkml:trace contextRef="#ctx0" brushRef="#br0" timeOffset="2121">2161 998 1267 0,'0'0'28'0,"11"0"5"0,-11 0 2 0,0 0 1 0,16-4-36 0,-5-1 0 15,-6 0 0-15,6-9 0 0,-6 4 109 0,1-4 15 16,-1-6 4-16,1 1 0 0,-6-10-62 0,5 5-12 16,0-9-2-16,1-1-1 0,-6 1-3 0,0-6 0 15,0 1 0-15,0-6 0 0,-6 1-25 0,1 0-6 0,0 0-1 16,-1-5 0-16,1 5-2 0,5-1-1 0,-6-4 0 16,1 10 0-16,5 4-13 0,-5 1 0 0,-1-1 0 0,1 5 0 15,5 0 0-15,-6 1 0 0,1 8 0 16,0 1 0-16,-1 5 0 0,1-1 0 0,-1 6 0 15,1-1 0-15,-6 5-151 16,11 5-33-16,-5-4-6 0,-11 4-2 0</inkml:trace>
  <inkml:trace contextRef="#ctx0" brushRef="#br0" timeOffset="4024">1950 1575 1036 0,'0'0'23'0,"0"0"5"0,0 0 0 0,0 0 1 0,0 0-29 16,0 4 0-16,0-4 0 0,-5 0 0 15,-1 0 57-15,-4 5 6 0,4 0 1 0,6-5 0 0,0 0 51 0,0 0 10 16,0 0 3-16,0 0 0 0,0 0-103 0,0 0-25 15,0 0 0-15,0 0 0 0,-11 0 56 0,11 0 7 16,0 0 1-16,0 0 0 0,0 0 0 0,0 0 0 16,0 0 0-16,0 0 0 0,0 0 0 15,0 0 0-15,11-5 0 0,5 0 0 0,6 5-52 16,-6 0-12-16,0-4 0 0,-5 4 0 0,11 0 54 0,0-5 8 16,-6 0 2-16,5 5 0 0,6 0-52 0,0 0-12 15,6 0 0-15,-6 0 0 0,-6 0 0 0,1 0 0 16,5 0 0-16,5 0 0 0,6 0 0 0,-11 0 0 15,-11 0 0-15,11 0 0 0,6 0 0 0,-1 0 0 16,-5 0 0-16,-16 0 0 0,-11 0 12 0,0 0-1 0,0 0 0 16,0 0 0-1,0 0-123-15,0 0-24 0,0 0-4 0,-11 5-2 16,0 0-89-16,-5-1-17 0</inkml:trace>
  <inkml:trace contextRef="#ctx0" brushRef="#br0" timeOffset="4252">2069 1815 576 0,'0'0'51'16,"0"0"-41"-16,0 0-10 0,0 0 0 0,6 5 207 0,-6-5 39 0,0 0 8 0,10 9 2 15,1-4-103-15,0 5-20 0,5-6-4 0,-5-4-1 16,-11 0-51-16,11 5-10 0,0-5-3 0,-1-5 0 16,1 1 0-16,5-1 0 0,1 0 0 0,-1 5 0 0,0 0-17 15,-5-5-4-15,5 5-1 0,0 0 0 0,6-5-26 0,-1 5-6 16,1 0-1-16,0 0 0 0,-1 0-9 0,-5 5 0 15,6 0 0-15,-6-5 0 16,0 0-141-16,1 0-31 0,-1 0-5 0,0 0-2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5.05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294 25 1375 0,'0'0'30'0,"0"0"6"0,0 0 2 0,0 0 1 0,0 0-31 0,0 0-8 0,0 0 0 0,-5-5 0 16,0 5 28-16,-6-5 5 0,0 5 1 0,0 0 0 16,0 0 24-16,-5 5 5 0,0 0 1 0,0-1 0 15,0 6-45-15,-1-5-9 0,1 4-2 0,0 1 0 16,5 0 11-16,-5 4 1 0,0 0 1 0,0 1 0 0,5 4 13 0,0-5 2 16,0 6 1-16,0 4 0 0,6 0 20 0,0 0 4 15,-1 0 1-15,-5 4 0 0,11 1-18 0,11-5-3 16,0 5-1-16,0-5 0 15,-6-5-12-15,1 1-4 0,-6-20 0 0,0 14 0 0,0 0 32 0,0-14 7 16,10 10 1-16,1 0 0 0,5-1-52 0,-16-9-12 16,0 0 0-16,11 5 0 0,-11-5 0 0,16-5 0 15,-5 5 0-15,0-5 0 0,5 5 0 0,-5-4 0 16,0-6 0-16,-6 0 0 0,1-4 14 0,-6 4 0 16,-11-4 0-16,11 0 0 0,0-6-14 0,11 1 0 15,-6 5 0-15,0-6 0 0,1 1 0 0,-6 0 0 0,-11 0 0 16,11 4 0-16,-11-4 8 0,6 0 9 15,-1 5 2-15,6 4 0 0,-5-4-31 0,0 9-5 0,-1 0-2 0,1-5 0 16,-6 6 6-16,6-6 1 0,-1 5 0 0,-5 0 0 16,11 5 0-16,0 0 0 15,-5-4 0-15,5 4 0 0,-5-5 35 0,5 5 7 16,-6-5 2-16,6 5 0 16,0 0-54-16,0 0-10 0,0 0-3 0,0 0 0 0,-11-10 35 0,11 10 0 0,0 0 0 15,0 0 0-15,0 0 0 0,0 0 19 0,0 0-3 0,0 0 0 16,0-14-25-16,0 14-6 0,6-10-1 0,-6 10 0 15,0 0 28-15,0 0 4 0,5-9 2 0,-5 9 0 16,6-5-42-16,4-5-9 16,7 6-2-16,-17 4 0 0,0 0 47 0,5-5 10 0,6 0 2 0,5 0 0 15,-5 0-14-15,5 5-2 0,0 0-8 0,6 0 12 16,-6-4 4-16,6 4 1 0,-1 0 0 16,1 0 0-16,5 0 26 0,-6 0 5 0,12 4 0 0,-6-4 1 0,5-4-9 0,1 4-3 15,-6 0 0-15,5 0 0 16,-5 0-59-16,0 0-12 0,6-5-2 0,-6 5-1 0,5-5 47 0,-5 5 10 15,-5-5 1-15,-1 0 1 0,6 5-22 0,-5-4 0 16,-6-6 0-16,6 5 8 0,-12 0-25 0,1 1-5 16,-11 4-1-16,0 0 0 15,17-5 37-15,-17 5 7 0,0 0 2 0,0 0 0 16,0 0-36-16,0 0-7 0,0 0-2 0,0 0 0 16,0 0-118-16,-6 9-23 0,-5-4-5 0,0 0-944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5:59:37.33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443 2958 403 0,'0'0'36'0,"0"0"-36"0,0 0 0 0,0 0 0 16,0 0 148-16,0 0 22 0,0 0 5 0,0 9 1 0,0-9-39 0,0 10-7 16,0-1-2-16,0-9 0 0,0 0-71 0,0 0-14 15,0 0-3-15,0 0-1 0,0 0-11 0,0 0-3 16,-5 5 0-16,5-5 0 0,-6 0 14 0,6 0 2 15,-11 0 1-15,6-5 0 0,-6 1-16 0,6-6-3 16,-1 10-1-16,1-10 0 0,-6 1-3 0,6-1-1 16,-1 1 0-16,-4-6 0 0,-1 1-29 0,0-1-5 0,0-4-2 0,0 5 0 15,1-5 39-15,-1-1 8 0,0 1 2 0,0 5 0 32,-5-10-50-32,5 0-9 0,0 0-3 0,-5 0 0 0,5-5 76 0,1 5 15 0,-1-5 4 15,0 5 0-15,0-5-64 0,6 0 0 0,-1 5-16 0,1 0 3 16,0 0 22-16,5 0 5 15,-11 0 1-15,11 0 0 0,-6 5-3 0,6 0 0 0,-5 0 0 0,0-1 0 0,5 1-21 16,0 0-5-16,0 0-1 0,-6 0 0 16,6-1 63-16,-5-4 13 15,-1 5 3-15,-4 0 0 0,-1-5-64 0,5 10-15 0,6-6-1 16,-5 1-1-16,0 0 27 0,-1 5 6 0,1-1 0 16,-1-4 1-16,6 5-17 0,0-1 0 0,6-4 0 0,-6 9 0 0,-6-4 0 0,1 0 0 15,0-6 0-15,-1 6 0 0,6 0 0 0,-5-6 0 16,5 1 0-16,-6-5 0 0,6 0 55 0,0 5 7 15,0 0 2-15,0-5 0 0,0 9-52 0,0-4-12 16,0 0 0-16,-5 4 0 0,5-4 0 0,-5 0 0 16,5 0 0-16,0 0 0 0,0 4-10 0,0-4-5 15,0 5-1-15,0-6 0 0,0 1 26 0,0 0 5 16,0 0 1-16,-6 4 0 16,6-4-16-16,0 0 0 0,0 0 0 0,0 4 0 0,0 1 8 0,0-1-8 15,6-4 11-15,-6 5-11 0,5-5 12 0,-5-5-12 0,5 4 12 0,-5 6-12 16,0-5 12-16,6 0-12 0,-6 9 12 15,5-4-12-15,-5 4 9 0,6-9-9 0,-1 4 0 0,-5 1 9 16,0-5 14-16,5 0 2 0,1 4 1 16,-6-4 0-16,5 5-35 15,1-1-7-15,-6 1-2 0,5-1 0 0,0 1 18 0,1-5 0 16,-1 4 0-16,1 1 0 0,-1-5 9 0,0 4-9 16,1-9 8-16,-1 10-8 0,1-5 0 0,-1 4 0 15,0-9 8-15,1 10-8 0,5-5 12 0,-6 4 1 0,0-9 0 16,6 5 0-16,-5 0 1 0,4 0 0 0,-4-5 0 15,5 4 0-15,-1-4-30 0,-4 15-5 0,5 4-2 0,-1-5 0 16,-4 1 23-16,5-1 0 0,-6-4 0 0,6-1 0 16,0 1 0-16,-1-10 0 0,1 10 8 0,0-6-8 15,0 1 17-15,0 0 2 0,-6 4 0 0,6-4 0 16,-6 0-19-16,6 5 0 0,0-6 0 0,-6 1 0 0,6 5 0 0,-6-1 0 16,1-4 0-16,-1 10 0 0,6-11 0 0,-6 11 0 15,1-6 8-15,5 6-8 0,-6-6 9 0,0 6-9 16,1-6 0-16,5 1 9 0,-1 0-9 15,-4 4 0-15,5-4 0 0,0 4 0 0,-1 0 0 16,-4-4 0-16,5 9 0 0,-6-4 8 0,11 4-8 0,-10-5 0 16,4 1 0-16,-4-1 0 15,-6 5 8-15,5 0-8 0,6 1 8 16,-11 4-8-16,0 0 0 0,0 0-16 0,0 0 3 0,0 0 0 0,0 0 13 0,0 0 0 16,0 0 0-16,0 0 0 15,0 0-54-15,0 0-8 0,0 0-2 0,0 0 0 16,0 0-145-16,-11 14-30 0</inkml:trace>
  <inkml:trace contextRef="#ctx0" brushRef="#br0" timeOffset="2187">1896 2256 1036 0,'0'0'23'16,"0"0"5"-16,0 0 0 0,0 0 1 0,0 0-29 0,0 0 0 0,11 0 0 0,-11 0 0 0,0 0 69 0,0 0 8 15,0 0 2-15,0 0 0 0,0 0-11 0,0 0-1 16,16 5-1-16,-16-5 0 0,0 0-12 0,0 0-2 16,0 0-1-16,-11 5 0 0,1 0-12 0,4 0-3 15,-5-5 0-15,1 0 0 0,-1 0-9 0,0 0-3 16,-5 0 0-16,5 0 0 0,-5 0-12 0,0 0-2 15,-1 0-1-15,-10 0 0 0,0-5-9 0,6 0 12 16,21 5-12-16,-22-5 12 0,-5 5-12 0,-5-5 0 16,10 1 9-16,-5 4-9 0,6 0 11 15,-1-5-3-15,6 5 0 0,-6-5 0 0,6 5 1 16,-6 0 0-16,11 0 0 0,-10 0 0 0,5 0-9 0,-6 0 8 0,0 0-8 0,6 0 8 16,0 0 0-16,0 0 0 15,0 0 0-15,-1 0 0 0,-10 0-8 0,11 0 0 0,0 0 0 0,-11 0 8 16,5 0-8-16,-5 0 0 0,11 0 0 0,-5 0 0 15,4 0 8-15,-4 0-8 0,5 0 8 0,5 0-8 16,-5 0 0-16,-1 0 8 16,1 0-8-16,5 0 0 0,-5 0 0 0,5 0 0 0,-5 0 8 0,5 0-8 0,0 0 0 0,-5 0 0 15,5 0 0-15,1 0 8 0,-1-5-8 0,0 5 12 16,6 0-12-16,-6 0 12 0,5 0-12 0,1-5 0 16,0 5 0-16,5 0 0 0,-6 0 0 0,6 0 0 15,-5-4 0-15,5 4 0 0,-6 0 12 0,6 0-4 16,0 0 0-16,0 0 0 15,0 0 4-15,0 0 0 0,0 0 0 16,0 0 0-16,0 0-2 0,0-5 0 0,0 5 0 0,6-10 0 0,-6 10-2 0,5-9 0 16,1-1 0-1,-6 10 0-15,5-10 2 0,-5 10 0 0,11-9 0 0,0-1 0 16,-1 1-2-16,1-1-8 0,0-4 12 0,0 4-4 0,5-4-8 0,-5 4 12 16,5-4-12-16,-5-1 12 0,5 1-12 0,-5-1 10 15,5 1-10-15,0 4 10 0,1-4-10 0,-1 4 0 16,0 1 0-16,0-6-11 0,0 6 23 0,1-6 5 15,-1 1 1-15,0 0 0 0,-5-1-10 0,5 1-8 16,-5 4 9-16,5-4-9 0,0-1 0 0,-10 6 8 16,4-6-8-16,-4 6 0 0,5-6 0 0,-6 6 0 15,6-6 8-15,-6 6-8 0,-5 9 0 0,11-10 0 0,-6 0 0 0,-5 10 0 16,11-9 8-16,-5-1-8 16,-6 10 0-16,5-9 0 0,-5 9 0 0,0-10 8 0,5 5-8 15,-5 5 0-15,0-9 0 0,0-1 0 0,0 5 8 0,0-4-8 16,-5 4 28-16,5 0 4 0,-5 0 0 0,-1-4 0 15,6 4-32-15,-5 0 0 0,-6-5 0 0,6 6 0 16,-1-6-20-16,-5 5-9 16,6-4-3-16,-6 4 0 0,0 0 32 15,-5-5 0-15,5 1 0 0,1 4 0 0,-7-5 0 0,7 1-9 16,-7 4 9-16,1-5 0 0,0 1 0 0,0-1 0 0,0 5 0 0,-11-9 0 0,5 4 15 0,0 1 1 16,6-1 1-16,11 1 0 15,-6-1-27-15,-5 0-6 0,-1 1 0 0,-4 4-1 0,10-5 17 0,-5 1 0 16,0-6 0-16,5 6 0 15,5-1 0-15,-4 5 0 0,-1-4-8 0,0-1 8 0,6 0 24 0,-6 1 8 16,5-1 1 0,-4 1 1-16,-1-6-57 0,5 6-11 0,1-6-2 0,-6 1-1 0,6 4 37 0,-1 1 0 15,1 4 0-15,0-5 0 0,5 1 0 0,-6-1 0 16,6 0 0-16,-11 1 0 0,1 4 0 0,10 0 0 16,0-4 0-16,0 9 0 0,0 0 0 0,0-10 0 0,5 5 0 15,-5 5 0-15,0-9 0 0,5 4 0 0,1-5 0 16,-1 1 0-16,6-1 0 0,-6 0 0 15,6 6 0-15,-11 4 0 0,0 0 0 0,6-10 0 0,10-4 0 16,-16 4 0-16,-11 5 29 0,11 5 4 0,27-5 1 0,0-4 0 16,-11 4-34-1,0 0 0-15,6 0 0 0,-6 5 0 0,6-4 0 16,-6-1 0-16,6 5 0 0,5-5 0 0,-6 5 9 0,12 0-1 0,-6 0-8 0,5 0 12 16,1-5 4-16,-6 5 1 0,5 0 0 15,-5 0 0-15,0 0-3 0,0 0-1 0,5-5 0 0,1 5 0 16,-6 0-3-16,5 0-1 0,1 0 0 0,5 5 0 15,-6-5-9-15,-5 5 12 0,5-5-12 0,1 0 12 16,-1 0-12-16,1 0 8 0,4 0-8 16,-4 0 8-16,5 0 1 0,-6 0 0 0,0-5 0 0,6 5 0 15,-5-5-9-15,-6 5 0 0,-6 0 0 0,1 0 0 0,-6 0 0 16,0 0 0-16,-5 0 0 0,0 0 0 16,0 0 0-16,-6 0 0 0,-5 0 0 0,0 0 0 0,11 0 0 0,-11 0 0 15,0 0-12-15,0 0 12 0,5 0-9 0,-5 0 9 16,0 0 0-16,0 0 0 0,0 0-16 15,0 0 3-15,0 0 1 0,0 0 0 16,0 0-26-16,0 0-5 0,0 0-1 0,-21 5 0 31,5 0-169-31,-1 0-35 0,-20 4-6 0,37-9-2 0</inkml:trace>
  <inkml:trace contextRef="#ctx0" brushRef="#br0" timeOffset="4958">773 3049 705 0,'0'0'15'0,"0"0"3"0,0 0 1 0,0 0 2 0,0 0-21 0,0 0 0 16,0 0 0-16,0 0 49 31,0 0 6-31,0 0 1 0,-11 9 0 0,11-9-2 0,0 0 0 0,0 0 0 0,0 0 0 0,0 0 7 0,0 0 2 0,0 0 0 0,-6 15 0 16,6-15-1-16,0 0 0 0,0 0 0 0,0 0 0 15,0 0-15-15,0 0-3 0,0 0-1 0,0 0 0 16,0 0-15-16,0 0-4 0,0 0 0 0,0 0 0 15,0 0-4-15,0 0 0 0,0 0-1 0,0 0 0 16,0 0 6-16,0 0 2 16,0 0 0-16,0-5 0 0,0 5-27 0,0-5 8 0,6 0-8 0,-1 1 0 15,1-1 0-15,-1-5-12 0,-5 5 0 0,11-4 1 0,-6 4 31 16,1-5 5-16,-1 1 2 0,0 4 0 0,6-5-27 0,-5 6 8 16,-1-6-8-16,6 5 0 0,-6-4 0 0,6-1 8 15,0 0-8-15,0 1 0 0,5 4 0 0,-5 0-19 16,-1-4 3-16,1 4 1 15,0 0 7-15,0 0 8 0,5 0-13 0,-5-4 5 16,-11 9 27-16,0 0 5 0,0 0 2 0,0 0 0 0,0 0-26 0,11-10 0 31,-6 5 8-31,1 1-8 16,-1 4-20-16,0-5-5 0,-5 5-2 0,0 0 0 0,0 0 27 0,0 0 0 0,0 0 0 0,0 0 0 0,0 0 32 0,0 0 12 16,0 0 3-16,11 5 0 0,0-5-47 0,-11 0 0 15,0 0 0-15,0 0 0 16,0 0 0-16,0 9 17 0,-5 6-3 0,-6-6-1 0,5 6 0 0,6-6 0 15,-5 6 0-15,0-6 0 0,-1 6-2 0,1 4-1 16,-6-5 0-16,6 5 0 0,5-4-20 0,-6 4-4 16,1-5-1-16,-1 1 0 0,6 4 38 0,-5-5 7 15,5-14 2-15,0 20 0 16,0-20-22-16,0 14-10 0,0-14 10 0,0 14-10 0,0-14 28 0,0 20-1 16,0-20 0-16,0 0 0 0,5 14-27 0,-5-14 0 0,0 0 0 0,0 0 0 15,6 10 0-15,-6-10-14 0,11 9 2 0,-6-4 0 16,-5-5 12-16,11 5 0 0,-6-5 0 0,6-5 0 15,-6 5 0-15,6-5 0 0,-5 0-10 0,4 1 10 16,-4-1 0-16,5-5 0 0,-6 1-9 0,0-1 9 16,6 0 10-1,-5 1 6-15,4-6 0 0,-4 6 1 0,5-1-17 0,-6 1 0 16,6-1 0-16,-6 0 0 0,6 1-12 0,-6-1-5 0,6-4-2 0,-5 4 0 16,4 1 19-16,-4-1 0 0,-1 0 0 0,1-4 0 15,-1 9 0-15,0-4 0 0,6-1 0 0,-5 0 0 16,-6 1 0-16,10 4 0 0,-10 0 0 0,6 0 0 15,-6 1 0-15,5-1 0 0,-5-5 0 0,0 5 0 0,0 5 0 16,0 0 0-16,0 0 8 0,0 0-8 16,0 0 0-16,0 0 0 0,0 0 0 0,0 0 0 0,0 0 8 0,0 0-8 15,0 0 0-15,0 0 0 0,0 0 10 0,0 0-10 16,0 0 10-16,0 0-10 0,0 0 11 0,-5 20-11 16,5-1 12-16,-6 0-12 0,6 0 17 0,0 0-3 15,0 5-1-15,0 0 0 0,0-9 11 0,6 4 3 16,-1 5 0-16,1 0 0 0,-1-10-1 0,0 6 0 15,1 4 0-15,-1-10 0 0,1 0-10 0,-1 6-1 16,0-6-1-16,-5-14 0 0,0 0-14 0,6 14 11 16,-6-14-11-16,5 15 10 15,-5-15-10-15,11 10 0 0,-11-10-12 0,5 9 12 16,-5-9-13-16,0 0 5 0,0 0 8 0,0 0-13 16,0 0-162-16,0 0-32 0,0 0-6 0</inkml:trace>
  <inkml:trace contextRef="#ctx0" brushRef="#br0" timeOffset="5441">1858 2842 460 0,'0'0'41'0,"0"0"-33"16,11 5-8-16,-11-5 0 0,0 0 130 0,0 0 24 0,0 0 5 0,0 0 1 0,-11 0-104 0,11 0-20 16,-5-5-4-16,5 5 0 0,-11 0 0 0,-5 0 1 15,5 0 0-15,0 0 0 16,1 5 34-16,-1 5 6 0,-5-5 2 0,-1 4 0 0,7 1-24 0,-1-1-5 15,-5 6-1-15,-1 4 0 0,1-5-1 0,0 1-1 16,0-6 0-16,5 11 0 0,6-6-10 0,-6 5-1 16,5-4-1-16,-4-1 0 0,10 0 2 0,-6-4 1 0,12 4 0 0,-6 1 0 15,0-6 2-15,5 1 1 0,0 0 0 16,1 4 0-16,5-4-5 0,-6-6 0 0,6 6-1 0,0 0 0 16,-1-6-9-16,1 1-2 0,0 0 0 0,5 0 0 15,-5 0-5-15,0-5-2 0,0 4 0 0,-1-4 0 16,1 5-13-16,0-5 8 0,-6 0-8 15,6 0 0-15,0 5 0 0,5-10 0 0,0 5 0 0,1 0 0 16,-17 0 0-16,0 0 0 0,0 0 0 0,0 0 0 31,0 0-30-31,0 0-6 0,0 0 0 0,5-9-1 16,-5 9-224-16,0 0-45 0</inkml:trace>
  <inkml:trace contextRef="#ctx0" brushRef="#br0" timeOffset="5690">1696 3054 1155 0,'0'0'51'0,"0"0"11"0,17 0-50 0,-17 0-12 16,0 0 0-16,10 0 0 0,7-5 102 0,-7 5 18 16,-10 0 3-16,0 0 1 0,0 0-31 0,17 5-5 15,4-1-2-15,-5-4 0 0,1 0-25 0,-7 0-5 16,1 5 0-16,11 0-1 0,-6 0-28 0,-16-5-6 15,0 0-1-15,0 0 0 0,0 0-12 0,0 0-8 16,0 0 8-16,16 5-8 0,-5-1-14 0,-11-4-7 16,0 0-2-1,0 0-930-15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16.318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39 893 748 0,'0'0'67'0,"0"0"-54"0,0 15-13 0,0-15 0 0,0 0 148 0,0 0 28 15,0 0 4-15,0 0 2 16,0 0-82-16,0 0-17 0,0 0-3 0,0 0-1 0,0 0-7 0,0 0-2 0,0 0 0 0,0 0 0 0,0 0-24 0,0 0-5 16,0 0-1-16,0 0 0 0,0 0-18 0,0-10-4 15,-5-4-1-15,5-5 0 0,-6-1 0 0,1 1 0 16,0-5 0-16,-1 0 0 0,1-5-8 0,-1 1-1 15,12-1-8-15,-12-5 12 0,6 5-4 0,0-4 0 16,0-1-8-16,6 0 12 0,-1-4-12 16,-5 14 0-16,6-5 0 0,-6 0 0 15,0 1 0-15,-6-1 0 0,6 5 0 0,0 0 9 16,6 0-9-16,-6-5 0 0,0 5 9 0,0 5-9 0,5-1-15 0,-5 6-7 31,0 0-2-31,5 4 0 0,-5 0 35 0,6 6 6 16,-6-6 2-16,0 10 0 0,5 0-9 0,-5 0-2 0,11 0 0 0,-11 0 0 15,5 5 21-15,1 0 4 0,-1 4 1 0,6 1 0 16,0-1-19-16,-6 1-4 0,6 9-1 0,0 0 0 16,0-4-10-16,-6 4-9 0,6 0 9 0,0 5-13 15,5-4 36-15,-5 4 7 0,-1 0 2 0,7 0 0 16,-7 0 8-16,1-5 3 0,0 5 0 0,5 0 0 16,-5 0-62-16,0-5-12 0,0 5-2 15,-1-5-1-15,1-4 34 0,5 9 0 0,-5 0 0 0,0 0 0 0,0 0 0 16,0-5 0-16,-6 0 0 0,6 0 0 0,-6 1 24 15,6-6 11-15,-11 0 2 0,6 1 1 0,-1-6-24 0,-5-9-5 16,5 15-1-16,-5-15 0 0,6 5-24 0,-6-5-4 16,0 0-2-16,5 4 0 0,-5-4 22 0,0 0 12 15,0 0-2-15,6 0 0 0,-1-4-10 0,-5-6 0 16,0 0 9-16,0 6-9 0,0-6 0 0,5-4 0 16,-5-6 0-16,0 1 0 0,0 5 0 0,0-10 0 15,0 4 0-15,0-4 0 16,0 0 0-16,0-4 0 0,6 4 0 0,-6-5 0 0,-6 0 0 0,6 5 0 0,6 5 0 15,-6 0 0-15,5-5-12 0,-5-5 0 0,0 5 0 16,0-5 0-16,0 0 22 0,0-4 4 0,0 4 1 0,0 0 0 16,0 5-1-16,0 5 0 15,0-5 0-15,0 9 0 0,0 6-14 0,0-1-10 16,0 5 2-16,0 5 0 0,6-5-14 0,-6 5-2 0,0 0-1 0,0 0 0 31,0 0-87-31,0 0-16 0,0 0-4 0,0 0-569 0,0 0-114 16</inkml:trace>
  <inkml:trace contextRef="#ctx0" brushRef="#br0" timeOffset="376">974 927 748 0,'0'0'67'0,"0"0"-54"16,0 0-13-16,0 0 0 0,0 0 116 0,0 0 21 15,0 0 4-15,0 0 1 0,-11 0-28 0,11 0-6 16,-16-5 0-16,5-4-1 0,-5-1-27 0,5 0-6 16,0-4-1-16,0 0 0 0,-5-6-28 0,5-4-5 15,0 0-2-15,-5 0 0 0,5 0 2 0,1 0 0 16,4-5 0-16,-5 10 0 0,6-5-40 0,-6 0-20 15,6 0 3-15,-1 0 0 0,1-5 17 0,0 5 0 16,-1-4 0-16,1-6 0 0,-1 0 12 0,6 6-4 16,0-1-8-16,0 0 12 0,0 5 21 0,11 0 4 15,-5 5 1-15,4 4 0 0,1-9-38 0,0 5-18 0,-6 0 2 16,12 4 0-16,-7 1 28 0,7 0 7 0,-7 9 1 16,7-5 0-16,-1 1-5 0,-5 4-1 15,0 0 0-15,5 5 0 0,-11 0 1 0,6 0 0 0,0 5 0 0,-6 0-725 16,1-5-145-16</inkml:trace>
  <inkml:trace contextRef="#ctx0" brushRef="#br0" timeOffset="781">1055 327 1350 0,'27'9'60'0,"-27"-9"12"0,0 0-58 0,5 20-14 0,-10-11 0 0,5 6 0 31,0-1 87-31,0 0 14 0,5 10 3 0,-5-9 1 0,-5 4 19 0,5-5 3 16,-11 6 1-16,16-1 0 0,12 0-52 0,-12 5-9 16,-5-5-3-16,-5 0 0 0,-1 1-38 0,6-6-8 15,0 5-2-15,0-4 0 0,0-1 0 0,0 0 0 16,16 1 0-16,-10-1 0 0,-6-14-8 0,0 0-8 16,0 0 12-16,0 0-12 0,0 0 9 0,0 10-9 15,11 0 0-15,-1-6 9 0,-10-4-9 0,0 0 0 16,0 0 9-16,0 0-9 0,0 0 0 0,0 0 0 15,17-4 0-15,-17 4 8 0,0-15-8 0,0 1 9 16,0-1-9-16,0 1 10 0,5-1-10 0,-5 1 0 16,5-5 9-16,1 0-9 0,-1-1 13 0,1 6-1 15,-1-5-1-15,0 0 0 0,1-1-11 0,5 6-11 16,-6 0 3-16,6-1 0 0,-6-4 8 0,1 9 0 16,-6-4 0-16,5 0 8 0,0 4-8 0,-5-4 8 0,0 9-8 15,0 5 8-15,11-5-8 0,-11 5 0 0,0 0 0 0,0 0 0 31,0 0-41-31,6 0-10 0,4 0-1 0,-10 0-1 0,0 0-195 16,11 10-38-16</inkml:trace>
  <inkml:trace contextRef="#ctx0" brushRef="#br0" timeOffset="1030">1417 937 633 0,'0'0'56'0,"0"0"-44"16,11 9-12-16,-11-9 0 0,10-5 245 0,-10 5 47 15,17 5 10-15,-7-5 2 0,1-5-166 0,0-4-33 16,0 4-6-16,0-5-2 0,-6-4-53 0,6 0-10 16,0-10-2-16,-1 0-1 15,-4-5 15-15,-1-5 3 0,1 5 1 0,-6-14 0 0,-6 0-31 0,6 0-7 0,0-1 0 0,0-4-1 16,-5 0-11-16,-1-4 0 0,1-1 9 0,0 5-9 0,-1 5 0 16,1-1 0-16,-1 6 0 0,1-5 0 0,0 14 20 15,-1 5-1-15,6 0 0 0,-11 5 0 31,6-1-67-31,0 6-12 0,-1 0-4 0,1-1-977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2.52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0 202 288 0,'16'-29'12'0,"-11"20"4"0,-5-6-16 0,0 15 0 0,0 0 0 0,0-5 0 16,-5-4 207-16,5-1 38 0,0 10 8 0,0 0 2 0,0-9-137 15,0 9-27-15,0 0-6 0,0 0-1 0,0 0 33 16,0 0 7-16,0 0 0 0,0 0 1 0,-11 9-21 0,11-9-5 16,0 0-1-16,0 0 0 15,0 0-42-15,0 0-8 0,0 0-1 0,0 0-1 16,0 0-34-16,0 0-12 0,0 0 0 0,0 0 9 16,0 0 29-16,0 0 6 0,0 0 0 0,0 0 1 0,0 0-15 15,0 0-3-15,0 0-1 0,0 10 0 0,0 4 2 0,5-4 1 16,-5 4 0-16,6 1 0 0,-1 9 2 0,1 0 0 15,-1-5 0-15,0 0 0 0,6 5-5 0,5 5-1 16,-10-5 0-16,5 5 0 0,5 0 15 0,0-5 4 16,-5 4 0-16,5 1 0 15,0 0-55-15,-5-5-10 0,0 5-3 0,5 0 0 0,-5-5 24 0,0 4 0 16,-1 1 0-16,-4-5 0 0,5-4 0 0,-1-1 0 16,-4 0 0-16,-1 0 0 0,1-4 0 0,-1-1 0 15,6 0 0-15,-6-4 0 0,1-5-8 0,-1 4 8 16,0-4 0-16,1 5 0 0,-1-5 0 0,1 4 0 0,-1-4-9 15,0 5 9-15,-5-10 0 0,0 0-8 0,6 0 8 16,-1 0 0-16,-5 0 0 0,6 0-8 0,-6 0 8 16,5-5 0-16,0 0 0 0,-5 0 0 15,6 0 8-15,-1-4-8 0,1 4 0 0,4-5-12 16,-4-4 1-16,-1 4 0 0,1-4 11 0,-1 0 0 16,6-1 0-16,-6-4-8 0,6 0 8 0,-6-5 0 0,6 0 0 0,0 0 0 15,0 0 0-15,0-5 0 0,0 0 0 0,-6 5 0 16,6 0 0-16,0 0 14 0,-6 0-2 0,0 10 0 15,6-6-12-15,-5 11 11 0,-1-6-11 0,0 6 10 16,1 4-20-16,-1-5-4 0,6 6-1 0,-6-1 0 0,-5 5 15 0,0 0 0 16,6-5 0-16,-1 5 0 15,6 0 0-15,-6-5 0 0,6 5 0 0,0 0 0 0,0 0 0 0,-6 0 0 16,6 5 0-16,0 0 0 0,5 0 0 0,-5-1 0 16,5 6 0-16,-5 0 0 0,5-1-11 0,0 1 11 15,0-1-12-15,1 1 12 0,-1 4 0 0,-5 1 0 16,5-1 12-16,-5 1-3 0,5-1-9 0,-11 0 0 15,1 1 0-15,-6-1 8 0,16 5-8 0,-11 1 0 16,6-1 0-16,-11 0 0 0,5 0 0 0,6 5 0 16,0-4 0-16,-6-1 0 0,6 0 0 15,0-5 0-15,5-4 0 0,-5 4 0 0,0-4 0 16,-6 4 0-16,-5-14 0 0,6 5 0 0,5 0 0 0,-1 0 0 16,-4 0-9-16,-1-1 9 0,6-4 0 0,-11 0 0 15,0 0 0-15,5 0 0 0,6 0-9 0,0-4 9 16,-6-6 0-16,-5 0-9 0,0 1 21 0,6-1 4 15,10-4 0-15,-5 4 1 0,0-4-29 16,-1-10-7-16,-4 0-1 0,-1-5 0 0,1-5 20 0,-1 5 0 0,0-4 0 16,6-10 0-16,-5 4 0 0,4 6 0 0,1-1 0 0,0 0 0 15,0 6 10-15,-6 4 9 0,6-5 1 0,-6 5 1 16,6 0-21-16,-5 5 0 0,-1-5 0 0,6 4 0 16,0-4-10-16,-6 0-6 0,0 0-2 0,1 5 0 15,-6 0 18-15,5 0 0 0,-5-1 0 0,6 6 0 16,-1 0 0-16,0-1 0 0,1 1 0 0,-1 4 0 0,-5 10 18 0,0 0-2 15,0 0-1-15,0 0 0 16,0 0-63-16,0 0-13 16,6-5-3-16,-6 5 0 0,0 0-58 15,0 0-12-15,5 0-2 0,-5 0-1008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26.869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675 783 460 0,'0'0'41'0,"0"0"-33"0,11 0-8 0,-6 0 0 16,6-5 107-16,0 1 19 0,-6 4 4 0,6 0 1 16,0-5-75-16,-1 0-14 0,-4 0-3 0,-6 5-1 15,5-5-16-15,6 1-3 0,-11 4-1 0,11-5 0 16,-6-5-4-16,-5 10-1 0,6 0 0 0,-6 0 0 16,10-9 12-16,-4 4 3 0,-6 5 0 0,11-10 0 15,-11 10 11-15,0 0 2 16,0 0 1-16,0 0 0 0,5-5-19 0,-5 5-4 0,0 0-1 0,0 0 0 0,0 0 40 0,0 0 8 15,0 0 2-15,0 0 0 0,0 0-32 0,0 0-5 16,0 0-2-16,0 0 0 0,0 10-13 0,-5 4-2 31,-1-4-1-31,-5 4 0 0,6-4-13 0,-6 0 11 16,-5-1-11-16,5 6 10 0,0 4 2 0,-5-5 1 0,0 5 0 0,-6 1 0 16,1 4-13-16,-1 0 0 0,-5 4-9 0,-5 1 9 15,5 5 0-15,0-5 0 0,0 4 0 0,5 1 0 16,1 0 0-16,4-1 0 0,-4 6 8 0,-1-1-8 0,-5-9 0 15,5 0 0-15,6-1 0 0,-5 1 0 0,-1-5 0 0,6-5 0 16,0 5 0-16,5 0 0 0,0 5 0 16,0 0 0-16,0-5 8 0,6-5-8 0,0 1 0 0,-1-1 0 15,-10 0 0-15,5-5 0 16,6 1 0-16,-1-1 0 0,-4-4 0 0,-1-1 0 0,0 1 0 0,6 0 0 16,-6-1 0-16,5 1 0 0,1-5 0 0,5 4 0 15,-5 1 0-15,-1-5 0 0,6 4 0 0,-5-4 0 16,-1 0 0-16,1 4 0 0,0-4 0 0,-1 5 0 0,6-5 0 15,0 4 0-15,-5-9 0 0,-1 10 0 0,6-5 0 16,-5 4 0-16,5-9 0 0,0 0 0 16,0 5 0-16,0-5 0 0,0 0 0 0,0 0 0 15,0 0 0-15,0 0 0 0,0 0 0 0,0 0 0 16,0 10 0-16,0-10 0 0,0 0-11 0,0 0 11 0,0 0-12 0,0 0 12 16,0 0-8-16,0 0 8 0,0 0 0 0,0 0 0 15,-5-10-8-15,5 10 8 0,0 0 0 0,-6-10 0 16,1 1-28-1,-1-1 2-15,6-4 0 0,0 14 0 0,6-15 40 0,-12 1 8 0,1 0 2 0,0 4 0 16,5 0-24-16,-6-4 0 0,1 0 0 0,-1 4 0 16,6-4 0-16,0 4 8 15,0 0-8-15,0 1 0 0,0-1 0 0,6 1 8 0,-6-1-8 0,0 0 0 16,-6 6 8-16,6-6-8 0,0 10 8 0,0 0-8 0,0 0 0 0,0 0 8 16,0 0-8-16,0 0 0 0,0 0 8 0,0 0-8 15,-5 5 10-15,5-5-10 16,0 5 12-16,0 4-4 0,0-9-8 0,0 15 12 0,0-1-12 0,-5 0-12 15,-1 6 3-15,6-6 0 0,6 0 23 0,-6 6 5 16,0-6 1-16,5 10 0 0,0-10-9 0,1 1-2 16,-1-1 0-16,1 1 0 15,-6-6 10-15,10 6 1 0,1-11 1 0,0 6 0 16,-11-10 4-16,11 5 1 0,0 0 0 0,5-1 0 0,-5 1-1 0,5-5 0 16,0 0 0-16,6-5 0 0,-6 1-1 0,5-1-1 15,1-5 0-15,0 5 0 0,5 1-11 0,-11-6-3 16,0 0 0-16,0 1 0 0,6-6-9 0,-1 6 0 15,-4-1 0-15,-7 1 8 16,-4 4-64-16,5-5-14 0,5 1-2 0</inkml:trace>
  <inkml:trace contextRef="#ctx0" brushRef="#br0" timeOffset="1267">1274 553 288 0,'0'0'25'0,"0"0"-25"0,0 9 0 0,0-9 0 16,0 0 113-16,0 0 18 0,0 15 3 0,0-1 1 15,6-4-50-15,5 4-9 0,5 1-3 16,-16-6 0-16,-6 1-7 0,1-1-2 0,10 1 0 0,-5 4 0 0,-10-4-22 0,4 0-5 15,6-6-1-15,0 6 0 0,-5 0 8 0,-1-6 0 16,6 1 1-16,-5 5 0 0,5-10 2 0,0 0 0 16,0 0 0-16,0 5 0 0,0-5 1 0,0 9 0 15,0-9 0-15,0 0 0 16,0 0-8-16,0 0-2 0,0 0 0 0,0 0 0 16,0 0-3-16,0 0-1 0,0 0 0 0,0 0 0 0,0 0-3 0,0 0-1 15,0 0 0-15,-5-9 0 0,5 4-4 0,0 5-1 16,0-10 0-16,0 1 0 0,-11-1-6 0,-5 0-2 15,10 1 0-15,6 9 0 0,0 0 2 0,0 0 0 16,6-10 0-16,-6-4 0 0,5-5-4 0,0-5-1 16,-5-10 0-16,6 5 0 0,-1-4-4 15,-5-1-1-15,6-5 0 0,-6 6 0 0,0-1-9 16,5 1 0-16,-5-6 0 0,5 6 8 0,1-1-8 0,-6 5 0 0,5 5 0 16,1 0 0-16,4-9 8 0,1 9-8 0,-5 0 0 15,4 0 8-15,-10 4-8 0,6 6 0 16,-6 0 0-16,0 4 8 0,0 10 5 0,0 0 1 0,0-10 0 15,0 10 0-15,0-5-14 0,0 5 0 0,0 0 0 0,0 0 0 16,0 0-48-16,0 0-13 16,0 0-3-16,0 0 0 0,0 0-102 0,0 0-21 0,0 0-4 15,0 0-692-15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0:37.221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103 1575 957 0,'0'0'42'0,"0"0"10"0,0 0-42 0,16 14-10 0,6 6 0 0,-22-20 0 15,-11-10 104-15,5 5 20 0,6 5 3 0,0 0 1 16,0 0-34-16,0 0-6 0,0 0-2 0,0 0 0 16,-5 0-22-16,5 0-4 0,0 0 0 0,0 0-1 15,0 0-15-15,0 0-4 0,0 0 0 0,0 0 0 16,0 0-3-16,0 0-1 0,0 0 0 0,0 0 0 0,0 0 1 0,-5 0 0 0,-6 0 0 0,11 0 0 16,0 0-3-16,0 0-1 0,-6 0 0 0,6 0 0 15,0 0 1-15,0 0 0 0,-5 0 0 0,5 0 0 16,0 0-4-16,0 0-1 0,0 0 0 0,0 0 0 0,0 0-3 0,0 0-1 15,0 0 0 1,0 0 0-16,0 0-5 0,0 0-2 16,0-9 0-16,0 4 0 0,0-5-7 0,0 1-2 15,0-1 0-15,5 0 0 0,-5 1-9 0,6-6 0 16,-6 1 9-16,0 0-9 0,11-6 0 0,-6 1 0 16,0 0 0-16,-5 5 8 0,0-6-8 0,-5 6 0 15,5 0 0-15,0 4 0 0,-5-9 0 0,5 4 0 16,0 1 0-16,-6 4 0 0,1-9 0 0,5 0 0 15,-6 4-8-15,6 1 8 0,0 0 0 0,0-1 0 16,0 1 0-16,6-1 8 0,5 6-8 0,-11-1 0 0,0-4 0 0,0 4 0 16,0 1 0-16,10-6 0 0,7 6 0 15,-6-1 0-15,-17 0 0 0,1 1 8 0,5-1-8 16,0 10 0-16,0-9 0 0,0-1 0 0,-6 5-12 0,6-4 4 0,-11 4 8 0,11 0 0 16,0 5 0-16,0 0 0 0,-5-10 0 15,5 6 11-15,0 4-3 0,0 0 0 0,-5-10-8 0,5 10 0 16,-6-5 0-16,1-4 0 0,-1 4 0 0,6 5 0 0,0 0 0 0,0 0 0 15,0 0 0-15,0-5-9 0,0-5 0 0,0 10 0 16,0 0 9-16,0 0 14 0,0 0-3 0,0 0-1 16,0 0-10-16,0 0 0 0,0 0 0 0,0 0 8 15,0 0-8-15,0 0 0 0,0 0 0 0,0 0 0 16,6-4 8-16,-6 4-8 0,0 0 8 0,0 0-8 16,0 0 9-16,0 0-9 0,0 0 10 0,0 0-10 15,0 0 8-15,0 0-8 0,0 0 0 0,0 19 0 0,0-5 8 16,5-4-8-1,1 4 0-15,-6 1 9 0,0-1-9 0,-11-4 0 0,5 4 0 0,-4 5 0 0,10-4 0 16,0-1 0-16,5 5 0 0,-5 5 8 0,-5-5-8 0,-1 1 0 31,6 4 0-31,-5-5 8 0,5 5-8 0,-6-5 0 16,6 5 0-16,0 0 0 0,6 0 31 0,-6-5 1 0,0-19 0 0,0 0 0 0,0 15-46 0,-6 4-9 16,1-5-1-16,5-14-1 0,0 0 25 0,0 0 0 15,0 15 0-15,-5 4 0 0,5 0 0 16,-6-4 0-16,1-1 0 0,5 0 0 0,0-14 0 0,-6 10 0 15,6-10 0-15,0 0 0 16,0 0 0-16,0 0 0 0,0 0 0 0,0 0 0 0,0 0 0 0,0 0 0 16,0 0 0-16,0 0 0 0,-10 0 0 0,4 0 0 15,1-10 0-15,5 1 0 0,-11-6 0 0,11 1 0 16,0 0 0-16,0-6 0 0,-5 1 0 0,5-5 0 0,0 0 0 16,0 0 0-16,0-5 0 0,0 0 0 0,5 1 0 15,-5-1 0 1,-5 5 0-16,5-5 0 0,0 5 0 0,10 0 0 0,12 0 0 0,-11 0 0 0,-17 5 0 0,-4 0 0 15,4-1 15-15,6 1 8 0,-5 5 1 0,5-1 1 16,0 1-41 0,0 4-8-16,-6 1-1 15,6 4-1-15,0-5-10 0,0 6-1 16,6-6-1-16,-6 10 0 0,0-5 58 0,0 5 12 0,0 0 3 0,11-5 0 0,-6 5-26 0,0-4-9 0,-5-6 0 0,-5 5 9 16,0 0-9-16,5 5 0 15,0 0 0-15,0 0 8 0,0 0-8 0,0 0 0 0,0 15 9 0,5 4-9 16,0-5 0-16,6 6 9 0,5 4-9 0,-5-5 0 15,-16 5 10-15,10 5-10 0,1-5 8 0,-1 4-8 0,-5-4 0 16,0 5 0-16,-5 0 8 0,5 0-8 0,-6-5 0 16,1 0 0-16,10 0 0 0,-10-5 0 0,5 0 0 15,0-4 0-15,0 4 0 0,0-5 0 16,5-4 10-16,1 4 3 0,-1 6 1 0,-5-20 0 0,0 0-25 0,0 0-5 16,0 0 0-16,0 0-1 0,0 0 17 0,5 19 0 15,1 0 0-15,-6-19 0 0,0 0 0 0,-6 0-8 16,6 0 8-16,0 0 0 0,0 0 0 0,0 0-8 15,0 0 8-15,0 0 0 0,0 0-9 0,0 0 9 16,0 0 0-16,-10 0-9 0,10-10 9 0,-6 6 0 31,12-11 0-31,-6 1 0 0,0-1 0 0,0-4 0 0,-6 0 0 16,6-10 0-16,6 0 18 0,-6 0 6 0,0 1 0 0,-6-1 1 0,6-5-40 0,0 5-8 16,0 1-1-16,0 4-1 0,6 0 25 0,-6 4 0 15,0 1 0-15,5-5 0 0,0 5 0 0,1 0 0 0,5 4 0 16,-6 1-8-16,-10 0 8 0,-6 4 0 0,5 5-9 0,1-4 9 15,0 9 0-15,5 0-11 16,0 0 11-16,-11 0-8 0,5 4 8 0,1 6-8 0,0 0 8 0,-1 4-8 16,1 0 8-16,5 6 0 0,11-1 0 15,-6 0 0-15,-10 5 0 0,-1 0-10 0,1 5 10 16,5-5-10-16,5-10-12 0,-5 5-2 0,0 5-1 0,-5 0 0 16,5-4-18-16,0-1-3 15,-6-5-1-15,1 5 0 0,5-9-17 16,0-10-4-1,0 0-1-15,0 0 0 0,0 0-121 0,0 0-24 0,11 0-5 0</inkml:trace>
  <inkml:trace contextRef="#ctx0" brushRef="#br0" timeOffset="890">0 879 403 0,'0'0'17'0,"0"-10"5"16,0 10-22-16,0-5 0 0,0 5 0 0,0 0 0 16,6-4 129-16,-6 4 22 0,0-10 4 0,0 10 1 15,0 0-58-15,0 0-11 0,0-10-3 0,0 10 0 16,21 15-67-16,-5-15-17 0,-10-15 0 0,-6 6 0 0,-6 4 81 0,6 5 13 0,0-5 2 0,0 5 1 16,0 0-28-16,0-5-5 0,0 0-2 0,0-4 0 15,0 4-18-15,0 5-4 0,0 0-1 0,0 0 0 16,0 0-13-16,0-5-2 0,6 0-1 0,5 1 0 15,-6-1 0-15,6 0 0 0,-6 0 0 0,1-4 0 16,-1-1-1-16,0 5 0 0,-5 5 0 0,0 0 0 0,0 0-6 16,0 0-2-16,6-5 0 0,5 1 0 0,-11 4-2 0,5-5-1 15,6 0 0-15,0 0 0 0,0 0 5 0,5 5 2 16,-16 0 0-16,0 0 0 16,5 0 4-16,6 0 1 0,-6-4 0 0,1-1 0 0,5 5-2 0,-1-5 0 31,1 0 0-31,-5 5 0 0,4 10-5 0,1-1-2 0,0-4 0 0,-11-5 0 0,5 10-6 0,6-10-8 31,0 5 11-31,5 4-11 0,-5-4 12 0,0 0-12 16,0 0 12-16,-11-5-12 0,16 4 11 0,-16-4-11 15,11 5 10-15,-1 0-10 0,-10-5 17 0,0 0-2 0,0 0-1 16,11 10 0-16,-11-10-5 0,0 0-1 0,0 0 0 0,0 14 0 0,0 0 0 0,0-4-8 16,-5 4 12-16,-6 1-4 0,0-1-8 15,0 1 0-15,1-1 0 0,-7 1 0 0,1-1 0 0,0-4 0 0,-6 4 0 16,6-4 0-16,0 4 0 0,5-4 0 0,-5-1 0 15,0 1 0-15,5-1 0 0,0 1 0 0,0-5 0 0,6 0 0 16,5-5 0-16,0 0 0 0,0 0 0 0,0 0 0 16,0 0 0-16,0 0 0 0,0 0 0 0,0 0 0 15,0 0 0-15,0 0 0 0,0 0 0 0,0 0 0 16,0 0 0-16,0 0 0 0,0 0 0 0,0 0 0 16,0 0 0-16,0 0 0 0,0 0 0 0,0 0 0 15,11 14 0-15,-11-14 0 0,5 14 0 0,-5-14 0 16,11 15 8-16,0-1-8 0,-11-14 12 0,11 15-4 0,-1-6 10 15,1 6 2-15,0-1 0 0,0 0 0 32,0 1 4-32,-1-1 0 0,1 1 1 0,0-1 0 0,0 0-2 15,5 1-1-15,0-1 0 0,0 5 0 0,-5 1 3 16,5-1 1-16,1 0 0 0,-1-4 0 0,-5-1-10 0,-1-4-3 0,1-1 0 0,0 1 0 0,0-1-13 16,0 1 0-16,-1 0 0 0,1-1 0 15,-5 1 0-15,4 4 0 0,1 1 0 0,-5-1 0 0,-1-4-9 0,0-6-2 16,-5-4 0-16,0 0 0 15,11 10-95-15,-11-10-19 0,0 0-4 0,0 0-717 16,0 0-143-16</inkml:trace>
  <inkml:trace contextRef="#ctx0" brushRef="#br0" timeOffset="1558">308 1489 230 0,'0'0'20'0,"0"0"-20"0,0 0 0 0,0 0 0 0,0 0 204 0,0 0 36 16,-11 0 7-16,11 0 1 0,0 0-120 0,0 0-25 0,0 0-5 0,0 0-1 16,0-10-17-16,0 5-3 0,-5-4-1 0,5-1 0 15,-5 5-14-15,5-4-3 0,-6-1-1 0,1 0 0 16,-1 1-6-16,6-1 0 0,-5-4-1 0,5-1 0 16,-5-4-28-16,5-5-6 0,-6 0-1 0,1-10 0 15,-1 1-7-15,6-1-1 0,-5 5-8 0,0-4 12 16,5 4-12-1,0 0-13-15,0-4 2 0,0 9 1 0,0-5 19 0,0 5 4 0,5 5 1 0,0-5 0 16,-5 9-28-16,0 1-6 0,6-5 0 0,-6 4-1 31,0-4-155-31,5 9-32 0</inkml:trace>
  <inkml:trace contextRef="#ctx0" brushRef="#br0" timeOffset="3110">730 283 403 0,'0'0'36'0,"0"0"-36"0,0 0 0 0,0 0 0 16,5 5 84-16,11-10 9 0,0 0 3 0,-16 5 0 16,-10 5-59-16,10-5-11 0,0 0-2 0,0 0-1 15,-17-5 27-15,17 5 6 0,0 0 0 0,0 0 1 16,0 0 6-16,0 0 1 0,0 0 0 0,0 0 0 16,0 0-18-16,0 0-3 0,0 10-1 0,0-10 0 15,0 0 20-15,0 0 4 0,0 0 1 0,0 14 0 16,0 1-8-16,6-6-2 0,-6-9 0 0,0 15 0 15,-6 4-25-15,1 0-4 0,0-4-2 0,5-1 0 16,-6 1 30-16,6-6 7 0,0-9 1 0,0 0 0 0,0 0-64 0,0 0 0 16,0 15-12-16,-5 4 2 0,-1 5 18 15,1-15 3-15,5-9 1 0,0 0 0 16,-5 10 2-16,5 14 1 0,0 14 0 0,0-4 0 0,-6 0 1 16,1-10 1-16,5 0 0 0,0 0 0 0,-6-5-1 0,6 0-1 15,0-5 0-15,-5-4 0 0,5 0-3 0,0-1 0 16,11-9 0-16,-11 0 0 0,0 0-12 0,0 0 11 15,0 0-11-15,0 0 10 0,0 0-10 0,0 0 0 16,0 0 0-16,0 0 0 0,0-14 0 0,0 14 0 16,0-24 0-16,0 5 0 0,0-1-9 0,0-4 9 15,5 0 0-15,-5 0 0 0,-5 0 0 0,-1 0-8 16,1 0 8-16,0 5 0 0,-1-5-16 0,6 5 0 16,0 0 0-16,-5 0 0 0,5 19-4 0,0-20 0 0,0 20 0 0,-6-19 0 0,1 0 11 0,5 19 9 31,0 0-13-31,5-14 5 0,-5 14 8 0,0-15 0 15,6 1 0-15,-6 4 0 0,0 10 0 0,0 0 0 0,0 0 0 16,0 0 0-16,0-19 0 0,5 0 0 0,-5 4 0 0,0 15 0 16,6-14 0-16,-6 14 8 0,0 0-8 0,10-10 0 15,-10 10-12-15,6-5-8 0,5-4 0 0,-6-1-1 16,-5 10 34-16,16-5 7 0,-16 5 2 0,11-4 0 16,0-1-35-16,0 5-7 0,5 0-2 0,-16 0 0 0,0 0 22 15,0 0 0-15,0 0 0 0,16 5 0 16,0-1 36-16,0 11 12 0,1 4 3 0,-7 0 0 15,7-9 21-15,-7 4 4 0,1 1 0 0,0-1 1 0,0 1-61 16,-6 4-16-16,-5 5 0 0,0-5 0 0,0 5 0 16,-5 5 0-16,5 0 0 0,-11-1 0 0,0-4 0 15,-5 5 0-15,0 5 0 0,0-5 0 0,-6-15 18 16,6 5 1-16,-6 5 0 0,1-5 0 0,-6-4-19 0,10-10 0 0,7 4 0 0,-1-4 0 0,0 0-15 0,0 0-3 16,6-5-1-16,5 0 0 15,0 0-117-15,0 0-23 0,0 0-5 0</inkml:trace>
  <inkml:trace contextRef="#ctx0" brushRef="#br0" timeOffset="3491">1140 773 460 0,'0'0'41'16,"0"0"-33"-16,0 0-8 0,0 0 0 0,16-5 181 0,-5-4 35 0,-11 9 6 0,0 0 2 16,11-10-97-16,-11 10-19 0,0 0-4 0,5-10-1 15,1 1-11-15,-6-1-3 0,0-4 0 0,0 4 0 16,0 10-71-16,0-14-18 0,0-1 0 0,-6 6 0 0,1-1 55 0,-6 1 7 0,6 4 2 0,-6-5 0 16,6 5-64-16,5 5 0 0,-11-4-9 0,0 4 0 15,6-5 9-15,5 5 12 16,-11 0-2-16,0 5-1 0,5 4-9 0,-4 1 0 0,4-5 0 0,1 4 0 15,5 6 0-15,-6-6 0 0,1 6 0 0,0-1 0 32,-1 0 0-32,6 1 0 0,6-1 0 0,-6-14 0 15,0 0 0-15,0 0 0 0,0 0 0 0,5 10 0 0,-5-10 0 0,0 0 0 16,0 0 0-16,11 9 0 16,-6-4-60-16,-5-5-13 0,0 0-3 0,16 0-1 15,-5 0-31-15,0 0-5 0,0-5-2 0,5-4 0 16,-5-1-61-16,0 5-13 0,0-4-3 0,-1-1 0 0</inkml:trace>
  <inkml:trace contextRef="#ctx0" brushRef="#br0" timeOffset="3707">1248 595 1036 0,'0'0'46'0,"0"0"10"0,0 0-45 0,0 0-11 15,0 0 0-15,6 5 0 16,-6 5 104-16,0-1 20 0,0 6 3 0,0-1 1 0,0 1-52 0,0-6-9 16,0-4-3-16,0 5 0 0,0-1 0 0,0 1 0 15,0-5 0-15,0-5 0 0,5 9 0 0,0 1 0 16,1-5 0-16,-1-1 0 0,-5-4-51 0,11 5-13 15,-11-5 0-15,11 5 0 0,-11-5 0 0,5-5 0 0,1-4 0 16,4-1 0-16,-4 0 0 0,5 1 0 0,-6-1 0 16,0 1 0-16,-5 9 0 0,0 0 0 15,6-10 0-15,-6 10 0 0,5-10 0 0,1 1 0 0,-1-1 0 0,-5 10 0 16,0-9 0-16,5-6 0 0,-5 6 0 0,0 9 0 16,0-10-107-16,0 10-24 0,0 0-5 0,0 0-700 15</inkml:trace>
  <inkml:trace contextRef="#ctx0" brushRef="#br0" timeOffset="3926">1491 759 518 0,'6'4'46'0,"-6"-4"-37"16,0-4-9-16,5 4 0 0,-5 0 168 0,0 0 32 16,0 0 7-16,5-5 1 0,1-10-116 0,-6 1-22 15,5-5-5-15,1 9-1 0,-6-4 0 0,-6-5 0 16,6-1 0-16,6 1 0 0,-6 0-10 0,5 0-2 15,-10 0-1-15,-1-1 0 0,6-8-38 0,0 4-13 16,0 14 9-16,0-4-9 16,-5 4-90-16,5-4-23 0,0 14-5 0,0 0-619 0</inkml:trace>
  <inkml:trace contextRef="#ctx0" brushRef="#br0" timeOffset="4110">1378 447 864 0,'0'0'38'0,"11"9"8"0,-11-9-37 0,10 5-9 0,1 0 0 0,5 0 0 16,-5-5 194-16,5 0 37 0,1 0 7 0,-7 9 2 15,7 6-104-15,-7-6-20 0,12-14-4 0,-6 1 0 0,-5 4-76 0,5 0-16 0,-10-5-2 0,4 5-1 16,-10 0-17-16,11 0 0 0,0 0 0 0,0-5 0 31,-11 5-150-31,11-10-34 0,5-14-6 0,-16 24-2 0</inkml:trace>
  <inkml:trace contextRef="#ctx0" brushRef="#br0" timeOffset="4390">1842 677 1720 0,'0'0'38'0,"0"0"8"0,0 0 2 0,0 0 0 0,0 0-39 0,6-10-9 16,-1 1 0-16,1-1 0 0,-1 1 83 0,6-6 14 15,0 6 3-15,-6-6 1 0,0-4-57 0,1 5-12 16,5-6-3-16,-1 6 0 0,-4-10 9 0,-1 10 2 16,1-6 0-16,-6 6 0 0,5-5-13 0,-5 9-3 15,5 1 0-15,1-1 0 0,-6-9-32 0,5 4-8 0,-5 6 0 16,0-1-1-1,0 5-67-15,0-4-12 0,-5-1-4 0,-1 5-538 0,1 0-108 0</inkml:trace>
  <inkml:trace contextRef="#ctx0" brushRef="#br0" timeOffset="4578">1826 389 1735 0,'0'0'38'0,"6"5"8"0,4 4 2 0,1 6 0 0,0-1-38 0,-6 1-10 0,6-1 0 0,5-4 0 0,-5 9 89 0,5 0 16 16,1-5 3-16,-7 6 1 0,1-6-62 0,0 5-13 16,-6-4-2-16,6-6-1 15,-11-9-31-15,11 15-16 0,-11-15 1 0,11 9 1 0,-11-9-194 16,0 0-38-16</inkml:trace>
  <inkml:trace contextRef="#ctx0" brushRef="#br0" timeOffset="5175">2167 154 518 0,'5'0'46'0,"-5"0"-37"15,5 0-9-15,-5 0 0 0,6 9 187 0,-6-9 35 16,5 10 7-16,1-1 2 0,-1 6-90 0,-5-6-17 15,0-9-4-15,11 10-1 0,-6 4-38 0,1 1-7 0,-1 4-2 16,0-5 0-16,1 1-24 0,-1-1-4 0,1 1-2 0,-6 4 0 16,5-5-42-16,-5 1 0 0,0-15 0 0,5 14 0 15,-5 5 0-15,0 1 0 0,0-1 0 0,-5 0 0 32,0-5-31-32,-6 1-5 0,11-15 0 0,0 9-1 0,-6 1-46 0,-4 0-9 0,4-1-1 0,1-4-1 15,-6 0-22-15,0 0-5 0,0-1-1 0,6-8 0 16,-6-6 6-16,6-14 2 0,-6-5 0 0,6 10 0 15,-1 9 8-15,1 1 2 0,-1-1 0 0,6-4 0 16,-5-5 52-16,5 4 12 0,0-4 1 0,0-5 1 0,0 5 38 0,0-1 0 16,0 1 0-16,0-5 8 0,0 5-8 0,0 0 0 15,0-5 0-15,0 5 0 0,-5-5 0 0,5 4-9 16,0 1 9-16,0 0 0 0,0 9 21 0,0-4 11 16,-6-5 3-16,12 0 0 0,-1 9 46 15,-5 0 10-15,5 1 1 0,-5 9 1 0,0 0 35 0,0 0 6 16,11-5 2-16,-11 5 0 0,16 0-35 0,1 5-6 15,-7 0-2-15,7-1 0 0,-1 6-1 0,-5 4-1 16,10 1 0-16,1 4 0 0,-1 5-20 0,1 0-4 16,0 0-1-16,-6-5 0 0,0 5-3 0,0-5-1 15,0 1 0-15,-5 4 0 0,0 0-50 0,-6 0-12 16,-5 0 0-16,0 0 0 0,-5 0 15 0,0 5 0 16,-1-1 0-16,-5 1 0 0,1 0-15 0,-1-5-10 15,0-5 2-15,-5-4 0 0,-6-11 8 0,6 1 0 16,5 5-9-16,-5-5 9 0,5-10 0 0,0 5 0 15,11 0-9-15,-5 5 9 0,-6-5 0 0,11 0 0 0,0 0-8 0,0 0 8 32,0 0-44-32,0 0-4 0,0 0-2 0,0 0 0 15,11-15-176-15,0 1-35 0,0-15-7 0,-1 10-2 0</inkml:trace>
  <inkml:trace contextRef="#ctx0" brushRef="#br0" timeOffset="5395">2528 605 518 0,'-21'-5'23'0,"21"5"5"15,0 0-28-15,0 0 0 0,0 0 0 0,0-14 0 16,5-10 223-16,-5 14 39 0,0 10 8 0,0 0 2 0,0 0-140 0,0 0-28 16,0 0-6-16,6-19-1 0,-6 0-53 0,0 0-10 15,5-1-2-15,-5 20-1 0,0 0-31 0,0 0 0 16,0-9 0-16,5 4 0 15,6-9-111-15,-5 4-28 0,-12-4-5 0,6 14-2 0</inkml:trace>
  <inkml:trace contextRef="#ctx0" brushRef="#br0" timeOffset="5692">2626 543 1728 0,'0'0'38'0,"0"-15"8"0,5 30 2 0,-5 4 0 0,6-5-39 0,-6 5-9 0,0-4 0 16,5-1 0-16,-5 1 53 0,0-11 9 0,0 1 2 0,0-5 0 15,0 5 0-15,0 0 0 0,0-5 0 0,0 0 0 16,0 0-43-16,0 0-8 0,0 0-1 0,0 0-1 16,5-24-11-16,1 5-16 15,-6-5 4-15,0 24 1 0,0 0 11 0,11 4 14 0,-11-4-3 16,0 0-1-16,0 0-10 0,10-4-14 0,-4-11 3 0,5 6 1 0,-6-1 10 0,0 5 0 0,1-4 0 0,-1-1 0 16,6 5 0-16,0 0 0 15,0 1 0 1,-6-1 0-16,-5 5 0 0,11-5 0 0,0 5 0 15,-1 5 0-15,-10-5 0 0,0 0 9 0,17 5-1 0,-17-5-8 16,10 4 0-16,-4 1 0 0,5 5-10 0,-11-10 10 16,5 5 0-16,-5-5 0 0,0 0 0 0,11 4 0 15,-6 11 0-15,-5-15 0 0,0 0 0 0,0 0 0 16,0 0-119-16,0 0-16 0,6 14-3 0,-6-14-1 0</inkml:trace>
  <inkml:trace contextRef="#ctx0" brushRef="#br0" timeOffset="5850">2707 134 1270 0,'0'0'56'0,"0"0"12"0,0 0-54 0,0 0-14 16,0 0 0-16,0 0 0 0,0 0 84 0,0 0 15 16,0 0 2-16,0 0 1 0,0 0-80 0,0 0-22 0,0 0 8 0,5 20-494 15,-5-6-98-15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2.3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65 140 288 0,'0'0'25'0,"0"0"-25"0,0 0 0 0,0 0 0 15,0 0 183-15,0 0 31 0,0 0 6 0,0 0 2 16,0 0-91-16,0 0-19 0,0 0-3 0,0 0-1 0,0 0-2 0,0 0-1 0,0 0 0 0,0 0 0 16,0 0-33-16,0 0-6 0,0 0-2 0,0 0 0 15,0 0 0-15,0 0-1 0,0 0 0 0,16 5 0 16,0 0-14-16,-16-5-2 0,0 0-1 0,0 0 0 15,0 0-16-15,0 0-3 0,0 0-1 0,0 0 0 16,5-10-11-16,6 5-3 0,-5 1 0 0,-1-6 0 16,0 0-12-16,1 1 8 0,-6-1-8 0,5-4 0 15,-5 4 0-15,0 1 0 16,6-1 0-16,-1-4 0 0,-5 4 0 0,0 5 0 0,0 5 0 0,-5-5 0 0,-6 1 0 0,5-6 0 16,1 10 0-16,0 0 0 0,-6 0 0 0,0 0 9 15,-5 5-9-15,5 0 8 0,0 4 3 0,0 1 0 16,1-1 0-16,4 6 0 0,1-6-11 0,-1 11 0 15,-4-6 0-15,-1 0 0 0,11-4 8 0,0 4-8 32,0-4 0-32,0-10 8 0,0 14-8 0,0-14 0 15,0 0 9-15,11 10-9 0,-6 0 9 0,-5-10-9 16,11 0 12-16,0 0-12 0,-6-5 14 0,6 5-4 0,-11 0-1 0,11-5 0 0,-11 5-9 0,10-5 0 16,7 0 0-16,-12 1 0 0,0-1 0 0,-5 5 0 15,0 0 0-15,0 0 0 16,0-5-68-16,-5 0-5 0,0-4-2 0,5 9-1069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06.67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97 87 1036 0,'0'0'46'0,"0"0"10"0,0 0-45 0,0 0-11 16,0 0 0-16,0 0 0 16,0 0 68-16,-5-5 11 0,-1 5 2 0,1-5 1 0,-1 5 14 0,1 0 2 15,5 0 1-15,0 0 0 0,0 0-44 0,0 0-9 16,0 0-2-16,0 0 0 0,0 0-17 0,0 0-4 16,0 0-1-16,0 0 0 0,0 0-10 0,0-9-3 15,0 9 0-15,0-5 0 0,0 5 11 0,0 0 1 16,0-10 1-16,0 10 0 0,0 0-5 0,5-9-1 15,-5-6 0-15,0 15 0 0,0-9 0 0,0 9-1 0,0 0 0 0,0 0 0 16,0-5-5-16,0 5-1 16,0 0 0-16,0-10 0 0,-5 5 4 0,0 5 1 15,-1 0 0-15,1 5 0 0,5-5 5 0,-6 5 1 16,-5 5 0-16,6-1 0 0,0-4-20 0,-1 5 0 16,1-1 0-16,-1 1 0 0,6 4 8 0,-5-4 0 0,0-5 1 0,5 4 0 15,0 1-9-15,0-10 0 0,0 0 0 0,0 0 8 16,0 0-8-16,0 0 0 0,0 0 9 0,0 0-9 15,0 0-9-15,0 0-7 0,0 0 0 0,0 0-1 16,0 0 30-16,10-5 7 0,-10 5 0 0,17-5 1 16,-7-4-21-16,1 4 0 0,-5-5 0 0,-6 10 0 15,11-5 0-15,-11 5 0 0,10-9 0 0,-10 9 0 16,0 0-10-16,0 0 0 0,0 0 0 0,0 0 0 16,0 0-147-16,0 0-30 0,0 0-5 0,0 0-2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2.51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16 1267 0,'0'0'28'0,"0"0"5"0,11-5 2 0,5 5 1 0,0-5-36 0,1 1 0 16,4 4 0-16,1 0 0 0,-1 0 0 0,1 0 0 0,0 4 0 0,-1 1 0 31</inkml:trace>
  <inkml:trace contextRef="#ctx0" brushRef="#br0" timeOffset="191">665 88 1036 0,'0'0'46'0,"0"0"10"0,0 0-45 0,10-5-11 0,1 5 0 0,-11 0 0 16,11-5 90-16,-11 5 16 0,0 0 3 0,16-4 1 16,-10-1-50-16,-6 5-11 0,10 0-1 0,1 0-1 15,-11 0-10-15,16 5-1 0,-5-1-1 0,5 1-531 31,1-5-105-31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12.5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0 499 518 0,'17'-14'46'0,"-17"14"-37"15,0 0-9-15,0 0 0 0,0 0 175 0,0 0 33 0,0 0 6 0,0 0 2 16,0 0-77-16,0 0-15 0,0 0-4 0,0 0 0 16,0 0-11-16,5 9-2 0,6-4-1 0,-11-5 0 15,0 0-52-15,0 0-10 0,0 0-3 0,0 14 0 16,0-14-13-16,5 10-2 0,-5-10-1 0,6 14 0 16,4-9-4-16,-10-5-1 0,0 0 0 0,0 15 0 15,6-6-4-15,-6 6 0 0,0-15-1 0,0 19 0 16,0-5 29-16,5 6 7 0,-5-1 1 0,0 0 0 15,0 5-26-15,11 0-5 0,5 5-1 0,-10 4 0 16,-17-4-5-16,5 0-2 0,12-5 0 0,-6 10 0 16,-6-6-13-16,1 6 0 15,0 0 0-15,-1-6 0 0,1 1 28 0,-1 10-1 16,6-10 0-16,-5-5 0 16,0 0-47-16,5-5-8 0,0-19-3 0,-6 19 0 0,6-19 31 0,0 19 0 0,0-19 0 0,0 0 10 15,0 0-10-15,0 0-12 0,0 0 2 0,0 0 1 16,0 0 9-16,0 0 0 0,0 0-9 0,0 0 9 15,0 0 0-15,0 0-9 0,0 0 9 0,0 0 0 16,0 0-25-16,0 0 1 0,0 0 1 0,-5-5 0 0,5 1 31 16,5-6 5-16,6-4 2 0,0-1 0 0,-11 1-15 15,5-5 0-15,1-1 0 0,4 1 0 0,-4 0 0 0,5-10 0 16,5 0 0-16,0 10 0 0,-5 0-16 0,5 0 3 16,-5-5 1-16,5 9 0 0,-5 10 21 15,0 1 5-15,5 4 1 0,-5 0 0 0,-1 0 1 0,1 4 0 16,0 11 0-16,0-6 0 15,0-4-38-15,-1-5-7 0,1 5-2 0,-11-5 0 0,6 19 49 0,4 5 10 16,1 0 1-16,-5 0 1 0,-1 0 3 0,-5 0 1 16,0 0 0-16,0 0 0 0,0 0-34 0,0-4 0 15,0 4 0-15,0-5 0 0,0 0 0 0,0 0-20 16,0-19 2-16,0 0 1 0,0 0 1 0,0 0 1 0,5 15 0 0,-5-15 0 31,-10 9-117-31,10-9-24 0,10 5-5 0,7-5-1 0</inkml:trace>
  <inkml:trace contextRef="#ctx0" brushRef="#br0" timeOffset="814">497 365 1260 0,'0'0'28'0,"0"0"5"0,0 0 2 0,0 0 0 0,6 9-35 0,-6 6 0 0,0-1 0 0,-6 0 0 16,6-4 97-16,-5 0 13 15,5-1 2-15,0-9 1 0,0 0-25 0,0 15-6 16,0-15-1-16,0 9 0 0,0-9-40 0,0 0-8 0,0 0-1 0,0 0-1 16,0 0 1-16,0 0 1 0,0 0 0 0,0 0 0 15,0 15 24-15,0-15 5 0,0 0 1 0,0 0 0 16,0 0-33-16,11 0-6 0,0 4-2 0,-6-4 0 0,6-4 17 15,0 4 3-15,-1-5 1 0,-4-5 0 0,5 5-35 0,-1-4-8 16,-4-1 0-16,5 1 0 0,-1-6-8 0,1 1-4 16,0-1-1-16,0-4 0 0,5 0 13 0,-5-5 0 15,0 0 0-15,-6 5 0 0,6-5 0 16,0 5 0-16,-1-5 0 0,-4 4 0 0,-1-4 0 0,6 5 0 16,-6 0 0-16,-5 0 0 0,6 0 24 0,-1 4-3 15,-5-4 0-15,6 9 0 0,-6 1-21 0,0-1 0 16,0 0 0-16,-6 1-12 0,6-1-4 0,-5 1 0 0,5 9-1 15,0 0 0-15,0 0 17 0,0 0 0 0,0 0-8 16,-6 0 8-16,6 0 0 0,0 0 0 0,-16 0 0 16,11 9 0-16,-6 1 10 15,0 4-10-15,0 1 10 0,6-1-10 0,0 1 35 16,-1 4 1-16,1 10 0 0,5-5 0 16,-6 0-50-16,1-5-10 0,5 0-1 0,0 0-1 0,0-4 26 0,5 4 9 15,1 10 0-15,-1-5 0 0,6 0 11 0,-6 0 1 0,1 0 1 16,5-5 0-16,-1-5-8 0,1 5-2 0,0 1 0 0,0-6 0 15,0 0-12-15,-1-9 0 0,1 5 8 0,5-5-8 16,6-1 0-16,-6 1-12 0,-16-5 3 0,0 0 0 16,11 0-128-16,0 0-26 0,5 0-5 0</inkml:trace>
  <inkml:trace contextRef="#ctx0" brushRef="#br0" timeOffset="2347">595 1455 288 0,'0'0'25'0,"0"0"-25"0,0 0 0 0,16 4 0 16,-5-4 209-16,-11 0 37 15,0 0 7-15,0 0 2 0,0 0-123 0,0 0-24 16,0 0-4-16,0 0-2 0,0 0-47 0,0 0-10 0,0 0-1 0,0 0-1 16,0 0-18-16,0 0-3 0,0 0-1 0,0 0 0 15,10-9 17-15,-10 9 3 0,-5-10 1 0,5 10 0 0,16-14-54 16,-5 9-10-16,0-5-2 0,-11 10-1 0,11-9 25 0,-6-1 0 15,6 1 9-15,0-1-9 0,-1 5 23 16,1-4-3-16,0-1 0 0,-11 10 0 0,11-10-20 0,-11 10-10 16,0 0 1-16,0 0 0 0,0 0 9 0,0 0 12 15,0 0-2-15,0 0-1 0,0 0 3 0,11 0 1 16,-11 0 0-16,0 0 0 0,0 0 0 0,0 10 0 16,5 0 0-16,-5 4 0 15,-5-4-31-15,5 4-6 0,0-4-2 0,0 4 0 0,-6 0 52 0,6 1 10 16,0-1 3-16,-5 1 0 0,5-6-31 0,0 10-8 15,11 1 0-15,-6-11 0 0,-5 6 9 0,0-15 1 0,5 9 0 16,1 1 0-16,-6-10 4 0,11 10 1 0,-1-1 0 0,-4-4 0 31,-6-5-15-31,0 0 0 0,0 0 0 0,0 0 0 0,11-10 36 16,-1 6 5-16,-4-1 1 0,5-5 0 16,-1 1-55-16,1-1-11 0,-5 0-3 0,-1 6 0 0,0-6 18 0,6 0 9 0,11 5-10 15,-11-4 10-15,-11-1 0 0,0 1 0 0,0 9 0 16,5-5 0-16,6 0 0 0,-11 5 0 0,0 0 0 0,0 0 0 15,0 0 8-15,0 0 2 0,0 0 0 0,0 0 0 16,0 0-1-16,0 0 0 0,0 0 0 0,0 0 0 16,11 14-9-16,-6 1 0 0,1-1 0 0,-6 6 0 15,10-6-20-15,1 5 0 0,0 0 0 0,5 5 0 16,-5 0-196-16,5-4-40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21.89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874 1445 1022 0,'6'-4'22'0,"-6"4"5"0,0-5 1 0,0 5 1 0,0 0-29 0,0 0 0 0,0 0 0 0,0 0 0 0,0 0 60 0,0 0 7 0,16-5 1 0,-16 5 0 15,0 0-4-15,0 0 0 0,0 0 0 0,0 0 0 16,0 0-51-16,11-10-13 0,-11 10 0 0,0 0 0 15,10-4 0-15,-10 4 0 0,0 0 0 0,0 0 0 16,11-10 54-16,-11 10 8 0,0 0 2 0,0 0 0 31,0 0-34-31,0 0-6 0,0 0-2 0,0 0 0 16,0 0 16-16,0 0 3 0,0 0 1 0,0 0 0 0,0 0-34 0,0 0-8 16,0 0 0-16,-11 5 0 0,1 0 0 0,10-5 0 0,-11 4 0 15,-5 6 0-15,-6 0 9 0,-5-1 0 0,5 1 0 0,6-1 0 16,0 1-9-16,-6 4 0 0,1 1 0 0,-6 4 8 15,0 0-8-15,5-4 0 0,-5 4 0 16,5 0 8-16,1 0-8 0,5 0 10 16,-6 1-10-16,6 4 10 0,-6-10-2 0,6 5 0 0,0 5 0 0,0 0 0 15,-1-9 8-15,7 4 0 16,-1-5 1-16,5 1 0 0,-10-1-1 0,5 0 0 0,1 1 0 0,-1 4 0 16,0-4-5-16,0-1-2 0,0 5 0 0,1 0 0 0,-7-9-9 15,7 9 0-15,-1-4 0 0,0-1-11 0,6 0 27 16,-6 1 4-16,0-1 2 0,0 1 0 0,0-6-14 15,6-4-8-15,0 5 10 0,-1-1-10 0,6 1 0 0,0 4 0 16,6-4 0-16,-12-1 0 0,-10 1 0 0,0 0 0 31,-1-1 0-31,1 1 0 0,0-5 0 0,5 4 0 0,0 1 0 0,1-5 0 16,-1 4 0-16,5-4 0 0,6-5 0 0,0 0 0 0,-10 10 0 0,10-6 0 16,-6 1 0-16,6 0 0 0,-5 5 0 0,-1-10 0 15,1-5 0-15,5 5 0 16,-5 5 0-16,-1 4 0 0,1-9 0 0,5 5 0 0,-6 0 0 0,6-5 0 15,-5 5 0-15,5-5 0 0,0 0 0 0,0 0 0 16,-5-10 0-16,5 5 0 0,0 5 0 0,0 0 0 16,0 0 0-16,0 0 0 0,-6 5 0 0,6-5 0 0,0 0 0 15,0 0 0-15,0 0 0 0,0 0 0 16,0-5 0-16,0 5 0 0,0-9 0 0,6 4 0 16,-6-5 0-16,5 1 0 0,0 4 20 0,-5-5 0 0,6 1 1 15,-1 4 0-15,-5-5-31 0,0 1-6 16,0 4-2-16,6-5 0 0,-6 1 18 0,5 4 0 0,-5 5 0 0,0-5 0 15,0 0 0-15,0 5 8 0,0 0-8 0,0 0 0 16,0 0 8-16,0 0-8 0,0 0 0 0,-5-5 9 16,-1 5-9-16,1 5 0 15,-1 0 9-15,1-5-9 0,0 5 8 0,-1 4-8 16,6-4 8-16,-11 0-8 0,11-5 0 0,0 5 0 0,0 4 0 0,-5 1 8 0,5-10-8 16,5 10 0-16,-5-10 0 0,0 0 8 0,0 9-8 0,0-9 9 15,17 10-9-15,-7-1 10 0,-10-9 2 0,11 5 0 16,5 0 0-16,1 0 0 0,-17-5 0 0,16 0 0 15,5 0 0-15,1 5 0 0,-22-5-12 0,0 0 12 16,0 0-12-16,16-5 12 16,6-5-12-16,5 5-11 0,-16 10 3 0,0 0-1088 15</inkml:trace>
  <inkml:trace contextRef="#ctx0" brushRef="#br0" timeOffset="653">1193 797 518 0,'11'19'46'0,"-11"-19"-37"15,5-9-9-15,1-1 0 0,-1 5 107 0,-5 5 19 16,0 0 4-16,0 0 1 0,11-9-43 0,-11 9-9 15,0 0-2-15,0 0 0 0,5-5 34 0,-5 5 6 16,0 0 2-16,0 0 0 0,0 0-44 0,0 0-9 16,0 0-2-16,0 0 0 0,0 0-15 0,0 0-3 0,0 0-1 0,6 9 0 15,-1 6-5-15,-5-1-2 0,5-4 0 0,-5-10 0 16,0 0 3-16,0 0 1 16,0 14 0-16,0 1 0 0,-5 4-9 0,5 0-1 0,0-5-1 0,5 6 0 15,-5-1 11-15,0 5 2 16,0 0 1-16,0 0 0 0,0 5-36 0,0-5-9 0,6 0 0 15,-6-5 0-15,-6 0 0 0,12-4 0 0,-12 4 0 0,6-5 0 16,0 10 0-16,0-9 0 0,0 4 0 0,0-5 0 16,0 1 0-1,0-15 0-15,0 9 0 0,0-9 0 0,0 0 0 0,0 0 0 16,0 0 0-16,0 0 0 0,0 0-203 0,0 0-42 0,-10 5-9 0,10-5-667 16</inkml:trace>
  <inkml:trace contextRef="#ctx0" brushRef="#br0" timeOffset="1045">1312 701 907 0,'0'0'40'0,"0"0"8"0,0 0-38 0,0 0-10 16,0 0 0-16,0 0 0 0,0 0 31 0,11-5 4 0,-11 5 1 15,0 0 0-15,0 0 22 0,0 0 5 0,5-5 1 0,-5 5 0 16,0 0-16-16,0 0-4 0,11-4 0 0,0 4 0 31,-11 0 25-31,5 9 5 0,6 10 1 0,-6-9 0 16,-5-10-6-16,0 0-1 0,0 0 0 0,0 0 0 0,0 0 1 0,6 14 0 16,-1 1 0-16,0-1 0 0,-5 1-38 0,6-1-8 15,-6 5-2-15,5 0 0 0,-10 1 18 0,10 4 3 0,-5 0 1 0,6 0 0 16,-6 0-23-16,-6 5-4 0,6-1 0 15,0 6-1-15,0-5 2 0,0 4 1 0,-5 1 0 0,5-5 0 16,0-5 10-16,0-10 3 16,-6 10 0-16,1-5 0 0,5-4-31 0,0-1 0 0,0-14 0 0,0 15 0 15,0-15 0-15,0 0 0 0,0 0 0 0,0 0 0 16,0 0-45-16,0 0-15 0,0 0-4 0,0 0 0 16,0 0-153-16,0 0-31 0,-11-10-7 0,6 5-1 15</inkml:trace>
  <inkml:trace contextRef="#ctx0" brushRef="#br0" timeOffset="1578">1209 687 806 0,'0'0'17'0,"0"0"4"0,0 0 1 0,0 0 2 0,11-10-24 0,-6 5 0 0,-5 5 0 0,0 0 0 16,6-9 93-16,-6 9 15 0,11 0 2 0,-1 0 1 15,1 9-42-15,0-9-8 0,-11 0-1 0,11-9-1 16,-6-1-13-16,6 0-2 16,0 6-1-16,5-1 0 0,-5 0 0 0,-6 5 0 0,11 0 0 0,1 0 0 15,-7 0 17-15,7 5 3 0,-7 0 1 0,12-1 0 0,-6 1 3 0,0 0 1 31,1 5 0-31,-7-1 0 0,1-4-26 0,5 5-5 16,-5 9-1-16,-5-5 0 0,-6-14-16 0,0 0-4 16,0 0-1-16,0 15 0 0,0-6-5 0,-6 6-1 15,6-15 0-15,-5 9 0 0,-6 6-9 0,6 4 0 16,-6-5 0-16,0 1 0 0,6-1 0 0,-1-9-16 0,6-5 4 0,0 0 1 16,0 0 11-16,0 0 0 0,-11 9 0 0,11-9 0 15,0 0 0-15,0 0 8 0,-10 10-8 0,10-10 0 0,0 0 8 16,0 0-8-16,0 14 8 0,0 1-8 0,0-1 8 15,10-4-8-15,-4 0 10 0,5 4-10 0,-1-4 12 0,1 4-3 16,0 0-1-16,5-4 0 16,0 9 9-16,-5-9 2 0,11-5 0 0,-6 4 0 0,0 6-1 0,0-1 0 15,1-4 0-15,-1-6 0 0,0 6-7 0,0 0-2 16,6-1 0-16,-6 1 0 0,-5-1-9 0,0-4 0 16,-11-5 0-16,11 10 0 0,-1-1 11 0,-10-9-3 15,0 0-8-15,0 0 12 16,0 0-125-16,0 0-26 0,0 0-5 0,0 0-888 0</inkml:trace>
  <inkml:trace contextRef="#ctx0" brushRef="#br0" timeOffset="2248">1760 0 1036 0,'11'14'46'16,"-6"-14"10"-16,-5 0-45 0,0 0-11 0,6 5 0 0,-1 0 0 0,6-5 104 0,-11 0 20 15,0 0 3-15,0 0 1 0,11 0-52 0,-6 10-9 16,1-1-3-16,-6-9 0 0,0 0 0 0,5 10 0 31,0 9 0-31,1-5 0 0,-6-14 0 0,5 15 0 16,6 14 0-16,-11-10 0 0,0-19 0 0,0 0 0 0,5 14 0 0,-5 1 0 0,-5 4-51 0,0 0-13 16,-1-5 0-16,1 10 0 0,5-4 0 0,-6-1 0 15,1-5 0-15,0 1 0 0,5-6 12 0,-6 1-1 0,1 9 0 31,-1-9 0-31,6-1-11 0,0-9-16 0,0 0 4 16,0 0 1-16,0 0 11 0,0 0 0 0,-10 0 0 0,10 0 8 16,0 0-8-16,-6-14 8 0,1-1-8 0,-6 1 8 15,11 4-8-15,0 10-10 0,0 0 10 0,11-9-13 16,-6-1 13-16,-5-9 8 0,-5 5 0 0,-1 4-8 16,1 15 0-16,5-5 0 0,0-19-10 0,5-1 10 15,1-4 0-15,-1 5 0 0,1-5 0 0,4 5 0 16,-4 0 0-16,5 0 0 0,-1 4 0 0,7-4 0 0,-7 5 0 15,1 4 0-15,0-4 0 0,-11 14 0 0,0 0 0 0,16-5 0 16,-16 5 0-16,16 0 0 0,1 0 44 0,-1 5 16 16,-5 4 3-16,-1 1 1 15,1-1-52-15,-5 1-12 0,-1 0 0 0,0 4 0 0,-5 5 0 0,0-4 0 0,0 9 0 0,0-5 0 16,-5 5 0-16,0 9 0 0,-6-4 0 0,5 5 0 16,-4-1 0-16,-1-4 0 0,0-5 0 0,0-9 0 15,0-6 0-15,1 10 0 16,4 1 0-16,1-6 0 0,5-14 0 0,0 0 0 0,0 0 0 0,0 0 0 15,0 0 0-15,0 0 0 0,0 0 0 0,0 0 0 16,0 0-100-16,0 0-22 0,0 10-5 0,0-10-1 16,0 0-102-16,0 0-21 0,11-15-4 0,-11 15-1 15</inkml:trace>
  <inkml:trace contextRef="#ctx0" brushRef="#br0" timeOffset="2484">2073 562 1267 0,'0'0'56'0,"0"0"12"0,0-10-55 0,6 5-13 0,-6 5 0 0,5-9 0 16,-5-6 105-16,0 6 19 0,6-1 3 0,-1-4 1 15,-5-1-52-15,5 1-9 0,-5 4-3 0,11 1 0 16,-11-1-51-16,6-4-13 15,-6-1 0-15,5 6 0 0,-5 9 0 0,0 0 0 0,5-5 0 0,1-5 0 32,-6 10-151-32,5-5-33 0,1-4-6 0,-1 9-2 0</inkml:trace>
  <inkml:trace contextRef="#ctx0" brushRef="#br0" timeOffset="2785">2214 418 864 0,'0'0'76'0,"0"9"-60"15,5 15-16-15,1-9 0 0,-6-15 195 0,0 0 36 16,0 0 7-16,0 0 2 0,0 0-141 0,0 0-28 31,0 0-6-31,0 0-1 0,0 0 0 0,5 9 0 16,-5 1 0-16,0-10 0 0,0 0-51 0,0 0-13 15,0 0 0-15,0 0 0 0,0 0 54 0,0 0 8 16,0 0 2-16,0 0 0 0,0 0-52 0,0 0-12 0,0 0 0 0,0 0 0 0,0 0 0 0,0 0 0 16,0 0 0-16,16-5 0 0,-16 5 0 0,11-5 0 15,-5 1 0-15,4-1 0 16,-4-5 0-16,-1 5 0 0,-5 5 0 15,0 0 0-15,11 0 0 0,0-4 0 0,0-6 0 16,-6 5 0-16,-5 5 0 0,0 0 0 0,16 0 0 16,-16 0 0-16,0 0 0 0,0 0 0 0,11 5 0 0,-11-5 0 15,0 0 0-15,5 14 0 0,1 1 0 0,-6-6 0 16,0-9 0-16,0 20 0 0,0-1 0 0,0 0 0 16,0-19-48-16,0 0-13 0,-6 10-3 15</inkml:trace>
  <inkml:trace contextRef="#ctx0" brushRef="#br0" timeOffset="2951">2230 130 1497 0,'0'0'66'0,"0"0"14"0,0 0-64 0,0 0-16 0,0 0 0 0,0 0 0 16,0 0 106-16,0 0 18 0,6 9 3 0,-6-9 1 15,0 0-52-15,0 0-9 0,0 0-3 0,0 0 0 16,0 0-51-16,0 0-13 0,0 0 0 0,0 0-646 15,0 0-132-15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1:59.26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225 73 1378 0,'0'0'30'0,"0"0"6"0,0 0 2 0,0 0 2 0,0 0-32 0,0 0-8 16,0 0 0-16,0 0 0 15,0 0 80-15,0 0 14 0,0 0 3 0,-6 5 1 0,1 0-79 0,5-5-19 0,0 0 0 16,0 0 0-16,-11 0 52 0,11 0 10 0,22 0 2 0,-1-5 0 31,-21 5-52-31,0 0-12 0,-16 0 0 0,5 0 0 0,11 0 54 0,-5 5 8 16,0-5 2-16,5 0 0 0,0 0-27 0,0 0-5 16,0 0 0-16,0 0-1 0,-6 14 4 15,6-4 1-15,-5 0 0 0,5-10 0 0,0 0-19 16,0 0-3-16,0 0-1 0,0 0 0 0,0 0 28 0,0 0 6 15,0 0 1-15,5 9 0 0,1 6-16 0,4-6-2 0,7 1-1 0,-7 4 0 16,1 1 5-16,-5-1 1 16,10 0 0-16,0 6 0 0,6-6-35 0,-1 0 0 0,-4-4 0 15,4 9 0-15,1-4 58 16,-1 4 5-16,1 0 1 0,10-5 0 0,1-4-39 0,-1 0-7 0,1 4-2 16,-6 0 0-16,0-4-25 0,5 4-6 0,-5-4-1 0,0 0 0 15,-5-1 28-15,-6 1 6 0,-5 4 1 0,10 1 0 16,12-15-11-16,-6 0-8 0,0 5 12 0,-6-1-12 15,-4 1 0-15,-7 0 0 0,1-5 0 0,5 0-12 0,1 0-6 16,-7 0-1-16,-10 0 0 0,0 0 0 16,0 0-118-16,6-5-24 0,-6 5-5 0,0 0-1050 15</inkml:trace>
  <inkml:trace contextRef="#ctx0" brushRef="#br0" timeOffset="573">295 347 748 0,'-43'19'67'0,"27"-14"-54"0,5-5-13 0,0 5 0 15,0 4 169-15,0-4 31 0,1 0 7 0,4-5 1 16,-5-5-100-16,6 0-19 0,5 5-4 0,-5-4-1 16,-1-6-32-16,1 5-6 0,-6-4-2 0,6 4 0 15,-12 5 16-15,12-5 4 0,0-5 0 0,-1 6 0 16,6 4-52-16,0-10-12 0,0 0 0 0,0 1 0 15,-11-1 54-15,1 1 8 0,4-1 2 0,1 0 0 16,10-4-52-16,-10 4-12 0,-6-4 0 0,0 0 0 16,6-1 0-16,-6 6 8 0,11-1-8 0,-5 0 0 15,-1-4-26-15,6 4-11 0,-5 6-3 0,5-6 0 0,0 0 62 16,-6 1 12-16,6 9 2 0,0-5 1 0,-5-5-37 0,5 10 0 16,0 0 0-16,0 0-8 0,5-4 8 0,-5 4 0 15,0 0 10-15,0-5-10 0,0 5 0 0,6-10 0 16,-6 10 0-16,0 0 0 0,5-5 0 0,1-4 0 15,-6 9 0-15,10-5 0 0,1-5 0 0,0 10 8 16,0-4-8-16,0-1 0 0,5 5 19 0,0-5 1 16,-5 0 0-16,5 0 0 0,-5-4 18 0,10-1 4 15,-4 5 1-15,10 5 0 0,-6 0-21 0,6 5-4 16,-5 0-1-16,5 0 0 0,-6-5-17 0,1 5 0 16,-11-1 8-16,-11-4-8 0,0 0 40 0,5 10 4 15,6-5 0-15,-11-5 1 16,0 0-189-16,11 9-39 0,5-4-7 0,-16-5-2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2.52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0 298 345 0,'22'0'15'0,"-22"0"4"0,0 0-19 0,0 0 0 0,0 0 0 0,0 0 0 15,0 0 311-15,0 0 58 0,0 0 12 0,0 0 3 16,0 0-228-16,0 0-44 16,0 0-10-16,0 9-2 0,0 1-36 0,5 0-8 0,1 4-2 0,-1 0 0 15,-10 1-9-15,5-1-1 0,5 5-1 0,1 5 0 0,-1 0 13 0,0 0 2 16,-5 0 1-16,6 5 0 0,-1-5-51 0,1 0-8 15,-1 0 0-15,0-5 0 16,-5-4 0-16,0-1 13 0,11 1 0 0,-11-15 0 0,0 0-13 0,0 0-12 16,16 4 3-16,-16-4 0 15,0 0 9-15,0 0 0 0,6-4 0 0,5-6 0 16,5 0 0-16,-5 1 0 0,-1-1 0 0,1-4 0 0,-5-1 0 16,4 1 0-16,-4-5 0 0,5 4 0 15,-6 1 0-15,0 0 0 0,1-1 0 0,-1 1 0 0,-5 4 0 0,6 5 0 16,-6 5 0-16,0 0 0 0,0 0 0 0,0 0 0 15,0 0 0-15,0 0 0 0,5 15 0 0,-5 4 0 16,0 5 0-16,5 5 0 0,1 0 0 0,-6-1 0 16,0 1 0-16,5-5 0 0,1 0 0 0,-1-9 0 15,-5-15 0-15,0 0 0 0,0 0 0 0,11 4 0 0,-11-4 0 16,11 5 0-16,-11-5 0 0,11-5 0 0,-1 1 0 0,1-6 0 16,-5 0 0-16,10 1 0 0,-5-6 0 0,-1 6 0 15,1-6 49-15,0 1 12 16,-6 0 3-16,6-6 0 0,-5 1-103 15,4-5-20-15,-4-5-4 0,5-4-1 0,-6 4 103 0,0-9 20 0,1 4 4 0,-1-4 1 16,1 9-80-16,-1 0-15 16,6 0-3-16,-6 10-1 15,1 0 5-15,-1 4 1 0,-5 1 0 0,5 4 0 16,-5 1-197-16,6 9-39 0,-6 0-8 0</inkml:trace>
  <inkml:trace contextRef="#ctx0" brushRef="#br0" timeOffset="659">1092 418 864 0,'0'0'76'15,"0"0"-60"-15,10-5-16 0,-10 0 0 16,0-4 144-16,0-1 25 0,0 5 6 0,0 0 1 16,0-4-90-16,-5 4-18 15,0-5-3-15,5 10-1 16,0 0-51-16,-6-4-13 0,-5-1 0 0,11 5 0 0,-5 0 54 0,-6 5 8 0,-5-1 2 0,5 11 0 0,0-6-34 0,-5 11-6 16,0-1-2-16,5 0 0 0,0 5 4 0,6 0 1 15,0 0 0-15,5 5 0 0,-6-5-10 0,1 5-1 16,-1-10-1-16,1 0 0 0,5 0-15 0,5-4 0 15,1-1 0-15,-6-14 0 0,0 0 28 0,0 5 2 16,11 0 1-16,-1-1 0 31,-4-8-50-31,5-1-9 0,-6 0-3 0,0-5 0 0,6 1 31 0,5-1 0 0,-10 1 0 0,5-6 0 16,-1 1 0-16,1-1 0 0,-5-4 0 0,4 0 0 0,7 5 0 16,-7-6 0-16,1 1 0 0,-5 5 0 0,4-1 0 0,-4 1 0 15,-1 0 0-15,1 9 0 0,-1-5 0 0,-5 10 0 16,0 0 0-16,0 0 0 0,0 0 45 0,0 0 15 15,0 0 4-15,0 0 0 0,-5 15-52 0,-1-1-12 16,1 0 0-16,5 6 0 16,-6-6 0-16,1 10 0 0,-6-5 0 0,11 0 0 0,-5 5 0 0,5-4 0 15,-6-6 0-15,6 0 0 0,0-14 0 0,0 0 0 16,0 10 0-16,6 4 0 16,-6-4-100-16,11 0-22 0,-1-1-5 0,-4-4-820 0</inkml:trace>
  <inkml:trace contextRef="#ctx0" brushRef="#br0" timeOffset="980">1470 0 1036 0,'0'0'46'0,"0"0"10"16,0 0-45-16,0 0-11 0,0 0 0 0,0 0 0 0,0 0 104 0,0 0 20 15,0 0 3-15,0 0 1 0,0 0-52 0,16 10-9 16,-11 4-3-16,1 0 0 0,-6-14 0 0,-6 15 0 16,6-1 0-16,0 1 0 0,-10 4 0 0,4 0 0 15,1 0 0-15,-1 5 0 0,1 0 0 0,-6 0 0 16,6 5 0-16,-1 0 0 0,1 4-51 0,0-4-13 16,-6 5 0-16,5 0 0 0,1-6 54 0,5 1 8 0,-5-10 2 15,-1 5 0-15,1-4-52 16,5-6-12-16,-6 0 0 0,6 1 0 15,-5-6-100-15,5 1-22 0,0-10-5 0,0 0-1 16,0 0-102-16,0-5-21 0,5-24-4 0,1 1-1 0</inkml:trace>
  <inkml:trace contextRef="#ctx0" brushRef="#br0" timeOffset="1247">1626 14 1497 0,'0'0'32'0,"0"0"8"0,0 0 0 0,0 0 4 0,0 0-36 0,0 0-8 0,-5 5 0 0,-6 5 0 16,0 9 104-16,1 0 20 0,-1 0 3 0,5 5 1 15,-4 0-52-15,4 0-9 0,-10 15-3 0,11-1 0 16,-1 1 0-16,-5-1 0 0,6 1 0 0,-6-1 0 16,11-4 0-16,-5-6 0 0,5 6 0 0,0-10 0 15,0 0-51-15,0 0-13 0,0-5 0 0,0 0 0 16,0 1 0-16,0-6 0 0,5 0 0 0,-5-14 0 31,0 0-202-31,0 0-43 0,0 0-9 0,6-4-2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2:00.92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43 323 1036 0,'0'0'46'0,"0"0"10"0,-11 0-45 0,11 0-11 0,0 0 0 0,0 0 0 16,-11-5 120-16,11 5 21 0,0 0 5 0,0 0 1 16,0 0-30-16,-11 0-5 0,1 0-2 0,10 0 0 0,0 0-35 15,0 0-7-15,0 0-2 0,0 0 0 0,0 0-4 0,0 0-1 16,0 0 0-16,0 0 0 0,0 0 3 0,5 10 0 16,-5-1 0-16,5 1 0 0,-5-5-38 0,6 4-7 15,5 1-2-15,-6-5 0 0,6 0 24 0,0 4 5 16,-1 1 1-16,1-5 0 0,0-1-47 0,5-4-13 15,-5 5-1-15,0-5 0 0,5 0 14 0,0-5 0 16,1 5 0-16,-7-4 0 0,-10 4 0 0,11-10 0 16,0 5 0-16,0-9 0 15,-11-5 11-15,0 4 1 0,5-4 1 0,1-5 0 16,-6 0-13-16,-11 0 0 0,-5 0 0 0,5 0 0 16,0 0-34-16,-5 5-10 0,10 4-1 15,-10-4-1-15,-6 0 6 0,6 5 2 0,5-6 0 16,1 11 0-16,-1-1-2 0,0 1-1 0,11-1 0 0,-5 0 0 15,-1 1 19-15,6 9 4 0,6-5 1 0,-6 5 0 0,0 0 17 0,0 0 8 16,16-5-8-16,-5 5 12 0,-11 0-12 0,16-5 0 16,0 5 8-16,6 0-8 0,-1 5 0 0,1-5 0 15,0 5 0-15,-6 0 0 0,0-5 10 0,0 5-10 0,-5-1 10 16,0 1-10 0,-11-5-136-16,16 10-32 0,6-1-8 0,-12-4 0 0</inkml:trace>
  <inkml:trace contextRef="#ctx0" brushRef="#br0" timeOffset="351">567 121 1537 0,'21'0'33'0,"-21"0"7"0,0 0 2 0,0 0 2 0,0 0-35 0,0 0-9 0,11-4 0 0,-11 4 0 16,0 0 102-16,0-10 18 0,0 10 4 0,-5-10 1 15,-6 6-55-15,0-1-11 0,11 5-3 0,-11 0 0 16,-5 0 40-16,-5 9 8 0,4 1 2 0,12 4 0 0,10 6-65 15,-10-1-13-15,-22 0-2 0,0 5-1 16,5-5-45-16,12 5-8 0,10-5-3 0,5 5 0 0,-5-4 31 0,5-1 0 16,1 0 0-16,-1-5 0 0,-5-4 17 0,0 0 0 15,16-1 0-15,-5-4 0 0,5 0-7 16,-5 0-2-16,-11-5 0 0,16 0 0 16,-5 0-27-16,5-5-5 0,-16 5-2 0,0 0 0 15,11-15 26-15,0 1 0 0,-6 0 0 0,12-1 0 0,-7 1 0 0,1-5 0 16,-5-1 0-16,4 1 0 0,1 0 18 0,-5 0 9 15,-1 0 1-15,6 4 1 16,-11 1-47-16,5 4-10 0,-5 10-1 0,0 0-1 16,0 0-6-16,0 0 0 0,0 0-1 0,0 0 0 15,17 0-167-15,-7 0-32 0</inkml:trace>
  <inkml:trace contextRef="#ctx0" brushRef="#br0" timeOffset="1027">751 323 1965 0,'0'0'43'0,"0"0"9"0,0 0 1 0,0 0 3 0,0 0-44 0,0 0-12 0,0 10 0 0,0-10 0 15,0 0 105-15,0 0 19 16,-6 9 4-16,6-9 1 0,0 10-95 0,0-10-19 16,6-5-4-16,-1-5-1 0,0 1 10 0,12-10 3 31,-7-20 0-31,1 6 0 0,0 4-23 15,0 10 0-15,10-1 0 0,-10 6 0 0,-5 4 0 0,4 1-10 16,1-1 1-16,0 5 0 0,-6 5 1 0,1 0 0 16,-6 0 0-16,0 0 0 15,0 0 8-15,0 0 0 0,5 15 8 0,-5 4-8 16,6-5 8-16,-6 10-8 0,0-4 10 0,0-6-10 0,0 5 8 0,0-19-8 16,0 19 0-16,0-19 0 0,0 0 0 0,5 15 0 15,-5-15 0-15,0 0 0 0,5 9-8 0,-5-9 8 16,6 10 0-16,-1-5 0 0,6-5-26 0,-6 5 2 15,12-5 0-15,-1-5 0 0,-16 0 34 0,5 5 7 16,1-10 2-16,4 6 0 0,1-1-19 0,0 0-11 16,5-5 2-16,-5 10 0 0,-11-4 9 0,0 4 11 0,0 0-3 0,0 0 0 15,5 0-8-15,-5 0 0 0,0 0-12 0,0 0 12 32,0 0-31-32,0 0 2 0,11 4 0 0,-11-4 0 0,0 0-7 15,0 0-2-15,0 0 0 0,0 0 0 0,0 0-7 0,0 0-2 0,0 0 0 16,0 0 0-16,0 0 47 0,6 10 0 0,-1-5 15 0,6 4-4 15,-6-9 8-15,6 5 1 0,0-5 1 16,5 0 0-16,-5 0 31 0,11-5 5 0,-6 1 2 16,0-1 0-16,0 0 13 0,0-5 4 15,1 6 0-15,-7-6 0 0,1 0-62 0,-5-4-14 16,4 4 0-16,-4 1 0 0,-1-6 0 0,-5 6 12 0,0-1-4 0,-5-4-8 16,-1 4 8-16,1-4-8 0,0 4 0 0,-6 1 0 15,-5 4 12-15,5 0-12 0,0 5 12 0,11 0-12 16,-16 5 11-16,16-5-11 0,-16 14 10 0,-1 5-10 0,-4-4 42 15,10 4 2-15,6 5 1 0,5 0 0 16,5 0-63-16,-10 0-13 0,-1-5-2 0,1 5-1 0,16-5 34 0,-6 1 0 16,0-1 8-16,1 0-8 0,10-5 28 0,-5 1 0 15,0-5 0-15,-1-1 0 0,7 1-28 0,-1-1 0 16,0-4 0-16,0 0 0 16,0-5-16-16,-5 0-8 0,5 0-3 0,1-5 0 15,-12 0-161-15,11-4-33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03:00.6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2252 802 0,'0'0'17'0,"0"9"4"0,0-9 1 0,0 15 2 0,0-6-24 0,-5-4 0 16,5 5 0-16,0-10 0 31,0 0 46-31,-6 9 5 0,6-9 1 0,0 0 0 0,0 0 20 0,0 0 4 16,0 0 0-16,0 0 1 0,0 0-10 0,0 0-3 0,0 0 0 0,0 0 0 0,0 0-21 0,0 0-5 16,0 0-1-16,0 0 0 0,0 0 7 0,16 0 0 15,1-4 1-15,-1-1 0 0,-11 0-29 0,6 0-5 16,-6 0-2-16,6-4 0 15,0-1-9-15,-6 0 0 0,1-4 0 0,5 0 0 16,-6-1-20 0,6-4-5-16,-6 0-2 0,1 0 0 0,-1-5 54 0,0 0 10 0,1 0 3 0,-1 4 0 0,6-4-17 15,-6-4-3-15,6 8-1 0,0-8 0 16,0 4 6-16,0 0 2 0,-6 0 0 0,1 4 0 0,4-4 0 0,-4 5 0 16,-1 0 0-16,6 0 0 0,-6-1-10 0,1 6-1 15,5-5-1-15,-6 4 0 0,0 1 16 16,1 0 3-16,-1-1 1 0,1-4 0 0,-1 5-12 0,0-6-3 15,-5 1 0-15,6 0 0 0,-6 5 7 0,5-6 1 0,1-4 0 0,-1 0 0 16,0 0-28-16,1 0 0 0,-6 5 0 0,5 0 0 31,1-5 10-31,-1 5-10 0,0-5 12 0,1 5-12 0,-6-6 18 16,5 1-3-16,1 0-1 0,-1 0 0 0,0 0-14 0,1 5 9 0,-1-5-9 0,-5 5 8 16,6-5 0-16,-1 5 0 0,-5 0 0 0,5-1 0 15,-5 1-8-15,0 0 0 16,0 0 0-16,0 4 0 0,6-4 0 0,-6 0 0 15,0 0 0-15,5 4 0 0,-10-4 28 0,5 5 3 0,0-1 1 0,-6-4 0 0,6 0-20 0,0 4-3 16,-5-4-1-16,0 0 0 0,-1 0-8 0,6 0 8 16,-5-1-8-16,5 1 8 0,-6 0-8 0,1 5 0 15,0-6 0-15,5 1 0 0,-11 0 8 0,11 5 0 16,-6-10 0-16,1 0 0 16,5 4-8-16,-5 1 0 0,-1 0 0 0,6 0 0 0,-5 0 0 0,5-1 8 15,-6 1-8-15,1 5 8 16,5-1-8-16,-5 1 0 0,-1-5 0 0,1 4 0 15,5 1 8-15,-6-1 0 0,1 1 0 0,5 4 0 16,-11-4-8-16,11 4 0 0,-5-9 0 0,-1 10 0 0,1-6 0 0,0 6 0 31,-1-6 0-31,1 1 0 0,-1-1 28 0,1 1 3 0,0 4 1 0,-1-4 0 16,1 4-32-16,5-4 0 0,-6 4 0 0,1 1 0 0,5-1 0 0,-5 1 0 16,-1-6 0-16,6 6 0 0,-11 4 12 0,11-5-3 15,-5 1-1-15,0 4 0 0,-1 0-8 0,6-5 0 0,0 10 9 16,0 0-9-16,0 0 0 0,0 0 0 0,-5-4 0 15,5 4 8-15,0 0 0 16,0 0 0-16,0 0 0 0,0 0 0 0,0 0-8 0,0 0 8 16,0 0-8-16,0 0 8 0,0 0-8 0,0 0 0 0,0 0 0 0,0 0 0 15,0 0-95-15,0 0-20 16,0 0-4-16,0 0-708 0,0 0-141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5.61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16 5 543 0,'-6'-5'12'0,"6"5"2"0,-10 5 1 0,10-5 1 0,0 0-16 0,0 0 0 16,0 0 0-16,0 0 0 0,0 0 61 0,0 0 10 0,0 0 1 0,0 0 1 0,-6 4-7 0,6-4-2 0,0 0 0 0,0 0 0 16,0 0 0-16,0 0 0 0,0 0 0 0,0 0 0 15,0 0-51-15,16 5-13 0,-16-5 0 0,0 0 0 16,0 0 54-16,0 0 8 15,0 0 2-15,0 0 0 0,0 0-52 0,0 0-12 0,0 0 0 0,0 0 0 16,0 0 52-16,0 0 8 0,11 15 2 0,-11-15 0 0,0 0-48 16,0 0-14-16,0 0 0 0,0 0 8 0,0 0-8 0,0 0 0 15,0 0 0-15,0 0 0 0,0 0 52 0,0 0 10 16,0 0 2-16,0 0 0 0,0 0-64 0,0 0 0 16,11 4-9-16,-11-4 0 15,0 0 9-15,11 0 12 16,5 5-2-16,-5 0-1 0,0-5 40 0,-1 0 8 15,7 0 2-15,-1 0 0 0,0 0 8 0,6 0 1 16,-1 0 1-16,6 0 0 0,6 10-55 0,-1-10-14 16,1 4 0-16,4 1 0 0,1 0 54 0,5 5 8 15,-5-6 2-15,0 6 0 0,-6-5-52 0,1 4-12 16,-6 1 0-16,-6-5 0 0,1-5 0 0,0 5 0 16,-1-1 0-16,1 1 0 0,5 0 0 0,-5 0 0 15,5 0 0-15,-11-1 0 0,0-4 0 0,0 5 0 0,-16-5 0 16,11 5 0-16,-6-5 0 0,12 5 0 0,-7-5 0 15,7 5 0 1,-7-5-49-16,7 0-13 0,-1 4-2 0,-5-4-1 16,-1 0-140-16,-10 0-28 0,6 0-6 0,-6 0-1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6.0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11 1036 0,'0'0'46'0,"0"0"10"0,0 0-45 0,0 0-11 0,0 0 0 0,0 0 0 0,0 0 53 0,0 0 9 16,0 0 2-16,0 0 0 16,11 0 51-16,0-5 10 0,-1 5 3 0,1-5 0 15,5 5-52-15,1 0-9 0,4 5-3 0,-4-5 0 0,4 0 0 0,6 0 0 16,0 5 0-16,11-5 0 0,0 0 0 0,5 0 0 16,6 4 0-16,-12 1 0 0,1-5-51 0,-5 0-13 15,-1 5 0-15,0-5 0 0,-10 0 54 0,0 0 8 16,-1 0 2-16,6 0 0 0,6 0-52 0,-6 0-12 0,-16 0 0 15,-1 0 0-15,7 0 0 0,-1 0 0 0,0 5 0 32,6-5 0-17,-6 0-48-15,-5 0-13 0,5 0-3 0,-5-5 0 16,-6 0-204-16,0 5-42 0,12 0-8 0,-1 0-2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48.19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2161 1551 518 0,'0'0'23'0,"0"0"5"0,0 0-28 0,0 0 0 16,0 0 0-16,-11 5 0 0,11-5 172 0,-6 9 28 15,-4-4 7-15,10-5 1 0,-11 5-116 0,5-5-22 16,6 0-5-16,-10 9-1 0,4-9-7 0,-10 5-1 16,0 0-1-16,0 0 0 0,-1-5-37 0,1 5-7 0,-6-5-2 0,1 0 0 15,-1 5 33-15,1-5 6 0,-6 0 2 0,5 0 0 16,0 0-29-16,-5 0-5 0,0 0-2 0,0 0 0 16,-5 0-14-16,5 0 0 0,-5 0 0 0,-6-5 0 15,5 5 0-15,-4 0 0 0,-1 0 0 0,0 0 0 16,-5-5 0-16,-1 5 0 0,-4 0 0 0,-1 0 0 15,-10-5 0-15,10 5 0 0,-5-5 0 0,6 0 0 0,-1 1 0 16,0-1 0-16,1 0 0 0,4-5 0 16,7 10 0-16,-1-4 0 0,5 4 0 0,1 0 0 0,-6 0 0 15,11 0 0-15,-5 0 0 0,-1 0 0 16,-4 0 37-16,-1 0 5 0,-6 0 1 0,7 0 0 16,-1 0-33-16,-5 0-10 0,5-5 0 0,11 5 0 0,-6 0 22 15,1 0-2-15,5 0-1 16,5 0 0-16,-5 0-19 0,6 0-12 0,-1 5 1 0,1-5 1 0,4 0 10 0,-10 0 0 15,11 0 0-15,-6 0 8 0,12-5-8 0,-7 5 12 16,1 0-4-16,11-5 0 0,5 5-8 0,-11 0 0 16,11 0 0-16,0 0 0 0,-5-5 0 0,5 5 0 15,0 0 0-15,0 0 0 0,0-9 0 0,0 9 0 0,0 0 0 0,0 0 0 16,5-10 0-16,0 0 0 16,6 1 0-16,0 4 0 0,0-5 26 0,5 6 4 15,0-11 1-15,6 6 0 0,-6-1-7 16,6 0-2-16,5 1 0 0,-6-1 0 0,6-4-9 0,0 4-1 0,0 1-1 0,6-6 0 15,-1 1-11-15,1-5 0 0,-1 4 0 0,-5 1 0 16,5-5 0-16,-5 9 0 0,0-4 0 0,0-1 0 16,-10-4 53-16,4 5 9 15,-4-1 2-15,-1-4 0 0,5 5-52 0,-4-1-12 0,4 6 0 0,-5-6 0 0,-5-4 0 0,0 9 0 0,5-4 0 0,0-1 0 32,-5 6 0-32,0-6 0 0,-6 1 0 0,6 0 0 0,0-1 0 0,0 6 0 0,-11 9 0 15,5-5 0-15,-5-10 0 0,6 11 0 0,4-1 0 0,-10 5 0 16,-5-10 0-16,5 1 0 0,0 9 0 0,11-15 0 15,10 6 0-15,-15 9 0 0,-17-15 0 0,6 10 0 16,5 5 0-16,-6-4 0 0,6 4 0 0,0 0 0 16,16-10 0-16,-10 0 0 15,-17 1 0-15,6-1 0 0,5 5 0 0,0-4 0 0,-11-1 0 0,5 1 0 16,6 9-20-16,-5-5-6 0,-6-5-2 31,0 1 0-31,1 4 45 0,4-5 9 0,-5 5 2 0,6-4 0 16,0 4-45-16,-1-5-9 0,-5 6-2 0,1-6 0 15,4 10 28-15,1-10 0 0,-1 6 0 16,1-6 0-16,-6 0 0 0,0 6 0 0,1-6 0 16,4 5 0-16,-5-4 0 0,1-1 0 0,-7 5 0 0,1-4-8 0,5-6 8 15,-5 6 0-15,-5-6 0 0,-1 10-8 0,0-14 8 0,1 14 0 16,-1-9 0-16,6 4 0 0,-6-14-12 0,6 5 4 0,-11 0 0 0,11 4 0 0,-6-4-13 0,1 5-3 16,4-1 0-16,1 1 0 0,0 4 24 0,5 6 0 15,-5-16 0-15,0 16 0 0,-6-11 0 0,6 6 0 16,5-1 0-16,6 0 0 31,-1 1 0-31,-4-1 0 0,-1 1 0 0,5 4 0 0,-4-5 0 0,4 1 0 16,-5 4 0-16,6-5 0 0,-6 5 0 0,6-4 0 15,-1 4 0-15,1-9 0 0,0 4 0 0,5 10 0 0,-6-10 0 0,1 6 0 16,5-1 0-16,0 0 0 0,0-5 0 0,0 6 0 16,5-6 0-16,-5 10 0 0,6-14 0 0,-6 9 0 15,5-5 0-15,0 5 0 16,1 1 0-16,5-6 0 0,-6 0 0 0,11 5 0 0,-5-4 0 0,11 4 0 15,-6-5 0-15,5 6 0 0,1-1 0 0,5-5 0 16,11 10 47-16,-11-9 13 16,5 4 4-16,6 5 0 0,0-10-52 0,0 10-12 0,-1-9 0 0,1 4 0 15,0 0 0-15,11 0 0 0,-1-4 0 0,1 4 0 16,-6 5 54-16,11-5 8 0,0 5 2 0,6 0 0 16,-1-5-52-16,6 5-12 0,0 0 0 0,0 0 0 0,-6 0 0 0,-5-9 0 15,-5 9 0-15,-1-5 0 0,-10 5 0 0,5 0 0 16,1 0 0-16,4 0 0 0,1 0 0 0,-1 0 0 15,1 0 0-15,5 0 0 0,-5 5 0 0,5-5 0 16,-11 0 0-16,5 0 0 0,-10 0 0 0,0 0-18 16,-5 0 4-16,-6 0 1 0,0 0 13 0,-6 0 16 15,-21 0-3-15,16 0-1 0,-16 0-12 0,0 0 0 16,0 0 0-16,0 0 0 16,0 0-45-16,0 0-15 0,0 0-4 0,0 0 0 15,0 0-218-15,0 0-44 0,0 0-9 0,0 0-1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0:59.67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0 682 806 0,'0'0'17'0,"0"0"4"0,0 0 1 0,0 0 2 0,0 0-24 0,0 0 0 16,0 0 0-16,0 0 0 0,0 0 56 0,0 0 6 15,0 0 2-15,0 0 0 0,0 0 0 0,0 0 0 16,0 0 0-16,0 0 0 0,0 0-18 0,0 0-3 0,0 0-1 0,0 0 0 16,0 0-16-16,0 0-3 0,0 0-1 0,0 0 0 15,0 0 34-15,0 0 6 0,0 0 2 0,0 0 0 16,0 0-52-16,0 0-12 16,0 0 0-16,0 0 0 0,0 0 0 0,0 0 0 0,5-5 0 0,0 0 0 15,1 1 0-15,5-6 0 0,-11 5 0 0,5 0 0 16,0 1 54-16,1-1 8 15,-1 0 2-15,1-5 0 0,-12-4-103 0,6 4-20 0,0 1-4 16,0-1-1-16,6 5 52 0,-6-4 12 0,10-1 0 0,-4 1 0 0,-1-1 0 16,1 0 0-1,-1 1 0-15,6-1 0 0,-6-4 33 0,11 4 10 0,1 1 1 16,-7 4 1-16,1-5-21 0,-11 10-4 0,6-9 0 0,-6 9-1 0,5-10-19 16,0 0 0-16,12 5 0 0,-12-4 0 0,-5 9 0 0,11-10 0 15,-11 10 0-15,11-5 0 0,-11 5 0 0,0 0 0 16,5-9 0-16,1-1 0 0,-6 10 0 0,0 0 0 15,0 0 0-15,10-5 0 0,1 1 0 0,-11 4 0 16,0 0 0-16,0 0 0 0,16-5 0 0,-16 5 0 16,0 0 0-16,0 0 0 0,0 0 0 0,0 0 0 15,11 0 0-15,0 0 0 0,-11 0 0 0,0 0 0 16,11 0 0-16,-11 0 0 0,11 9 0 0,-11-9 0 16,5 10 0-16,0-5 0 0,1 4 0 0,-6 6 0 15,0-15 0-15,0 9 0 0,0 6 55 0,0 4 7 0,0-4 2 16,0-1 0-16,-6 5-52 0,6-4-12 0,-5-1 0 0,5 0 0 15,-5 6 0-15,-1-1 0 0,6-5 0 0,-5 5 0 16,-1 1 0-16,1-1 0 0,5 0 0 0,-5 0 0 16,5-4 0-16,0 4 0 15,-6-5 0-15,6 1 0 0,-5-1 0 0,-1 0 0 16,6-4 0-16,0-10 0 0,-5 10 0 0,10-1 0 0,-5-9 0 0,0 10 0 16,6-1 0-16,-6-9 0 0,0 0 0 0,0 0 0 15,0 0 0-15,0 0 0 0,5 10 0 0,-5-10 0 16,0 0 0-16,0 0 0 0,0 0 0 0,11 0 0 15,-11 0 0-15,16-5 0 0,-10 0 0 0,4 1 0 16,1-1 0-16,0-5 0 0,0 1 0 0,0-1 0 16,5 0 0-16,-5 1 0 0,5-6 0 0,-5 1 0 15,5 4 0-15,-5 1 0 0,-1-6 0 0,1 1 0 0,0 0 0 16,0-1 0-16,-6-4 0 0,6 9 0 0,0 1 0 0,-6-1 0 16,6-4 0-16,0 4 0 0,-11 10 0 0,5-9 0 15,6 4 0-15,-11 5 0 0,11-10 0 0,-11 10 0 16,0 0 0-16,11-9 0 15,-11 9 0-15,0 0 0 0,0 0 0 0,5-5 0 0,-5 5 0 0,0 0 0 16,0 0 0-16,0 0 0 0,0 0 0 0,0 0 0 16,11-10 0-16,-11 10 0 15,0 0 0-15,0 0 0 0,0 0 0 0,0 0 0 16,0 0 0-16,0 0 0 0,0 0 0 0,11 10 0 16,-6-1 28-16,0 6 2 0,1-6 1 0,-1 11 0 0,1-1 1 0,-1 0 1 15,0 5 0-15,6 0 0 0,-5-5-33 0,4 5 0 16,-4 0 0-16,5 0 0 0,0-9 0 0,-6 4 0 0,6 0 0 15,-6 0 0-15,6-4 0 0,-6-1 0 0,1-4 0 0,-1-1 0 16,1 1 0-16,4-5 0 0,-10-5 0 0,0 0 0 16,6 9 0-16,-6-9 0 0,5 5 0 0,-5-5 0 15,0 0-44-15,0 0-16 0,0 0-4 16,0 0 0 0,0 0-231-16,0 0-46 0,0 0-10 0,0 0-269 0</inkml:trace>
  <inkml:trace contextRef="#ctx0" brushRef="#br0" timeOffset="546">1534 384 1335 0,'0'0'29'0,"0"0"7"0,0 0 0 0,0 0 2 0,0 0-30 0,0 0-8 0,0 0 0 0,0 0 0 16,0 0 87-16,0 0 16 0,0 0 3 0,0 0 1 15,0 0-33-15,0 0-6 0,0 0-2 0,-6 10 0 16,1-1-53-16,0-4-13 15,-1 5 0-15,-5-5 0 0,1-1 0 0,-1 1 0 16,0 0 0-16,-5 0 0 0,0 5 24 0,-1-6 3 0,1 1 0 0,0 0 0 16,5 5-27-16,0 4 0 15,1-4 0-15,-1 4 0 16,-5 0-19-16,-1 1-5 0,1-1-2 0,0-4 0 0,5 4 26 0,0 1 0 0,6 9 0 0,-6-5 0 16,0 0 0-16,6 0 0 0,-6 0 0 0,6 1 0 15,-1-1 36-15,6-5 12 0,-5 5 2 0,5-4 1 16,-5 9-31-16,10 0-5 0,0-5-2 0,-5 0 0 15,11-9 27-15,0 4 6 0,0-4 1 0,0-1 0 16,5 6-24-16,0-5-5 0,0-1-1 16,0 1 0-16,1-5 38 0,4-1 7 0,1 6 2 0,-6-10 0 15,0 0-64-15,0 5-21 0,1 0 0 0,-1-5 0 16,0 0 21-16,-5 0-11 16,5 0 11-16,-16 0-8 0,0 0 8 0,5 0 0 0,1-10 0 0,-6 10 0 15,5-5-69-15,1 0-12 0,-1 1-3 0,6-6-624 16,-11 5-124-16</inkml:trace>
  <inkml:trace contextRef="#ctx0" brushRef="#br0" timeOffset="790">1237 812 403 0,'0'0'36'0,"0"0"-36"16,0 0 0-16,0 0 0 0,0 0 250 0,0 0 43 0,0 0 9 0,0 0 2 15,0 0-192-15,0 0-39 0,5 9-7 0,-5-9-2 16,16 0 0-16,1 0 0 0,-7 0 0 0,7 0 0 16,-1-5-20-16,0 5-4 0,6 0 0 0,-1-4-1 15,-5-1-11-15,6 0-3 0,0 0 0 0,-1 0 0 16,-5 5-25-16,1-4 0 0,-1-1 0 0,0 5 0 16,-5 0 0-16,5 0-16 0,-5 0 3 0,-11 0-628 15,11 0-126-15</inkml:trace>
  <inkml:trace contextRef="#ctx0" brushRef="#br0" timeOffset="1547">1858 24 1267 0,'0'0'28'0,"0"0"5"0,0 0 2 0,0 0 1 0,0 0-36 0,0 0 0 0,0 0 0 0,0 0 0 15,0 0 58-15,0 0 5 0,11-9 1 0,-11 9 0 16,0 0-20-16,0 0-4 0,0 0-1 0,0 0 0 16,0 0 4-16,11 4 1 15,-1 1 0-15,1 0 0 0,-5 9 0 0,-1-9 1 16,0 5 0-16,1 4 0 0,-1 1-1 0,6 4-1 16,-6-5 0-16,1 5 0 0,-1 5-18 0,1 0-3 0,-1 0-1 0,6 5 0 15,0-5 16-15,-6 5 3 16,6 0 1-16,0 4 0 0,-6-4-14 0,6 5-3 0,0 0-1 0,-1 4 0 15,1-4-23-15,0-1 0 0,5 1 0 0,-5-1 0 16,0 1 19-16,0 0-1 0,-1-6 0 0,1 1 0 16,0-5-29-16,0-5-5 0,-6-4-2 0,1 4 0 15,-1 0 28-15,6-4 6 0,-6 4 0 0,1-5 1 16,-1 1-17-16,1-6 0 0,-1 1 0 0,-5-10 0 16,0 0 0-16,5 14 0 0,-5-14 0 0,11 10 0 0,-11-10-12 15,0 0-4-15,0 0 0 0,0 0 0 0,0 0 16 0,0 0 0 31,0 0 0-31,0 0 0 0,0 0-13 0,11 5 0 0,-11-5 0 0,11 0 0 0,-11 0 24 0,0 0 5 16,16-5 0-16,-16 5 1 0,16 0-5 0,-5-10 0 16,5 1-1-16,-5-1 0 15,0 0-21-15,0 1-4 0,-6-6-1 16,0-4 0-16,6 5 31 0,0-10 7 0,-6 0 1 0,6 0 0 0,-5-5-24 0,4-5 8 16,1 6-8-16,5-11 0 0,-5 10 0 0,-5-4 0 15,4-1 0-15,7-4 8 0,-7-1 23 0,1 1 5 16,0-5 0-16,5 4 1 0,-5 6-29 0,-6-1-8 15,12 0 0-15,-7 6 0 16,1 4-24-16,0 0-5 0,0-5-2 0,0 10 0 0,-6 4 50 0,6-4 9 16,0 0 3-16,0 0 0 0,-6 4-31 0,0 10 0 0,1-9 0 15,-1 9 0-15,1 0 0 0,-1-4 0 0,0 4 0 16,1-5 0-16,-6 10 0 0,0 0 0 16,0 0 0-16,0 0 0 0,0 0 0 0,0 0 0 0,0 0 0 0,0 0 0 31,0 0-45-31,0 0-15 0,0 0-4 0,0 0 0 15,0 0-153-15,-6 15-31 0,6-15-7 0,-21 38-1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4:17:12.140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20 403 0,'27'-5'36'0,"-16"5"-36"0,0 0 0 0,5 5 0 0,5-5 250 0,-4 0 43 15,-17 0 9-15,0 0 2 0,16 0-160 0,-16 0-32 16,0 0-7-16,0 0-1 0,0 0-68 0,0 0-13 16,5-5-3-16,-5 5-872 0</inkml:trace>
  <inkml:trace contextRef="#ctx0" brushRef="#br0" timeOffset="186">659 0 633 0,'0'0'28'0,"5"5"6"0,12-5-34 16,-17 0 0-16,0 0 0 0,10 0 0 0,1 0 126 0,5 0 18 31,-5 0 4-31,5 0-425 16,-5 10-86-16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4.273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5 1036 0,'0'-5'23'0,"0"5"5"0,0 0 0 0,0 0 1 0,0 0-29 0,0 0 0 15,0 0 0-15,0 0 0 0,0 0 57 0,0 0 6 16,0 0 1-16,0 0 0 0,0 0 0 0,0 0 0 15,0 0 0-15,0 0 0 0,0-9 0 0,0 9 0 16,0 0 0-16,0 0 0 0,0 0 0 0,0 0 0 16,0 0 0-16,0 0 0 15,0 0-14-15,0 0-2 0,0 0-1 0,0 0 0 16,0 0-19-16,0 0-3 0,0 0-1 0,0 0 0 0,0 0-24 0,0 0 0 16,0 0-12-16,0 0 12 0,0 0 44 0,11 19 16 0,-11 0 3 0,6 0 1 15,-6-19-52-15,0 20-12 0,0-11 0 0,5 10 0 16,0 1 0-16,-5-6 0 0,6 10 0 0,-6-5 0 15,0 5 0-15,0 0 0 0,0 0 0 16,5-4 0 0,-5 4 54-16,6 0 8 0,-1 0 2 0,0 0 0 0,-5 0-52 0,6 0-12 0,-6 4 0 0,5 1 0 15,1-5 0-15,-1 5 0 0,6 5 0 0,-6-10 0 16,1 0 0-16,-1-5 0 16,0 0 0-16,1 0 0 0,-1 5 0 0,1-5 0 0,-6 10 0 0,5-14 0 15,0 4 0-15,-5 5 0 0,6-5 0 0,-1 5 0 16,6 0 0-16,-6 0 0 15,1-9 0-15,-1 4 0 0,1 0 0 0,-6 0 0 0,10-4 0 0,-4-1 0 0,-1 0 0 0,6 1 0 16,-6-6 0-16,6 6 0 0,-11-6 0 0,6 1 0 31,-1-5 0-31,6 9 0 0,-6 1 0 0,6-11 0 16,-5 1 0-16,-1 10 0 0,0-15-11 0,1 9-5 0,-1 1 0 0,1-5-1 0,-6-5 17 0,5 4 0 16,0 1-8-16,6 5 8 0,-5-1 0 0,-1-4 0 15,-5-5 0-15,5 5 0 0,-5-5-8 0,0 0 8 16,0 0 0-16,0 0 0 0,0 0-9 0,6 5 9 15,5 4 0-15,-11-9-9 0,0 0 9 0,0 0-8 16,0 0 8-16,0 0-8 0,10-4 29 0,-10 4 7 16,11-5 0-16,-11 5 1 15,16-10-44-15,-5 1-9 0,-11 9-1 0,16-10-1 0,-5 0 42 16,0-4 8-16,0 0 1 0,0-1 1 16,-1 6-26-16,1-11-12 0,0 6 0 0,0 0 1 0,0-1 11 0,-1-4 0 15,1 0-9-15,0 0 9 0,-6-1 0 0,6 6 0 0,0-10 0 0,0 0 0 16,0 5 0-16,-6 0 0 0,0-1 0 0,6 6 0 15,-11 0 9-15,6-1 3 0,-12 6 1 0,6-6 0 16,6 10-13-16,-1-14-18 0,-5 14 4 0,5-14 1 31,1 5 13-31,-1 4 0 0,-5 10 0 0,11-5 0 16,-11 5 0-16,5-14 0 0,6 4 0 0,-11 10 0 0,0 0 23 0,0 0 7 0,0-9 2 0,0 9 0 16,0 0-41-16,0 0-8 0,11-5-2 0,0 5 0 15,-11 0 37-15,11 0 7 0,-6 5 2 0,6-1 0 16,0 6-43-1,-6 0-9-15,6-1-2 0,0 6 0 0,0 4 53 0,-1-5 10 0,-4-9 3 0,-1 14 0 16,1-9-31-16,4 9-8 16,-4-4 0-16,-1 4 0 0,-5-5 0 0,6 1 0 0,-1-1 0 0,6 0 0 15,-11 6 21-15,5-6 3 0,1-4 1 0,-1 4 0 0,0 0-25 16,-5-14 0-16,11 10 0 0,-5 4 0 0,4-4-15 16,-4 0-8-16,-6-10-1 0,5 9-1 0,-5-9 13 0,6 10 4 15,-6-10 0-15,10 9 0 16,-4 1-19-1,-6-10-3-15,0 0-1 0,11 10 0 0,-11-10 50 0,0 0 9 0,0 0 3 0,0 0 0 0,5 4-31 0,-5-4 0 16,0 0 0-16,0 0 0 0,11 0 0 0,-11 0 0 16,11 0 0-16,-11 0 0 15,10-4-13-15,-4-1 4 0,5 0 1 0,-6 0 0 16,6-9 8-16,-6 4 0 0,1-4 0 0,4 4 0 0,-4-4 0 0,5-1 0 16,-6 1 0-16,6-10 0 0,0-5 0 0,-6 0 0 15,6 1 0-15,0-1 0 0,-6 0-17 0,6 0-2 16,-6-5 0-16,6 1 0 0,0-6 19 0,-6-4 0 15,6 10 0-15,-6-6 0 0,6 1 0 0,0-1 0 0,-6 6 0 16,6 4 0-16,0-5 12 0,-6 1 5 0,6 4 2 0,-5 0 0 16,-6 0-31-16,5 5-5 0,11 5-2 0,1 0 0 15,-12-10 27-15,0 10 6 0,1 0 1 0,-1-1 0 16,6 16-15-16,-6-16 8 16,6 16-8-1,-5-11 0-15,-1 6-8 0,-5-6-8 0,-5 10-2 0,5 5 0 0,0 0 18 0,0 0 0 0,0 0 0 0,0 0 0 16,0 0 0-16,0 0 0 0,0 0 0 0,0 0 0 0,0 0 0 0,0 0 0 15,5 20 0-15,0-6 0 16,-10-4-260-16,5 4-48 16,-11 15-9-16,-5-5-3 15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07.845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11 437 518 0,'0'0'46'0,"0"0"-37"15,0 0-9-15,0 0 0 0,0 0 117 0,0 0 22 0,0 0 4 0,0 0 1 16,0 0-14-16,0 0-2 0,0 0-1 0,0 0 0 0,0 0-50 16,0 0-9-1,0 0-3-15,0 0 0 0,5-9-1 0,-5 9 0 16,0 0 0-16,0 0 0 0,0 0-51 0,0 0-13 0,0 0 0 0,0 0 0 16,0 0 54-16,0 0 8 0,0 0 2 0,0 0 0 15,0 0-52-15,0 0-12 16,0 0 0-16,0 0 0 0,0 0 0 0,0 0 0 0,6 19 0 0,-6-5 0 0,0-14 54 15,0 19 8-15,0-4 2 0,0 9 0 0,-6-10 0 16,6 10 0-16,0 0 0 0,0-9 0 16,-5 4-52-16,5 5-12 0,0 0 0 0,0 5 0 0,5 0 0 15,-10-1 0-15,5 1 0 0,0 5 0 0,0-5 0 16,0 4 0-16,0 6 0 0,0-15 0 0,0 9 0 16,0-4 0-16,-5 0 0 0,-1 0 0 0,6-5 0 15,0 0 0-15,0 0 0 0,0 0 0 0,0 0 0 0,0 0 0 16,0 0 0-16,0-5 0 0,0-19 0 0,0 24 0 15,0-10 0-15,0 1 0 0,0-15 0 0,0 19 0 0,0-19 0 16,0 19 0-16,0-19 0 0,0 0 0 16,0 0 0-1,0 24 0-15,0-24 0 0,0 0 0 0,0 0 0 0,0 0 0 16,0 0 0-16,0 0 0 0,0 0 0 0,0 0 0 0,0 0 0 0,0 0 0 0,0 0 0 0,0 0 0 16,0 0 0-16,0 0 0 0,0 0 0 0,0 0 0 31,0 0 0-31,0 0 0 0,0 0 0 0,6 0 0 0,-1-5 0 0,0-4 0 15,-5 4 0-15,11 0 0 0,-5-4 0 0,-1-6 0 0,0 1 0 0,1 9 0 16,-1-14 0-16,6 4 0 0,-6 6 0 0,6-1 0 16,0 1 0-16,0-1 0 0,-6-4 0 0,1 4 0 15,4 0 0-15,1 1 0 0,0 4 0 0,-11 5 0 16,5-10 0-16,-5 10 0 0,11-9 0 0,-11 9 0 16,6-5 0-16,-6 5 0 0,16 0 0 0,-5-5 0 0,-11 5 0 15,10 0 0-15,1 5 0 0,6 0 0 0,-7 0 0 0,1-1 0 16,-11-4 0-16,11 5 0 0,0 0 0 0,0 5 0 15,-6-1 0-15,6 6 0 0,-6-6 0 0,1 6 0 16,4-1 0-16,1 0 0 0,0 6 0 0,-6-1 0 31,6-5 0-31,-5 10 0 0,-1-9 46 0,0 4 6 16,1 0 2-16,-1 0 0 0,-5 0-42 0,6 1-12 0,-1-6 0 0,-5 0 0 0,5 1 0 0,-5-1 0 16,0 1 0-16,0-1 0 0,6-4 0 0,-6-10 0 15,0 0 0-15,0 0-8 16,0 0-86-16,0 0-17 0,0 0-3 0,0 0-656 15,0 0-131-15</inkml:trace>
  <inkml:trace contextRef="#ctx0" brushRef="#br0" timeOffset="952">762 456 1036 0,'0'0'46'0,"0"0"10"0,0 0-45 0,0 0-11 0,0 0 0 0,0 0 0 16,0 0 53-16,0 0 9 0,0 0 2 0,0 0 0 15,0 0 0-15,0 10 0 0,0-10 0 0,0 0 0 16,0 0 0-16,0 0 0 16,0 14 0-16,0 1 0 0,0-15 0 0,0 0 0 0,5 9 0 0,-5-9 0 15,0 0-28-15,0 0-6 0,6 10-1 0,-6-10 0 16,0 0 4-16,0 0 1 0,0 0 0 0,0 0 0 16,0 0-26-16,0 0-8 0,0 0 0 0,0 0 0 0,11-10 55 15,-11 10 7-15,5-4 2 0,6-1 0 0,0-5-54 0,-1 1-10 16,1 4 0-16,0-10 0 0,-6 6 0 15,1-10 11-15,-1 4-1 0,1 6 0 0,4-15-10 0,1 9 12 16,-5 10-12-16,4-9 12 0,-4-5-12 0,5 0 0 31,-6 4 9-31,6 1-9 0,-6-10-8 0,6 5-7 16,-6 9-1-16,6-14 0 0,-5 10 28 0,-1 4 6 0,6-14 1 0,-6 10 0 0,1-11-19 0,4 11 0 16,-4-5 8-16,-6 9-8 0,5-4 0 0,1 4 0 15,-6 10 0-15,0 0 0 16,0-14-13-16,0 4-7 0,0-4 0 0,0 14-1 0,0 0 21 0,0 0 0 15,0-10 0-15,0 10 0 0,0 0 0 0,0 0 0 16,0 0 0-16,0 0 0 16,-11 0 16-16,11 0 8 0,-11 0 2 0,11 0 0 0,0 0-26 0,-11 10 0 15,0 4 8-15,1-4-8 0,-1 4 32 0,0-4 4 16,6 14 0-16,-1-5 1 0,1 0-29 0,-1 1-8 16,-4 8 0-16,4-4 0 15,1-4-22-15,5 4-6 0,-6 4 0 0,12 1-1 0,-6-10 29 0,5 1 0 0,-5 4 0 0,6 0 0 16,-1 0 25-16,0 0-1 0,1-10-1 0,5 10 0 15,-1-5 7-15,1 0 2 0,0 1 0 0,5-1 0 16,-5-5-20-16,0-4-4 0,5 4-8 0,0-4 12 31,-5 4-12-31,0-9 0 0,5 5 0 16,-5-1 0-16,5-4 0 0,-5 0-12 0,0 0 3 0,5 0 0 0,-11-5-162 0,6 4-32 16,0-4-6-16</inkml:trace>
  <inkml:trace contextRef="#ctx0" brushRef="#br0" timeOffset="2527">827 1772 874 0,'0'0'19'0,"0"0"4"0,0 0 1 0,0 0 1 0,0 0-25 0,0 0 0 15,0 0 0-15,0 0 0 0,0 0 41 0,0 0 3 16,0 0 1-16,0 0 0 0,0 0 15 0,0 0 4 15,0 0 0-15,0 0 0 0,0 0 0 0,0 0 0 16,0 0 0-16,0 0 0 0,16-5-52 0,-11 1-12 31,1-6 0-31,-1 0 0 0,1 6 53 0,4-6 8 16,-4 0 2-16,-6 6 0 0,5-11-50 0,-5 6-13 16,11-1 0-16,-11 5 0 0,5-4 0 0,1-1 0 0,-1 5 0 0,6-4 0 15,-6-6 0-15,1 10 0 0,-6-9 0 0,5 4 0 16,6 1 0-16,-6-1 0 0,6 0 0 0,-5 6 0 15,-1-6 0-15,0 0 0 0,1 1 0 0,-1 4 0 16,-5 5 0-16,0-5 0 0,11 0 0 0,-6-4 0 16,-5 9 0-16,0 0 0 0,0 0 0 0,0 0 0 15,0 0 0-15,0 0 0 0,0 0 0 0,0 0 0 0,0 0 43 0,0 0 3 16,0 0 1-16,0 0 0 16,0 0-24-16,0 0-5 0,0 0-1 0,0 0 0 15,0 14-17-15,0-4 0 0,0 4 0 0,0 1 0 0,0 4 55 0,-5-5 7 16,5 1 2-16,-5 4 0 0,-1-5-52 0,6 6-12 15,-5 4 0 1,5 0 0-16,0-5 0 0,0 5 0 0,0 0 0 0,0-5 0 0,0 0 0 0,0-4-10 16,0-1 2-16,0 0 0 0,0 1 8 15,0-15 9-15,0 0-1 0,0 9-8 0,0 1 8 0,0-10-8 0,0 0 0 0,0 0 0 0,0 0 0 0,0 0 0 16,11 10 0-16,-1-1 0 16,-10-9 0-16,0 0 0 0,0 0 0 0,11 0 0 0,0-5 0 0,5 1 0 15,-5-1 0-15,0 0 0 16,-6-5 0-16,6-4 0 0,0 4 0 0,0-4 0 0,-1-5 0 0,1 4 0 15,0 1 0-15,0 0 0 0,0-6 0 0,-1 1 0 16,1 5 0-16,0-1 0 0,5-4 0 0,-5 5 0 16,5-5 0-16,-5 4 0 0,0-4 0 0,-6 9 0 31,6-4 0-31,0 4 0 0,-6 1 0 0,6-1 0 0,-11 0 0 0,0 10 0 16,6-4 0-16,-6 4 0 0,0 0 0 0,0 0 0 15,0 0 0-15,0 0 0 0,10-5 0 0,-10 5 0 16,0 0 0-16,0 0 0 0,0 0 0 0,0 0 0 15,-10 5 55-15,4 9 7 0,1 1 2 0,-1-1 0 16,6 0-52-16,-5 6-12 0,0-6 0 0,-1 5 0 16,1 0 0-16,5 1 0 0,0-6 0 0,5 5 0 15,1 5 0-15,-1-9 0 0,6 4 0 0,0-5 0 16,-11 5 0-16,10-9 0 0,-4 0 0 0,10-1 0 0,-5-4 54 0,0 0 8 0,-1 0 2 0,-4 4 0 16,5 1-52-16,-1 4-12 0,-10-14 0 0,0 0 0 15,0 0-27-15,11 0-8 0,0 0-1 16,-11 0-1-16,0 0 37 0,0 0 0 15,11 0 0-15,-11 0 0 0,0 0-161 0,0 0-25 0,16-5-5 0,-16 5-1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14.7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1178 883 1036 0,'0'0'23'0,"0"0"5"0,0 0 0 0,0 0 1 0,0 0-29 0,0 0 0 16,0 0 0-16,0 0 0 15,0 0 57-15,0 0 6 0,0 0 1 0,0 0 0 0,0 0 0 0,0 0 0 16,0 0 0-16,0 0 0 0,0 0-52 0,0 0-12 15,0 0 0-15,0 0 0 0,0 0 0 0,0 0 0 16,0 0 0-16,0 0 0 0,0 0 0 0,0 0 0 16,0 0 0-16,0 0 0 15,0 0 54-15,11-9 8 0,-11 9 2 0,6-5 0 16,-1-5-52-16,-5 10-12 0,11-9 0 0,0-1 0 0,-1-4 16 0,-4 9 0 16,-6-5 0-16,0 10 0 0,0 0-26 15,0-9-5-15,0 4-1 0,0 5 0 0,0 0 44 0,0 0 9 16,5-10 2-16,1 1 0 0,-6 9-11 0,0 0-3 15,5-10 0-15,-5 10 0 0,5-9-25 0,-5 9 0 16,6-5 0-16,-6 5 0 0,5-10 0 0,-5 10 0 16,0 0 0-16,11-9 0 0,5 9 0 0,-5-5 0 15,0 0 0-15,0 0 0 0,-1 5 0 0,-10 0 0 16,0 0 0-16,11-5 0 0,-11 5 0 0,11-4 0 16,0-1 0-16,-11 5 0 0,0 0 0 0,5-5 0 15,-5 5 0-15,0 0 0 0,0 0 0 0,0 0 0 0,16-5 0 16,-16 5 0-16,0 0 0 0,0 0 0 0,0 0 0 0,0 0 0 15,-5-5 0-15,5 5 0 0,0 0 0 0,0 0 0 16,0 0 0-16,0 0 0 0,0 0 0 0,0 0 0 31,0 0 0-31,0 0 0 0,0 0 0 0,0 0 0 0,0 0 0 0,0 0 0 0,0 0 0 16,0 0 0-16,0 0 0 0,11 0 0 0,-11 0 0 16,0 0 0-16,0 0 56 0,0 0 7 0,0 0 1 0,0 0 0 15,0 0-52-15,0 0-12 0,0 0 0 0,0 0 0 16,0 0 0-16,0 0 0 0,0 0 0 0,0 0 0 15,0 0 0-15,0 0 0 0,16 10 0 0,0-5 0 16,-16-5 0-16,0 0 0 0,0 0 0 0,0 0 0 16,11 9 0-16,-6 1 0 0,-5-10 0 0,6 14 0 15,5-4 0-15,-11-10 0 0,-6 10 0 0,1-1 0 16,5-9 0-16,0 0 0 0,0 15 0 0,5-6 0 0,-5-9 0 16,0 15 0-16,0 4 0 0,0-5 0 0,0-14 0 15,-5 10 0-15,10-1 0 0,-5 1 0 0,0-10 34 0,-5 10 4 16,5-1 1-16,0 6 0 0,-6-6-11 0,6 1-3 15,-5-1 0-15,0 6 0 0,5-15-25 0,0 9 0 16,-6 6 0-16,6-1 0 16,-5 1 0-16,-1-15 0 0,6 0 0 0,6 14 0 0,-1-4 0 0,-5-6 0 15,0-4 0-15,0 15 0 0,0-6 0 0,0-9 0 16,0 0 0-16,0 10 0 0,0-10 0 0,0 0 0 16,6 10 0-16,-6-10 0 0,0 0 0 0,0 0 0 15,5 9 0-15,-5-9 0 16,0 0 0-16,5 10 0 0,-5-10 0 0,0 0 0 0,0 0 0 0,0 0 0 15,11 10 0-15,0-10 0 0,5 0 0 0,-16 0 0 0,0 0 0 16,11 0 0-16,0 0 0 0,-11 0 0 0,0 0 0 0,0 0 0 16,11-10 0-16,-1 5 0 0,-4-5 0 0,5 1 0 15,-6-1 0-15,0 5 0 0,6-4 0 0,-5 4 0 16,4-5 0-16,-4 1 0 0,-1 4 0 0,1-5 0 16,-1 6 0-16,6-11 0 0,-6 1 0 0,1 4 0 15,-1 1 0-15,-5 9 0 0,11-10 0 0,0 0 0 16,-6 1 0-16,1-1 0 0,-1-4 0 0,0 4 0 0,6 1 0 15,-5-1 0-15,-1 0 0 0,6 1 0 0,-11 4 0 0,5-5 0 16,1-4 0-16,-1 4 0 0,0 6 0 0,6-6 0 16,-5 0 0-16,-6 6 0 0,5-11 0 0,-5 10 0 15,11 1 0-15,-11 4 0 16,0 0 0-16,0 0 0 0,0 0 0 0,0 0 0 0,0 0 0 0,0 0 0 16,0 0 0-16,0 0 0 0,0 0 0 0,0 0 0 15,0 0 0-15,0 0 0 0,0 0 0 0,0 0 0 16,0 0 0-16,0 0 0 0,0 0 0 0,0 0 0 15,0 0 0-15,0 0 0 0,0 0 0 0,0 0 0 16,0 0 0-16,0 14 0 0,0 5 0 0,5-4 0 16,-5-15 0-16,0 14 0 0,0 5 56 0,6-9 7 15,-1 4 1-15,-5 1 0 0,5-1-52 0,1 0-12 16,-6 1 0-16,11-1 0 0,-11-4 0 0,5 4 0 16,0 1 0-16,1-1 0 0,-1 0 0 0,6 1 0 15,-6-6 0-15,1 1 0 0,-6-10 0 0,5 14 0 16,1-4 0-16,4-5 0 0,-10-5 0 0,6 9 0 0,-6-9 0 15,11 5 0-15,-11-5 0 0,0 0 0 0,5 5 0 0,-5-5 0 16,11 5 0-16,-11-5 0 0,0 0 0 16,0 0 0-1,11 5-151-15,-11-5-33 0,0 0-6 0,0 0-2 0</inkml:trace>
  <inkml:trace contextRef="#ctx0" brushRef="#br0" timeOffset="2078">2140 701 806 0,'0'0'17'0,"0"0"4"0,0 0 1 0,0 0 2 0,0 0-24 0,0 0 0 0,0 0 0 0,0 0 0 15,0 0 56-15,0 0 6 0,0 0 2 0,0 0 0 16,0 0 0-16,0 0 0 0,0 0 0 0,0 0 0 15,0 0 0-15,0 0 0 0,0 0 0 0,0 0 0 16,0 0 0-16,0 0 0 0,0 0 0 0,0 0 0 16,5 10 0-16,1-1 0 0,-6-4 0 0,5 5 0 15,1-1 0-15,-1-4 0 0,-5-5 0 0,0 10 0 16,0 4-52-16,5 0-12 0,-5-4 0 0,0 4 0 0,0 1 54 16,0-1 8-16,11 5 2 0,-5-9 0 15,-1 4-52-15,0 1-12 0,-5-6 0 0,6 6 0 16,-1-1 0-16,1 5 0 0,-1 1 0 0,0 4 0 0,6-5 16 15,-5 0 3-15,-1 0 1 0,6 0 0 0,-6 1-32 0,1-1-5 16,-1-5-2-16,0 1 0 0,1-10 35 0,-6 4 6 16,5 1 2-16,1-1 0 0,-6-9-24 0,5 5 0 15,-5-5 0-15,5 0 0 0,1 5 0 0,-6-5 9 16,0 0-9-16,0 0 0 0,0 0 0 0,0 0 0 16,0 0 0-16,0 0 0 0,0 0 0 0,0 0 0 0,0 0 0 0,0 0 0 15,0 0 0-15,5 5 0 0,-5-5 0 16,6 5 0-16,-6-5 0 0,0 0 0 0,0 0 0 0,0 0 0 15,0 0 0-15,0 0 0 0,0 0 0 0,0 0 0 16,0 0 0-16,0 0 0 0,0 0 0 0,5-5 0 16,-5 5 0-16,5-5 0 0,1 0 0 0,-1 0 0 15,1 5-15-15,-1-9-9 0,-5 4-3 0,11-5 0 16,-11 10 27-16,5-4 0 0,1-6 0 0,4-4 0 0,-4 4 0 16,5 5 0-16,-6-9 0 0,0 4 0 15,6-4 46-15,0 4 14 0,0-4 4 0,0-6 0 0,-1 11-64 16,1-10-21-16,0-1 0 0,0 6 0 0,0 0 33 0,-1-1 8 15,1 1 0-15,0 4 1 0,0-9-21 0,-6 5 0 16,6-1 0-16,0 1 0 0,-6-5 0 0,6 9 0 16,0-4 0-16,-6-1 0 15,1 6 0-15,-1-1 0 0,1 0 0 0,-1 1 0 16,0 4 0-16,1 0 0 0,-6 5 0 0,5-9 0 0,-5 9 0 0,6-5 0 16,-6 5 0-16,0 0 0 0,0 0 0 0,0 0 0 15,0 0 0-15,0 0 0 16,0 0 0-16,0 0 0 0,0 0 0 0,0 0 0 15,0 0-47-15,0 0-13 0,0 0-4 0,0 0-682 16,0 0-137-16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29.81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0 943 518 0,'0'0'46'0,"0"0"-37"16,0 0-9-16,0 0 0 0,0 0 124 0,0 0 24 0,0 0 4 0,0 0 0 31,0 0-48-31,0 0-11 0,0 0-1 0,0 0-1 0,0 0-32 0,0 0-7 0,0 0 0 0,0 0-1 16,0 0-10-16,0 0-1 0,0 0-1 0,0 0 0 15,0 0 7-15,0 0 2 0,0 0 0 0,5-9 0 16,1-1-12-16,-6-4-3 0,5-1 0 0,1 11 0 15,4-20-7-15,-4 9-2 0,-1-9 0 0,1 5 0 16,4-5-6-16,1-5-2 16,0 5 0-16,0-14 0 15,5-1-16-15,0 1 10 0,1 0-10 0,-1-6 8 16,0-4-8-16,0 5 8 0,6 0-8 0,-6 0 8 0,6-1-8 0,-6 6 0 0,5 4 0 0,1 1 0 16,-11 9 0-16,5 0 8 0,0 0-8 0,-5 5 0 15,-6 4 9-15,6 1-9 0,0-1 10 0,-6 11-10 16,6-6 8-16,-5 0-8 0,-1 6 0 0,0-6 9 15,1 0-9-15,-1 1 0 0,1 4 0 0,-6 5 8 0,0 0-8 16,0 0 10-16,10-10-10 0,-10 10 10 0,0 0-1 16,11 0 0-16,-11 0 0 0,16 0 0 0,-5 0 4 15,0 5 1-15,0 5 0 0,5-1 0 0,-5 1 12 0,-6 0 2 16,6 4 1-16,0 5 0 0,0 0 8 0,-1 5 2 16,7 10 0-16,-1-5 0 0,0 0-14 0,0 23-2 15,6 1-1-15,0 0 0 16,-6-5-6-16,-5-10-2 0,-1 6 0 0,1-1 0 0,-5 0-3 0,4-4-1 15,1-6 0-15,-5 1 0 16,-1-5-29-16,0-1-5 0,1-4-2 0,-1-4 0 0,1-1 26 0,-1 0 0 16,0-5 0-1,1 6 0-15,-1-16 0 0,1 6 0 0,-6-10 0 0,0 0 0 16,5 10 0-16,-5-10 0 0,0 0 0 0,0 0 0 16,0 0-179-16,-5-15-30 0,5 6-7 0,-6-15-744 0</inkml:trace>
  <inkml:trace contextRef="#ctx0" brushRef="#br0" timeOffset="266">157 497 460 0,'0'0'41'15,"0"0"-33"-15,0 0-8 0,0 0 0 0,0 0 284 0,16 0 54 16,0 0 11-16,-5 0 3 0,5 0-184 0,6 0-36 15,-1 0-7-15,6 14-1 0,0-14-24 0,6 5-4 16,-1-5 0-16,1 5-1 16,4 0-46-16,1 4-9 15,-5-18-1-15,-1 9-1 0,0 9-30 0,1-9-8 16,-11 0 0-16,-1-9 0 0,-5 9 0 0,1 0 0 0,-1-5 0 0,-5 5 0 0,-11 0 0 0,10 0 0 16,-10 0-8-16,0 0-776 15,11 5-154-15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46.07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1145 548 806 0,'-16'15'36'0,"16"-15"7"0,0 0-35 0,0 0-8 16,0 14 0-16,0-14 0 0,0 0 104 0,0 0 20 15,0 0 3-15,0 0 1 0,0 0-103 0,-5 10-25 16,5-10 0-16,0 0 0 0,0 0 56 0,0 0 7 15,0 0 1-15,0 0 0 0,0 0-52 0,0 0-12 16,-11 9 0-16,11-9 0 0,0 0 0 0,0 0 0 16,0 0 0-16,0 0 0 0,0 0 54 0,0 0 8 0,0 0 2 15,0 0 0-15,0 0-52 0,0 0-12 0,-5-9 0 0,5-1 0 16,-6-4 54-16,1-1 8 0,5 1 2 0,0-1 0 16,0 1-52-16,0 0-12 0,0 9 0 0,5-10 0 15,-5-4 54-15,6 5 8 0,-1-5 2 0,0-1 0 16,1-4-78-1,-6 0-15-15,5 0-3 0,1-4-1 0,-6 4 33 0,5-5 19 16,-5 0-3-16,0 5 0 0,5 0-62 16,-10 5-13-16,0 4-2 0,5 1-1 15,-11-5 103-15,5 14 21 0,1 0 4 0,0 0 1 0,-6 0-44 0,0 5-9 16,0 0-2-16,0-4 0 0,0 4-23 0,-5 4-5 0,0 1 0 0,0 0-1 16,10 5 17-16,-10-6-10 0,5 6 10 0,-5 0-8 15,5-1 8-15,-5 1-8 0,16 0 8 0,-5 4-8 16,-6-4-25-16,6-6-5 0,5-4-1 15,0 0 0-15,-11 10 39 0,11-10 0 0,0 0 0 0,0 0 0 0,0 0 0 16,0 0 0-16,0 5 0 0,0-5 0 0,0 0 17 16,0 0 11-16,0 0 3 0,0 0 0 0,0 0-31 0,0 0 0 15,0 0 0-15,0-10 0 16,5-4-28-16,1 4 0 0,-1 5 1 0,0-9 0 0,6 4 27 16,-5-4 0-16,4 4 0 0,-4-4 0 0,5 4 16 0,-1 1 8 15,1-1 1-15,0 0 1 0,0 1-14 0,5-1-2 16,0 1-1-16,0-1 0 0,1 5 3 0,-6 0 0 15,5 1 0-15,-5-1 0 0,5 5 28 0,-5 0 7 0,-11 0 1 16,16 0 0-16,0 5-12 0,-5-1-3 16,5 1 0-16,-5-5 0 15,0 0-33-15,-1 5 0 0,7 0 0 0,-7 4 0 0,7 1 58 16,-7-5 5-16,1 0 1 0,11 4 0 16,-11 6-72-16,5-6-15 0,-5 6-2 0,-1-6-1 0,1 1 42 0,-5 0 8 0,4-6 1 0,1 6 1 31,-5 4-226-31,-1-4-44 0,-5-10-10 0,16 14-2 0</inkml:trace>
  <inkml:trace contextRef="#ctx0" brushRef="#br0" timeOffset="817">70 1389 806 0,'-21'0'36'0,"21"0"7"0,0 0-35 0,0 0-8 16,0 0 0-16,0 0 0 0,-11-5 53 0,11 5 9 16,0 0 2-16,0 0 0 0,0 0 0 0,0 0 0 0,0 0 0 0,0 0 0 15,0 0 0-15,0 0 0 0,0 0 0 0,0 0 0 16,0 0 0-16,0 0 0 0,0 0 0 0,0 0 0 15,0 0 0-15,0 0 0 0,0 0 0 0,0 0 0 16,0 0-52-16,5 5-12 0,-5-5 0 0,11 9 0 0,-11-9 54 0,0 0 8 16,0 0 2-16,5 5 0 0,6 5 0 0,0-6 0 15,0 1 0-15,0 5 0 0,5-5-52 0,-5-5-12 16,0 4 0-16,5-4 0 0,-5-4 0 0,-1-6 0 16,7 5 0-16,-7 0 0 0,1 1 0 0,0-6 0 15,0 0 0-15,0 1 0 0,-6-1 0 0,0-4 0 16,1-1 0-16,-6 1 0 0,-6 0 0 0,1-1 0 15,-6-4 0-15,0 5 0 0,-5 4 0 16,5-9 0-16,-10 0 0 0,5 4 0 0,-11 1 0 0,10-1 0 0,-4 1 0 0,4 4 0 31,1 1-48-31,0-1-13 0,5 5-3 16,-5-4 0-16,5 9 44 0,6-5 8 0,-1 5 1 0,6-5 1 16,-5 0-26-16,5 5-6 0,0 0-1 0,11 0 0 0,-6-4 31 0,6 4 12 0,0-5-11 0,0 0 11 15,5 5-11-15,0 0 11 0,0-5-12 0,6 0 12 16,-6 1 0-16,6-1 0 0,-6 0 0 0,6 5 0 15,-1-5 0-15,1 5 0 0,-1-5 0 0,1 0 0 16,-6 5-48-16,-5 0-16 0,5 0-4 0,0 0 0 16,-5 0-150-16,0 0-30 0,0 0-7 15,-6 0-1-15</inkml:trace>
  <inkml:trace contextRef="#ctx0" brushRef="#br0" timeOffset="1051">465 1101 1036 0,'0'0'46'0,"5"14"10"0,-5 0-45 0,5 1-11 15,-5 4 0-15,0 0 0 0,6 0 148 16,-1 1 28-16,1-1 6 0,4 0 1 0,-4-5-88 0,5 6-18 15,-11-1-3-15,10-5-1 0,-4 1-30 0,-1-1-7 16,1 0 0-16,-1-4-1 0,6 0-5 0,-11-10-1 16,0 0 0-16,5 9 0 15,-5-9-29-15,6 5 0 0,-6-5 0 0,11-5 0 16,-1 0 0-16,-4-4 0 0,-1-6 0 0,1 1 0 0,-1 0 0 0,0 4 0 16,-5 0 0-16,6-4 0 15,-1 0 0-15,1-1 0 0,-6-4 0 0,0 0 0 16,5 4 0-16,0 1 0 0,-5-5 0 0,6 4 0 0,-6-4 0 0,0 5 0 15,0-1 0-15,5 1 0 16,-5 4-96-16,0 10-26 0,0 0-5 0,0 0-717 0</inkml:trace>
  <inkml:trace contextRef="#ctx0" brushRef="#br0" timeOffset="1483">773 1422 1227 0,'0'0'54'0,"0"0"12"0,0 0-53 0,0 0-13 16,0 0 0-16,0 0 0 0,0 0 114 0,0 0 20 0,0 0 4 0,0 0 1 16,0 0-60-16,0 0-12 15,5-5-3-15,6-4 0 0,-6-6-51 0,1-4-13 16,-6 0 0-16,5 5 0 0,0-1 0 0,1 1 0 0,5-5 0 0,-6 4 0 16,6 1 54-16,-6-1 8 0,6 1 2 0,-6 0 0 15,1 4-52-15,-1 0-12 0,1 6 0 0,-6 4 0 16,5-5 0-16,-5 5 0 0,0 0 0 0,0 0 0 15,0 0 0-15,11 9 0 0,0 6 0 0,-11-15 0 16,0 0 0-16,5 14 0 0,-5-14 0 0,0 0 0 16,0 0 0-16,11 15 0 0,-6-1 0 0,-5-14 0 0,0 0 0 15,0 0 0-15,0 0 0 0,11 10 0 0,0-10 0 0,0 0 0 16,5 0 0-16,-5 0 0 0,5-5 0 0,-5 0 0 16,-1-5 0-16,1 6 0 0,-5-1 0 0,10 0 0 15,-5 0 0-15,0 0 0 0,-1 1 0 16,7-1 0-16,-7 5 0 0,1-5 0 0,0 5 0 0,0 5 9 15,0-5-9-15,-6 5 8 0,-5-5 9 0,0 0 2 16,11 9 0-16,-11-9 0 0,11 10-34 0,-6-1-6 16,-5 6-2-16,5-1 0 15,1 1 23-15,-1-1 0 0,-10-4 0 0,5 4 0 16,5 5 0-16,1-4 0 0,4-1 0 0,7 0 0 16,-12-4-226-16,6 0-41 0,-11-10-8 0,21 9-1 0</inkml:trace>
  <inkml:trace contextRef="#ctx0" brushRef="#br0" timeOffset="1833">1815 1307 691 0,'0'0'30'0,"11"5"7"15,-6 0-29-15,-5-5-8 0,0 0 0 0,11 0 0 0,-11 0 232 0,11-5 44 16,-6 0 10-16,-5 5 2 0,6-14-180 0,-6 4-35 15,5-4-7-15,-5 4-2 16,-5 0 0-16,5 10-1 0,-6-9 0 0,-4 4 0 0,4-5-50 0,-5 6-13 16,-5 4 0-16,0 0 0 15,5 4 23-15,-5 6-1 0,0-5 0 0,5 4 0 16,-11 6-35-16,6-1-7 0,5 1-2 0,-5 4 0 0,5 0 22 0,6 5 0 16,0-10 0-16,-6 1 0 15,5-1-56-15,6-14-6 0,0 0-2 0,6 15 0 0,-6-15 52 0,0 0 12 16,0 0 0-16,11 9 0 0,-11-9 0 0,16 0 0 15,0 0 0-15,0 0 0 0,6 0 0 0,-1-9 0 0,1-1 0 0,-6 0 0 32,6-4-105-32,-6 0-19 0,6-6-3 0,-1 6-1 0</inkml:trace>
  <inkml:trace contextRef="#ctx0" brushRef="#br0" timeOffset="2051">2080 1225 1497 0,'5'24'66'0,"-5"-24"14"16,0 10-64-16,6 4-16 0,-6-4 0 15,5 9 0-15,6-4 94 0,-11-1 15 0,-5 10 3 0,-1-10 1 0,6-4-39 16,6 0-8-16,-1-1-2 0,-5-9 0 31,0 0-17-31,0 0-4 0,11 10-1 0,-11-10 0 16,0 0-55-16,0 0-11 0,21 0-3 0,1-10 0 0,-6 1 50 0,0-1 9 0,1-4 3 0,-7-1 0 16,1 1-56-16,0-1-11 15,0 1-3-15,5 0 0 0,-5 4 35 0,0-4 0 0,-6 4 0 0,6-4 0 0,-6-1 0 16,1 6 0-16,-1-1 0 15,0 0 0-15,-5 10 0 0,0 0 0 0,6-14 0 0,-6 14 0 16,0 0-212-16,0 0-35 0,0 0-7 0,11 5-2 0</inkml:trace>
  <inkml:trace contextRef="#ctx0" brushRef="#br0" timeOffset="2332">2463 1297 1148 0,'0'0'51'0,"0"0"10"0,11 5-49 0,5-5-12 15,-5 0 0-15,0 0 0 0,-11 0 112 0,11-5 19 31,0 1 4-31,0-1 1 0,-1 0-48 0,-4 0-10 0,-6 5-2 0,5-9 0 16,-5 9-19-16,11-10-4 0,-11 0-1 0,0 6 0 0,-5-6-32 0,-1-4-6 0,-5 4-2 0,11 10 0 31,-5-5 1-31,5 5 0 0,-16 0 0 0,5 0 0 16,11 0-13-16,-11 5 0 0,-5 0 0 0,5 4 0 0,-5 1 28 0,5 4 2 0,6-4 1 0,-1 0 0 16,-5 4-19-16,11 0-3 0,0 6-1 15,0-6 0-15,0 5 14 0,6-4 2 0,-6-1 1 16,11 5 0-16,-6-9-25 0,6 4-16 0,-6-4 3 0,6-1 0 15,-11-9 13-15,11 10 0 0,0 0 0 0,5-1 0 16,-5-4-9-16,0 5 1 16,5-10 0-16,0 4 0 0,-5-4-151 15,5 0-29-15,-5 0-7 0,5-4-1 0</inkml:trace>
  <inkml:trace contextRef="#ctx0" brushRef="#br0" timeOffset="2547">2842 1408 288 0,'0'0'25'0,"0"0"-25"15,0 0 0-15,0 0 0 0,0 0 288 0,0 0 52 32,0 0 10-32,0 0 2 0,0 0-219 0,0 0-44 0,0 0-9 0,-6-10-1 15,1 5-15-15,-1-4-4 0,1-1 0 0,-6 1 0 16,11-6-35-16,0 1-7 0,0-1-2 0,0 1 0 0,6 4 4 0,-1-4 1 16,0 4 0-16,1 1 0 0,-1-1-21 0,1 1 9 15,10 4-9-15,0 0 0 0,-11 0 16 0,6 0-4 16,5 1-1-16,-5-1 0 0,-11 5-23 0,16 0-4 15,6 0 0-15,5 0-637 16,-5-5-127-16</inkml:trace>
  <inkml:trace contextRef="#ctx0" brushRef="#br0" timeOffset="2955">3647 1278 1335 0,'0'0'29'0,"0"0"7"0,0 0 0 0,0 0 2 0,16-5-30 0,-5 1-8 0,-11 4 0 0,0 0 0 31,0-10 72-31,-6 0 12 0,1 1 4 0,-1-1 0 0,-4 1-39 0,-7-1-7 16,7 5-2-16,-12 0 0 0,6 5-22 0,-6 0-5 0,6 0-1 0,-6 5 0 16,1 0 6-16,-1 5 1 0,6 4 0 0,0-4 0 15,5 4-7-15,0-4 0 0,0 9-1 0,6 0 0 16,5 0-3-16,-6-4 0 0,6 4 0 0,6 0 0 15,-1-9-22-15,6 4-5 0,-11-14-1 0,11 10 0 0,0-1 5 16,-11-9 1-16,0 0 0 0,10 0 0 0,7-5 5 0,-1 1 1 16,0-1 0-16,0-5 0 0,-5 1 8 0,0-1 0 15,5 0 0-15,0 1 0 0,-10-6-8 0,5 1 0 16,5 0 0-16,0 4 0 0,-11-4 8 16,6 9 0-16,0-5 0 0,0 1 0 15,0-1 0-15,-11 10 0 0,0 0 0 0,10-5 0 0,1-4 0 0,-11 9 0 16,0 0 12-16,11 4-4 0,-11-4 4 0,11 10 0 15,-11-10 1-15,5 14 0 0,1 1 25 0,-6 4 5 16,0 0 1-16,5 0 0 0,-10 1-36 0,10-1-8 16,0-5 0-16,1 5 0 15,-6 1 39-15,0-6 9 0,5 0 1 0,1 1-677 16,-6-15-136-16</inkml:trace>
  <inkml:trace contextRef="#ctx0" brushRef="#br0" timeOffset="3236">4100 726 1411 0,'0'0'31'0,"0"0"6"16,0 0 2-16,0 0 1 0,6 10-32 0,-6 4-8 0,0 5 0 0,0 5 0 15,-6-5 106-15,1 5 20 0,5 5 4 0,-5-5 1 0,-1 15-47 0,6-6-10 16,0 1-2-16,0-1 0 0,-5 6-14 0,5-5-3 15,5-1-1 1,1-4 0-16,-6 0-36 0,5-5-7 0,-5 0-2 0,5 0 0 0,1-5-9 0,-6 0 0 31,0-4 0-31,5-1 0 0,-5-14 0 0,0 0 0 16,0 0 0-16,0 0 0 0,0 0-175 0,0 0-37 0,0 0-7 0</inkml:trace>
  <inkml:trace contextRef="#ctx0" brushRef="#br0" timeOffset="3438">4300 755 288 0,'0'0'25'0,"0"0"-25"15,6 9 0-15,-1 6 0 0,-5-1 305 0,0 1 56 16,0 9 11-16,0-5 3 0,-5 0-198 0,5 5-39 16,0 5-8-16,0 0-2 0,-6-1-50 0,1 1-10 15,5 0-3-15,0 0 0 0,0 5-18 0,-6-6-4 16,12 6-1-16,-6-5 0 0,0 0-33 0,0-5-9 0,5 0 0 0,-5 4 0 31,6-8-32-31,-6 4-12 0,0-10-1 0,0 5-1015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0.170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2 368 1497 0,'0'0'32'0,"0"0"8"0,0 0 0 0,0 0 4 0,6 14-36 0,-6 1-8 0,0-1 0 0,0-14 0 16,0 10 104-16,0 4 20 0,0-4 3 0,0-10 1 16,0 14-52-16,-6 0-9 0,6 6-3 0,0-6 0 15,0 0 0-15,0 1 0 0,0 4 0 0,0-9 0 16,0-10-51-16,0 0-13 0,0 14 0 0,0-14 0 15,0 0 54-15,0 0 8 0,0 0 2 0,0 0 0 0,0 0-52 16,0 0-12-16,0 0 0 0,0 0 0 16,0 0 0-16,6-10 0 15,-1 1 0-15,0-6 0 16,6 1 0-16,-5 0 0 0,4-6 0 0,1 6 0 0,0 4 0 0,0-4 0 0,-6-5 0 0,6 4 0 0,-6 1 0 0,6 4 0 16,5-4 0-16,-5 9 0 0,0-4 0 15,-11 9 0-15,6-5 0 0,-6 5 0 0,16-5 0 0,-5 10 0 16,-11-5 0-16,16 5 0 0,-5 4 0 0,-1 1 0 15,-4 9 0-15,-6-5 0 0,5 1 0 0,6-1 0 16,-11 5 0-16,5 5 0 0,1-4 0 0,-6 4 0 16,0-10 0-16,0 5 0 0,0-4 0 0,5-1 0 15,-5-14 0-15,0 0 0 16,0 10-205-16,6 4-44 0,4-4-9 0,-10-10-659 0</inkml:trace>
  <inkml:trace contextRef="#ctx0" brushRef="#br0" timeOffset="256">424 603 1314 0,'0'0'28'0,"0"0"7"0,5 0 1 0,6-5 1 0,0-4-29 0,-1 4-8 16,-4 0 0-16,5-5 0 0,-6 1 106 0,6 4 20 0,-11 5 4 0,0-14 1 31,0 14-36-31,5-10-7 0,-5 0-2 0,0 1 0 16,0 4-40-16,0-9-8 0,0 4-2 0,-5 0 0 0,-1-4-8 0,1 4-3 0,0 6 0 0,5 4 0 16,0 0-8-16,-17-5-1 0,1 0-1 0,5 5 0 15,11 0-2-15,-10 10 0 0,-7-6 0 0,7 6 0 16,-1 0-2-16,0-1-1 0,0 1 0 0,6-1 0 15,-6 11-10-15,11-6 0 0,0 0 0 0,5 1 0 16,1-6 12-16,-1 6-4 0,1-6 0 0,-6-9 0 16,5 10-36-16,-5-10-7 0,16 10-1 0,0-6-1 15,-10 1 3-15,10 0 1 0,0-5 0 0,0 0 0 16,1 0-171-16,-1-5-35 0</inkml:trace>
  <inkml:trace contextRef="#ctx0" brushRef="#br0" timeOffset="658">802 555 1659 0,'0'0'36'0,"0"0"8"0,0 0 2 0,0 0 1 0,0 0-38 0,0 0-9 0,11 0 0 0,-11 0 0 16,10-10 68-16,-4 1 12 0,-6 9 3 0,5-15 0 0,-5 1-15 0,0 4-4 16,0 1 0-16,-5-1 0 0,5-4-52 0,-11 4-12 15,6 5 0-15,5 5 0 0,-6-4 11 0,-5-6 5 16,6 5 0-16,-6 5 1 0,6 0-1 0,-6 5 0 15,0 0 0-15,0 0 0 0,1 4-6 0,4 1-2 0,-5-1 0 16,6 1 0-16,0 0-8 0,-1 4 12 0,6 5-12 0,-5-4 12 16,-1-1-12-16,6 0 10 0,0 6-10 0,6-6 10 15,-6-14-10-15,5 10 0 0,1-1 0 0,-6-9 0 16,0 0 0-16,16 0 0 0,-16 0 0 0,16 0 0 16,0-5 0-16,0-4 0 0,1-1 0 0,4 1 0 15,-10-11 0-15,5 1 0 0,6 0 12 0,-6-5-4 16,0-5-8-16,-5 0 10 0,0 1-10 0,0-6 10 0,-1 0-10 15,-4-4 0 1,-1 4 0-16,6 1 0 0,-6-6 0 0,-5 10 8 0,6-4-8 0,-1 4 8 0,1 0-8 0,-1 10 0 31,0-5 0-31,1 5 0 0,-6 4 0 0,0 6 0 16,5 4 0-16,-5 5 0 0,0 0-72 0,0 0-16 0,0 0-3 0,-5 14-1 16,-1 6-39-16,1 8-8 0,5 6-1 0,0 0-1 15,-5-1-111-15,5-4-21 0</inkml:trace>
  <inkml:trace contextRef="#ctx0" brushRef="#br0" timeOffset="937">975 425 1335 0,'0'0'29'0,"0"0"7"0,5 15 0 0,11-6 2 0,-5-4-30 0,5 0-8 16,-5 0 0-16,5 0 0 0,0-1 108 0,6-4 20 16,-6-4 4-16,1 4 0 0,-1 0-36 0,-5-5-7 0,10 0-1 15,-5-9-1-15,-5 4-31 0,-5 0-5 16,4-4-2-16,1 0 0 0,-5-1-23 0,-6 1-5 0,0-1-1 0,0 1 0 31,0 0-9-31,0 4-3 0,-11 0 0 0,5 1 0 0,-4 4-8 0,-1 0 0 0,0 0 9 0,-5 5-9 16,0 0 0-16,5 10 0 0,-11 0 0 0,0 4 8 15,6 0-8-15,0 1 0 0,5 4 0 0,0-5 0 16,1 6 0-16,4 4 0 0,6 4 0 0,6-4 0 16,-6-4 25-1,5-1 4-15,0 0 1 0,6 5 0 0,5-10-21 16,-5 6-9-16,0-6 8 0,5 0-8 0,1-4 0 0,-1 0 0 0,0-6 0 16,0 1 0-16,0-5-8 0,1 0 8 0,-7 0 0 0,7 0 0 31,-7-5-33-31,1 5-3 0,-11 0 0 0,16-4 0 0,-5-6-161 15,0 5-33-15,-11 5-6 0,5-5-590 0</inkml:trace>
  <inkml:trace contextRef="#ctx0" brushRef="#br0" timeOffset="1126">1342 569 806 0,'0'0'36'0,"0"0"7"0,0 0-35 0,0 0-8 15,0 0 0-15,0 0 0 0,0 0 196 0,0 0 38 16,0 0 7-16,0 0 2 0,5-4-133 0,1-1-26 16,-1-5-6-16,-5 1-1 0,0-6-33 0,6 1-6 15,-6-5-2-15,0 4 0 0,0-4-8 0,0 5-3 16,0-6 0-16,0-4 0 0,0 0-16 0,5 5-9 15,0 0 10-15,1 0-10 16,-1 4 12-16,-5 1-4 0,11 4-8 0,-6-4 12 0,6 4-1 0,-5 5-1 16,4 1 0-16,1 4 0 15,0-10-10-15,0 5 0 0,0 5 9 0,-6 0-9 16,6 0-108-16,-6 5-25 0,6-5-6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2.68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626 927 1267 0,'0'0'28'0,"0"0"5"0,0 0 2 0,0 0 1 0,-5 5-36 0,-1 0 0 15,6-5 0-15,-10 0 0 0,10 0 58 0,-11 5 5 0,0-5 1 16,6 0 0-16,5 0 0 0,-11-5 0 0,-16-10 0 0,5 6 0 16,1-6-52-16,4-4-12 15,1 10 0-15,0-6 0 0,0-9 18 0,0 5 1 16,5-10 0-16,0 0 0 0,0 1-19 0,0 4 8 0,11-5-8 0,-5 0 0 0,-6-5 8 0,6 5-8 16,-1-4 0-16,1-1 0 0,5 5 0 0,0-4 0 15,-6 4 8-15,1 5-8 0,10 0 0 16,-5 0 0-16,0 0 8 0,0 0-8 15,0 0-18-15,0 5-7 0,0 0-2 0,0 4 0 0,0 6 73 16,0-1 14-16,0 0 4 0,0 1 0 0,-5 4-64 0,0-5-8 0,-1 5-4 16,1 1-1-16,-6-1 13 0,6 5 16 0,5 0-3 15,-11 0-1-15,0 0-12 0,-5 0 0 0,5 5 0 32,-5-1 0-32,0 6 0 0,-1-5 0 0,1 5 0 0,0 4 0 15,0-4 0-15,0 4 0 0,-1 5 0 0,1 0 0 16,0-4 0-16,0 4 0 0,0-5 0 0,-1 6 0 15,7-6 0-15,-1 5 0 0,5-4 0 0,1-1 0 16,0-4 0-16,5-10 0 0,5 9 0 0,-5-9 0 0,0 0 45 0,0 0 3 16,0 0 1-16,16 0 0 0,0-9-27 15,1-1-6-15,-1 0 0 0,5-4-1 16,-4 0-15-16,-7-6 0 0,7 1 0 0,4 0 0 0,-10 0 0 0,5-5 0 0,-10 0 0 0,10 0 0 16,-5 0 0-16,-1-5 0 0,1 5 0 0,0 0 0 15,0 5 0-15,0-1 0 0,-1 1 0 0,1 0 0 16,0 5 0-16,0 4 0 0,-6 5 0 0,-5 5 0 15,16-5 0-15,-5 5 0 0,-11 0 0 0,11 5 0 16,5 0 54-16,1 5 8 0,-1-1 2 0,0 1 0 0,6 4-52 16,-6 1-12-16,0 4 0 0,-5-5 0 0,0 1 0 0,5 4 0 15,5 0 0-15,-4 0 0 16,-1-4-100-16,-5-1-22 0,10 5-5 16,-5-4-1-16</inkml:trace>
  <inkml:trace contextRef="#ctx0" brushRef="#br0" timeOffset="1518">1350 1158 939 0,'0'0'41'0,"0"0"10"0,0 0-41 0,0 0-10 0,0 0 0 0,0 0 0 31,0 0 92-31,0 0 16 0,0 0 3 0,0 0 1 0,0 0-40 0,0 0-8 0,0 0-2 0,-5 0 0 0,-1 0-12 0,1-5-2 16,-6 5-1-16,6 0 0 0,-6 0-9 0,0 0-2 16,0 5 0-16,0 0 0 15,-10-5-12-15,5 0-2 0,-1 4-1 0,1 1 0 16,5 0-8-16,1 0-1 0,-7 0-1 0,12-1 0 0,-6 6-11 0,0-5 0 16,1 0 0-16,4-1 8 0,-5 1-8 0,1 5 0 15,4-1 9-15,6-9-9 0,0 0 8 0,-5 10-8 16,-1 0 8-16,6-10-8 0,-5 9 0 0,5-9 9 15,0 0-9-15,0 15 0 0,0-15 17 0,5 9-3 16,-5-9-1-16,0 15 0 0,0-6 3 0,0-9 0 16,0 0 0-16,6 15 0 15,-1-1-4-15,1-4 0 0,-6-10 0 0,0 9 0 0,0-9-12 0,5 15 0 0,6-6 8 16,-6 6-8-16,-5-15 9 0,6 9-1 0,4 6 0 16,-4-6 0-16,-1 1-8 0,1-1 8 0,-1 6-8 15,0-6 8-15,-5-9-8 0,6 5-12 0,5 5 2 0,-6-5 1 16,6 4 9-16,-6 1 0 0,-5 4 0 0,11-4 0 15,-11-10 49-15,5 9 12 16,6-4 3-16,-5 5 0 0,-6-10-52 0,0 0-12 0,10 14 0 0,-4-4 0 16,-6-10 0-1,0 14 0-15,5-4 0 0,-5-10 0 0,0 0 0 16,0 0 0-16,0 14 0 0,0-4 0 0,0-10 0 0,0 14 0 0,0-14 0 0,-5 10 0 16,-6 4 0-16,0 1 0 0,-5-6 0 0,5 1 0 0,-5 0 0 15,-6 4 0-15,6-4 0 0,0 4 0 0,-6-4 0 0,6-1 0 16,0 6 0-16,0-6 0 0,0-4 0 0,5 5 0 15,0-1 0-15,0-4 0 0,-5 5 0 0,11-1 0 16,-6-4 0-16,11-5 0 0,-11 10 0 0,11-10 0 16,0 0 0-16,0 0 0 0,0 0 0 0,-5 9 0 15,-6 1 0-15,11-10 0 0,0 0 0 0,-6 5 0 16,6-5 0-16,-5 9 0 0,0 1 0 0,5-10 0 16,0 0 0-16,-6 5 0 15,6-5 0-15,0 0 0 0,0 0 0 0,-5 9 0 0,5-9 0 0,0 15 0 0,0-15 0 16,5 9 0-16,1 1 54 0,-1-1 8 0,0 1 2 15,1 0 0-15,-1-1-52 0,6-4-12 0,0 5 0 16,0-1 0-16,-1-4 0 0,1 5 0 0,0-6 0 0,0 6 0 31,0 0 0-31,-6-6 0 0,6 1 0 0,0 0 0 16,-6 0 0-16,-5-5 0 0,0 0 0 0,5 9 0 0,-5 1 0 0,0 0 0 0,-5-1 0 0,0 1 0 16,-1 4 0-16,-5 1 0 0,1-1 0 0,-7 5 0 15,1 1 0-15,5-1 0 0,1 0 0 0,-7 0 0 16,7-4 0-16,-1 9 0 0,-5 0 0 0,10 0 0 15,-5-5 0-15,6 0 0 0,0 5 0 0,-1-5 0 16,6 0 21-16,0 1 2 0,0-1 0 0,11-5 0 0,-11 5-37 16,11 1-7-1,0-11-2-15,-6 6 0 0,6-1 47 0,0-4 10 0,-1-1 2 0,7 1 0 0,-1-5-23 0,0 0-4 16,-5-1-1-16,10-4 0 0,-4 0-8 0,4 0 0 16,1 0 0-16,-1 0 0 15,-4-4-44-15,-1 4-15 0,5-5-2 0,6 5-735 16,-10-10-146-16</inkml:trace>
  <inkml:trace contextRef="#ctx0" brushRef="#br0" timeOffset="2001">1815 1763 403 0,'0'0'36'0,"0"0"-36"0,0 0 0 0,0 0 0 0,0 0 250 16,0 0 43-16,0 0 9 0,0-10 2 0,5 1-192 0,-5-1-39 15,0-4-7-15,0 4-2 0,0-9 0 0,0-5 0 16,6 5 0-16,-6-6 0 0,0-3 0 0,5-1 0 15,-5 5 0-15,5-10 0 0,-5 5-40 0,6-4-8 16,-1-1-1-16,-5 1-1 0,6 4-5 0,-1 0-1 16,0 5 0-1,1 5 0-15,-1 4 1 0,-5 1 0 0,0 14 0 0,0 0 0 0,0-10 0 0,0 10 0 16,0 0 0-16,0 0 0 16,0 0-143-16,0 0-29 0</inkml:trace>
  <inkml:trace contextRef="#ctx0" brushRef="#br0" timeOffset="2519">1842 2387 1267 0,'0'0'28'0,"0"0"5"0,5-5 2 16,1-4 1-16,-1-1-36 0,-5 5 0 0,0 5 0 0,0-9 0 0,0-1 58 0,0 0 5 15,-5-4 1-15,-1 4 0 0,1-4 0 0,-6 0 0 16,0 9 0-16,0 0 0 0,1 5 21 0,-1 5 5 16,-6 0 1-1,1 9 0-15,-5-4-35 0,-1 4-8 16,6 5 0-16,0 0-1 0,5 5-47 0,0 0 0 0,-5 0-15 0,10 5 4 0,-4-10 60 0,4 5 12 16,6 5 3-1,-5-5 0-15,10-9-52 0,1 4-12 0,-6 0 0 0,10-4 0 0,1-6 0 0,0 1 0 0,-6-1 0 16,12-4 0-16,-7-5 54 0,7 0 8 0,-1 0 2 15,0-5 0-15,-5-4-52 0,5 4-12 0,0-5 0 16,-5-4 0-16,5 0 0 0,1-1 0 0,-1-9 0 0,-5 5 0 31,-1 0 0-31,1-5 0 0,0 4 0 0,-6-4 0 16,6 0 0-16,-5-4 0 0,-1 4 0 0,0 4 0 16,-5 6 0-16,0 0 0 15,0 4 8-15,0-4-8 0,0 4-113 0,0 10-26 16,-5-5-5-16,5 5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1:59.784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13 624 806 0,'0'0'17'0,"0"0"4"0,0 0 1 0,0 0 2 0,0 0-24 0,0 0 0 16,0 0 0-16,0 0 0 16,0 0 74-16,0 0 10 0,0 0 3 15,0 0 0-15,0 0-37 0,0 0-7 0,0 0-2 0,0 0 0 16,0 0 18-16,0 0 3 0,0 0 1 0,0 0 0 0,-6 0 1 0,1-4 1 0,5 4 0 0,0 0 0 16,0 0-52-16,0 0-13 0,0 0 0 0,0 0 0 15,-6-10 54-15,12-5 8 0,-6 6 2 0,5-1 0 31,1-4-64-31,-1 4-12 0,0-4-2 0,1-1-1 0,-1 6 15 0,6-1 0 0,-6-4 0 0,6-1 10 16,-5 6-10-16,4-1 12 0,1 1-12 0,-5-1 12 16,4 0-12-16,-4 6 8 0,5-6-8 15,5 5 8-15,5-4-8 0,-10 9 10 0,0-10-10 0,-11 10 10 16,11-5-10-16,0 0 8 16,-11 5-8-16,0 0 8 0,0 0 1 0,0 0 0 0,0 0 0 0,0 0 0 15,0 0 1-15,0 0 0 0,0 0 0 0,-6 15 0 0,1-1 12 16,-1 1 2-16,6 4 1 0,-5-5 0 0,0 5-10 15,-1 5-3-15,6 0 0 0,-5 0 0 0,-1 0-12 32,6 0 0-32,0 5 0 0,0-5 0 0,0-9 0 0,0-1 0 15,0 1 0-15,0-1 0 0,6-4 54 0,-6-1 8 16,0-9 2-16,11 5 0 0,-11-5-52 0,5 5-12 16,0 0 0-16,6-5 0 0,0-5 0 0,0 0 0 0,0-5 0 0,0 1 0 0,-1-1 0 0,-4-4 0 15,5 4 0-15,-1-4 0 0,7-1 0 0,-7 1 0 16,-4-5 0-16,5-1 0 0,-1 1 0 0,1 0 0 15,0 0 0-15,0 4 0 0,-6-4-12 0,6 10-6 16,-6-6-1-16,-5 6 0 0,6-1 19 0,-1 5 0 16,-5 5 0-16,0 0 0 15,6-5 0-15,-6 5 0 0,0 0 0 0,0 0 0 0,0 0 0 0,0 0 8 0,0 0-8 16,0 0 0-16,0 0 8 0,0 0-8 0,0 15 0 0,-6-1 9 31,6 1 2-31,0 9 0 0,6 0 0 16,-1 4 0-16,0-8-11 0,1 4 0 0,-1 0 0 0,6-5 0 15,-6 0 0-15,1-4 0 0,-1 4 0 0,1-5 0 16,-1 1 53-16,6-1 9 0,-6 0 2 0,6 1 0 16,0-6-52-16,0 1-12 0,-11-10 0 0,5 5 0 15,-5-5-100 1,16 5-22-16,-5-5-5 0,0 0-922 0</inkml:trace>
  <inkml:trace contextRef="#ctx0" brushRef="#br0" timeOffset="313">1017 351 1036 0,'0'0'46'0,"0"0"10"0,0 0-45 0,0 0-11 16,0 0 0-16,-10 4 0 0,-1 1 104 0,0 0 20 15,-5 5 3-15,5-1 1 0,0 6 0 0,-5-6 0 16,0 6 0-16,10 4 0 0,-4-5-52 0,-1 5-9 15,-11 1-3-15,6-1 0 0,0 0-20 0,0 5-4 0,5-5 0 16,5 0-1-16,-4 1-11 0,10-1-3 0,-6 0 0 16,6-4 0-1,6-1-25-15,-6-4 0 0,0 4 0 0,5-4 0 0,-5-10 0 0,5 9 0 16,6 1 0-16,0-1 0 0,-11-9 0 0,11 10 0 0,-11-10 0 16,16 10 0-16,-16-10 26 0,16 0 0 0,-16 0 0 0,16 0 0 15,-16 0-26-15,17 0 0 0,-17 0 8 0,16-10-8 16,-5 5-100-16,-6-4-23 0,-5-1-4 0,0 0-863 0</inkml:trace>
  <inkml:trace contextRef="#ctx0" brushRef="#br0" timeOffset="497">785 571 1497 0,'0'0'32'0,"0"0"8"0,0 0 0 16,0 0 4-16,0 0-36 0,6 5-8 0,4 0 0 0,1-5 0 0,0 0 123 0,0 0 22 15,0 5 5-15,5-5 1 0,0 0-67 0,0 0-12 16,6 5-4-16,-1-5 0 0,-4 0-44 0,-7 0-10 16,7 0-2-16,-7 4 0 0,7 1-12 0,-12-5-16 15,-5 0 3-15,0 0-671 16,0 0-133-16</inkml:trace>
  <inkml:trace contextRef="#ctx0" brushRef="#br0" timeOffset="1064">1352 716 518 0,'0'0'46'0,"0"0"-37"0,0 0-9 16,0 0 0-16,0 0 158 0,0 0 30 0,0 0 5 0,0 0 2 15,0 0-79-15,0 0-16 0,0 0-4 0,0 0 0 16,0 0-52-16,6-5-10 0,-6 5-2 0,5-15-1 16,1 6 17-16,-6-1 4 0,0 1 1 0,0-6 0 15,5-4-23-15,-5 0-5 0,0-10-1 0,0 5 0 16,0-5-24-16,5 5-14 0,-5 5 2 0,6 0 0 0,-12-5 20 16,12 9 4-16,-1-4 0 0,1 5 1 0,-1-1-13 0,0 1 0 0,6-1 0 0,0 6 0 15,-6-1 0-15,-5 10 0 0,0 0 0 0,11-5 0 16,0 5 0-16,0 0 0 0,-11 0 0 0,11 10 0 15,-1 4 54-15,7 1 8 0,-12 4 2 0,11 0 0 16,0 0-75-16,-5 5-14 0,0 0-3 0,0 5-1 0,0-10 20 0,-1 5 9 16,1 5-8-16,0-5 8 15,-6-9 0-15,6-1 0 0,0 5 0 0,0-9-8 0,-6 4 8 16,6-4 0-16,-11-10 0 0,0 0 0 0,0 0 0 16,0 0 8-16,0 0 0 0,16 5 0 0,-5-5 3 15,5-5 1-15,-5-5 0 0,-5 6 0 0,10-6 15 0,-11 5 3 16,1 0 1-16,-1-9 0 0,6 0-20 0,-6-6-11 15,1-4 12-15,4 0-12 0,-10 0 11 0,6-5-11 16,-6 5 10-16,5-4-10 31,-5-1-16-31,6 0-8 0,-6 0-3 0,5 0 0 0,0 1 47 16,-5-1 8-16,0 0 3 0,6 5 0 0,-6 5-19 0,0-5-4 16,5 9-8-16,-5-4 12 0,0 5-12 0,6 4 0 0,-6 0 0 15,0 10 0 1,0 0-30-16,0 0-6 0,0 0 0 0,0 0-1 15,0 0-22-15,0 0-4 0,0 0-1 0,10 10-546 0,1 5-110 0</inkml:trace>
  <inkml:trace contextRef="#ctx0" brushRef="#br0" timeOffset="1354">2049 720 345 0,'0'0'31'0,"0"0"-31"0,0 0 0 0,0 0 0 0,0 0 184 0,0 0 32 16,0 0 5-16,0 0 2 0,6-4-87 0,-6 4-18 16,0-10-3-16,0 0-1 0,5 1-30 0,-5-6-7 15,0-4-1-15,0 0 0 0,0 0-17 0,0-5-4 16,0-5-1-16,0 5 0 0,0-5-28 0,0 5-6 16,0 0 0-16,0-5-1 0,0 5-7 0,5-5 0 15,1 5-1-15,-6 0 0 0,5 5-11 0,-5 0 10 16,6 0-10-16,-1 0 10 0,0 4 0 0,1-4 0 15,5 9 0-15,-6 1 0 0,6-1-10 0,0 5-9 16,0 1 9-16,-1-1-13 16,1 0-149-16,-11 5-30 0,11 0-5 0,-11 0-2 0</inkml:trace>
  <inkml:trace contextRef="#ctx0" brushRef="#br0" timeOffset="1632">2260 375 1447 0,'0'0'32'15,"0"9"6"-15,5 6 2 0,1-6 0 0,-1 6-32 0,1-6-8 0,-6 6 0 0,5 4 0 16,0-5 81-16,1 5 15 0,-1-4 2 0,1-1 1 0,-1 1-20 0,0-1-4 16,-5-14-1-16,11 14 0 15,-5 1-34-15,4-6-6 0,-4 1-2 0,5-5 0 16,-11-5-11-16,0 0-2 0,10 10-1 0,-10-10 0 16,0 0-18-16,0 0 0 0,11 0 8 0,-11 0-8 15,11-10-22-15,0 10-8 0,0-5-2 0,-11 5 0 16,5-14 32-16,0 4 13 0,1 0-1 0,-1 1 0 15,1-10-12-15,-1 4 0 0,0-4 0 0,1 0 0 0,-1 0 0 0,-5 4 0 16,6 6 0-16,-1-1 0 0,0-4 0 0,-5 4 0 16,0 10 0-16,6-10 0 0,-1 1 0 0,-5 9 0 15,0 0 0-15,0 0 0 0,0 0-14 0,0 0-9 16,0 0-1-16,0 0-610 16,0 0-122-16</inkml:trace>
  <inkml:trace contextRef="#ctx0" brushRef="#br0" timeOffset="1876">2638 725 518 0,'0'0'23'0,"0"0"5"0,0 0-28 0,0 0 0 15,0 0 0-15,0 0 0 0,11-5 205 0,0 1 36 0,-6 4 7 0,11-10 2 0,-5-4-144 0,0 4-29 16,0-14-5-16,-6 5-2 16,6-5-8-16,0 0-2 0,0-10 0 0,-6 5 0 0,6 0-32 0,-6 1-6 15,6-6-2-15,-6 0 0 0,1 1 36 0,-1-1 6 16,1-4 2-16,-1 4 0 0,-5 1-64 0,0-1 0 0,0 5-16 15,0 0 3-15,-5 5 13 0,5 0 16 0,0 5-3 0,-6 0-1 16,1 9-12-16,5-4-15 0,-6-1 3 0,1 6 1 47,0 4-187-47,5 5-38 0,-27 0-7 0,-6 5-1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02.396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0 135 864 0,'0'0'38'0,"0"0"8"0,0 0-37 0,5 9-9 16,0 6 0-16,6-6 0 0,-5 1 194 0,-1 4 37 15,-5-14 7-15,5 10 2 16,1-5-90-16,-1 4-18 0,1-4-3 0,4 0-1 0,-4 5-51 0,5-6-10 16,-6 1-3-16,11 0 0 0,0-5-51 0,-16 0-13 15,11 0 0-15,5 0 0 0,-5-10 0 0,0 6 0 16,-11 4 0-16,11-10 0 0,0 0 0 0,-1-4 0 15,-4 4 0-15,-6 10 0 0,0 0 0 0,0-9 0 16,0-6 0-16,0 1 0 0,0 0 0 0,-11 4 0 16,6 0 0-16,-6-4 0 0,5 9 0 0,-10 0 0 15,5 5 0-15,1 0 0 0,-7 5 0 0,7 0 0 16,-1 9 0-16,0-4 0 0,6 4 0 0,-1 1 0 16,-5 4 0-16,11 0 0 0,-5 0 54 0,5 5 8 15,0-4 2-15,0-1 0 0,0 0-52 0,5-5-12 16,-5 6 0-16,6-6 0 0,-1 5 0 0,1-4 0 0,-1-1 0 0,6-4 0 15,-6-6 0-15,6 6 0 0,0 0 0 0,0-1 0 16,-1-4 0-16,1-5 0 0,5 0 0 0,-5 0 0 16,5-10-202-1,1 1-43-15,26-15-9 0,-16-5-2 0</inkml:trace>
  <inkml:trace contextRef="#ctx0" brushRef="#br0" timeOffset="721">594 0 1630 0,'0'0'36'0,"0"15"7"0,-11-1 1 0,11 0 3 0,-5 1-38 0,-1-1-9 16,1 5 0-16,-1-4 0 0,-4 9 106 0,4-10 19 15,1 10 4-15,5-4 1 0,-6-1-53 0,1 0-10 0,0 5-3 0,-1-5 0 0,6 0-20 16,0 1-5 0,-5-1-1-16,-1 0 0 0,12-5-16 0,-6 1-3 15,-6-1-1-15,6-4 0 0,0-10-18 0,6 9 0 16,-6-9 0-16,0 0 0 0,5 10 0 0,-5-10 0 15,0 0-11-15,0 0 11 16,0 0-48-16,0 0-2 0,0 0-1 0,0 0 0 16,11-10-64-16,-11 10-13 0,11-9-2 0,-6-1-1 15,6 1-26-15,-11 9-6 0,5-5-1 0,1 0 0 16,-6 5 52-16,11-5 9 0,-11 5 3 0,10 0 0 16,1 0 48-16,-11 0 9 0,6 5 3 0,4 0 0 0,1 0 57 0,-11-5 12 0,0 0 3 15,6 4 0-15,4 1 0 0,-4 0 0 0,-1 0 0 0,6 0 0 16,0-1 60-16,-11-4 13 0,11 0 3 15,-1 5 0-15,1-5 12 0,5 0 4 0,-10 0 0 0,10 0 0 16,-5 0-45-16,-6 0-9 0,-5 0-2 0,11-5 0 16,-11 5-14-16,11-9-3 0,0-1-1 0,-6 1 0 15,1-1-32-15,-1 0-6 0,0-4-2 16,-5 4 0-16,0-4-10 0,0 4 8 0,0-4-8 16,0 4 8-16,0 1-8 0,0-1 0 0,6-4 0 0,-6 4 0 15,0 1 0-15,0 9 0 0,0 0 0 0,0 0 0 16,0 0 0-16,0-5 0 0,0 0 0 0,0 5 0 15,0 0 0-15,0 0 0 0,0 0 0 0,0 0 0 0,11-5 0 0,-11 5-17 16,10 0 4-16,-10 0 1 16,11 5-32-16,-11-5-7 0,11 5-1 0,-11-5 0 15,11 9 7-15,-11-9 1 0,11 5 0 0,-1 5 0 16,-10-10 35-16,11 9 9 0,-5 1 0 0,4-5 0 0,1-5 0 0,0 5 0 16,5-1 0-16,-5 1 0 0,0 0 24 0,5-5 6 15,0 0 2-15,0 5 0 0,1-5 0 0,-1-5 0 16,0 5 0-16,0-5 0 0,-5 0-1 0,5 1 0 15,-5 4 0-15,0-10 0 0,0 5-15 0,-6-4-2 16,-5 9-1-16,5-10 0 0,-5 0-13 0,0 1 0 0,-5-1 0 16,0 1 0-16,-1-1 0 0,6 10 9 0,-11 0-9 0,1 0 8 15,-7-5 0-15,7 5 0 16,-1 5 0-16,0 0 0 0,-5 4 0 0,5-4-8 16,0 10 12-16,0-6-4 0,1 6 20 0,4-1 4 0,6-4 1 0,-5 9 0 15,-1-5-33-15,12 1 0 0,-1 4 0 0,6 0 0 16,0-9 0-16,0 4 0 0,-6 0 0 15,6 6 0-15,0-6 0 0,5-4 0 0,0 4 0 0,0-4 0 16,-5-1-45 0,5 6-16-16,0-11-3 0,1 6-977 0</inkml:trace>
  <inkml:trace contextRef="#ctx0" brushRef="#br0" timeOffset="875">1447 428 1508 0,'0'0'67'0,"0"0"13"0,0 0-64 0,0 0-16 16,11 0 0-16,-11 0 0 16,16 0 93-16,-10-5 15 0,-6 5 4 0,0 0 0 0,11-5-62 0,-11 5-12 15,0 0-2-15,5-5-624 16,0-4-124-16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4096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2-11-28T06:12:08.963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21 0 288 0,'17'14'25'0,"-17"-14"-25"0,0 0 0 0,0 0 0 15,0 0 69-15,0 0 9 0,0 0 2 0,0 0 0 16,0 0-13-16,0 0-3 0,0 0 0 0,0 0 0 16,0 0 0-16,0 0 0 15,0 0 0-15,0 0 0 0,0 0 0 0,0 0 0 16,0 0 0-16,0 0 0 0,0 0 0 0,0 0 0 0,0 0 0 0,0 0 0 16,0 0-51-16,0 0-13 0,0 0 0 0,0 0 0 15,0 0 0-15,0 0 0 0,0 0 0 0,0 0 0 16,0 0 52-16,0 0 8 0,0 0 2 0,0 0 0 15,0 0-48-15,0 0-14 0,0 0 0 0,0 0 8 16,0 0 44-16,0 0 10 0,0 0 2 0,0 0 0 16,0 0-52-16,0 0-12 0,0 0 0 0,0 0 0 15,0 0 0-15,0 0 0 0,-6 5 0 0,1 0 0 0,5-1 0 16,0-4 0-16,-11 0 0 0,11 0 0 16,-5 5 0-16,-1-5 0 0,6 5 0 0,0-5 0 0,-5 0 0 0,5 0 0 15,0 0 0-15,0 0 0 0,0 0 0 0,0 0-12 16,0 0 3-16,0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2160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0400" y="2184554"/>
            <a:ext cx="11652885" cy="57799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customXml" Target="../ink/ink221.xml"/><Relationship Id="rId26" Type="http://schemas.openxmlformats.org/officeDocument/2006/relationships/customXml" Target="../ink/ink225.xml"/><Relationship Id="rId39" Type="http://schemas.openxmlformats.org/officeDocument/2006/relationships/image" Target="../media/image244.png"/><Relationship Id="rId21" Type="http://schemas.openxmlformats.org/officeDocument/2006/relationships/image" Target="../media/image235.png"/><Relationship Id="rId34" Type="http://schemas.openxmlformats.org/officeDocument/2006/relationships/customXml" Target="../ink/ink229.xml"/><Relationship Id="rId42" Type="http://schemas.openxmlformats.org/officeDocument/2006/relationships/customXml" Target="../ink/ink233.xml"/><Relationship Id="rId47" Type="http://schemas.openxmlformats.org/officeDocument/2006/relationships/image" Target="../media/image248.png"/><Relationship Id="rId50" Type="http://schemas.openxmlformats.org/officeDocument/2006/relationships/customXml" Target="../ink/ink237.xml"/><Relationship Id="rId55" Type="http://schemas.openxmlformats.org/officeDocument/2006/relationships/image" Target="../media/image252.png"/><Relationship Id="rId63" Type="http://schemas.openxmlformats.org/officeDocument/2006/relationships/image" Target="../media/image256.png"/><Relationship Id="rId68" Type="http://schemas.openxmlformats.org/officeDocument/2006/relationships/customXml" Target="../ink/ink246.xml"/><Relationship Id="rId7" Type="http://schemas.openxmlformats.org/officeDocument/2006/relationships/image" Target="../media/image228.png"/><Relationship Id="rId2" Type="http://schemas.openxmlformats.org/officeDocument/2006/relationships/customXml" Target="../ink/ink213.xml"/><Relationship Id="rId16" Type="http://schemas.openxmlformats.org/officeDocument/2006/relationships/customXml" Target="../ink/ink220.xml"/><Relationship Id="rId29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5.xml"/><Relationship Id="rId11" Type="http://schemas.openxmlformats.org/officeDocument/2006/relationships/image" Target="../media/image230.png"/><Relationship Id="rId24" Type="http://schemas.openxmlformats.org/officeDocument/2006/relationships/customXml" Target="../ink/ink224.xml"/><Relationship Id="rId32" Type="http://schemas.openxmlformats.org/officeDocument/2006/relationships/customXml" Target="../ink/ink228.xml"/><Relationship Id="rId37" Type="http://schemas.openxmlformats.org/officeDocument/2006/relationships/image" Target="../media/image243.png"/><Relationship Id="rId40" Type="http://schemas.openxmlformats.org/officeDocument/2006/relationships/customXml" Target="../ink/ink232.xml"/><Relationship Id="rId45" Type="http://schemas.openxmlformats.org/officeDocument/2006/relationships/image" Target="../media/image247.png"/><Relationship Id="rId53" Type="http://schemas.openxmlformats.org/officeDocument/2006/relationships/image" Target="../media/image251.png"/><Relationship Id="rId58" Type="http://schemas.openxmlformats.org/officeDocument/2006/relationships/customXml" Target="../ink/ink241.xml"/><Relationship Id="rId66" Type="http://schemas.openxmlformats.org/officeDocument/2006/relationships/customXml" Target="../ink/ink245.xml"/><Relationship Id="rId5" Type="http://schemas.openxmlformats.org/officeDocument/2006/relationships/image" Target="../media/image227.png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26.xml"/><Relationship Id="rId36" Type="http://schemas.openxmlformats.org/officeDocument/2006/relationships/customXml" Target="../ink/ink230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61" Type="http://schemas.openxmlformats.org/officeDocument/2006/relationships/image" Target="../media/image255.png"/><Relationship Id="rId10" Type="http://schemas.openxmlformats.org/officeDocument/2006/relationships/customXml" Target="../ink/ink217.xml"/><Relationship Id="rId19" Type="http://schemas.openxmlformats.org/officeDocument/2006/relationships/image" Target="../media/image234.png"/><Relationship Id="rId31" Type="http://schemas.openxmlformats.org/officeDocument/2006/relationships/image" Target="../media/image240.png"/><Relationship Id="rId44" Type="http://schemas.openxmlformats.org/officeDocument/2006/relationships/customXml" Target="../ink/ink234.xml"/><Relationship Id="rId52" Type="http://schemas.openxmlformats.org/officeDocument/2006/relationships/customXml" Target="../ink/ink238.xml"/><Relationship Id="rId60" Type="http://schemas.openxmlformats.org/officeDocument/2006/relationships/customXml" Target="../ink/ink242.xml"/><Relationship Id="rId65" Type="http://schemas.openxmlformats.org/officeDocument/2006/relationships/image" Target="../media/image257.png"/><Relationship Id="rId4" Type="http://schemas.openxmlformats.org/officeDocument/2006/relationships/customXml" Target="../ink/ink214.xml"/><Relationship Id="rId9" Type="http://schemas.openxmlformats.org/officeDocument/2006/relationships/image" Target="../media/image229.png"/><Relationship Id="rId14" Type="http://schemas.openxmlformats.org/officeDocument/2006/relationships/customXml" Target="../ink/ink219.xml"/><Relationship Id="rId22" Type="http://schemas.openxmlformats.org/officeDocument/2006/relationships/customXml" Target="../ink/ink223.xml"/><Relationship Id="rId27" Type="http://schemas.openxmlformats.org/officeDocument/2006/relationships/image" Target="../media/image238.png"/><Relationship Id="rId30" Type="http://schemas.openxmlformats.org/officeDocument/2006/relationships/customXml" Target="../ink/ink227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36.xml"/><Relationship Id="rId56" Type="http://schemas.openxmlformats.org/officeDocument/2006/relationships/customXml" Target="../ink/ink240.xml"/><Relationship Id="rId64" Type="http://schemas.openxmlformats.org/officeDocument/2006/relationships/customXml" Target="../ink/ink244.xml"/><Relationship Id="rId69" Type="http://schemas.openxmlformats.org/officeDocument/2006/relationships/image" Target="../media/image259.png"/><Relationship Id="rId8" Type="http://schemas.openxmlformats.org/officeDocument/2006/relationships/customXml" Target="../ink/ink216.xml"/><Relationship Id="rId51" Type="http://schemas.openxmlformats.org/officeDocument/2006/relationships/image" Target="../media/image250.png"/><Relationship Id="rId3" Type="http://schemas.openxmlformats.org/officeDocument/2006/relationships/image" Target="../media/image226.png"/><Relationship Id="rId12" Type="http://schemas.openxmlformats.org/officeDocument/2006/relationships/customXml" Target="../ink/ink218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31.xml"/><Relationship Id="rId46" Type="http://schemas.openxmlformats.org/officeDocument/2006/relationships/customXml" Target="../ink/ink235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22.xml"/><Relationship Id="rId41" Type="http://schemas.openxmlformats.org/officeDocument/2006/relationships/image" Target="../media/image245.png"/><Relationship Id="rId54" Type="http://schemas.openxmlformats.org/officeDocument/2006/relationships/customXml" Target="../ink/ink239.xml"/><Relationship Id="rId62" Type="http://schemas.openxmlformats.org/officeDocument/2006/relationships/customXml" Target="../ink/ink24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18" Type="http://schemas.openxmlformats.org/officeDocument/2006/relationships/customXml" Target="../ink/ink255.xml"/><Relationship Id="rId26" Type="http://schemas.openxmlformats.org/officeDocument/2006/relationships/customXml" Target="../ink/ink259.xml"/><Relationship Id="rId39" Type="http://schemas.openxmlformats.org/officeDocument/2006/relationships/image" Target="../media/image244.png"/><Relationship Id="rId21" Type="http://schemas.openxmlformats.org/officeDocument/2006/relationships/image" Target="../media/image235.png"/><Relationship Id="rId34" Type="http://schemas.openxmlformats.org/officeDocument/2006/relationships/customXml" Target="../ink/ink263.xml"/><Relationship Id="rId42" Type="http://schemas.openxmlformats.org/officeDocument/2006/relationships/customXml" Target="../ink/ink267.xml"/><Relationship Id="rId47" Type="http://schemas.openxmlformats.org/officeDocument/2006/relationships/image" Target="../media/image248.png"/><Relationship Id="rId50" Type="http://schemas.openxmlformats.org/officeDocument/2006/relationships/customXml" Target="../ink/ink271.xml"/><Relationship Id="rId55" Type="http://schemas.openxmlformats.org/officeDocument/2006/relationships/image" Target="../media/image252.png"/><Relationship Id="rId63" Type="http://schemas.openxmlformats.org/officeDocument/2006/relationships/image" Target="../media/image256.png"/><Relationship Id="rId68" Type="http://schemas.openxmlformats.org/officeDocument/2006/relationships/customXml" Target="../ink/ink280.xml"/><Relationship Id="rId76" Type="http://schemas.openxmlformats.org/officeDocument/2006/relationships/customXml" Target="../ink/ink284.xml"/><Relationship Id="rId84" Type="http://schemas.openxmlformats.org/officeDocument/2006/relationships/customXml" Target="../ink/ink288.xml"/><Relationship Id="rId89" Type="http://schemas.openxmlformats.org/officeDocument/2006/relationships/image" Target="../media/image269.png"/><Relationship Id="rId7" Type="http://schemas.openxmlformats.org/officeDocument/2006/relationships/image" Target="../media/image228.png"/><Relationship Id="rId71" Type="http://schemas.openxmlformats.org/officeDocument/2006/relationships/image" Target="../media/image260.png"/><Relationship Id="rId2" Type="http://schemas.openxmlformats.org/officeDocument/2006/relationships/customXml" Target="../ink/ink247.xml"/><Relationship Id="rId16" Type="http://schemas.openxmlformats.org/officeDocument/2006/relationships/customXml" Target="../ink/ink254.xml"/><Relationship Id="rId29" Type="http://schemas.openxmlformats.org/officeDocument/2006/relationships/image" Target="../media/image239.png"/><Relationship Id="rId11" Type="http://schemas.openxmlformats.org/officeDocument/2006/relationships/image" Target="../media/image230.png"/><Relationship Id="rId24" Type="http://schemas.openxmlformats.org/officeDocument/2006/relationships/customXml" Target="../ink/ink258.xml"/><Relationship Id="rId32" Type="http://schemas.openxmlformats.org/officeDocument/2006/relationships/customXml" Target="../ink/ink262.xml"/><Relationship Id="rId37" Type="http://schemas.openxmlformats.org/officeDocument/2006/relationships/image" Target="../media/image243.png"/><Relationship Id="rId40" Type="http://schemas.openxmlformats.org/officeDocument/2006/relationships/customXml" Target="../ink/ink266.xml"/><Relationship Id="rId45" Type="http://schemas.openxmlformats.org/officeDocument/2006/relationships/image" Target="../media/image247.png"/><Relationship Id="rId53" Type="http://schemas.openxmlformats.org/officeDocument/2006/relationships/image" Target="../media/image251.png"/><Relationship Id="rId58" Type="http://schemas.openxmlformats.org/officeDocument/2006/relationships/customXml" Target="../ink/ink275.xml"/><Relationship Id="rId66" Type="http://schemas.openxmlformats.org/officeDocument/2006/relationships/customXml" Target="../ink/ink279.xml"/><Relationship Id="rId74" Type="http://schemas.openxmlformats.org/officeDocument/2006/relationships/customXml" Target="../ink/ink283.xml"/><Relationship Id="rId79" Type="http://schemas.openxmlformats.org/officeDocument/2006/relationships/image" Target="../media/image264.png"/><Relationship Id="rId87" Type="http://schemas.openxmlformats.org/officeDocument/2006/relationships/image" Target="../media/image268.png"/><Relationship Id="rId5" Type="http://schemas.openxmlformats.org/officeDocument/2006/relationships/image" Target="../media/image227.png"/><Relationship Id="rId61" Type="http://schemas.openxmlformats.org/officeDocument/2006/relationships/image" Target="../media/image255.png"/><Relationship Id="rId82" Type="http://schemas.openxmlformats.org/officeDocument/2006/relationships/customXml" Target="../ink/ink287.xml"/><Relationship Id="rId19" Type="http://schemas.openxmlformats.org/officeDocument/2006/relationships/image" Target="../media/image234.png"/><Relationship Id="rId4" Type="http://schemas.openxmlformats.org/officeDocument/2006/relationships/customXml" Target="../ink/ink248.xml"/><Relationship Id="rId9" Type="http://schemas.openxmlformats.org/officeDocument/2006/relationships/image" Target="../media/image229.png"/><Relationship Id="rId14" Type="http://schemas.openxmlformats.org/officeDocument/2006/relationships/customXml" Target="../ink/ink253.xml"/><Relationship Id="rId22" Type="http://schemas.openxmlformats.org/officeDocument/2006/relationships/customXml" Target="../ink/ink257.xml"/><Relationship Id="rId27" Type="http://schemas.openxmlformats.org/officeDocument/2006/relationships/image" Target="../media/image238.png"/><Relationship Id="rId30" Type="http://schemas.openxmlformats.org/officeDocument/2006/relationships/customXml" Target="../ink/ink261.xml"/><Relationship Id="rId35" Type="http://schemas.openxmlformats.org/officeDocument/2006/relationships/image" Target="../media/image242.png"/><Relationship Id="rId43" Type="http://schemas.openxmlformats.org/officeDocument/2006/relationships/image" Target="../media/image246.png"/><Relationship Id="rId48" Type="http://schemas.openxmlformats.org/officeDocument/2006/relationships/customXml" Target="../ink/ink270.xml"/><Relationship Id="rId56" Type="http://schemas.openxmlformats.org/officeDocument/2006/relationships/customXml" Target="../ink/ink274.xml"/><Relationship Id="rId64" Type="http://schemas.openxmlformats.org/officeDocument/2006/relationships/customXml" Target="../ink/ink278.xml"/><Relationship Id="rId69" Type="http://schemas.openxmlformats.org/officeDocument/2006/relationships/image" Target="../media/image259.png"/><Relationship Id="rId77" Type="http://schemas.openxmlformats.org/officeDocument/2006/relationships/image" Target="../media/image263.png"/><Relationship Id="rId8" Type="http://schemas.openxmlformats.org/officeDocument/2006/relationships/customXml" Target="../ink/ink250.xml"/><Relationship Id="rId51" Type="http://schemas.openxmlformats.org/officeDocument/2006/relationships/image" Target="../media/image250.png"/><Relationship Id="rId72" Type="http://schemas.openxmlformats.org/officeDocument/2006/relationships/customXml" Target="../ink/ink282.xml"/><Relationship Id="rId80" Type="http://schemas.openxmlformats.org/officeDocument/2006/relationships/customXml" Target="../ink/ink286.xml"/><Relationship Id="rId85" Type="http://schemas.openxmlformats.org/officeDocument/2006/relationships/image" Target="../media/image267.png"/><Relationship Id="rId3" Type="http://schemas.openxmlformats.org/officeDocument/2006/relationships/image" Target="../media/image226.png"/><Relationship Id="rId12" Type="http://schemas.openxmlformats.org/officeDocument/2006/relationships/customXml" Target="../ink/ink252.xml"/><Relationship Id="rId17" Type="http://schemas.openxmlformats.org/officeDocument/2006/relationships/image" Target="../media/image233.png"/><Relationship Id="rId25" Type="http://schemas.openxmlformats.org/officeDocument/2006/relationships/image" Target="../media/image237.png"/><Relationship Id="rId33" Type="http://schemas.openxmlformats.org/officeDocument/2006/relationships/image" Target="../media/image241.png"/><Relationship Id="rId38" Type="http://schemas.openxmlformats.org/officeDocument/2006/relationships/customXml" Target="../ink/ink265.xml"/><Relationship Id="rId46" Type="http://schemas.openxmlformats.org/officeDocument/2006/relationships/customXml" Target="../ink/ink269.xml"/><Relationship Id="rId59" Type="http://schemas.openxmlformats.org/officeDocument/2006/relationships/image" Target="../media/image254.png"/><Relationship Id="rId67" Type="http://schemas.openxmlformats.org/officeDocument/2006/relationships/image" Target="../media/image258.png"/><Relationship Id="rId20" Type="http://schemas.openxmlformats.org/officeDocument/2006/relationships/customXml" Target="../ink/ink256.xml"/><Relationship Id="rId41" Type="http://schemas.openxmlformats.org/officeDocument/2006/relationships/image" Target="../media/image245.png"/><Relationship Id="rId54" Type="http://schemas.openxmlformats.org/officeDocument/2006/relationships/customXml" Target="../ink/ink273.xml"/><Relationship Id="rId62" Type="http://schemas.openxmlformats.org/officeDocument/2006/relationships/customXml" Target="../ink/ink277.xml"/><Relationship Id="rId70" Type="http://schemas.openxmlformats.org/officeDocument/2006/relationships/customXml" Target="../ink/ink281.xml"/><Relationship Id="rId75" Type="http://schemas.openxmlformats.org/officeDocument/2006/relationships/image" Target="../media/image262.png"/><Relationship Id="rId83" Type="http://schemas.openxmlformats.org/officeDocument/2006/relationships/image" Target="../media/image266.png"/><Relationship Id="rId88" Type="http://schemas.openxmlformats.org/officeDocument/2006/relationships/customXml" Target="../ink/ink2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.xml"/><Relationship Id="rId15" Type="http://schemas.openxmlformats.org/officeDocument/2006/relationships/image" Target="../media/image232.png"/><Relationship Id="rId23" Type="http://schemas.openxmlformats.org/officeDocument/2006/relationships/image" Target="../media/image236.png"/><Relationship Id="rId28" Type="http://schemas.openxmlformats.org/officeDocument/2006/relationships/customXml" Target="../ink/ink260.xml"/><Relationship Id="rId36" Type="http://schemas.openxmlformats.org/officeDocument/2006/relationships/customXml" Target="../ink/ink264.xml"/><Relationship Id="rId49" Type="http://schemas.openxmlformats.org/officeDocument/2006/relationships/image" Target="../media/image249.png"/><Relationship Id="rId57" Type="http://schemas.openxmlformats.org/officeDocument/2006/relationships/image" Target="../media/image253.png"/><Relationship Id="rId10" Type="http://schemas.openxmlformats.org/officeDocument/2006/relationships/customXml" Target="../ink/ink251.xml"/><Relationship Id="rId31" Type="http://schemas.openxmlformats.org/officeDocument/2006/relationships/image" Target="../media/image240.png"/><Relationship Id="rId44" Type="http://schemas.openxmlformats.org/officeDocument/2006/relationships/customXml" Target="../ink/ink268.xml"/><Relationship Id="rId52" Type="http://schemas.openxmlformats.org/officeDocument/2006/relationships/customXml" Target="../ink/ink272.xml"/><Relationship Id="rId60" Type="http://schemas.openxmlformats.org/officeDocument/2006/relationships/customXml" Target="../ink/ink276.xml"/><Relationship Id="rId65" Type="http://schemas.openxmlformats.org/officeDocument/2006/relationships/image" Target="../media/image257.png"/><Relationship Id="rId73" Type="http://schemas.openxmlformats.org/officeDocument/2006/relationships/image" Target="../media/image261.png"/><Relationship Id="rId78" Type="http://schemas.openxmlformats.org/officeDocument/2006/relationships/customXml" Target="../ink/ink285.xml"/><Relationship Id="rId81" Type="http://schemas.openxmlformats.org/officeDocument/2006/relationships/image" Target="../media/image265.png"/><Relationship Id="rId86" Type="http://schemas.openxmlformats.org/officeDocument/2006/relationships/customXml" Target="../ink/ink289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3.xml"/><Relationship Id="rId117" Type="http://schemas.openxmlformats.org/officeDocument/2006/relationships/customXml" Target="../ink/ink353.xml"/><Relationship Id="rId21" Type="http://schemas.openxmlformats.org/officeDocument/2006/relationships/image" Target="../media/image269.png"/><Relationship Id="rId42" Type="http://schemas.openxmlformats.org/officeDocument/2006/relationships/image" Target="../media/image275.png"/><Relationship Id="rId47" Type="http://schemas.openxmlformats.org/officeDocument/2006/relationships/customXml" Target="../ink/ink318.xml"/><Relationship Id="rId63" Type="http://schemas.openxmlformats.org/officeDocument/2006/relationships/customXml" Target="../ink/ink326.xml"/><Relationship Id="rId68" Type="http://schemas.openxmlformats.org/officeDocument/2006/relationships/image" Target="../media/image288.png"/><Relationship Id="rId84" Type="http://schemas.openxmlformats.org/officeDocument/2006/relationships/image" Target="../media/image296.png"/><Relationship Id="rId89" Type="http://schemas.openxmlformats.org/officeDocument/2006/relationships/customXml" Target="../ink/ink339.xml"/><Relationship Id="rId112" Type="http://schemas.openxmlformats.org/officeDocument/2006/relationships/image" Target="../media/image310.png"/><Relationship Id="rId133" Type="http://schemas.openxmlformats.org/officeDocument/2006/relationships/customXml" Target="../ink/ink361.xml"/><Relationship Id="rId138" Type="http://schemas.openxmlformats.org/officeDocument/2006/relationships/image" Target="../media/image323.png"/><Relationship Id="rId16" Type="http://schemas.openxmlformats.org/officeDocument/2006/relationships/customXml" Target="../ink/ink298.xml"/><Relationship Id="rId107" Type="http://schemas.openxmlformats.org/officeDocument/2006/relationships/customXml" Target="../ink/ink348.xml"/><Relationship Id="rId11" Type="http://schemas.openxmlformats.org/officeDocument/2006/relationships/image" Target="../media/image264.png"/><Relationship Id="rId32" Type="http://schemas.openxmlformats.org/officeDocument/2006/relationships/customXml" Target="../ink/ink307.xml"/><Relationship Id="rId37" Type="http://schemas.openxmlformats.org/officeDocument/2006/relationships/customXml" Target="../ink/ink311.xml"/><Relationship Id="rId53" Type="http://schemas.openxmlformats.org/officeDocument/2006/relationships/customXml" Target="../ink/ink321.xml"/><Relationship Id="rId58" Type="http://schemas.openxmlformats.org/officeDocument/2006/relationships/image" Target="../media/image283.png"/><Relationship Id="rId74" Type="http://schemas.openxmlformats.org/officeDocument/2006/relationships/image" Target="../media/image291.png"/><Relationship Id="rId79" Type="http://schemas.openxmlformats.org/officeDocument/2006/relationships/customXml" Target="../ink/ink334.xml"/><Relationship Id="rId102" Type="http://schemas.openxmlformats.org/officeDocument/2006/relationships/image" Target="../media/image305.png"/><Relationship Id="rId123" Type="http://schemas.openxmlformats.org/officeDocument/2006/relationships/customXml" Target="../ink/ink356.xml"/><Relationship Id="rId128" Type="http://schemas.openxmlformats.org/officeDocument/2006/relationships/image" Target="../media/image318.png"/><Relationship Id="rId144" Type="http://schemas.openxmlformats.org/officeDocument/2006/relationships/image" Target="../media/image326.png"/><Relationship Id="rId149" Type="http://schemas.openxmlformats.org/officeDocument/2006/relationships/customXml" Target="../ink/ink369.xml"/><Relationship Id="rId5" Type="http://schemas.openxmlformats.org/officeDocument/2006/relationships/image" Target="../media/image261.png"/><Relationship Id="rId90" Type="http://schemas.openxmlformats.org/officeDocument/2006/relationships/image" Target="../media/image299.png"/><Relationship Id="rId95" Type="http://schemas.openxmlformats.org/officeDocument/2006/relationships/customXml" Target="../ink/ink342.xml"/><Relationship Id="rId22" Type="http://schemas.openxmlformats.org/officeDocument/2006/relationships/customXml" Target="../ink/ink301.xml"/><Relationship Id="rId27" Type="http://schemas.openxmlformats.org/officeDocument/2006/relationships/image" Target="../media/image272.png"/><Relationship Id="rId43" Type="http://schemas.openxmlformats.org/officeDocument/2006/relationships/customXml" Target="../ink/ink316.xml"/><Relationship Id="rId48" Type="http://schemas.openxmlformats.org/officeDocument/2006/relationships/image" Target="../media/image278.png"/><Relationship Id="rId64" Type="http://schemas.openxmlformats.org/officeDocument/2006/relationships/image" Target="../media/image286.png"/><Relationship Id="rId69" Type="http://schemas.openxmlformats.org/officeDocument/2006/relationships/customXml" Target="../ink/ink329.xml"/><Relationship Id="rId113" Type="http://schemas.openxmlformats.org/officeDocument/2006/relationships/customXml" Target="../ink/ink351.xml"/><Relationship Id="rId118" Type="http://schemas.openxmlformats.org/officeDocument/2006/relationships/image" Target="../media/image313.png"/><Relationship Id="rId134" Type="http://schemas.openxmlformats.org/officeDocument/2006/relationships/image" Target="../media/image321.png"/><Relationship Id="rId139" Type="http://schemas.openxmlformats.org/officeDocument/2006/relationships/customXml" Target="../ink/ink364.xml"/><Relationship Id="rId80" Type="http://schemas.openxmlformats.org/officeDocument/2006/relationships/image" Target="../media/image294.png"/><Relationship Id="rId85" Type="http://schemas.openxmlformats.org/officeDocument/2006/relationships/customXml" Target="../ink/ink337.xml"/><Relationship Id="rId150" Type="http://schemas.openxmlformats.org/officeDocument/2006/relationships/image" Target="../media/image329.png"/><Relationship Id="rId3" Type="http://schemas.openxmlformats.org/officeDocument/2006/relationships/image" Target="../media/image260.png"/><Relationship Id="rId12" Type="http://schemas.openxmlformats.org/officeDocument/2006/relationships/customXml" Target="../ink/ink296.xml"/><Relationship Id="rId17" Type="http://schemas.openxmlformats.org/officeDocument/2006/relationships/image" Target="../media/image267.png"/><Relationship Id="rId25" Type="http://schemas.openxmlformats.org/officeDocument/2006/relationships/image" Target="../media/image271.png"/><Relationship Id="rId33" Type="http://schemas.openxmlformats.org/officeDocument/2006/relationships/customXml" Target="../ink/ink308.xml"/><Relationship Id="rId38" Type="http://schemas.openxmlformats.org/officeDocument/2006/relationships/customXml" Target="../ink/ink312.xml"/><Relationship Id="rId46" Type="http://schemas.openxmlformats.org/officeDocument/2006/relationships/image" Target="../media/image277.png"/><Relationship Id="rId59" Type="http://schemas.openxmlformats.org/officeDocument/2006/relationships/customXml" Target="../ink/ink324.xml"/><Relationship Id="rId67" Type="http://schemas.openxmlformats.org/officeDocument/2006/relationships/customXml" Target="../ink/ink328.xml"/><Relationship Id="rId103" Type="http://schemas.openxmlformats.org/officeDocument/2006/relationships/customXml" Target="../ink/ink346.xml"/><Relationship Id="rId108" Type="http://schemas.openxmlformats.org/officeDocument/2006/relationships/image" Target="../media/image308.png"/><Relationship Id="rId116" Type="http://schemas.openxmlformats.org/officeDocument/2006/relationships/image" Target="../media/image312.png"/><Relationship Id="rId124" Type="http://schemas.openxmlformats.org/officeDocument/2006/relationships/image" Target="../media/image316.png"/><Relationship Id="rId129" Type="http://schemas.openxmlformats.org/officeDocument/2006/relationships/customXml" Target="../ink/ink359.xml"/><Relationship Id="rId137" Type="http://schemas.openxmlformats.org/officeDocument/2006/relationships/customXml" Target="../ink/ink363.xml"/><Relationship Id="rId20" Type="http://schemas.openxmlformats.org/officeDocument/2006/relationships/customXml" Target="../ink/ink300.xml"/><Relationship Id="rId41" Type="http://schemas.openxmlformats.org/officeDocument/2006/relationships/customXml" Target="../ink/ink315.xml"/><Relationship Id="rId54" Type="http://schemas.openxmlformats.org/officeDocument/2006/relationships/image" Target="../media/image281.png"/><Relationship Id="rId62" Type="http://schemas.openxmlformats.org/officeDocument/2006/relationships/image" Target="../media/image285.png"/><Relationship Id="rId70" Type="http://schemas.openxmlformats.org/officeDocument/2006/relationships/image" Target="../media/image289.png"/><Relationship Id="rId75" Type="http://schemas.openxmlformats.org/officeDocument/2006/relationships/customXml" Target="../ink/ink332.xml"/><Relationship Id="rId83" Type="http://schemas.openxmlformats.org/officeDocument/2006/relationships/customXml" Target="../ink/ink336.xml"/><Relationship Id="rId88" Type="http://schemas.openxmlformats.org/officeDocument/2006/relationships/image" Target="../media/image298.png"/><Relationship Id="rId91" Type="http://schemas.openxmlformats.org/officeDocument/2006/relationships/customXml" Target="../ink/ink340.xml"/><Relationship Id="rId96" Type="http://schemas.openxmlformats.org/officeDocument/2006/relationships/image" Target="../media/image302.png"/><Relationship Id="rId111" Type="http://schemas.openxmlformats.org/officeDocument/2006/relationships/customXml" Target="../ink/ink350.xml"/><Relationship Id="rId132" Type="http://schemas.openxmlformats.org/officeDocument/2006/relationships/image" Target="../media/image320.png"/><Relationship Id="rId140" Type="http://schemas.openxmlformats.org/officeDocument/2006/relationships/image" Target="../media/image324.png"/><Relationship Id="rId145" Type="http://schemas.openxmlformats.org/officeDocument/2006/relationships/customXml" Target="../ink/ink3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3.xml"/><Relationship Id="rId15" Type="http://schemas.openxmlformats.org/officeDocument/2006/relationships/image" Target="../media/image266.png"/><Relationship Id="rId23" Type="http://schemas.openxmlformats.org/officeDocument/2006/relationships/image" Target="../media/image270.png"/><Relationship Id="rId28" Type="http://schemas.openxmlformats.org/officeDocument/2006/relationships/customXml" Target="../ink/ink304.xml"/><Relationship Id="rId36" Type="http://schemas.openxmlformats.org/officeDocument/2006/relationships/image" Target="../media/image274.png"/><Relationship Id="rId49" Type="http://schemas.openxmlformats.org/officeDocument/2006/relationships/customXml" Target="../ink/ink319.xml"/><Relationship Id="rId57" Type="http://schemas.openxmlformats.org/officeDocument/2006/relationships/customXml" Target="../ink/ink323.xml"/><Relationship Id="rId106" Type="http://schemas.openxmlformats.org/officeDocument/2006/relationships/image" Target="../media/image307.png"/><Relationship Id="rId114" Type="http://schemas.openxmlformats.org/officeDocument/2006/relationships/image" Target="../media/image311.png"/><Relationship Id="rId119" Type="http://schemas.openxmlformats.org/officeDocument/2006/relationships/customXml" Target="../ink/ink354.xml"/><Relationship Id="rId127" Type="http://schemas.openxmlformats.org/officeDocument/2006/relationships/customXml" Target="../ink/ink358.xml"/><Relationship Id="rId10" Type="http://schemas.openxmlformats.org/officeDocument/2006/relationships/customXml" Target="../ink/ink295.xml"/><Relationship Id="rId31" Type="http://schemas.openxmlformats.org/officeDocument/2006/relationships/customXml" Target="../ink/ink306.xml"/><Relationship Id="rId44" Type="http://schemas.openxmlformats.org/officeDocument/2006/relationships/image" Target="../media/image276.png"/><Relationship Id="rId52" Type="http://schemas.openxmlformats.org/officeDocument/2006/relationships/image" Target="../media/image280.png"/><Relationship Id="rId60" Type="http://schemas.openxmlformats.org/officeDocument/2006/relationships/image" Target="../media/image284.png"/><Relationship Id="rId65" Type="http://schemas.openxmlformats.org/officeDocument/2006/relationships/customXml" Target="../ink/ink327.xml"/><Relationship Id="rId73" Type="http://schemas.openxmlformats.org/officeDocument/2006/relationships/customXml" Target="../ink/ink331.xml"/><Relationship Id="rId78" Type="http://schemas.openxmlformats.org/officeDocument/2006/relationships/image" Target="../media/image293.png"/><Relationship Id="rId81" Type="http://schemas.openxmlformats.org/officeDocument/2006/relationships/customXml" Target="../ink/ink335.xml"/><Relationship Id="rId86" Type="http://schemas.openxmlformats.org/officeDocument/2006/relationships/image" Target="../media/image297.png"/><Relationship Id="rId94" Type="http://schemas.openxmlformats.org/officeDocument/2006/relationships/image" Target="../media/image301.png"/><Relationship Id="rId99" Type="http://schemas.openxmlformats.org/officeDocument/2006/relationships/customXml" Target="../ink/ink344.xml"/><Relationship Id="rId101" Type="http://schemas.openxmlformats.org/officeDocument/2006/relationships/customXml" Target="../ink/ink345.xml"/><Relationship Id="rId122" Type="http://schemas.openxmlformats.org/officeDocument/2006/relationships/image" Target="../media/image315.png"/><Relationship Id="rId130" Type="http://schemas.openxmlformats.org/officeDocument/2006/relationships/image" Target="../media/image319.png"/><Relationship Id="rId135" Type="http://schemas.openxmlformats.org/officeDocument/2006/relationships/customXml" Target="../ink/ink362.xml"/><Relationship Id="rId143" Type="http://schemas.openxmlformats.org/officeDocument/2006/relationships/customXml" Target="../ink/ink366.xml"/><Relationship Id="rId148" Type="http://schemas.openxmlformats.org/officeDocument/2006/relationships/image" Target="../media/image328.png"/><Relationship Id="rId4" Type="http://schemas.openxmlformats.org/officeDocument/2006/relationships/customXml" Target="../ink/ink292.xml"/><Relationship Id="rId9" Type="http://schemas.openxmlformats.org/officeDocument/2006/relationships/image" Target="../media/image263.png"/><Relationship Id="rId13" Type="http://schemas.openxmlformats.org/officeDocument/2006/relationships/image" Target="../media/image265.png"/><Relationship Id="rId18" Type="http://schemas.openxmlformats.org/officeDocument/2006/relationships/customXml" Target="../ink/ink299.xml"/><Relationship Id="rId39" Type="http://schemas.openxmlformats.org/officeDocument/2006/relationships/customXml" Target="../ink/ink313.xml"/><Relationship Id="rId109" Type="http://schemas.openxmlformats.org/officeDocument/2006/relationships/customXml" Target="../ink/ink349.xml"/><Relationship Id="rId34" Type="http://schemas.openxmlformats.org/officeDocument/2006/relationships/customXml" Target="../ink/ink309.xml"/><Relationship Id="rId50" Type="http://schemas.openxmlformats.org/officeDocument/2006/relationships/image" Target="../media/image279.png"/><Relationship Id="rId55" Type="http://schemas.openxmlformats.org/officeDocument/2006/relationships/customXml" Target="../ink/ink322.xml"/><Relationship Id="rId76" Type="http://schemas.openxmlformats.org/officeDocument/2006/relationships/image" Target="../media/image292.png"/><Relationship Id="rId97" Type="http://schemas.openxmlformats.org/officeDocument/2006/relationships/customXml" Target="../ink/ink343.xml"/><Relationship Id="rId104" Type="http://schemas.openxmlformats.org/officeDocument/2006/relationships/image" Target="../media/image306.png"/><Relationship Id="rId120" Type="http://schemas.openxmlformats.org/officeDocument/2006/relationships/image" Target="../media/image314.png"/><Relationship Id="rId125" Type="http://schemas.openxmlformats.org/officeDocument/2006/relationships/customXml" Target="../ink/ink357.xml"/><Relationship Id="rId141" Type="http://schemas.openxmlformats.org/officeDocument/2006/relationships/customXml" Target="../ink/ink365.xml"/><Relationship Id="rId146" Type="http://schemas.openxmlformats.org/officeDocument/2006/relationships/image" Target="../media/image327.png"/><Relationship Id="rId7" Type="http://schemas.openxmlformats.org/officeDocument/2006/relationships/image" Target="../media/image262.png"/><Relationship Id="rId71" Type="http://schemas.openxmlformats.org/officeDocument/2006/relationships/customXml" Target="../ink/ink330.xml"/><Relationship Id="rId92" Type="http://schemas.openxmlformats.org/officeDocument/2006/relationships/image" Target="../media/image300.png"/><Relationship Id="rId2" Type="http://schemas.openxmlformats.org/officeDocument/2006/relationships/customXml" Target="../ink/ink291.xml"/><Relationship Id="rId29" Type="http://schemas.openxmlformats.org/officeDocument/2006/relationships/customXml" Target="../ink/ink305.xml"/><Relationship Id="rId24" Type="http://schemas.openxmlformats.org/officeDocument/2006/relationships/customXml" Target="../ink/ink302.xml"/><Relationship Id="rId40" Type="http://schemas.openxmlformats.org/officeDocument/2006/relationships/customXml" Target="../ink/ink314.xml"/><Relationship Id="rId45" Type="http://schemas.openxmlformats.org/officeDocument/2006/relationships/customXml" Target="../ink/ink317.xml"/><Relationship Id="rId66" Type="http://schemas.openxmlformats.org/officeDocument/2006/relationships/image" Target="../media/image287.png"/><Relationship Id="rId87" Type="http://schemas.openxmlformats.org/officeDocument/2006/relationships/customXml" Target="../ink/ink338.xml"/><Relationship Id="rId110" Type="http://schemas.openxmlformats.org/officeDocument/2006/relationships/image" Target="../media/image309.png"/><Relationship Id="rId115" Type="http://schemas.openxmlformats.org/officeDocument/2006/relationships/customXml" Target="../ink/ink352.xml"/><Relationship Id="rId131" Type="http://schemas.openxmlformats.org/officeDocument/2006/relationships/customXml" Target="../ink/ink360.xml"/><Relationship Id="rId136" Type="http://schemas.openxmlformats.org/officeDocument/2006/relationships/image" Target="../media/image322.png"/><Relationship Id="rId61" Type="http://schemas.openxmlformats.org/officeDocument/2006/relationships/customXml" Target="../ink/ink325.xml"/><Relationship Id="rId82" Type="http://schemas.openxmlformats.org/officeDocument/2006/relationships/image" Target="../media/image295.png"/><Relationship Id="rId19" Type="http://schemas.openxmlformats.org/officeDocument/2006/relationships/image" Target="../media/image268.png"/><Relationship Id="rId14" Type="http://schemas.openxmlformats.org/officeDocument/2006/relationships/customXml" Target="../ink/ink297.xml"/><Relationship Id="rId30" Type="http://schemas.openxmlformats.org/officeDocument/2006/relationships/image" Target="../media/image273.png"/><Relationship Id="rId35" Type="http://schemas.openxmlformats.org/officeDocument/2006/relationships/customXml" Target="../ink/ink310.xml"/><Relationship Id="rId56" Type="http://schemas.openxmlformats.org/officeDocument/2006/relationships/image" Target="../media/image282.png"/><Relationship Id="rId77" Type="http://schemas.openxmlformats.org/officeDocument/2006/relationships/customXml" Target="../ink/ink333.xml"/><Relationship Id="rId100" Type="http://schemas.openxmlformats.org/officeDocument/2006/relationships/image" Target="../media/image304.png"/><Relationship Id="rId105" Type="http://schemas.openxmlformats.org/officeDocument/2006/relationships/customXml" Target="../ink/ink347.xml"/><Relationship Id="rId126" Type="http://schemas.openxmlformats.org/officeDocument/2006/relationships/image" Target="../media/image317.png"/><Relationship Id="rId147" Type="http://schemas.openxmlformats.org/officeDocument/2006/relationships/customXml" Target="../ink/ink368.xml"/><Relationship Id="rId8" Type="http://schemas.openxmlformats.org/officeDocument/2006/relationships/customXml" Target="../ink/ink294.xml"/><Relationship Id="rId51" Type="http://schemas.openxmlformats.org/officeDocument/2006/relationships/customXml" Target="../ink/ink320.xml"/><Relationship Id="rId72" Type="http://schemas.openxmlformats.org/officeDocument/2006/relationships/image" Target="../media/image290.png"/><Relationship Id="rId93" Type="http://schemas.openxmlformats.org/officeDocument/2006/relationships/customXml" Target="../ink/ink341.xml"/><Relationship Id="rId98" Type="http://schemas.openxmlformats.org/officeDocument/2006/relationships/image" Target="../media/image303.png"/><Relationship Id="rId121" Type="http://schemas.openxmlformats.org/officeDocument/2006/relationships/customXml" Target="../ink/ink355.xml"/><Relationship Id="rId142" Type="http://schemas.openxmlformats.org/officeDocument/2006/relationships/image" Target="../media/image3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80.png"/><Relationship Id="rId18" Type="http://schemas.openxmlformats.org/officeDocument/2006/relationships/customXml" Target="../ink/ink378.xml"/><Relationship Id="rId26" Type="http://schemas.openxmlformats.org/officeDocument/2006/relationships/customXml" Target="../ink/ink382.xml"/><Relationship Id="rId39" Type="http://schemas.openxmlformats.org/officeDocument/2006/relationships/image" Target="../media/image2510.png"/><Relationship Id="rId21" Type="http://schemas.openxmlformats.org/officeDocument/2006/relationships/image" Target="../media/image2420.png"/><Relationship Id="rId34" Type="http://schemas.openxmlformats.org/officeDocument/2006/relationships/customXml" Target="../ink/ink386.xml"/><Relationship Id="rId42" Type="http://schemas.openxmlformats.org/officeDocument/2006/relationships/customXml" Target="../ink/ink390.xml"/><Relationship Id="rId47" Type="http://schemas.openxmlformats.org/officeDocument/2006/relationships/customXml" Target="../ink/ink393.xml"/><Relationship Id="rId50" Type="http://schemas.openxmlformats.org/officeDocument/2006/relationships/image" Target="../media/image2560.png"/><Relationship Id="rId55" Type="http://schemas.openxmlformats.org/officeDocument/2006/relationships/customXml" Target="../ink/ink397.xml"/><Relationship Id="rId63" Type="http://schemas.openxmlformats.org/officeDocument/2006/relationships/customXml" Target="../ink/ink401.xml"/><Relationship Id="rId68" Type="http://schemas.openxmlformats.org/officeDocument/2006/relationships/image" Target="../media/image2640.png"/><Relationship Id="rId76" Type="http://schemas.openxmlformats.org/officeDocument/2006/relationships/image" Target="../media/image2680.png"/><Relationship Id="rId84" Type="http://schemas.openxmlformats.org/officeDocument/2006/relationships/image" Target="../media/image2720.png"/><Relationship Id="rId89" Type="http://schemas.openxmlformats.org/officeDocument/2006/relationships/customXml" Target="../ink/ink414.xml"/><Relationship Id="rId7" Type="http://schemas.openxmlformats.org/officeDocument/2006/relationships/image" Target="../media/image2350.png"/><Relationship Id="rId71" Type="http://schemas.openxmlformats.org/officeDocument/2006/relationships/customXml" Target="../ink/ink405.xml"/><Relationship Id="rId92" Type="http://schemas.openxmlformats.org/officeDocument/2006/relationships/image" Target="../media/image2760.png"/><Relationship Id="rId2" Type="http://schemas.openxmlformats.org/officeDocument/2006/relationships/customXml" Target="../ink/ink370.xml"/><Relationship Id="rId16" Type="http://schemas.openxmlformats.org/officeDocument/2006/relationships/customXml" Target="../ink/ink377.xml"/><Relationship Id="rId29" Type="http://schemas.openxmlformats.org/officeDocument/2006/relationships/image" Target="../media/image2460.png"/><Relationship Id="rId11" Type="http://schemas.openxmlformats.org/officeDocument/2006/relationships/image" Target="../media/image2370.png"/><Relationship Id="rId24" Type="http://schemas.openxmlformats.org/officeDocument/2006/relationships/customXml" Target="../ink/ink381.xml"/><Relationship Id="rId32" Type="http://schemas.openxmlformats.org/officeDocument/2006/relationships/customXml" Target="../ink/ink385.xml"/><Relationship Id="rId37" Type="http://schemas.openxmlformats.org/officeDocument/2006/relationships/image" Target="../media/image2500.png"/><Relationship Id="rId40" Type="http://schemas.openxmlformats.org/officeDocument/2006/relationships/customXml" Target="../ink/ink389.xml"/><Relationship Id="rId45" Type="http://schemas.openxmlformats.org/officeDocument/2006/relationships/customXml" Target="../ink/ink392.xml"/><Relationship Id="rId53" Type="http://schemas.openxmlformats.org/officeDocument/2006/relationships/customXml" Target="../ink/ink396.xml"/><Relationship Id="rId58" Type="http://schemas.openxmlformats.org/officeDocument/2006/relationships/image" Target="../media/image51.png"/><Relationship Id="rId66" Type="http://schemas.openxmlformats.org/officeDocument/2006/relationships/image" Target="../media/image2630.png"/><Relationship Id="rId74" Type="http://schemas.openxmlformats.org/officeDocument/2006/relationships/image" Target="../media/image2670.png"/><Relationship Id="rId79" Type="http://schemas.openxmlformats.org/officeDocument/2006/relationships/customXml" Target="../ink/ink409.xml"/><Relationship Id="rId87" Type="http://schemas.openxmlformats.org/officeDocument/2006/relationships/customXml" Target="../ink/ink413.xml"/><Relationship Id="rId5" Type="http://schemas.openxmlformats.org/officeDocument/2006/relationships/image" Target="../media/image2340.png"/><Relationship Id="rId61" Type="http://schemas.openxmlformats.org/officeDocument/2006/relationships/customXml" Target="../ink/ink400.xml"/><Relationship Id="rId82" Type="http://schemas.openxmlformats.org/officeDocument/2006/relationships/image" Target="../media/image2710.png"/><Relationship Id="rId90" Type="http://schemas.openxmlformats.org/officeDocument/2006/relationships/image" Target="../media/image2750.png"/><Relationship Id="rId19" Type="http://schemas.openxmlformats.org/officeDocument/2006/relationships/image" Target="../media/image2410.png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2450.png"/><Relationship Id="rId30" Type="http://schemas.openxmlformats.org/officeDocument/2006/relationships/customXml" Target="../ink/ink384.xml"/><Relationship Id="rId35" Type="http://schemas.openxmlformats.org/officeDocument/2006/relationships/image" Target="../media/image2490.png"/><Relationship Id="rId43" Type="http://schemas.openxmlformats.org/officeDocument/2006/relationships/customXml" Target="../ink/ink391.xml"/><Relationship Id="rId48" Type="http://schemas.openxmlformats.org/officeDocument/2006/relationships/image" Target="../media/image2550.png"/><Relationship Id="rId56" Type="http://schemas.openxmlformats.org/officeDocument/2006/relationships/image" Target="../media/image2590.png"/><Relationship Id="rId64" Type="http://schemas.openxmlformats.org/officeDocument/2006/relationships/image" Target="../media/image2620.png"/><Relationship Id="rId69" Type="http://schemas.openxmlformats.org/officeDocument/2006/relationships/customXml" Target="../ink/ink404.xml"/><Relationship Id="rId77" Type="http://schemas.openxmlformats.org/officeDocument/2006/relationships/customXml" Target="../ink/ink408.xml"/><Relationship Id="rId8" Type="http://schemas.openxmlformats.org/officeDocument/2006/relationships/customXml" Target="../ink/ink373.xml"/><Relationship Id="rId51" Type="http://schemas.openxmlformats.org/officeDocument/2006/relationships/customXml" Target="../ink/ink395.xml"/><Relationship Id="rId72" Type="http://schemas.openxmlformats.org/officeDocument/2006/relationships/image" Target="../media/image2660.png"/><Relationship Id="rId80" Type="http://schemas.openxmlformats.org/officeDocument/2006/relationships/image" Target="../media/image2700.png"/><Relationship Id="rId85" Type="http://schemas.openxmlformats.org/officeDocument/2006/relationships/customXml" Target="../ink/ink412.xml"/><Relationship Id="rId93" Type="http://schemas.openxmlformats.org/officeDocument/2006/relationships/customXml" Target="../ink/ink416.xml"/><Relationship Id="rId3" Type="http://schemas.openxmlformats.org/officeDocument/2006/relationships/image" Target="../media/image2330.png"/><Relationship Id="rId12" Type="http://schemas.openxmlformats.org/officeDocument/2006/relationships/customXml" Target="../ink/ink375.xml"/><Relationship Id="rId17" Type="http://schemas.openxmlformats.org/officeDocument/2006/relationships/image" Target="../media/image2400.png"/><Relationship Id="rId25" Type="http://schemas.openxmlformats.org/officeDocument/2006/relationships/image" Target="../media/image2440.png"/><Relationship Id="rId33" Type="http://schemas.openxmlformats.org/officeDocument/2006/relationships/image" Target="../media/image2480.png"/><Relationship Id="rId38" Type="http://schemas.openxmlformats.org/officeDocument/2006/relationships/customXml" Target="../ink/ink388.xml"/><Relationship Id="rId46" Type="http://schemas.openxmlformats.org/officeDocument/2006/relationships/image" Target="../media/image2540.png"/><Relationship Id="rId59" Type="http://schemas.openxmlformats.org/officeDocument/2006/relationships/customXml" Target="../ink/ink399.xml"/><Relationship Id="rId67" Type="http://schemas.openxmlformats.org/officeDocument/2006/relationships/customXml" Target="../ink/ink403.xml"/><Relationship Id="rId20" Type="http://schemas.openxmlformats.org/officeDocument/2006/relationships/customXml" Target="../ink/ink379.xml"/><Relationship Id="rId41" Type="http://schemas.openxmlformats.org/officeDocument/2006/relationships/image" Target="../media/image2520.png"/><Relationship Id="rId54" Type="http://schemas.openxmlformats.org/officeDocument/2006/relationships/image" Target="../media/image2580.png"/><Relationship Id="rId62" Type="http://schemas.openxmlformats.org/officeDocument/2006/relationships/image" Target="../media/image2610.png"/><Relationship Id="rId70" Type="http://schemas.openxmlformats.org/officeDocument/2006/relationships/image" Target="../media/image2650.png"/><Relationship Id="rId75" Type="http://schemas.openxmlformats.org/officeDocument/2006/relationships/customXml" Target="../ink/ink407.xml"/><Relationship Id="rId83" Type="http://schemas.openxmlformats.org/officeDocument/2006/relationships/customXml" Target="../ink/ink411.xml"/><Relationship Id="rId88" Type="http://schemas.openxmlformats.org/officeDocument/2006/relationships/image" Target="../media/image2740.png"/><Relationship Id="rId91" Type="http://schemas.openxmlformats.org/officeDocument/2006/relationships/customXml" Target="../ink/ink4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2.xml"/><Relationship Id="rId15" Type="http://schemas.openxmlformats.org/officeDocument/2006/relationships/image" Target="../media/image2390.png"/><Relationship Id="rId23" Type="http://schemas.openxmlformats.org/officeDocument/2006/relationships/image" Target="../media/image2430.png"/><Relationship Id="rId28" Type="http://schemas.openxmlformats.org/officeDocument/2006/relationships/customXml" Target="../ink/ink383.xml"/><Relationship Id="rId36" Type="http://schemas.openxmlformats.org/officeDocument/2006/relationships/customXml" Target="../ink/ink387.xml"/><Relationship Id="rId49" Type="http://schemas.openxmlformats.org/officeDocument/2006/relationships/customXml" Target="../ink/ink394.xml"/><Relationship Id="rId57" Type="http://schemas.openxmlformats.org/officeDocument/2006/relationships/customXml" Target="../ink/ink398.xml"/><Relationship Id="rId10" Type="http://schemas.openxmlformats.org/officeDocument/2006/relationships/customXml" Target="../ink/ink374.xml"/><Relationship Id="rId31" Type="http://schemas.openxmlformats.org/officeDocument/2006/relationships/image" Target="../media/image2470.png"/><Relationship Id="rId44" Type="http://schemas.openxmlformats.org/officeDocument/2006/relationships/image" Target="../media/image2530.png"/><Relationship Id="rId52" Type="http://schemas.openxmlformats.org/officeDocument/2006/relationships/image" Target="../media/image2570.png"/><Relationship Id="rId60" Type="http://schemas.openxmlformats.org/officeDocument/2006/relationships/image" Target="../media/image2600.png"/><Relationship Id="rId65" Type="http://schemas.openxmlformats.org/officeDocument/2006/relationships/customXml" Target="../ink/ink402.xml"/><Relationship Id="rId73" Type="http://schemas.openxmlformats.org/officeDocument/2006/relationships/customXml" Target="../ink/ink406.xml"/><Relationship Id="rId78" Type="http://schemas.openxmlformats.org/officeDocument/2006/relationships/image" Target="../media/image2690.png"/><Relationship Id="rId81" Type="http://schemas.openxmlformats.org/officeDocument/2006/relationships/customXml" Target="../ink/ink410.xml"/><Relationship Id="rId86" Type="http://schemas.openxmlformats.org/officeDocument/2006/relationships/image" Target="../media/image2730.png"/><Relationship Id="rId94" Type="http://schemas.openxmlformats.org/officeDocument/2006/relationships/image" Target="../media/image2770.png"/><Relationship Id="rId4" Type="http://schemas.openxmlformats.org/officeDocument/2006/relationships/customXml" Target="../ink/ink371.xml"/><Relationship Id="rId9" Type="http://schemas.openxmlformats.org/officeDocument/2006/relationships/image" Target="../media/image23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0.xml"/><Relationship Id="rId13" Type="http://schemas.openxmlformats.org/officeDocument/2006/relationships/image" Target="../media/image2810.png"/><Relationship Id="rId18" Type="http://schemas.openxmlformats.org/officeDocument/2006/relationships/customXml" Target="../ink/ink425.xml"/><Relationship Id="rId26" Type="http://schemas.openxmlformats.org/officeDocument/2006/relationships/customXml" Target="../ink/ink429.xml"/><Relationship Id="rId3" Type="http://schemas.openxmlformats.org/officeDocument/2006/relationships/image" Target="../media/image2330.png"/><Relationship Id="rId21" Type="http://schemas.openxmlformats.org/officeDocument/2006/relationships/image" Target="../media/image2850.png"/><Relationship Id="rId7" Type="http://schemas.openxmlformats.org/officeDocument/2006/relationships/image" Target="../media/image2770.png"/><Relationship Id="rId12" Type="http://schemas.openxmlformats.org/officeDocument/2006/relationships/customXml" Target="../ink/ink422.xml"/><Relationship Id="rId17" Type="http://schemas.openxmlformats.org/officeDocument/2006/relationships/image" Target="../media/image2830.png"/><Relationship Id="rId25" Type="http://schemas.openxmlformats.org/officeDocument/2006/relationships/image" Target="../media/image2870.png"/><Relationship Id="rId33" Type="http://schemas.openxmlformats.org/officeDocument/2006/relationships/image" Target="../media/image2910.png"/><Relationship Id="rId2" Type="http://schemas.openxmlformats.org/officeDocument/2006/relationships/customXml" Target="../ink/ink417.xml"/><Relationship Id="rId16" Type="http://schemas.openxmlformats.org/officeDocument/2006/relationships/customXml" Target="../ink/ink424.xml"/><Relationship Id="rId20" Type="http://schemas.openxmlformats.org/officeDocument/2006/relationships/customXml" Target="../ink/ink426.xml"/><Relationship Id="rId29" Type="http://schemas.openxmlformats.org/officeDocument/2006/relationships/image" Target="../media/image28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9.xml"/><Relationship Id="rId11" Type="http://schemas.openxmlformats.org/officeDocument/2006/relationships/image" Target="../media/image2800.png"/><Relationship Id="rId24" Type="http://schemas.openxmlformats.org/officeDocument/2006/relationships/customXml" Target="../ink/ink428.xml"/><Relationship Id="rId32" Type="http://schemas.openxmlformats.org/officeDocument/2006/relationships/customXml" Target="../ink/ink432.xml"/><Relationship Id="rId5" Type="http://schemas.openxmlformats.org/officeDocument/2006/relationships/image" Target="../media/image2780.png"/><Relationship Id="rId15" Type="http://schemas.openxmlformats.org/officeDocument/2006/relationships/image" Target="../media/image2820.png"/><Relationship Id="rId23" Type="http://schemas.openxmlformats.org/officeDocument/2006/relationships/image" Target="../media/image2860.png"/><Relationship Id="rId28" Type="http://schemas.openxmlformats.org/officeDocument/2006/relationships/customXml" Target="../ink/ink430.xml"/><Relationship Id="rId10" Type="http://schemas.openxmlformats.org/officeDocument/2006/relationships/customXml" Target="../ink/ink421.xml"/><Relationship Id="rId19" Type="http://schemas.openxmlformats.org/officeDocument/2006/relationships/image" Target="../media/image2840.png"/><Relationship Id="rId31" Type="http://schemas.openxmlformats.org/officeDocument/2006/relationships/image" Target="../media/image2900.png"/><Relationship Id="rId4" Type="http://schemas.openxmlformats.org/officeDocument/2006/relationships/customXml" Target="../ink/ink418.xml"/><Relationship Id="rId9" Type="http://schemas.openxmlformats.org/officeDocument/2006/relationships/image" Target="../media/image2790.png"/><Relationship Id="rId14" Type="http://schemas.openxmlformats.org/officeDocument/2006/relationships/customXml" Target="../ink/ink423.xml"/><Relationship Id="rId22" Type="http://schemas.openxmlformats.org/officeDocument/2006/relationships/customXml" Target="../ink/ink427.xml"/><Relationship Id="rId27" Type="http://schemas.openxmlformats.org/officeDocument/2006/relationships/image" Target="../media/image2880.png"/><Relationship Id="rId30" Type="http://schemas.openxmlformats.org/officeDocument/2006/relationships/customXml" Target="../ink/ink43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5.xml"/><Relationship Id="rId21" Type="http://schemas.openxmlformats.org/officeDocument/2006/relationships/image" Target="../media/image346.png"/><Relationship Id="rId34" Type="http://schemas.openxmlformats.org/officeDocument/2006/relationships/customXml" Target="../ink/ink449.xml"/><Relationship Id="rId42" Type="http://schemas.openxmlformats.org/officeDocument/2006/relationships/customXml" Target="../ink/ink453.xml"/><Relationship Id="rId47" Type="http://schemas.openxmlformats.org/officeDocument/2006/relationships/customXml" Target="../ink/ink456.xml"/><Relationship Id="rId50" Type="http://schemas.openxmlformats.org/officeDocument/2006/relationships/image" Target="../media/image359.png"/><Relationship Id="rId55" Type="http://schemas.openxmlformats.org/officeDocument/2006/relationships/customXml" Target="../ink/ink460.xml"/><Relationship Id="rId63" Type="http://schemas.openxmlformats.org/officeDocument/2006/relationships/customXml" Target="../ink/ink464.xml"/><Relationship Id="rId68" Type="http://schemas.openxmlformats.org/officeDocument/2006/relationships/image" Target="../media/image368.png"/><Relationship Id="rId76" Type="http://schemas.openxmlformats.org/officeDocument/2006/relationships/image" Target="../media/image330.png"/><Relationship Id="rId84" Type="http://schemas.openxmlformats.org/officeDocument/2006/relationships/image" Target="../media/image334.png"/><Relationship Id="rId89" Type="http://schemas.openxmlformats.org/officeDocument/2006/relationships/customXml" Target="../ink/ink477.xml"/><Relationship Id="rId97" Type="http://schemas.openxmlformats.org/officeDocument/2006/relationships/customXml" Target="../ink/ink481.xml"/><Relationship Id="rId7" Type="http://schemas.openxmlformats.org/officeDocument/2006/relationships/image" Target="../media/image339.png"/><Relationship Id="rId71" Type="http://schemas.openxmlformats.org/officeDocument/2006/relationships/customXml" Target="../ink/ink468.xml"/><Relationship Id="rId92" Type="http://schemas.openxmlformats.org/officeDocument/2006/relationships/image" Target="../media/image373.png"/><Relationship Id="rId2" Type="http://schemas.openxmlformats.org/officeDocument/2006/relationships/customXml" Target="../ink/ink433.xml"/><Relationship Id="rId16" Type="http://schemas.openxmlformats.org/officeDocument/2006/relationships/customXml" Target="../ink/ink440.xml"/><Relationship Id="rId29" Type="http://schemas.openxmlformats.org/officeDocument/2006/relationships/image" Target="../media/image350.png"/><Relationship Id="rId11" Type="http://schemas.openxmlformats.org/officeDocument/2006/relationships/image" Target="../media/image341.png"/><Relationship Id="rId24" Type="http://schemas.openxmlformats.org/officeDocument/2006/relationships/customXml" Target="../ink/ink444.xml"/><Relationship Id="rId32" Type="http://schemas.openxmlformats.org/officeDocument/2006/relationships/customXml" Target="../ink/ink448.xml"/><Relationship Id="rId37" Type="http://schemas.openxmlformats.org/officeDocument/2006/relationships/image" Target="../media/image353.png"/><Relationship Id="rId40" Type="http://schemas.openxmlformats.org/officeDocument/2006/relationships/customXml" Target="../ink/ink452.xml"/><Relationship Id="rId45" Type="http://schemas.openxmlformats.org/officeDocument/2006/relationships/image" Target="../media/image357.png"/><Relationship Id="rId53" Type="http://schemas.openxmlformats.org/officeDocument/2006/relationships/customXml" Target="../ink/ink459.xml"/><Relationship Id="rId58" Type="http://schemas.openxmlformats.org/officeDocument/2006/relationships/image" Target="../media/image363.png"/><Relationship Id="rId66" Type="http://schemas.openxmlformats.org/officeDocument/2006/relationships/image" Target="../media/image367.png"/><Relationship Id="rId74" Type="http://schemas.openxmlformats.org/officeDocument/2006/relationships/image" Target="../media/image371.png"/><Relationship Id="rId79" Type="http://schemas.openxmlformats.org/officeDocument/2006/relationships/customXml" Target="../ink/ink472.xml"/><Relationship Id="rId87" Type="http://schemas.openxmlformats.org/officeDocument/2006/relationships/customXml" Target="../ink/ink476.xml"/><Relationship Id="rId5" Type="http://schemas.openxmlformats.org/officeDocument/2006/relationships/image" Target="../media/image338.png"/><Relationship Id="rId61" Type="http://schemas.openxmlformats.org/officeDocument/2006/relationships/customXml" Target="../ink/ink463.xml"/><Relationship Id="rId82" Type="http://schemas.openxmlformats.org/officeDocument/2006/relationships/image" Target="../media/image333.png"/><Relationship Id="rId90" Type="http://schemas.openxmlformats.org/officeDocument/2006/relationships/image" Target="../media/image372.png"/><Relationship Id="rId95" Type="http://schemas.openxmlformats.org/officeDocument/2006/relationships/customXml" Target="../ink/ink480.xml"/><Relationship Id="rId19" Type="http://schemas.openxmlformats.org/officeDocument/2006/relationships/image" Target="../media/image345.png"/><Relationship Id="rId14" Type="http://schemas.openxmlformats.org/officeDocument/2006/relationships/customXml" Target="../ink/ink439.xml"/><Relationship Id="rId22" Type="http://schemas.openxmlformats.org/officeDocument/2006/relationships/customXml" Target="../ink/ink443.xml"/><Relationship Id="rId27" Type="http://schemas.openxmlformats.org/officeDocument/2006/relationships/image" Target="../media/image349.png"/><Relationship Id="rId30" Type="http://schemas.openxmlformats.org/officeDocument/2006/relationships/customXml" Target="../ink/ink447.xml"/><Relationship Id="rId35" Type="http://schemas.openxmlformats.org/officeDocument/2006/relationships/image" Target="../media/image352.png"/><Relationship Id="rId43" Type="http://schemas.openxmlformats.org/officeDocument/2006/relationships/image" Target="../media/image356.png"/><Relationship Id="rId48" Type="http://schemas.openxmlformats.org/officeDocument/2006/relationships/image" Target="../media/image358.png"/><Relationship Id="rId56" Type="http://schemas.openxmlformats.org/officeDocument/2006/relationships/image" Target="../media/image362.png"/><Relationship Id="rId64" Type="http://schemas.openxmlformats.org/officeDocument/2006/relationships/image" Target="../media/image366.png"/><Relationship Id="rId69" Type="http://schemas.openxmlformats.org/officeDocument/2006/relationships/customXml" Target="../ink/ink467.xml"/><Relationship Id="rId77" Type="http://schemas.openxmlformats.org/officeDocument/2006/relationships/customXml" Target="../ink/ink471.xml"/><Relationship Id="rId100" Type="http://schemas.openxmlformats.org/officeDocument/2006/relationships/image" Target="../media/image377.png"/><Relationship Id="rId8" Type="http://schemas.openxmlformats.org/officeDocument/2006/relationships/customXml" Target="../ink/ink436.xml"/><Relationship Id="rId51" Type="http://schemas.openxmlformats.org/officeDocument/2006/relationships/customXml" Target="../ink/ink458.xml"/><Relationship Id="rId72" Type="http://schemas.openxmlformats.org/officeDocument/2006/relationships/image" Target="../media/image370.png"/><Relationship Id="rId80" Type="http://schemas.openxmlformats.org/officeDocument/2006/relationships/image" Target="../media/image332.png"/><Relationship Id="rId85" Type="http://schemas.openxmlformats.org/officeDocument/2006/relationships/customXml" Target="../ink/ink475.xml"/><Relationship Id="rId93" Type="http://schemas.openxmlformats.org/officeDocument/2006/relationships/customXml" Target="../ink/ink479.xml"/><Relationship Id="rId98" Type="http://schemas.openxmlformats.org/officeDocument/2006/relationships/image" Target="../media/image376.png"/><Relationship Id="rId3" Type="http://schemas.openxmlformats.org/officeDocument/2006/relationships/image" Target="../media/image337.png"/><Relationship Id="rId12" Type="http://schemas.openxmlformats.org/officeDocument/2006/relationships/customXml" Target="../ink/ink438.xml"/><Relationship Id="rId17" Type="http://schemas.openxmlformats.org/officeDocument/2006/relationships/image" Target="../media/image344.png"/><Relationship Id="rId25" Type="http://schemas.openxmlformats.org/officeDocument/2006/relationships/image" Target="../media/image348.png"/><Relationship Id="rId33" Type="http://schemas.openxmlformats.org/officeDocument/2006/relationships/image" Target="../media/image248.png"/><Relationship Id="rId38" Type="http://schemas.openxmlformats.org/officeDocument/2006/relationships/customXml" Target="../ink/ink451.xml"/><Relationship Id="rId46" Type="http://schemas.openxmlformats.org/officeDocument/2006/relationships/customXml" Target="../ink/ink455.xml"/><Relationship Id="rId59" Type="http://schemas.openxmlformats.org/officeDocument/2006/relationships/customXml" Target="../ink/ink462.xml"/><Relationship Id="rId67" Type="http://schemas.openxmlformats.org/officeDocument/2006/relationships/customXml" Target="../ink/ink466.xml"/><Relationship Id="rId20" Type="http://schemas.openxmlformats.org/officeDocument/2006/relationships/customXml" Target="../ink/ink442.xml"/><Relationship Id="rId41" Type="http://schemas.openxmlformats.org/officeDocument/2006/relationships/image" Target="../media/image355.png"/><Relationship Id="rId54" Type="http://schemas.openxmlformats.org/officeDocument/2006/relationships/image" Target="../media/image361.png"/><Relationship Id="rId62" Type="http://schemas.openxmlformats.org/officeDocument/2006/relationships/image" Target="../media/image365.png"/><Relationship Id="rId70" Type="http://schemas.openxmlformats.org/officeDocument/2006/relationships/image" Target="../media/image369.png"/><Relationship Id="rId75" Type="http://schemas.openxmlformats.org/officeDocument/2006/relationships/customXml" Target="../ink/ink470.xml"/><Relationship Id="rId83" Type="http://schemas.openxmlformats.org/officeDocument/2006/relationships/customXml" Target="../ink/ink474.xml"/><Relationship Id="rId88" Type="http://schemas.openxmlformats.org/officeDocument/2006/relationships/image" Target="../media/image336.png"/><Relationship Id="rId91" Type="http://schemas.openxmlformats.org/officeDocument/2006/relationships/customXml" Target="../ink/ink478.xml"/><Relationship Id="rId96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5.xml"/><Relationship Id="rId15" Type="http://schemas.openxmlformats.org/officeDocument/2006/relationships/image" Target="../media/image343.png"/><Relationship Id="rId23" Type="http://schemas.openxmlformats.org/officeDocument/2006/relationships/image" Target="../media/image347.png"/><Relationship Id="rId28" Type="http://schemas.openxmlformats.org/officeDocument/2006/relationships/customXml" Target="../ink/ink446.xml"/><Relationship Id="rId36" Type="http://schemas.openxmlformats.org/officeDocument/2006/relationships/customXml" Target="../ink/ink450.xml"/><Relationship Id="rId49" Type="http://schemas.openxmlformats.org/officeDocument/2006/relationships/customXml" Target="../ink/ink457.xml"/><Relationship Id="rId57" Type="http://schemas.openxmlformats.org/officeDocument/2006/relationships/customXml" Target="../ink/ink461.xml"/><Relationship Id="rId10" Type="http://schemas.openxmlformats.org/officeDocument/2006/relationships/customXml" Target="../ink/ink437.xml"/><Relationship Id="rId31" Type="http://schemas.openxmlformats.org/officeDocument/2006/relationships/image" Target="../media/image351.png"/><Relationship Id="rId44" Type="http://schemas.openxmlformats.org/officeDocument/2006/relationships/customXml" Target="../ink/ink454.xml"/><Relationship Id="rId52" Type="http://schemas.openxmlformats.org/officeDocument/2006/relationships/image" Target="../media/image360.png"/><Relationship Id="rId60" Type="http://schemas.openxmlformats.org/officeDocument/2006/relationships/image" Target="../media/image364.png"/><Relationship Id="rId65" Type="http://schemas.openxmlformats.org/officeDocument/2006/relationships/customXml" Target="../ink/ink465.xml"/><Relationship Id="rId73" Type="http://schemas.openxmlformats.org/officeDocument/2006/relationships/customXml" Target="../ink/ink469.xml"/><Relationship Id="rId78" Type="http://schemas.openxmlformats.org/officeDocument/2006/relationships/image" Target="../media/image331.png"/><Relationship Id="rId81" Type="http://schemas.openxmlformats.org/officeDocument/2006/relationships/customXml" Target="../ink/ink473.xml"/><Relationship Id="rId86" Type="http://schemas.openxmlformats.org/officeDocument/2006/relationships/image" Target="../media/image335.png"/><Relationship Id="rId94" Type="http://schemas.openxmlformats.org/officeDocument/2006/relationships/image" Target="../media/image374.png"/><Relationship Id="rId99" Type="http://schemas.openxmlformats.org/officeDocument/2006/relationships/customXml" Target="../ink/ink482.xml"/><Relationship Id="rId4" Type="http://schemas.openxmlformats.org/officeDocument/2006/relationships/customXml" Target="../ink/ink434.xml"/><Relationship Id="rId9" Type="http://schemas.openxmlformats.org/officeDocument/2006/relationships/image" Target="../media/image340.png"/><Relationship Id="rId13" Type="http://schemas.openxmlformats.org/officeDocument/2006/relationships/image" Target="../media/image342.png"/><Relationship Id="rId18" Type="http://schemas.openxmlformats.org/officeDocument/2006/relationships/customXml" Target="../ink/ink441.xml"/><Relationship Id="rId39" Type="http://schemas.openxmlformats.org/officeDocument/2006/relationships/image" Target="../media/image354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70.png"/><Relationship Id="rId18" Type="http://schemas.openxmlformats.org/officeDocument/2006/relationships/customXml" Target="../ink/ink491.xml"/><Relationship Id="rId26" Type="http://schemas.openxmlformats.org/officeDocument/2006/relationships/customXml" Target="../ink/ink495.xml"/><Relationship Id="rId39" Type="http://schemas.openxmlformats.org/officeDocument/2006/relationships/customXml" Target="../ink/ink502.xml"/><Relationship Id="rId21" Type="http://schemas.openxmlformats.org/officeDocument/2006/relationships/image" Target="../media/image380.png"/><Relationship Id="rId34" Type="http://schemas.openxmlformats.org/officeDocument/2006/relationships/image" Target="../media/image386.png"/><Relationship Id="rId42" Type="http://schemas.openxmlformats.org/officeDocument/2006/relationships/image" Target="../media/image390.png"/><Relationship Id="rId47" Type="http://schemas.openxmlformats.org/officeDocument/2006/relationships/customXml" Target="../ink/ink506.xml"/><Relationship Id="rId50" Type="http://schemas.openxmlformats.org/officeDocument/2006/relationships/image" Target="../media/image394.png"/><Relationship Id="rId55" Type="http://schemas.openxmlformats.org/officeDocument/2006/relationships/customXml" Target="../ink/ink510.xml"/><Relationship Id="rId63" Type="http://schemas.openxmlformats.org/officeDocument/2006/relationships/customXml" Target="../ink/ink514.xml"/><Relationship Id="rId68" Type="http://schemas.openxmlformats.org/officeDocument/2006/relationships/image" Target="../media/image403.png"/><Relationship Id="rId7" Type="http://schemas.openxmlformats.org/officeDocument/2006/relationships/image" Target="../media/image3740.png"/><Relationship Id="rId2" Type="http://schemas.openxmlformats.org/officeDocument/2006/relationships/customXml" Target="../ink/ink483.xml"/><Relationship Id="rId16" Type="http://schemas.openxmlformats.org/officeDocument/2006/relationships/customXml" Target="../ink/ink490.xml"/><Relationship Id="rId29" Type="http://schemas.openxmlformats.org/officeDocument/2006/relationships/customXml" Target="../ink/ink4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5.xml"/><Relationship Id="rId11" Type="http://schemas.openxmlformats.org/officeDocument/2006/relationships/image" Target="../media/image3760.png"/><Relationship Id="rId24" Type="http://schemas.openxmlformats.org/officeDocument/2006/relationships/customXml" Target="../ink/ink494.xml"/><Relationship Id="rId32" Type="http://schemas.openxmlformats.org/officeDocument/2006/relationships/image" Target="../media/image385.png"/><Relationship Id="rId37" Type="http://schemas.openxmlformats.org/officeDocument/2006/relationships/customXml" Target="../ink/ink501.xml"/><Relationship Id="rId40" Type="http://schemas.openxmlformats.org/officeDocument/2006/relationships/image" Target="../media/image389.png"/><Relationship Id="rId45" Type="http://schemas.openxmlformats.org/officeDocument/2006/relationships/customXml" Target="../ink/ink505.xml"/><Relationship Id="rId53" Type="http://schemas.openxmlformats.org/officeDocument/2006/relationships/customXml" Target="../ink/ink509.xml"/><Relationship Id="rId58" Type="http://schemas.openxmlformats.org/officeDocument/2006/relationships/image" Target="../media/image398.png"/><Relationship Id="rId66" Type="http://schemas.openxmlformats.org/officeDocument/2006/relationships/image" Target="../media/image402.png"/><Relationship Id="rId5" Type="http://schemas.openxmlformats.org/officeDocument/2006/relationships/image" Target="../media/image3730.png"/><Relationship Id="rId15" Type="http://schemas.openxmlformats.org/officeDocument/2006/relationships/image" Target="../media/image248.png"/><Relationship Id="rId23" Type="http://schemas.openxmlformats.org/officeDocument/2006/relationships/image" Target="../media/image381.png"/><Relationship Id="rId28" Type="http://schemas.openxmlformats.org/officeDocument/2006/relationships/image" Target="../media/image383.png"/><Relationship Id="rId36" Type="http://schemas.openxmlformats.org/officeDocument/2006/relationships/image" Target="../media/image387.png"/><Relationship Id="rId49" Type="http://schemas.openxmlformats.org/officeDocument/2006/relationships/customXml" Target="../ink/ink507.xml"/><Relationship Id="rId57" Type="http://schemas.openxmlformats.org/officeDocument/2006/relationships/customXml" Target="../ink/ink511.xml"/><Relationship Id="rId61" Type="http://schemas.openxmlformats.org/officeDocument/2006/relationships/customXml" Target="../ink/ink513.xml"/><Relationship Id="rId10" Type="http://schemas.openxmlformats.org/officeDocument/2006/relationships/customXml" Target="../ink/ink487.xml"/><Relationship Id="rId19" Type="http://schemas.openxmlformats.org/officeDocument/2006/relationships/image" Target="../media/image379.png"/><Relationship Id="rId31" Type="http://schemas.openxmlformats.org/officeDocument/2006/relationships/customXml" Target="../ink/ink498.xml"/><Relationship Id="rId44" Type="http://schemas.openxmlformats.org/officeDocument/2006/relationships/image" Target="../media/image391.png"/><Relationship Id="rId52" Type="http://schemas.openxmlformats.org/officeDocument/2006/relationships/image" Target="../media/image395.png"/><Relationship Id="rId60" Type="http://schemas.openxmlformats.org/officeDocument/2006/relationships/image" Target="../media/image399.png"/><Relationship Id="rId65" Type="http://schemas.openxmlformats.org/officeDocument/2006/relationships/customXml" Target="../ink/ink515.xml"/><Relationship Id="rId4" Type="http://schemas.openxmlformats.org/officeDocument/2006/relationships/customXml" Target="../ink/ink484.xml"/><Relationship Id="rId9" Type="http://schemas.openxmlformats.org/officeDocument/2006/relationships/image" Target="../media/image3750.png"/><Relationship Id="rId14" Type="http://schemas.openxmlformats.org/officeDocument/2006/relationships/customXml" Target="../ink/ink489.xml"/><Relationship Id="rId22" Type="http://schemas.openxmlformats.org/officeDocument/2006/relationships/customXml" Target="../ink/ink493.xml"/><Relationship Id="rId27" Type="http://schemas.openxmlformats.org/officeDocument/2006/relationships/customXml" Target="../ink/ink496.xml"/><Relationship Id="rId30" Type="http://schemas.openxmlformats.org/officeDocument/2006/relationships/image" Target="../media/image384.png"/><Relationship Id="rId35" Type="http://schemas.openxmlformats.org/officeDocument/2006/relationships/customXml" Target="../ink/ink500.xml"/><Relationship Id="rId43" Type="http://schemas.openxmlformats.org/officeDocument/2006/relationships/customXml" Target="../ink/ink504.xml"/><Relationship Id="rId48" Type="http://schemas.openxmlformats.org/officeDocument/2006/relationships/image" Target="../media/image393.png"/><Relationship Id="rId56" Type="http://schemas.openxmlformats.org/officeDocument/2006/relationships/image" Target="../media/image397.png"/><Relationship Id="rId64" Type="http://schemas.openxmlformats.org/officeDocument/2006/relationships/image" Target="../media/image401.png"/><Relationship Id="rId69" Type="http://schemas.openxmlformats.org/officeDocument/2006/relationships/customXml" Target="../ink/ink517.xml"/><Relationship Id="rId8" Type="http://schemas.openxmlformats.org/officeDocument/2006/relationships/customXml" Target="../ink/ink486.xml"/><Relationship Id="rId51" Type="http://schemas.openxmlformats.org/officeDocument/2006/relationships/customXml" Target="../ink/ink508.xml"/><Relationship Id="rId3" Type="http://schemas.openxmlformats.org/officeDocument/2006/relationships/image" Target="../media/image3720.png"/><Relationship Id="rId12" Type="http://schemas.openxmlformats.org/officeDocument/2006/relationships/customXml" Target="../ink/ink488.xml"/><Relationship Id="rId17" Type="http://schemas.openxmlformats.org/officeDocument/2006/relationships/image" Target="../media/image378.png"/><Relationship Id="rId25" Type="http://schemas.openxmlformats.org/officeDocument/2006/relationships/image" Target="../media/image382.png"/><Relationship Id="rId33" Type="http://schemas.openxmlformats.org/officeDocument/2006/relationships/customXml" Target="../ink/ink499.xml"/><Relationship Id="rId38" Type="http://schemas.openxmlformats.org/officeDocument/2006/relationships/image" Target="../media/image388.png"/><Relationship Id="rId46" Type="http://schemas.openxmlformats.org/officeDocument/2006/relationships/image" Target="../media/image392.png"/><Relationship Id="rId59" Type="http://schemas.openxmlformats.org/officeDocument/2006/relationships/customXml" Target="../ink/ink512.xml"/><Relationship Id="rId67" Type="http://schemas.openxmlformats.org/officeDocument/2006/relationships/customXml" Target="../ink/ink516.xml"/><Relationship Id="rId20" Type="http://schemas.openxmlformats.org/officeDocument/2006/relationships/customXml" Target="../ink/ink492.xml"/><Relationship Id="rId41" Type="http://schemas.openxmlformats.org/officeDocument/2006/relationships/customXml" Target="../ink/ink503.xml"/><Relationship Id="rId54" Type="http://schemas.openxmlformats.org/officeDocument/2006/relationships/image" Target="../media/image396.png"/><Relationship Id="rId62" Type="http://schemas.openxmlformats.org/officeDocument/2006/relationships/image" Target="../media/image400.png"/><Relationship Id="rId70" Type="http://schemas.openxmlformats.org/officeDocument/2006/relationships/image" Target="../media/image40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customXml" Target="../ink/ink518.xml"/><Relationship Id="rId7" Type="http://schemas.openxmlformats.org/officeDocument/2006/relationships/customXml" Target="../ink/ink520.xml"/><Relationship Id="rId12" Type="http://schemas.openxmlformats.org/officeDocument/2006/relationships/image" Target="../media/image419.pn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11" Type="http://schemas.openxmlformats.org/officeDocument/2006/relationships/customXml" Target="../ink/ink522.xml"/><Relationship Id="rId5" Type="http://schemas.openxmlformats.org/officeDocument/2006/relationships/customXml" Target="../ink/ink519.xml"/><Relationship Id="rId10" Type="http://schemas.openxmlformats.org/officeDocument/2006/relationships/image" Target="../media/image418.png"/><Relationship Id="rId4" Type="http://schemas.openxmlformats.org/officeDocument/2006/relationships/image" Target="../media/image415.png"/><Relationship Id="rId9" Type="http://schemas.openxmlformats.org/officeDocument/2006/relationships/customXml" Target="../ink/ink5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customXml" Target="../ink/ink52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7.xml"/><Relationship Id="rId13" Type="http://schemas.openxmlformats.org/officeDocument/2006/relationships/image" Target="../media/image405.png"/><Relationship Id="rId3" Type="http://schemas.openxmlformats.org/officeDocument/2006/relationships/image" Target="../media/image3320.png"/><Relationship Id="rId7" Type="http://schemas.openxmlformats.org/officeDocument/2006/relationships/image" Target="../media/image3340.png"/><Relationship Id="rId12" Type="http://schemas.openxmlformats.org/officeDocument/2006/relationships/customXml" Target="../ink/ink529.xml"/><Relationship Id="rId2" Type="http://schemas.openxmlformats.org/officeDocument/2006/relationships/customXml" Target="../ink/ink5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6.xml"/><Relationship Id="rId11" Type="http://schemas.openxmlformats.org/officeDocument/2006/relationships/image" Target="../media/image3360.png"/><Relationship Id="rId5" Type="http://schemas.openxmlformats.org/officeDocument/2006/relationships/image" Target="../media/image3330.png"/><Relationship Id="rId10" Type="http://schemas.openxmlformats.org/officeDocument/2006/relationships/customXml" Target="../ink/ink528.xml"/><Relationship Id="rId4" Type="http://schemas.openxmlformats.org/officeDocument/2006/relationships/customXml" Target="../ink/ink525.xml"/><Relationship Id="rId9" Type="http://schemas.openxmlformats.org/officeDocument/2006/relationships/image" Target="../media/image335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5.png"/><Relationship Id="rId18" Type="http://schemas.openxmlformats.org/officeDocument/2006/relationships/customXml" Target="../ink/ink538.xml"/><Relationship Id="rId26" Type="http://schemas.openxmlformats.org/officeDocument/2006/relationships/customXml" Target="../ink/ink542.xml"/><Relationship Id="rId39" Type="http://schemas.openxmlformats.org/officeDocument/2006/relationships/image" Target="../media/image423.png"/><Relationship Id="rId21" Type="http://schemas.openxmlformats.org/officeDocument/2006/relationships/image" Target="../media/image409.png"/><Relationship Id="rId34" Type="http://schemas.openxmlformats.org/officeDocument/2006/relationships/customXml" Target="../ink/ink546.xml"/><Relationship Id="rId42" Type="http://schemas.openxmlformats.org/officeDocument/2006/relationships/customXml" Target="../ink/ink550.xml"/><Relationship Id="rId47" Type="http://schemas.openxmlformats.org/officeDocument/2006/relationships/image" Target="../media/image430.png"/><Relationship Id="rId50" Type="http://schemas.openxmlformats.org/officeDocument/2006/relationships/customXml" Target="../ink/ink554.xml"/><Relationship Id="rId55" Type="http://schemas.openxmlformats.org/officeDocument/2006/relationships/image" Target="../media/image434.png"/><Relationship Id="rId63" Type="http://schemas.openxmlformats.org/officeDocument/2006/relationships/image" Target="../media/image438.png"/><Relationship Id="rId7" Type="http://schemas.openxmlformats.org/officeDocument/2006/relationships/image" Target="../media/image3340.png"/><Relationship Id="rId2" Type="http://schemas.openxmlformats.org/officeDocument/2006/relationships/customXml" Target="../ink/ink530.xml"/><Relationship Id="rId16" Type="http://schemas.openxmlformats.org/officeDocument/2006/relationships/customXml" Target="../ink/ink537.xml"/><Relationship Id="rId20" Type="http://schemas.openxmlformats.org/officeDocument/2006/relationships/customXml" Target="../ink/ink539.xml"/><Relationship Id="rId29" Type="http://schemas.openxmlformats.org/officeDocument/2006/relationships/image" Target="../media/image413.png"/><Relationship Id="rId41" Type="http://schemas.openxmlformats.org/officeDocument/2006/relationships/image" Target="../media/image427.png"/><Relationship Id="rId54" Type="http://schemas.openxmlformats.org/officeDocument/2006/relationships/customXml" Target="../ink/ink556.xml"/><Relationship Id="rId62" Type="http://schemas.openxmlformats.org/officeDocument/2006/relationships/customXml" Target="../ink/ink5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2.xml"/><Relationship Id="rId11" Type="http://schemas.openxmlformats.org/officeDocument/2006/relationships/image" Target="../media/image3360.png"/><Relationship Id="rId24" Type="http://schemas.openxmlformats.org/officeDocument/2006/relationships/customXml" Target="../ink/ink541.xml"/><Relationship Id="rId32" Type="http://schemas.openxmlformats.org/officeDocument/2006/relationships/customXml" Target="../ink/ink545.xml"/><Relationship Id="rId37" Type="http://schemas.openxmlformats.org/officeDocument/2006/relationships/image" Target="../media/image422.png"/><Relationship Id="rId40" Type="http://schemas.openxmlformats.org/officeDocument/2006/relationships/customXml" Target="../ink/ink549.xml"/><Relationship Id="rId45" Type="http://schemas.openxmlformats.org/officeDocument/2006/relationships/image" Target="../media/image429.png"/><Relationship Id="rId53" Type="http://schemas.openxmlformats.org/officeDocument/2006/relationships/image" Target="../media/image433.png"/><Relationship Id="rId58" Type="http://schemas.openxmlformats.org/officeDocument/2006/relationships/customXml" Target="../ink/ink558.xml"/><Relationship Id="rId5" Type="http://schemas.openxmlformats.org/officeDocument/2006/relationships/image" Target="../media/image3330.png"/><Relationship Id="rId15" Type="http://schemas.openxmlformats.org/officeDocument/2006/relationships/image" Target="../media/image406.png"/><Relationship Id="rId23" Type="http://schemas.openxmlformats.org/officeDocument/2006/relationships/image" Target="../media/image410.png"/><Relationship Id="rId28" Type="http://schemas.openxmlformats.org/officeDocument/2006/relationships/customXml" Target="../ink/ink543.xml"/><Relationship Id="rId36" Type="http://schemas.openxmlformats.org/officeDocument/2006/relationships/customXml" Target="../ink/ink547.xml"/><Relationship Id="rId49" Type="http://schemas.openxmlformats.org/officeDocument/2006/relationships/image" Target="../media/image431.png"/><Relationship Id="rId57" Type="http://schemas.openxmlformats.org/officeDocument/2006/relationships/image" Target="../media/image435.png"/><Relationship Id="rId61" Type="http://schemas.openxmlformats.org/officeDocument/2006/relationships/image" Target="../media/image437.png"/><Relationship Id="rId10" Type="http://schemas.openxmlformats.org/officeDocument/2006/relationships/customXml" Target="../ink/ink534.xml"/><Relationship Id="rId19" Type="http://schemas.openxmlformats.org/officeDocument/2006/relationships/image" Target="../media/image408.png"/><Relationship Id="rId31" Type="http://schemas.openxmlformats.org/officeDocument/2006/relationships/image" Target="../media/image414.png"/><Relationship Id="rId44" Type="http://schemas.openxmlformats.org/officeDocument/2006/relationships/customXml" Target="../ink/ink551.xml"/><Relationship Id="rId52" Type="http://schemas.openxmlformats.org/officeDocument/2006/relationships/customXml" Target="../ink/ink555.xml"/><Relationship Id="rId60" Type="http://schemas.openxmlformats.org/officeDocument/2006/relationships/customXml" Target="../ink/ink559.xml"/><Relationship Id="rId65" Type="http://schemas.openxmlformats.org/officeDocument/2006/relationships/image" Target="../media/image439.png"/><Relationship Id="rId4" Type="http://schemas.openxmlformats.org/officeDocument/2006/relationships/customXml" Target="../ink/ink531.xml"/><Relationship Id="rId9" Type="http://schemas.openxmlformats.org/officeDocument/2006/relationships/image" Target="../media/image3350.png"/><Relationship Id="rId14" Type="http://schemas.openxmlformats.org/officeDocument/2006/relationships/customXml" Target="../ink/ink536.xml"/><Relationship Id="rId22" Type="http://schemas.openxmlformats.org/officeDocument/2006/relationships/customXml" Target="../ink/ink540.xml"/><Relationship Id="rId27" Type="http://schemas.openxmlformats.org/officeDocument/2006/relationships/image" Target="../media/image412.png"/><Relationship Id="rId30" Type="http://schemas.openxmlformats.org/officeDocument/2006/relationships/customXml" Target="../ink/ink544.xml"/><Relationship Id="rId35" Type="http://schemas.openxmlformats.org/officeDocument/2006/relationships/image" Target="../media/image421.png"/><Relationship Id="rId43" Type="http://schemas.openxmlformats.org/officeDocument/2006/relationships/image" Target="../media/image428.png"/><Relationship Id="rId48" Type="http://schemas.openxmlformats.org/officeDocument/2006/relationships/customXml" Target="../ink/ink553.xml"/><Relationship Id="rId56" Type="http://schemas.openxmlformats.org/officeDocument/2006/relationships/customXml" Target="../ink/ink557.xml"/><Relationship Id="rId64" Type="http://schemas.openxmlformats.org/officeDocument/2006/relationships/customXml" Target="../ink/ink561.xml"/><Relationship Id="rId8" Type="http://schemas.openxmlformats.org/officeDocument/2006/relationships/customXml" Target="../ink/ink533.xml"/><Relationship Id="rId51" Type="http://schemas.openxmlformats.org/officeDocument/2006/relationships/image" Target="../media/image432.png"/><Relationship Id="rId3" Type="http://schemas.openxmlformats.org/officeDocument/2006/relationships/image" Target="../media/image3320.png"/><Relationship Id="rId12" Type="http://schemas.openxmlformats.org/officeDocument/2006/relationships/customXml" Target="../ink/ink535.xml"/><Relationship Id="rId17" Type="http://schemas.openxmlformats.org/officeDocument/2006/relationships/image" Target="../media/image407.png"/><Relationship Id="rId25" Type="http://schemas.openxmlformats.org/officeDocument/2006/relationships/image" Target="../media/image411.png"/><Relationship Id="rId33" Type="http://schemas.openxmlformats.org/officeDocument/2006/relationships/image" Target="../media/image420.png"/><Relationship Id="rId38" Type="http://schemas.openxmlformats.org/officeDocument/2006/relationships/customXml" Target="../ink/ink548.xml"/><Relationship Id="rId46" Type="http://schemas.openxmlformats.org/officeDocument/2006/relationships/customXml" Target="../ink/ink552.xml"/><Relationship Id="rId59" Type="http://schemas.openxmlformats.org/officeDocument/2006/relationships/image" Target="../media/image43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emf"/><Relationship Id="rId18" Type="http://schemas.openxmlformats.org/officeDocument/2006/relationships/customXml" Target="../ink/ink570.xml"/><Relationship Id="rId26" Type="http://schemas.openxmlformats.org/officeDocument/2006/relationships/customXml" Target="../ink/ink574.xml"/><Relationship Id="rId39" Type="http://schemas.openxmlformats.org/officeDocument/2006/relationships/image" Target="../media/image458.emf"/><Relationship Id="rId21" Type="http://schemas.openxmlformats.org/officeDocument/2006/relationships/image" Target="../media/image449.emf"/><Relationship Id="rId34" Type="http://schemas.openxmlformats.org/officeDocument/2006/relationships/customXml" Target="../ink/ink578.xml"/><Relationship Id="rId42" Type="http://schemas.openxmlformats.org/officeDocument/2006/relationships/customXml" Target="../ink/ink582.xml"/><Relationship Id="rId47" Type="http://schemas.openxmlformats.org/officeDocument/2006/relationships/image" Target="../media/image462.emf"/><Relationship Id="rId50" Type="http://schemas.openxmlformats.org/officeDocument/2006/relationships/customXml" Target="../ink/ink586.xml"/><Relationship Id="rId55" Type="http://schemas.openxmlformats.org/officeDocument/2006/relationships/image" Target="../media/image466.emf"/><Relationship Id="rId63" Type="http://schemas.openxmlformats.org/officeDocument/2006/relationships/image" Target="../media/image470.emf"/><Relationship Id="rId68" Type="http://schemas.openxmlformats.org/officeDocument/2006/relationships/customXml" Target="../ink/ink595.xml"/><Relationship Id="rId76" Type="http://schemas.openxmlformats.org/officeDocument/2006/relationships/customXml" Target="../ink/ink599.xml"/><Relationship Id="rId7" Type="http://schemas.openxmlformats.org/officeDocument/2006/relationships/image" Target="../media/image442.emf"/><Relationship Id="rId71" Type="http://schemas.openxmlformats.org/officeDocument/2006/relationships/image" Target="../media/image474.emf"/><Relationship Id="rId2" Type="http://schemas.openxmlformats.org/officeDocument/2006/relationships/customXml" Target="../ink/ink562.xml"/><Relationship Id="rId16" Type="http://schemas.openxmlformats.org/officeDocument/2006/relationships/customXml" Target="../ink/ink569.xml"/><Relationship Id="rId29" Type="http://schemas.openxmlformats.org/officeDocument/2006/relationships/image" Target="../media/image453.emf"/><Relationship Id="rId11" Type="http://schemas.openxmlformats.org/officeDocument/2006/relationships/image" Target="../media/image444.emf"/><Relationship Id="rId24" Type="http://schemas.openxmlformats.org/officeDocument/2006/relationships/customXml" Target="../ink/ink573.xml"/><Relationship Id="rId32" Type="http://schemas.openxmlformats.org/officeDocument/2006/relationships/customXml" Target="../ink/ink577.xml"/><Relationship Id="rId37" Type="http://schemas.openxmlformats.org/officeDocument/2006/relationships/image" Target="../media/image457.emf"/><Relationship Id="rId40" Type="http://schemas.openxmlformats.org/officeDocument/2006/relationships/customXml" Target="../ink/ink581.xml"/><Relationship Id="rId45" Type="http://schemas.openxmlformats.org/officeDocument/2006/relationships/image" Target="../media/image461.emf"/><Relationship Id="rId53" Type="http://schemas.openxmlformats.org/officeDocument/2006/relationships/image" Target="../media/image465.emf"/><Relationship Id="rId58" Type="http://schemas.openxmlformats.org/officeDocument/2006/relationships/customXml" Target="../ink/ink590.xml"/><Relationship Id="rId66" Type="http://schemas.openxmlformats.org/officeDocument/2006/relationships/customXml" Target="../ink/ink594.xml"/><Relationship Id="rId74" Type="http://schemas.openxmlformats.org/officeDocument/2006/relationships/customXml" Target="../ink/ink598.xml"/><Relationship Id="rId79" Type="http://schemas.openxmlformats.org/officeDocument/2006/relationships/image" Target="../media/image478.emf"/><Relationship Id="rId5" Type="http://schemas.openxmlformats.org/officeDocument/2006/relationships/image" Target="../media/image441.emf"/><Relationship Id="rId61" Type="http://schemas.openxmlformats.org/officeDocument/2006/relationships/image" Target="../media/image469.emf"/><Relationship Id="rId82" Type="http://schemas.openxmlformats.org/officeDocument/2006/relationships/customXml" Target="../ink/ink602.xml"/><Relationship Id="rId10" Type="http://schemas.openxmlformats.org/officeDocument/2006/relationships/customXml" Target="../ink/ink566.xml"/><Relationship Id="rId19" Type="http://schemas.openxmlformats.org/officeDocument/2006/relationships/image" Target="../media/image448.emf"/><Relationship Id="rId31" Type="http://schemas.openxmlformats.org/officeDocument/2006/relationships/image" Target="../media/image454.emf"/><Relationship Id="rId44" Type="http://schemas.openxmlformats.org/officeDocument/2006/relationships/customXml" Target="../ink/ink583.xml"/><Relationship Id="rId52" Type="http://schemas.openxmlformats.org/officeDocument/2006/relationships/customXml" Target="../ink/ink587.xml"/><Relationship Id="rId60" Type="http://schemas.openxmlformats.org/officeDocument/2006/relationships/customXml" Target="../ink/ink591.xml"/><Relationship Id="rId65" Type="http://schemas.openxmlformats.org/officeDocument/2006/relationships/image" Target="../media/image471.emf"/><Relationship Id="rId73" Type="http://schemas.openxmlformats.org/officeDocument/2006/relationships/image" Target="../media/image475.emf"/><Relationship Id="rId78" Type="http://schemas.openxmlformats.org/officeDocument/2006/relationships/customXml" Target="../ink/ink600.xml"/><Relationship Id="rId81" Type="http://schemas.openxmlformats.org/officeDocument/2006/relationships/image" Target="../media/image479.emf"/><Relationship Id="rId4" Type="http://schemas.openxmlformats.org/officeDocument/2006/relationships/customXml" Target="../ink/ink563.xml"/><Relationship Id="rId9" Type="http://schemas.openxmlformats.org/officeDocument/2006/relationships/image" Target="../media/image443.emf"/><Relationship Id="rId14" Type="http://schemas.openxmlformats.org/officeDocument/2006/relationships/customXml" Target="../ink/ink568.xml"/><Relationship Id="rId22" Type="http://schemas.openxmlformats.org/officeDocument/2006/relationships/customXml" Target="../ink/ink572.xml"/><Relationship Id="rId27" Type="http://schemas.openxmlformats.org/officeDocument/2006/relationships/image" Target="../media/image452.emf"/><Relationship Id="rId30" Type="http://schemas.openxmlformats.org/officeDocument/2006/relationships/customXml" Target="../ink/ink576.xml"/><Relationship Id="rId35" Type="http://schemas.openxmlformats.org/officeDocument/2006/relationships/image" Target="../media/image456.emf"/><Relationship Id="rId43" Type="http://schemas.openxmlformats.org/officeDocument/2006/relationships/image" Target="../media/image460.emf"/><Relationship Id="rId48" Type="http://schemas.openxmlformats.org/officeDocument/2006/relationships/customXml" Target="../ink/ink585.xml"/><Relationship Id="rId56" Type="http://schemas.openxmlformats.org/officeDocument/2006/relationships/customXml" Target="../ink/ink589.xml"/><Relationship Id="rId64" Type="http://schemas.openxmlformats.org/officeDocument/2006/relationships/customXml" Target="../ink/ink593.xml"/><Relationship Id="rId69" Type="http://schemas.openxmlformats.org/officeDocument/2006/relationships/image" Target="../media/image473.emf"/><Relationship Id="rId77" Type="http://schemas.openxmlformats.org/officeDocument/2006/relationships/image" Target="../media/image477.emf"/><Relationship Id="rId8" Type="http://schemas.openxmlformats.org/officeDocument/2006/relationships/customXml" Target="../ink/ink565.xml"/><Relationship Id="rId51" Type="http://schemas.openxmlformats.org/officeDocument/2006/relationships/image" Target="../media/image464.emf"/><Relationship Id="rId72" Type="http://schemas.openxmlformats.org/officeDocument/2006/relationships/customXml" Target="../ink/ink597.xml"/><Relationship Id="rId80" Type="http://schemas.openxmlformats.org/officeDocument/2006/relationships/customXml" Target="../ink/ink601.xml"/><Relationship Id="rId3" Type="http://schemas.openxmlformats.org/officeDocument/2006/relationships/image" Target="../media/image440.emf"/><Relationship Id="rId12" Type="http://schemas.openxmlformats.org/officeDocument/2006/relationships/customXml" Target="../ink/ink567.xml"/><Relationship Id="rId17" Type="http://schemas.openxmlformats.org/officeDocument/2006/relationships/image" Target="../media/image447.emf"/><Relationship Id="rId25" Type="http://schemas.openxmlformats.org/officeDocument/2006/relationships/image" Target="../media/image451.emf"/><Relationship Id="rId33" Type="http://schemas.openxmlformats.org/officeDocument/2006/relationships/image" Target="../media/image455.emf"/><Relationship Id="rId38" Type="http://schemas.openxmlformats.org/officeDocument/2006/relationships/customXml" Target="../ink/ink580.xml"/><Relationship Id="rId46" Type="http://schemas.openxmlformats.org/officeDocument/2006/relationships/customXml" Target="../ink/ink584.xml"/><Relationship Id="rId59" Type="http://schemas.openxmlformats.org/officeDocument/2006/relationships/image" Target="../media/image468.emf"/><Relationship Id="rId67" Type="http://schemas.openxmlformats.org/officeDocument/2006/relationships/image" Target="../media/image472.emf"/><Relationship Id="rId20" Type="http://schemas.openxmlformats.org/officeDocument/2006/relationships/customXml" Target="../ink/ink571.xml"/><Relationship Id="rId41" Type="http://schemas.openxmlformats.org/officeDocument/2006/relationships/image" Target="../media/image459.emf"/><Relationship Id="rId54" Type="http://schemas.openxmlformats.org/officeDocument/2006/relationships/customXml" Target="../ink/ink588.xml"/><Relationship Id="rId62" Type="http://schemas.openxmlformats.org/officeDocument/2006/relationships/customXml" Target="../ink/ink592.xml"/><Relationship Id="rId70" Type="http://schemas.openxmlformats.org/officeDocument/2006/relationships/customXml" Target="../ink/ink596.xml"/><Relationship Id="rId75" Type="http://schemas.openxmlformats.org/officeDocument/2006/relationships/image" Target="../media/image476.emf"/><Relationship Id="rId83" Type="http://schemas.openxmlformats.org/officeDocument/2006/relationships/image" Target="../media/image48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4.xml"/><Relationship Id="rId15" Type="http://schemas.openxmlformats.org/officeDocument/2006/relationships/image" Target="../media/image446.emf"/><Relationship Id="rId23" Type="http://schemas.openxmlformats.org/officeDocument/2006/relationships/image" Target="../media/image450.emf"/><Relationship Id="rId28" Type="http://schemas.openxmlformats.org/officeDocument/2006/relationships/customXml" Target="../ink/ink575.xml"/><Relationship Id="rId36" Type="http://schemas.openxmlformats.org/officeDocument/2006/relationships/customXml" Target="../ink/ink579.xml"/><Relationship Id="rId49" Type="http://schemas.openxmlformats.org/officeDocument/2006/relationships/image" Target="../media/image463.emf"/><Relationship Id="rId57" Type="http://schemas.openxmlformats.org/officeDocument/2006/relationships/image" Target="../media/image467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30.png"/><Relationship Id="rId18" Type="http://schemas.openxmlformats.org/officeDocument/2006/relationships/customXml" Target="../ink/ink611.xml"/><Relationship Id="rId26" Type="http://schemas.openxmlformats.org/officeDocument/2006/relationships/customXml" Target="../ink/ink615.xml"/><Relationship Id="rId39" Type="http://schemas.openxmlformats.org/officeDocument/2006/relationships/image" Target="../media/image446.png"/><Relationship Id="rId21" Type="http://schemas.openxmlformats.org/officeDocument/2006/relationships/image" Target="../media/image4370.png"/><Relationship Id="rId34" Type="http://schemas.openxmlformats.org/officeDocument/2006/relationships/customXml" Target="../ink/ink619.xml"/><Relationship Id="rId42" Type="http://schemas.openxmlformats.org/officeDocument/2006/relationships/customXml" Target="../ink/ink623.xml"/><Relationship Id="rId47" Type="http://schemas.openxmlformats.org/officeDocument/2006/relationships/image" Target="../media/image450.png"/><Relationship Id="rId50" Type="http://schemas.openxmlformats.org/officeDocument/2006/relationships/customXml" Target="../ink/ink627.xml"/><Relationship Id="rId55" Type="http://schemas.openxmlformats.org/officeDocument/2006/relationships/image" Target="../media/image454.png"/><Relationship Id="rId63" Type="http://schemas.openxmlformats.org/officeDocument/2006/relationships/image" Target="../media/image458.png"/><Relationship Id="rId7" Type="http://schemas.openxmlformats.org/officeDocument/2006/relationships/image" Target="../media/image4300.png"/><Relationship Id="rId2" Type="http://schemas.openxmlformats.org/officeDocument/2006/relationships/customXml" Target="../ink/ink603.xml"/><Relationship Id="rId16" Type="http://schemas.openxmlformats.org/officeDocument/2006/relationships/customXml" Target="../ink/ink610.xml"/><Relationship Id="rId20" Type="http://schemas.openxmlformats.org/officeDocument/2006/relationships/customXml" Target="../ink/ink612.xml"/><Relationship Id="rId29" Type="http://schemas.openxmlformats.org/officeDocument/2006/relationships/image" Target="../media/image441.png"/><Relationship Id="rId41" Type="http://schemas.openxmlformats.org/officeDocument/2006/relationships/image" Target="../media/image447.png"/><Relationship Id="rId54" Type="http://schemas.openxmlformats.org/officeDocument/2006/relationships/customXml" Target="../ink/ink629.xml"/><Relationship Id="rId62" Type="http://schemas.openxmlformats.org/officeDocument/2006/relationships/customXml" Target="../ink/ink63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05.xml"/><Relationship Id="rId11" Type="http://schemas.openxmlformats.org/officeDocument/2006/relationships/image" Target="../media/image4320.png"/><Relationship Id="rId24" Type="http://schemas.openxmlformats.org/officeDocument/2006/relationships/customXml" Target="../ink/ink614.xml"/><Relationship Id="rId32" Type="http://schemas.openxmlformats.org/officeDocument/2006/relationships/customXml" Target="../ink/ink618.xml"/><Relationship Id="rId37" Type="http://schemas.openxmlformats.org/officeDocument/2006/relationships/image" Target="../media/image445.png"/><Relationship Id="rId40" Type="http://schemas.openxmlformats.org/officeDocument/2006/relationships/customXml" Target="../ink/ink622.xml"/><Relationship Id="rId45" Type="http://schemas.openxmlformats.org/officeDocument/2006/relationships/image" Target="../media/image449.png"/><Relationship Id="rId53" Type="http://schemas.openxmlformats.org/officeDocument/2006/relationships/image" Target="../media/image453.png"/><Relationship Id="rId58" Type="http://schemas.openxmlformats.org/officeDocument/2006/relationships/customXml" Target="../ink/ink631.xml"/><Relationship Id="rId5" Type="http://schemas.openxmlformats.org/officeDocument/2006/relationships/image" Target="../media/image4290.png"/><Relationship Id="rId15" Type="http://schemas.openxmlformats.org/officeDocument/2006/relationships/image" Target="../media/image4340.png"/><Relationship Id="rId23" Type="http://schemas.openxmlformats.org/officeDocument/2006/relationships/image" Target="../media/image4380.png"/><Relationship Id="rId28" Type="http://schemas.openxmlformats.org/officeDocument/2006/relationships/customXml" Target="../ink/ink616.xml"/><Relationship Id="rId36" Type="http://schemas.openxmlformats.org/officeDocument/2006/relationships/customXml" Target="../ink/ink620.xml"/><Relationship Id="rId49" Type="http://schemas.openxmlformats.org/officeDocument/2006/relationships/image" Target="../media/image451.png"/><Relationship Id="rId57" Type="http://schemas.openxmlformats.org/officeDocument/2006/relationships/image" Target="../media/image455.png"/><Relationship Id="rId61" Type="http://schemas.openxmlformats.org/officeDocument/2006/relationships/image" Target="../media/image457.png"/><Relationship Id="rId10" Type="http://schemas.openxmlformats.org/officeDocument/2006/relationships/customXml" Target="../ink/ink607.xml"/><Relationship Id="rId19" Type="http://schemas.openxmlformats.org/officeDocument/2006/relationships/image" Target="../media/image4360.png"/><Relationship Id="rId31" Type="http://schemas.openxmlformats.org/officeDocument/2006/relationships/image" Target="../media/image442.png"/><Relationship Id="rId44" Type="http://schemas.openxmlformats.org/officeDocument/2006/relationships/customXml" Target="../ink/ink624.xml"/><Relationship Id="rId52" Type="http://schemas.openxmlformats.org/officeDocument/2006/relationships/customXml" Target="../ink/ink628.xml"/><Relationship Id="rId60" Type="http://schemas.openxmlformats.org/officeDocument/2006/relationships/customXml" Target="../ink/ink632.xml"/><Relationship Id="rId4" Type="http://schemas.openxmlformats.org/officeDocument/2006/relationships/customXml" Target="../ink/ink604.xml"/><Relationship Id="rId9" Type="http://schemas.openxmlformats.org/officeDocument/2006/relationships/image" Target="../media/image4310.png"/><Relationship Id="rId14" Type="http://schemas.openxmlformats.org/officeDocument/2006/relationships/customXml" Target="../ink/ink609.xml"/><Relationship Id="rId22" Type="http://schemas.openxmlformats.org/officeDocument/2006/relationships/customXml" Target="../ink/ink613.xml"/><Relationship Id="rId27" Type="http://schemas.openxmlformats.org/officeDocument/2006/relationships/image" Target="../media/image440.png"/><Relationship Id="rId30" Type="http://schemas.openxmlformats.org/officeDocument/2006/relationships/customXml" Target="../ink/ink617.xml"/><Relationship Id="rId35" Type="http://schemas.openxmlformats.org/officeDocument/2006/relationships/image" Target="../media/image444.png"/><Relationship Id="rId43" Type="http://schemas.openxmlformats.org/officeDocument/2006/relationships/image" Target="../media/image448.png"/><Relationship Id="rId48" Type="http://schemas.openxmlformats.org/officeDocument/2006/relationships/customXml" Target="../ink/ink626.xml"/><Relationship Id="rId56" Type="http://schemas.openxmlformats.org/officeDocument/2006/relationships/customXml" Target="../ink/ink630.xml"/><Relationship Id="rId8" Type="http://schemas.openxmlformats.org/officeDocument/2006/relationships/customXml" Target="../ink/ink606.xml"/><Relationship Id="rId51" Type="http://schemas.openxmlformats.org/officeDocument/2006/relationships/image" Target="../media/image452.png"/><Relationship Id="rId3" Type="http://schemas.openxmlformats.org/officeDocument/2006/relationships/image" Target="../media/image4280.png"/><Relationship Id="rId12" Type="http://schemas.openxmlformats.org/officeDocument/2006/relationships/customXml" Target="../ink/ink608.xml"/><Relationship Id="rId17" Type="http://schemas.openxmlformats.org/officeDocument/2006/relationships/image" Target="../media/image4350.png"/><Relationship Id="rId25" Type="http://schemas.openxmlformats.org/officeDocument/2006/relationships/image" Target="../media/image4390.png"/><Relationship Id="rId33" Type="http://schemas.openxmlformats.org/officeDocument/2006/relationships/image" Target="../media/image443.png"/><Relationship Id="rId38" Type="http://schemas.openxmlformats.org/officeDocument/2006/relationships/customXml" Target="../ink/ink621.xml"/><Relationship Id="rId46" Type="http://schemas.openxmlformats.org/officeDocument/2006/relationships/customXml" Target="../ink/ink625.xml"/><Relationship Id="rId59" Type="http://schemas.openxmlformats.org/officeDocument/2006/relationships/image" Target="../media/image456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6.xml"/><Relationship Id="rId117" Type="http://schemas.openxmlformats.org/officeDocument/2006/relationships/image" Target="../media/image515.png"/><Relationship Id="rId21" Type="http://schemas.openxmlformats.org/officeDocument/2006/relationships/image" Target="../media/image444.png"/><Relationship Id="rId42" Type="http://schemas.openxmlformats.org/officeDocument/2006/relationships/customXml" Target="../ink/ink654.xml"/><Relationship Id="rId47" Type="http://schemas.openxmlformats.org/officeDocument/2006/relationships/image" Target="../media/image480.png"/><Relationship Id="rId63" Type="http://schemas.openxmlformats.org/officeDocument/2006/relationships/image" Target="../media/image488.png"/><Relationship Id="rId68" Type="http://schemas.openxmlformats.org/officeDocument/2006/relationships/customXml" Target="../ink/ink667.xml"/><Relationship Id="rId84" Type="http://schemas.openxmlformats.org/officeDocument/2006/relationships/customXml" Target="../ink/ink675.xml"/><Relationship Id="rId89" Type="http://schemas.openxmlformats.org/officeDocument/2006/relationships/image" Target="../media/image501.png"/><Relationship Id="rId112" Type="http://schemas.openxmlformats.org/officeDocument/2006/relationships/customXml" Target="../ink/ink689.xml"/><Relationship Id="rId133" Type="http://schemas.openxmlformats.org/officeDocument/2006/relationships/image" Target="../media/image523.png"/><Relationship Id="rId138" Type="http://schemas.openxmlformats.org/officeDocument/2006/relationships/customXml" Target="../ink/ink702.xml"/><Relationship Id="rId154" Type="http://schemas.openxmlformats.org/officeDocument/2006/relationships/customXml" Target="../ink/ink710.xml"/><Relationship Id="rId159" Type="http://schemas.openxmlformats.org/officeDocument/2006/relationships/image" Target="../media/image536.png"/><Relationship Id="rId16" Type="http://schemas.openxmlformats.org/officeDocument/2006/relationships/customXml" Target="../ink/ink641.xml"/><Relationship Id="rId107" Type="http://schemas.openxmlformats.org/officeDocument/2006/relationships/image" Target="../media/image510.png"/><Relationship Id="rId11" Type="http://schemas.openxmlformats.org/officeDocument/2006/relationships/image" Target="../media/image463.png"/><Relationship Id="rId32" Type="http://schemas.openxmlformats.org/officeDocument/2006/relationships/customXml" Target="../ink/ink649.xml"/><Relationship Id="rId37" Type="http://schemas.openxmlformats.org/officeDocument/2006/relationships/image" Target="../media/image475.png"/><Relationship Id="rId53" Type="http://schemas.openxmlformats.org/officeDocument/2006/relationships/image" Target="../media/image483.png"/><Relationship Id="rId58" Type="http://schemas.openxmlformats.org/officeDocument/2006/relationships/customXml" Target="../ink/ink662.xml"/><Relationship Id="rId74" Type="http://schemas.openxmlformats.org/officeDocument/2006/relationships/customXml" Target="../ink/ink670.xml"/><Relationship Id="rId79" Type="http://schemas.openxmlformats.org/officeDocument/2006/relationships/image" Target="../media/image496.png"/><Relationship Id="rId102" Type="http://schemas.openxmlformats.org/officeDocument/2006/relationships/customXml" Target="../ink/ink684.xml"/><Relationship Id="rId123" Type="http://schemas.openxmlformats.org/officeDocument/2006/relationships/image" Target="../media/image518.png"/><Relationship Id="rId128" Type="http://schemas.openxmlformats.org/officeDocument/2006/relationships/customXml" Target="../ink/ink697.xml"/><Relationship Id="rId144" Type="http://schemas.openxmlformats.org/officeDocument/2006/relationships/customXml" Target="../ink/ink705.xml"/><Relationship Id="rId149" Type="http://schemas.openxmlformats.org/officeDocument/2006/relationships/image" Target="../media/image531.png"/><Relationship Id="rId5" Type="http://schemas.openxmlformats.org/officeDocument/2006/relationships/image" Target="../media/image460.png"/><Relationship Id="rId90" Type="http://schemas.openxmlformats.org/officeDocument/2006/relationships/customXml" Target="../ink/ink678.xml"/><Relationship Id="rId95" Type="http://schemas.openxmlformats.org/officeDocument/2006/relationships/image" Target="../media/image504.png"/><Relationship Id="rId22" Type="http://schemas.openxmlformats.org/officeDocument/2006/relationships/customXml" Target="../ink/ink644.xml"/><Relationship Id="rId27" Type="http://schemas.openxmlformats.org/officeDocument/2006/relationships/image" Target="../media/image470.png"/><Relationship Id="rId43" Type="http://schemas.openxmlformats.org/officeDocument/2006/relationships/image" Target="../media/image478.png"/><Relationship Id="rId48" Type="http://schemas.openxmlformats.org/officeDocument/2006/relationships/customXml" Target="../ink/ink657.xml"/><Relationship Id="rId64" Type="http://schemas.openxmlformats.org/officeDocument/2006/relationships/customXml" Target="../ink/ink665.xml"/><Relationship Id="rId69" Type="http://schemas.openxmlformats.org/officeDocument/2006/relationships/image" Target="../media/image491.png"/><Relationship Id="rId113" Type="http://schemas.openxmlformats.org/officeDocument/2006/relationships/image" Target="../media/image513.png"/><Relationship Id="rId118" Type="http://schemas.openxmlformats.org/officeDocument/2006/relationships/customXml" Target="../ink/ink692.xml"/><Relationship Id="rId134" Type="http://schemas.openxmlformats.org/officeDocument/2006/relationships/customXml" Target="../ink/ink700.xml"/><Relationship Id="rId139" Type="http://schemas.openxmlformats.org/officeDocument/2006/relationships/image" Target="../media/image526.png"/><Relationship Id="rId80" Type="http://schemas.openxmlformats.org/officeDocument/2006/relationships/customXml" Target="../ink/ink673.xml"/><Relationship Id="rId85" Type="http://schemas.openxmlformats.org/officeDocument/2006/relationships/image" Target="../media/image499.png"/><Relationship Id="rId150" Type="http://schemas.openxmlformats.org/officeDocument/2006/relationships/customXml" Target="../ink/ink708.xml"/><Relationship Id="rId155" Type="http://schemas.openxmlformats.org/officeDocument/2006/relationships/image" Target="../media/image534.png"/><Relationship Id="rId12" Type="http://schemas.openxmlformats.org/officeDocument/2006/relationships/customXml" Target="../ink/ink639.xml"/><Relationship Id="rId17" Type="http://schemas.openxmlformats.org/officeDocument/2006/relationships/image" Target="../media/image466.png"/><Relationship Id="rId33" Type="http://schemas.openxmlformats.org/officeDocument/2006/relationships/image" Target="../media/image473.png"/><Relationship Id="rId38" Type="http://schemas.openxmlformats.org/officeDocument/2006/relationships/customXml" Target="../ink/ink652.xml"/><Relationship Id="rId59" Type="http://schemas.openxmlformats.org/officeDocument/2006/relationships/image" Target="../media/image486.png"/><Relationship Id="rId103" Type="http://schemas.openxmlformats.org/officeDocument/2006/relationships/image" Target="../media/image508.png"/><Relationship Id="rId108" Type="http://schemas.openxmlformats.org/officeDocument/2006/relationships/customXml" Target="../ink/ink687.xml"/><Relationship Id="rId124" Type="http://schemas.openxmlformats.org/officeDocument/2006/relationships/customXml" Target="../ink/ink695.xml"/><Relationship Id="rId129" Type="http://schemas.openxmlformats.org/officeDocument/2006/relationships/image" Target="../media/image521.png"/><Relationship Id="rId20" Type="http://schemas.openxmlformats.org/officeDocument/2006/relationships/customXml" Target="../ink/ink643.xml"/><Relationship Id="rId41" Type="http://schemas.openxmlformats.org/officeDocument/2006/relationships/image" Target="../media/image477.png"/><Relationship Id="rId54" Type="http://schemas.openxmlformats.org/officeDocument/2006/relationships/customXml" Target="../ink/ink660.xml"/><Relationship Id="rId62" Type="http://schemas.openxmlformats.org/officeDocument/2006/relationships/customXml" Target="../ink/ink664.xml"/><Relationship Id="rId70" Type="http://schemas.openxmlformats.org/officeDocument/2006/relationships/customXml" Target="../ink/ink668.xml"/><Relationship Id="rId75" Type="http://schemas.openxmlformats.org/officeDocument/2006/relationships/image" Target="../media/image494.png"/><Relationship Id="rId83" Type="http://schemas.openxmlformats.org/officeDocument/2006/relationships/image" Target="../media/image498.png"/><Relationship Id="rId88" Type="http://schemas.openxmlformats.org/officeDocument/2006/relationships/customXml" Target="../ink/ink677.xml"/><Relationship Id="rId91" Type="http://schemas.openxmlformats.org/officeDocument/2006/relationships/image" Target="../media/image502.png"/><Relationship Id="rId96" Type="http://schemas.openxmlformats.org/officeDocument/2006/relationships/customXml" Target="../ink/ink681.xml"/><Relationship Id="rId111" Type="http://schemas.openxmlformats.org/officeDocument/2006/relationships/image" Target="../media/image512.png"/><Relationship Id="rId132" Type="http://schemas.openxmlformats.org/officeDocument/2006/relationships/customXml" Target="../ink/ink699.xml"/><Relationship Id="rId140" Type="http://schemas.openxmlformats.org/officeDocument/2006/relationships/customXml" Target="../ink/ink703.xml"/><Relationship Id="rId145" Type="http://schemas.openxmlformats.org/officeDocument/2006/relationships/image" Target="../media/image529.png"/><Relationship Id="rId153" Type="http://schemas.openxmlformats.org/officeDocument/2006/relationships/image" Target="../media/image5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6.xml"/><Relationship Id="rId15" Type="http://schemas.openxmlformats.org/officeDocument/2006/relationships/image" Target="../media/image465.png"/><Relationship Id="rId23" Type="http://schemas.openxmlformats.org/officeDocument/2006/relationships/image" Target="../media/image468.png"/><Relationship Id="rId28" Type="http://schemas.openxmlformats.org/officeDocument/2006/relationships/customXml" Target="../ink/ink647.xml"/><Relationship Id="rId36" Type="http://schemas.openxmlformats.org/officeDocument/2006/relationships/customXml" Target="../ink/ink651.xml"/><Relationship Id="rId49" Type="http://schemas.openxmlformats.org/officeDocument/2006/relationships/image" Target="../media/image481.png"/><Relationship Id="rId57" Type="http://schemas.openxmlformats.org/officeDocument/2006/relationships/image" Target="../media/image485.png"/><Relationship Id="rId106" Type="http://schemas.openxmlformats.org/officeDocument/2006/relationships/customXml" Target="../ink/ink686.xml"/><Relationship Id="rId114" Type="http://schemas.openxmlformats.org/officeDocument/2006/relationships/customXml" Target="../ink/ink690.xml"/><Relationship Id="rId119" Type="http://schemas.openxmlformats.org/officeDocument/2006/relationships/image" Target="../media/image516.png"/><Relationship Id="rId127" Type="http://schemas.openxmlformats.org/officeDocument/2006/relationships/image" Target="../media/image520.png"/><Relationship Id="rId10" Type="http://schemas.openxmlformats.org/officeDocument/2006/relationships/customXml" Target="../ink/ink638.xml"/><Relationship Id="rId31" Type="http://schemas.openxmlformats.org/officeDocument/2006/relationships/image" Target="../media/image472.png"/><Relationship Id="rId44" Type="http://schemas.openxmlformats.org/officeDocument/2006/relationships/customXml" Target="../ink/ink655.xml"/><Relationship Id="rId52" Type="http://schemas.openxmlformats.org/officeDocument/2006/relationships/customXml" Target="../ink/ink659.xml"/><Relationship Id="rId60" Type="http://schemas.openxmlformats.org/officeDocument/2006/relationships/customXml" Target="../ink/ink663.xml"/><Relationship Id="rId65" Type="http://schemas.openxmlformats.org/officeDocument/2006/relationships/image" Target="../media/image489.png"/><Relationship Id="rId73" Type="http://schemas.openxmlformats.org/officeDocument/2006/relationships/image" Target="../media/image493.png"/><Relationship Id="rId78" Type="http://schemas.openxmlformats.org/officeDocument/2006/relationships/customXml" Target="../ink/ink672.xml"/><Relationship Id="rId81" Type="http://schemas.openxmlformats.org/officeDocument/2006/relationships/image" Target="../media/image497.png"/><Relationship Id="rId86" Type="http://schemas.openxmlformats.org/officeDocument/2006/relationships/customXml" Target="../ink/ink676.xml"/><Relationship Id="rId94" Type="http://schemas.openxmlformats.org/officeDocument/2006/relationships/customXml" Target="../ink/ink680.xml"/><Relationship Id="rId99" Type="http://schemas.openxmlformats.org/officeDocument/2006/relationships/image" Target="../media/image506.png"/><Relationship Id="rId101" Type="http://schemas.openxmlformats.org/officeDocument/2006/relationships/image" Target="../media/image507.png"/><Relationship Id="rId122" Type="http://schemas.openxmlformats.org/officeDocument/2006/relationships/customXml" Target="../ink/ink694.xml"/><Relationship Id="rId130" Type="http://schemas.openxmlformats.org/officeDocument/2006/relationships/customXml" Target="../ink/ink698.xml"/><Relationship Id="rId135" Type="http://schemas.openxmlformats.org/officeDocument/2006/relationships/image" Target="../media/image524.png"/><Relationship Id="rId143" Type="http://schemas.openxmlformats.org/officeDocument/2006/relationships/image" Target="../media/image528.png"/><Relationship Id="rId148" Type="http://schemas.openxmlformats.org/officeDocument/2006/relationships/customXml" Target="../ink/ink707.xml"/><Relationship Id="rId151" Type="http://schemas.openxmlformats.org/officeDocument/2006/relationships/image" Target="../media/image532.png"/><Relationship Id="rId156" Type="http://schemas.openxmlformats.org/officeDocument/2006/relationships/customXml" Target="../ink/ink711.xml"/><Relationship Id="rId4" Type="http://schemas.openxmlformats.org/officeDocument/2006/relationships/customXml" Target="../ink/ink635.xml"/><Relationship Id="rId9" Type="http://schemas.openxmlformats.org/officeDocument/2006/relationships/image" Target="../media/image462.png"/><Relationship Id="rId13" Type="http://schemas.openxmlformats.org/officeDocument/2006/relationships/image" Target="../media/image464.png"/><Relationship Id="rId18" Type="http://schemas.openxmlformats.org/officeDocument/2006/relationships/customXml" Target="../ink/ink642.xml"/><Relationship Id="rId39" Type="http://schemas.openxmlformats.org/officeDocument/2006/relationships/image" Target="../media/image476.png"/><Relationship Id="rId109" Type="http://schemas.openxmlformats.org/officeDocument/2006/relationships/image" Target="../media/image511.png"/><Relationship Id="rId34" Type="http://schemas.openxmlformats.org/officeDocument/2006/relationships/customXml" Target="../ink/ink650.xml"/><Relationship Id="rId50" Type="http://schemas.openxmlformats.org/officeDocument/2006/relationships/customXml" Target="../ink/ink658.xml"/><Relationship Id="rId55" Type="http://schemas.openxmlformats.org/officeDocument/2006/relationships/image" Target="../media/image484.png"/><Relationship Id="rId76" Type="http://schemas.openxmlformats.org/officeDocument/2006/relationships/customXml" Target="../ink/ink671.xml"/><Relationship Id="rId97" Type="http://schemas.openxmlformats.org/officeDocument/2006/relationships/image" Target="../media/image505.png"/><Relationship Id="rId104" Type="http://schemas.openxmlformats.org/officeDocument/2006/relationships/customXml" Target="../ink/ink685.xml"/><Relationship Id="rId120" Type="http://schemas.openxmlformats.org/officeDocument/2006/relationships/customXml" Target="../ink/ink693.xml"/><Relationship Id="rId125" Type="http://schemas.openxmlformats.org/officeDocument/2006/relationships/image" Target="../media/image519.png"/><Relationship Id="rId141" Type="http://schemas.openxmlformats.org/officeDocument/2006/relationships/image" Target="../media/image527.png"/><Relationship Id="rId146" Type="http://schemas.openxmlformats.org/officeDocument/2006/relationships/customXml" Target="../ink/ink706.xml"/><Relationship Id="rId7" Type="http://schemas.openxmlformats.org/officeDocument/2006/relationships/image" Target="../media/image461.png"/><Relationship Id="rId71" Type="http://schemas.openxmlformats.org/officeDocument/2006/relationships/image" Target="../media/image492.png"/><Relationship Id="rId92" Type="http://schemas.openxmlformats.org/officeDocument/2006/relationships/customXml" Target="../ink/ink679.xml"/><Relationship Id="rId2" Type="http://schemas.openxmlformats.org/officeDocument/2006/relationships/customXml" Target="../ink/ink634.xml"/><Relationship Id="rId29" Type="http://schemas.openxmlformats.org/officeDocument/2006/relationships/image" Target="../media/image471.png"/><Relationship Id="rId24" Type="http://schemas.openxmlformats.org/officeDocument/2006/relationships/customXml" Target="../ink/ink645.xml"/><Relationship Id="rId40" Type="http://schemas.openxmlformats.org/officeDocument/2006/relationships/customXml" Target="../ink/ink653.xml"/><Relationship Id="rId45" Type="http://schemas.openxmlformats.org/officeDocument/2006/relationships/image" Target="../media/image479.png"/><Relationship Id="rId66" Type="http://schemas.openxmlformats.org/officeDocument/2006/relationships/customXml" Target="../ink/ink666.xml"/><Relationship Id="rId87" Type="http://schemas.openxmlformats.org/officeDocument/2006/relationships/image" Target="../media/image500.png"/><Relationship Id="rId110" Type="http://schemas.openxmlformats.org/officeDocument/2006/relationships/customXml" Target="../ink/ink688.xml"/><Relationship Id="rId115" Type="http://schemas.openxmlformats.org/officeDocument/2006/relationships/image" Target="../media/image514.png"/><Relationship Id="rId131" Type="http://schemas.openxmlformats.org/officeDocument/2006/relationships/image" Target="../media/image522.png"/><Relationship Id="rId136" Type="http://schemas.openxmlformats.org/officeDocument/2006/relationships/customXml" Target="../ink/ink701.xml"/><Relationship Id="rId157" Type="http://schemas.openxmlformats.org/officeDocument/2006/relationships/image" Target="../media/image535.png"/><Relationship Id="rId61" Type="http://schemas.openxmlformats.org/officeDocument/2006/relationships/image" Target="../media/image487.png"/><Relationship Id="rId82" Type="http://schemas.openxmlformats.org/officeDocument/2006/relationships/customXml" Target="../ink/ink674.xml"/><Relationship Id="rId152" Type="http://schemas.openxmlformats.org/officeDocument/2006/relationships/customXml" Target="../ink/ink709.xml"/><Relationship Id="rId19" Type="http://schemas.openxmlformats.org/officeDocument/2006/relationships/image" Target="../media/image467.png"/><Relationship Id="rId14" Type="http://schemas.openxmlformats.org/officeDocument/2006/relationships/customXml" Target="../ink/ink640.xml"/><Relationship Id="rId30" Type="http://schemas.openxmlformats.org/officeDocument/2006/relationships/customXml" Target="../ink/ink648.xml"/><Relationship Id="rId35" Type="http://schemas.openxmlformats.org/officeDocument/2006/relationships/image" Target="../media/image474.png"/><Relationship Id="rId56" Type="http://schemas.openxmlformats.org/officeDocument/2006/relationships/customXml" Target="../ink/ink661.xml"/><Relationship Id="rId77" Type="http://schemas.openxmlformats.org/officeDocument/2006/relationships/image" Target="../media/image495.png"/><Relationship Id="rId100" Type="http://schemas.openxmlformats.org/officeDocument/2006/relationships/customXml" Target="../ink/ink683.xml"/><Relationship Id="rId105" Type="http://schemas.openxmlformats.org/officeDocument/2006/relationships/image" Target="../media/image509.png"/><Relationship Id="rId126" Type="http://schemas.openxmlformats.org/officeDocument/2006/relationships/customXml" Target="../ink/ink696.xml"/><Relationship Id="rId147" Type="http://schemas.openxmlformats.org/officeDocument/2006/relationships/image" Target="../media/image530.png"/><Relationship Id="rId8" Type="http://schemas.openxmlformats.org/officeDocument/2006/relationships/customXml" Target="../ink/ink637.xml"/><Relationship Id="rId51" Type="http://schemas.openxmlformats.org/officeDocument/2006/relationships/image" Target="../media/image482.png"/><Relationship Id="rId72" Type="http://schemas.openxmlformats.org/officeDocument/2006/relationships/customXml" Target="../ink/ink669.xml"/><Relationship Id="rId93" Type="http://schemas.openxmlformats.org/officeDocument/2006/relationships/image" Target="../media/image503.png"/><Relationship Id="rId98" Type="http://schemas.openxmlformats.org/officeDocument/2006/relationships/customXml" Target="../ink/ink682.xml"/><Relationship Id="rId121" Type="http://schemas.openxmlformats.org/officeDocument/2006/relationships/image" Target="../media/image517.png"/><Relationship Id="rId142" Type="http://schemas.openxmlformats.org/officeDocument/2006/relationships/customXml" Target="../ink/ink704.xml"/><Relationship Id="rId3" Type="http://schemas.openxmlformats.org/officeDocument/2006/relationships/image" Target="../media/image459.png"/><Relationship Id="rId25" Type="http://schemas.openxmlformats.org/officeDocument/2006/relationships/image" Target="../media/image469.png"/><Relationship Id="rId46" Type="http://schemas.openxmlformats.org/officeDocument/2006/relationships/customXml" Target="../ink/ink656.xml"/><Relationship Id="rId67" Type="http://schemas.openxmlformats.org/officeDocument/2006/relationships/image" Target="../media/image490.png"/><Relationship Id="rId116" Type="http://schemas.openxmlformats.org/officeDocument/2006/relationships/customXml" Target="../ink/ink691.xml"/><Relationship Id="rId137" Type="http://schemas.openxmlformats.org/officeDocument/2006/relationships/image" Target="../media/image525.png"/><Relationship Id="rId158" Type="http://schemas.openxmlformats.org/officeDocument/2006/relationships/customXml" Target="../ink/ink71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25.xml"/><Relationship Id="rId117" Type="http://schemas.openxmlformats.org/officeDocument/2006/relationships/image" Target="../media/image515.png"/><Relationship Id="rId21" Type="http://schemas.openxmlformats.org/officeDocument/2006/relationships/image" Target="../media/image444.png"/><Relationship Id="rId42" Type="http://schemas.openxmlformats.org/officeDocument/2006/relationships/customXml" Target="../ink/ink733.xml"/><Relationship Id="rId47" Type="http://schemas.openxmlformats.org/officeDocument/2006/relationships/image" Target="../media/image558.png"/><Relationship Id="rId63" Type="http://schemas.openxmlformats.org/officeDocument/2006/relationships/image" Target="../media/image488.png"/><Relationship Id="rId68" Type="http://schemas.openxmlformats.org/officeDocument/2006/relationships/customXml" Target="../ink/ink746.xml"/><Relationship Id="rId84" Type="http://schemas.openxmlformats.org/officeDocument/2006/relationships/customXml" Target="../ink/ink754.xml"/><Relationship Id="rId89" Type="http://schemas.openxmlformats.org/officeDocument/2006/relationships/image" Target="../media/image501.png"/><Relationship Id="rId112" Type="http://schemas.openxmlformats.org/officeDocument/2006/relationships/customXml" Target="../ink/ink768.xml"/><Relationship Id="rId133" Type="http://schemas.openxmlformats.org/officeDocument/2006/relationships/image" Target="../media/image523.png"/><Relationship Id="rId138" Type="http://schemas.openxmlformats.org/officeDocument/2006/relationships/customXml" Target="../ink/ink781.xml"/><Relationship Id="rId154" Type="http://schemas.openxmlformats.org/officeDocument/2006/relationships/customXml" Target="../ink/ink789.xml"/><Relationship Id="rId159" Type="http://schemas.openxmlformats.org/officeDocument/2006/relationships/image" Target="../media/image559.png"/><Relationship Id="rId170" Type="http://schemas.openxmlformats.org/officeDocument/2006/relationships/customXml" Target="../ink/ink797.xml"/><Relationship Id="rId16" Type="http://schemas.openxmlformats.org/officeDocument/2006/relationships/customXml" Target="../ink/ink720.xml"/><Relationship Id="rId107" Type="http://schemas.openxmlformats.org/officeDocument/2006/relationships/image" Target="../media/image510.png"/><Relationship Id="rId11" Type="http://schemas.openxmlformats.org/officeDocument/2006/relationships/image" Target="../media/image541.png"/><Relationship Id="rId32" Type="http://schemas.openxmlformats.org/officeDocument/2006/relationships/customXml" Target="../ink/ink728.xml"/><Relationship Id="rId37" Type="http://schemas.openxmlformats.org/officeDocument/2006/relationships/image" Target="../media/image553.png"/><Relationship Id="rId53" Type="http://schemas.openxmlformats.org/officeDocument/2006/relationships/image" Target="../media/image483.png"/><Relationship Id="rId58" Type="http://schemas.openxmlformats.org/officeDocument/2006/relationships/customXml" Target="../ink/ink741.xml"/><Relationship Id="rId74" Type="http://schemas.openxmlformats.org/officeDocument/2006/relationships/customXml" Target="../ink/ink749.xml"/><Relationship Id="rId79" Type="http://schemas.openxmlformats.org/officeDocument/2006/relationships/image" Target="../media/image496.png"/><Relationship Id="rId102" Type="http://schemas.openxmlformats.org/officeDocument/2006/relationships/customXml" Target="../ink/ink763.xml"/><Relationship Id="rId123" Type="http://schemas.openxmlformats.org/officeDocument/2006/relationships/image" Target="../media/image518.png"/><Relationship Id="rId128" Type="http://schemas.openxmlformats.org/officeDocument/2006/relationships/customXml" Target="../ink/ink776.xml"/><Relationship Id="rId144" Type="http://schemas.openxmlformats.org/officeDocument/2006/relationships/customXml" Target="../ink/ink784.xml"/><Relationship Id="rId149" Type="http://schemas.openxmlformats.org/officeDocument/2006/relationships/image" Target="../media/image531.png"/><Relationship Id="rId5" Type="http://schemas.openxmlformats.org/officeDocument/2006/relationships/image" Target="../media/image538.png"/><Relationship Id="rId90" Type="http://schemas.openxmlformats.org/officeDocument/2006/relationships/customXml" Target="../ink/ink757.xml"/><Relationship Id="rId95" Type="http://schemas.openxmlformats.org/officeDocument/2006/relationships/image" Target="../media/image504.png"/><Relationship Id="rId160" Type="http://schemas.openxmlformats.org/officeDocument/2006/relationships/customXml" Target="../ink/ink792.xml"/><Relationship Id="rId165" Type="http://schemas.openxmlformats.org/officeDocument/2006/relationships/image" Target="../media/image562.png"/><Relationship Id="rId22" Type="http://schemas.openxmlformats.org/officeDocument/2006/relationships/customXml" Target="../ink/ink723.xml"/><Relationship Id="rId27" Type="http://schemas.openxmlformats.org/officeDocument/2006/relationships/image" Target="../media/image548.png"/><Relationship Id="rId43" Type="http://schemas.openxmlformats.org/officeDocument/2006/relationships/image" Target="../media/image556.png"/><Relationship Id="rId48" Type="http://schemas.openxmlformats.org/officeDocument/2006/relationships/customXml" Target="../ink/ink736.xml"/><Relationship Id="rId64" Type="http://schemas.openxmlformats.org/officeDocument/2006/relationships/customXml" Target="../ink/ink744.xml"/><Relationship Id="rId69" Type="http://schemas.openxmlformats.org/officeDocument/2006/relationships/image" Target="../media/image491.png"/><Relationship Id="rId113" Type="http://schemas.openxmlformats.org/officeDocument/2006/relationships/image" Target="../media/image513.png"/><Relationship Id="rId118" Type="http://schemas.openxmlformats.org/officeDocument/2006/relationships/customXml" Target="../ink/ink771.xml"/><Relationship Id="rId134" Type="http://schemas.openxmlformats.org/officeDocument/2006/relationships/customXml" Target="../ink/ink779.xml"/><Relationship Id="rId139" Type="http://schemas.openxmlformats.org/officeDocument/2006/relationships/image" Target="../media/image526.png"/><Relationship Id="rId80" Type="http://schemas.openxmlformats.org/officeDocument/2006/relationships/customXml" Target="../ink/ink752.xml"/><Relationship Id="rId85" Type="http://schemas.openxmlformats.org/officeDocument/2006/relationships/image" Target="../media/image499.png"/><Relationship Id="rId150" Type="http://schemas.openxmlformats.org/officeDocument/2006/relationships/customXml" Target="../ink/ink787.xml"/><Relationship Id="rId155" Type="http://schemas.openxmlformats.org/officeDocument/2006/relationships/image" Target="../media/image534.png"/><Relationship Id="rId171" Type="http://schemas.openxmlformats.org/officeDocument/2006/relationships/image" Target="../media/image565.png"/><Relationship Id="rId12" Type="http://schemas.openxmlformats.org/officeDocument/2006/relationships/customXml" Target="../ink/ink718.xml"/><Relationship Id="rId17" Type="http://schemas.openxmlformats.org/officeDocument/2006/relationships/image" Target="../media/image544.png"/><Relationship Id="rId33" Type="http://schemas.openxmlformats.org/officeDocument/2006/relationships/image" Target="../media/image551.png"/><Relationship Id="rId38" Type="http://schemas.openxmlformats.org/officeDocument/2006/relationships/customXml" Target="../ink/ink731.xml"/><Relationship Id="rId59" Type="http://schemas.openxmlformats.org/officeDocument/2006/relationships/image" Target="../media/image486.png"/><Relationship Id="rId103" Type="http://schemas.openxmlformats.org/officeDocument/2006/relationships/image" Target="../media/image508.png"/><Relationship Id="rId108" Type="http://schemas.openxmlformats.org/officeDocument/2006/relationships/customXml" Target="../ink/ink766.xml"/><Relationship Id="rId124" Type="http://schemas.openxmlformats.org/officeDocument/2006/relationships/customXml" Target="../ink/ink774.xml"/><Relationship Id="rId129" Type="http://schemas.openxmlformats.org/officeDocument/2006/relationships/image" Target="../media/image521.png"/><Relationship Id="rId54" Type="http://schemas.openxmlformats.org/officeDocument/2006/relationships/customXml" Target="../ink/ink739.xml"/><Relationship Id="rId70" Type="http://schemas.openxmlformats.org/officeDocument/2006/relationships/customXml" Target="../ink/ink747.xml"/><Relationship Id="rId75" Type="http://schemas.openxmlformats.org/officeDocument/2006/relationships/image" Target="../media/image494.png"/><Relationship Id="rId91" Type="http://schemas.openxmlformats.org/officeDocument/2006/relationships/image" Target="../media/image502.png"/><Relationship Id="rId96" Type="http://schemas.openxmlformats.org/officeDocument/2006/relationships/customXml" Target="../ink/ink760.xml"/><Relationship Id="rId140" Type="http://schemas.openxmlformats.org/officeDocument/2006/relationships/customXml" Target="../ink/ink782.xml"/><Relationship Id="rId145" Type="http://schemas.openxmlformats.org/officeDocument/2006/relationships/image" Target="../media/image529.png"/><Relationship Id="rId161" Type="http://schemas.openxmlformats.org/officeDocument/2006/relationships/image" Target="../media/image560.png"/><Relationship Id="rId166" Type="http://schemas.openxmlformats.org/officeDocument/2006/relationships/customXml" Target="../ink/ink79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5.xml"/><Relationship Id="rId15" Type="http://schemas.openxmlformats.org/officeDocument/2006/relationships/image" Target="../media/image543.png"/><Relationship Id="rId23" Type="http://schemas.openxmlformats.org/officeDocument/2006/relationships/image" Target="../media/image546.png"/><Relationship Id="rId28" Type="http://schemas.openxmlformats.org/officeDocument/2006/relationships/customXml" Target="../ink/ink726.xml"/><Relationship Id="rId36" Type="http://schemas.openxmlformats.org/officeDocument/2006/relationships/customXml" Target="../ink/ink730.xml"/><Relationship Id="rId49" Type="http://schemas.openxmlformats.org/officeDocument/2006/relationships/image" Target="../media/image481.png"/><Relationship Id="rId57" Type="http://schemas.openxmlformats.org/officeDocument/2006/relationships/image" Target="../media/image485.png"/><Relationship Id="rId106" Type="http://schemas.openxmlformats.org/officeDocument/2006/relationships/customXml" Target="../ink/ink765.xml"/><Relationship Id="rId114" Type="http://schemas.openxmlformats.org/officeDocument/2006/relationships/customXml" Target="../ink/ink769.xml"/><Relationship Id="rId119" Type="http://schemas.openxmlformats.org/officeDocument/2006/relationships/image" Target="../media/image516.png"/><Relationship Id="rId127" Type="http://schemas.openxmlformats.org/officeDocument/2006/relationships/image" Target="../media/image520.png"/><Relationship Id="rId10" Type="http://schemas.openxmlformats.org/officeDocument/2006/relationships/customXml" Target="../ink/ink717.xml"/><Relationship Id="rId31" Type="http://schemas.openxmlformats.org/officeDocument/2006/relationships/image" Target="../media/image550.png"/><Relationship Id="rId44" Type="http://schemas.openxmlformats.org/officeDocument/2006/relationships/customXml" Target="../ink/ink734.xml"/><Relationship Id="rId52" Type="http://schemas.openxmlformats.org/officeDocument/2006/relationships/customXml" Target="../ink/ink738.xml"/><Relationship Id="rId60" Type="http://schemas.openxmlformats.org/officeDocument/2006/relationships/customXml" Target="../ink/ink742.xml"/><Relationship Id="rId65" Type="http://schemas.openxmlformats.org/officeDocument/2006/relationships/image" Target="../media/image489.png"/><Relationship Id="rId73" Type="http://schemas.openxmlformats.org/officeDocument/2006/relationships/image" Target="../media/image493.png"/><Relationship Id="rId78" Type="http://schemas.openxmlformats.org/officeDocument/2006/relationships/customXml" Target="../ink/ink751.xml"/><Relationship Id="rId81" Type="http://schemas.openxmlformats.org/officeDocument/2006/relationships/image" Target="../media/image497.png"/><Relationship Id="rId86" Type="http://schemas.openxmlformats.org/officeDocument/2006/relationships/customXml" Target="../ink/ink755.xml"/><Relationship Id="rId94" Type="http://schemas.openxmlformats.org/officeDocument/2006/relationships/customXml" Target="../ink/ink759.xml"/><Relationship Id="rId99" Type="http://schemas.openxmlformats.org/officeDocument/2006/relationships/image" Target="../media/image506.png"/><Relationship Id="rId101" Type="http://schemas.openxmlformats.org/officeDocument/2006/relationships/image" Target="../media/image507.png"/><Relationship Id="rId122" Type="http://schemas.openxmlformats.org/officeDocument/2006/relationships/customXml" Target="../ink/ink773.xml"/><Relationship Id="rId130" Type="http://schemas.openxmlformats.org/officeDocument/2006/relationships/customXml" Target="../ink/ink777.xml"/><Relationship Id="rId135" Type="http://schemas.openxmlformats.org/officeDocument/2006/relationships/image" Target="../media/image524.png"/><Relationship Id="rId143" Type="http://schemas.openxmlformats.org/officeDocument/2006/relationships/image" Target="../media/image528.png"/><Relationship Id="rId148" Type="http://schemas.openxmlformats.org/officeDocument/2006/relationships/customXml" Target="../ink/ink786.xml"/><Relationship Id="rId151" Type="http://schemas.openxmlformats.org/officeDocument/2006/relationships/image" Target="../media/image532.png"/><Relationship Id="rId156" Type="http://schemas.openxmlformats.org/officeDocument/2006/relationships/customXml" Target="../ink/ink790.xml"/><Relationship Id="rId164" Type="http://schemas.openxmlformats.org/officeDocument/2006/relationships/customXml" Target="../ink/ink794.xml"/><Relationship Id="rId169" Type="http://schemas.openxmlformats.org/officeDocument/2006/relationships/image" Target="../media/image564.png"/><Relationship Id="rId4" Type="http://schemas.openxmlformats.org/officeDocument/2006/relationships/customXml" Target="../ink/ink714.xml"/><Relationship Id="rId9" Type="http://schemas.openxmlformats.org/officeDocument/2006/relationships/image" Target="../media/image540.png"/><Relationship Id="rId172" Type="http://schemas.openxmlformats.org/officeDocument/2006/relationships/customXml" Target="../ink/ink798.xml"/><Relationship Id="rId13" Type="http://schemas.openxmlformats.org/officeDocument/2006/relationships/image" Target="../media/image542.png"/><Relationship Id="rId18" Type="http://schemas.openxmlformats.org/officeDocument/2006/relationships/customXml" Target="../ink/ink721.xml"/><Relationship Id="rId39" Type="http://schemas.openxmlformats.org/officeDocument/2006/relationships/image" Target="../media/image554.png"/><Relationship Id="rId109" Type="http://schemas.openxmlformats.org/officeDocument/2006/relationships/image" Target="../media/image511.png"/><Relationship Id="rId34" Type="http://schemas.openxmlformats.org/officeDocument/2006/relationships/customXml" Target="../ink/ink729.xml"/><Relationship Id="rId50" Type="http://schemas.openxmlformats.org/officeDocument/2006/relationships/customXml" Target="../ink/ink737.xml"/><Relationship Id="rId55" Type="http://schemas.openxmlformats.org/officeDocument/2006/relationships/image" Target="../media/image484.png"/><Relationship Id="rId76" Type="http://schemas.openxmlformats.org/officeDocument/2006/relationships/customXml" Target="../ink/ink750.xml"/><Relationship Id="rId97" Type="http://schemas.openxmlformats.org/officeDocument/2006/relationships/image" Target="../media/image505.png"/><Relationship Id="rId104" Type="http://schemas.openxmlformats.org/officeDocument/2006/relationships/customXml" Target="../ink/ink764.xml"/><Relationship Id="rId120" Type="http://schemas.openxmlformats.org/officeDocument/2006/relationships/customXml" Target="../ink/ink772.xml"/><Relationship Id="rId125" Type="http://schemas.openxmlformats.org/officeDocument/2006/relationships/image" Target="../media/image519.png"/><Relationship Id="rId141" Type="http://schemas.openxmlformats.org/officeDocument/2006/relationships/image" Target="../media/image527.png"/><Relationship Id="rId146" Type="http://schemas.openxmlformats.org/officeDocument/2006/relationships/customXml" Target="../ink/ink785.xml"/><Relationship Id="rId167" Type="http://schemas.openxmlformats.org/officeDocument/2006/relationships/image" Target="../media/image563.png"/><Relationship Id="rId7" Type="http://schemas.openxmlformats.org/officeDocument/2006/relationships/image" Target="../media/image539.png"/><Relationship Id="rId71" Type="http://schemas.openxmlformats.org/officeDocument/2006/relationships/image" Target="../media/image492.png"/><Relationship Id="rId92" Type="http://schemas.openxmlformats.org/officeDocument/2006/relationships/customXml" Target="../ink/ink758.xml"/><Relationship Id="rId162" Type="http://schemas.openxmlformats.org/officeDocument/2006/relationships/customXml" Target="../ink/ink793.xml"/><Relationship Id="rId2" Type="http://schemas.openxmlformats.org/officeDocument/2006/relationships/customXml" Target="../ink/ink713.xml"/><Relationship Id="rId29" Type="http://schemas.openxmlformats.org/officeDocument/2006/relationships/image" Target="../media/image549.png"/><Relationship Id="rId24" Type="http://schemas.openxmlformats.org/officeDocument/2006/relationships/customXml" Target="../ink/ink724.xml"/><Relationship Id="rId40" Type="http://schemas.openxmlformats.org/officeDocument/2006/relationships/customXml" Target="../ink/ink732.xml"/><Relationship Id="rId45" Type="http://schemas.openxmlformats.org/officeDocument/2006/relationships/image" Target="../media/image557.png"/><Relationship Id="rId66" Type="http://schemas.openxmlformats.org/officeDocument/2006/relationships/customXml" Target="../ink/ink745.xml"/><Relationship Id="rId87" Type="http://schemas.openxmlformats.org/officeDocument/2006/relationships/image" Target="../media/image500.png"/><Relationship Id="rId110" Type="http://schemas.openxmlformats.org/officeDocument/2006/relationships/customXml" Target="../ink/ink767.xml"/><Relationship Id="rId115" Type="http://schemas.openxmlformats.org/officeDocument/2006/relationships/image" Target="../media/image514.png"/><Relationship Id="rId131" Type="http://schemas.openxmlformats.org/officeDocument/2006/relationships/image" Target="../media/image522.png"/><Relationship Id="rId136" Type="http://schemas.openxmlformats.org/officeDocument/2006/relationships/customXml" Target="../ink/ink780.xml"/><Relationship Id="rId157" Type="http://schemas.openxmlformats.org/officeDocument/2006/relationships/image" Target="../media/image535.png"/><Relationship Id="rId61" Type="http://schemas.openxmlformats.org/officeDocument/2006/relationships/image" Target="../media/image487.png"/><Relationship Id="rId82" Type="http://schemas.openxmlformats.org/officeDocument/2006/relationships/customXml" Target="../ink/ink753.xml"/><Relationship Id="rId152" Type="http://schemas.openxmlformats.org/officeDocument/2006/relationships/customXml" Target="../ink/ink788.xml"/><Relationship Id="rId173" Type="http://schemas.openxmlformats.org/officeDocument/2006/relationships/image" Target="../media/image424.png"/><Relationship Id="rId19" Type="http://schemas.openxmlformats.org/officeDocument/2006/relationships/image" Target="../media/image545.png"/><Relationship Id="rId14" Type="http://schemas.openxmlformats.org/officeDocument/2006/relationships/customXml" Target="../ink/ink719.xml"/><Relationship Id="rId30" Type="http://schemas.openxmlformats.org/officeDocument/2006/relationships/customXml" Target="../ink/ink727.xml"/><Relationship Id="rId35" Type="http://schemas.openxmlformats.org/officeDocument/2006/relationships/image" Target="../media/image552.png"/><Relationship Id="rId56" Type="http://schemas.openxmlformats.org/officeDocument/2006/relationships/customXml" Target="../ink/ink740.xml"/><Relationship Id="rId77" Type="http://schemas.openxmlformats.org/officeDocument/2006/relationships/image" Target="../media/image495.png"/><Relationship Id="rId100" Type="http://schemas.openxmlformats.org/officeDocument/2006/relationships/customXml" Target="../ink/ink762.xml"/><Relationship Id="rId105" Type="http://schemas.openxmlformats.org/officeDocument/2006/relationships/image" Target="../media/image509.png"/><Relationship Id="rId126" Type="http://schemas.openxmlformats.org/officeDocument/2006/relationships/customXml" Target="../ink/ink775.xml"/><Relationship Id="rId147" Type="http://schemas.openxmlformats.org/officeDocument/2006/relationships/image" Target="../media/image530.png"/><Relationship Id="rId168" Type="http://schemas.openxmlformats.org/officeDocument/2006/relationships/customXml" Target="../ink/ink796.xml"/><Relationship Id="rId8" Type="http://schemas.openxmlformats.org/officeDocument/2006/relationships/customXml" Target="../ink/ink716.xml"/><Relationship Id="rId51" Type="http://schemas.openxmlformats.org/officeDocument/2006/relationships/image" Target="../media/image482.png"/><Relationship Id="rId72" Type="http://schemas.openxmlformats.org/officeDocument/2006/relationships/customXml" Target="../ink/ink748.xml"/><Relationship Id="rId93" Type="http://schemas.openxmlformats.org/officeDocument/2006/relationships/image" Target="../media/image503.png"/><Relationship Id="rId98" Type="http://schemas.openxmlformats.org/officeDocument/2006/relationships/customXml" Target="../ink/ink761.xml"/><Relationship Id="rId121" Type="http://schemas.openxmlformats.org/officeDocument/2006/relationships/image" Target="../media/image517.png"/><Relationship Id="rId142" Type="http://schemas.openxmlformats.org/officeDocument/2006/relationships/customXml" Target="../ink/ink783.xml"/><Relationship Id="rId163" Type="http://schemas.openxmlformats.org/officeDocument/2006/relationships/image" Target="../media/image561.png"/><Relationship Id="rId3" Type="http://schemas.openxmlformats.org/officeDocument/2006/relationships/image" Target="../media/image537.png"/><Relationship Id="rId25" Type="http://schemas.openxmlformats.org/officeDocument/2006/relationships/image" Target="../media/image547.png"/><Relationship Id="rId46" Type="http://schemas.openxmlformats.org/officeDocument/2006/relationships/customXml" Target="../ink/ink735.xml"/><Relationship Id="rId67" Type="http://schemas.openxmlformats.org/officeDocument/2006/relationships/image" Target="../media/image490.png"/><Relationship Id="rId116" Type="http://schemas.openxmlformats.org/officeDocument/2006/relationships/customXml" Target="../ink/ink770.xml"/><Relationship Id="rId137" Type="http://schemas.openxmlformats.org/officeDocument/2006/relationships/image" Target="../media/image525.png"/><Relationship Id="rId158" Type="http://schemas.openxmlformats.org/officeDocument/2006/relationships/customXml" Target="../ink/ink791.xml"/><Relationship Id="rId20" Type="http://schemas.openxmlformats.org/officeDocument/2006/relationships/customXml" Target="../ink/ink722.xml"/><Relationship Id="rId41" Type="http://schemas.openxmlformats.org/officeDocument/2006/relationships/image" Target="../media/image555.png"/><Relationship Id="rId62" Type="http://schemas.openxmlformats.org/officeDocument/2006/relationships/customXml" Target="../ink/ink743.xml"/><Relationship Id="rId83" Type="http://schemas.openxmlformats.org/officeDocument/2006/relationships/image" Target="../media/image498.png"/><Relationship Id="rId88" Type="http://schemas.openxmlformats.org/officeDocument/2006/relationships/customXml" Target="../ink/ink756.xml"/><Relationship Id="rId111" Type="http://schemas.openxmlformats.org/officeDocument/2006/relationships/image" Target="../media/image512.png"/><Relationship Id="rId132" Type="http://schemas.openxmlformats.org/officeDocument/2006/relationships/customXml" Target="../ink/ink778.xml"/><Relationship Id="rId153" Type="http://schemas.openxmlformats.org/officeDocument/2006/relationships/image" Target="../media/image533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11.xml"/><Relationship Id="rId117" Type="http://schemas.openxmlformats.org/officeDocument/2006/relationships/image" Target="../media/image532.png"/><Relationship Id="rId21" Type="http://schemas.openxmlformats.org/officeDocument/2006/relationships/image" Target="../media/image552.png"/><Relationship Id="rId42" Type="http://schemas.openxmlformats.org/officeDocument/2006/relationships/customXml" Target="../ink/ink819.xml"/><Relationship Id="rId47" Type="http://schemas.openxmlformats.org/officeDocument/2006/relationships/image" Target="../media/image490.png"/><Relationship Id="rId63" Type="http://schemas.openxmlformats.org/officeDocument/2006/relationships/image" Target="../media/image498.png"/><Relationship Id="rId68" Type="http://schemas.openxmlformats.org/officeDocument/2006/relationships/customXml" Target="../ink/ink832.xml"/><Relationship Id="rId84" Type="http://schemas.openxmlformats.org/officeDocument/2006/relationships/customXml" Target="../ink/ink840.xml"/><Relationship Id="rId89" Type="http://schemas.openxmlformats.org/officeDocument/2006/relationships/image" Target="../media/image511.png"/><Relationship Id="rId112" Type="http://schemas.openxmlformats.org/officeDocument/2006/relationships/customXml" Target="../ink/ink854.xml"/><Relationship Id="rId133" Type="http://schemas.openxmlformats.org/officeDocument/2006/relationships/image" Target="../media/image563.png"/><Relationship Id="rId138" Type="http://schemas.openxmlformats.org/officeDocument/2006/relationships/customXml" Target="../ink/ink867.xml"/><Relationship Id="rId154" Type="http://schemas.openxmlformats.org/officeDocument/2006/relationships/customXml" Target="../ink/ink875.xml"/><Relationship Id="rId159" Type="http://schemas.openxmlformats.org/officeDocument/2006/relationships/image" Target="../media/image577.png"/><Relationship Id="rId175" Type="http://schemas.openxmlformats.org/officeDocument/2006/relationships/image" Target="../media/image585.png"/><Relationship Id="rId170" Type="http://schemas.openxmlformats.org/officeDocument/2006/relationships/customXml" Target="../ink/ink883.xml"/><Relationship Id="rId16" Type="http://schemas.openxmlformats.org/officeDocument/2006/relationships/customXml" Target="../ink/ink806.xml"/><Relationship Id="rId107" Type="http://schemas.openxmlformats.org/officeDocument/2006/relationships/image" Target="../media/image527.png"/><Relationship Id="rId11" Type="http://schemas.openxmlformats.org/officeDocument/2006/relationships/image" Target="../media/image444.png"/><Relationship Id="rId32" Type="http://schemas.openxmlformats.org/officeDocument/2006/relationships/customXml" Target="../ink/ink814.xml"/><Relationship Id="rId37" Type="http://schemas.openxmlformats.org/officeDocument/2006/relationships/image" Target="../media/image485.png"/><Relationship Id="rId53" Type="http://schemas.openxmlformats.org/officeDocument/2006/relationships/image" Target="../media/image493.png"/><Relationship Id="rId58" Type="http://schemas.openxmlformats.org/officeDocument/2006/relationships/customXml" Target="../ink/ink827.xml"/><Relationship Id="rId74" Type="http://schemas.openxmlformats.org/officeDocument/2006/relationships/customXml" Target="../ink/ink835.xml"/><Relationship Id="rId79" Type="http://schemas.openxmlformats.org/officeDocument/2006/relationships/image" Target="../media/image506.png"/><Relationship Id="rId102" Type="http://schemas.openxmlformats.org/officeDocument/2006/relationships/customXml" Target="../ink/ink849.xml"/><Relationship Id="rId123" Type="http://schemas.openxmlformats.org/officeDocument/2006/relationships/image" Target="../media/image535.png"/><Relationship Id="rId128" Type="http://schemas.openxmlformats.org/officeDocument/2006/relationships/customXml" Target="../ink/ink862.xml"/><Relationship Id="rId144" Type="http://schemas.openxmlformats.org/officeDocument/2006/relationships/customXml" Target="../ink/ink870.xml"/><Relationship Id="rId149" Type="http://schemas.openxmlformats.org/officeDocument/2006/relationships/image" Target="../media/image572.png"/><Relationship Id="rId5" Type="http://schemas.openxmlformats.org/officeDocument/2006/relationships/image" Target="../media/image542.png"/><Relationship Id="rId90" Type="http://schemas.openxmlformats.org/officeDocument/2006/relationships/customXml" Target="../ink/ink843.xml"/><Relationship Id="rId95" Type="http://schemas.openxmlformats.org/officeDocument/2006/relationships/image" Target="../media/image514.png"/><Relationship Id="rId160" Type="http://schemas.openxmlformats.org/officeDocument/2006/relationships/customXml" Target="../ink/ink878.xml"/><Relationship Id="rId165" Type="http://schemas.openxmlformats.org/officeDocument/2006/relationships/image" Target="../media/image580.png"/><Relationship Id="rId22" Type="http://schemas.openxmlformats.org/officeDocument/2006/relationships/customXml" Target="../ink/ink809.xml"/><Relationship Id="rId27" Type="http://schemas.openxmlformats.org/officeDocument/2006/relationships/image" Target="../media/image556.png"/><Relationship Id="rId43" Type="http://schemas.openxmlformats.org/officeDocument/2006/relationships/image" Target="../media/image488.png"/><Relationship Id="rId48" Type="http://schemas.openxmlformats.org/officeDocument/2006/relationships/customXml" Target="../ink/ink822.xml"/><Relationship Id="rId64" Type="http://schemas.openxmlformats.org/officeDocument/2006/relationships/customXml" Target="../ink/ink830.xml"/><Relationship Id="rId69" Type="http://schemas.openxmlformats.org/officeDocument/2006/relationships/image" Target="../media/image501.png"/><Relationship Id="rId113" Type="http://schemas.openxmlformats.org/officeDocument/2006/relationships/image" Target="../media/image530.png"/><Relationship Id="rId118" Type="http://schemas.openxmlformats.org/officeDocument/2006/relationships/customXml" Target="../ink/ink857.xml"/><Relationship Id="rId134" Type="http://schemas.openxmlformats.org/officeDocument/2006/relationships/customXml" Target="../ink/ink865.xml"/><Relationship Id="rId139" Type="http://schemas.openxmlformats.org/officeDocument/2006/relationships/image" Target="../media/image567.png"/><Relationship Id="rId80" Type="http://schemas.openxmlformats.org/officeDocument/2006/relationships/customXml" Target="../ink/ink838.xml"/><Relationship Id="rId85" Type="http://schemas.openxmlformats.org/officeDocument/2006/relationships/image" Target="../media/image509.png"/><Relationship Id="rId150" Type="http://schemas.openxmlformats.org/officeDocument/2006/relationships/customXml" Target="../ink/ink873.xml"/><Relationship Id="rId155" Type="http://schemas.openxmlformats.org/officeDocument/2006/relationships/image" Target="../media/image575.png"/><Relationship Id="rId171" Type="http://schemas.openxmlformats.org/officeDocument/2006/relationships/image" Target="../media/image583.png"/><Relationship Id="rId176" Type="http://schemas.openxmlformats.org/officeDocument/2006/relationships/customXml" Target="../ink/ink886.xml"/><Relationship Id="rId12" Type="http://schemas.openxmlformats.org/officeDocument/2006/relationships/customXml" Target="../ink/ink804.xml"/><Relationship Id="rId17" Type="http://schemas.openxmlformats.org/officeDocument/2006/relationships/image" Target="../media/image549.png"/><Relationship Id="rId33" Type="http://schemas.openxmlformats.org/officeDocument/2006/relationships/image" Target="../media/image483.png"/><Relationship Id="rId38" Type="http://schemas.openxmlformats.org/officeDocument/2006/relationships/customXml" Target="../ink/ink817.xml"/><Relationship Id="rId59" Type="http://schemas.openxmlformats.org/officeDocument/2006/relationships/image" Target="../media/image496.png"/><Relationship Id="rId103" Type="http://schemas.openxmlformats.org/officeDocument/2006/relationships/image" Target="../media/image523.png"/><Relationship Id="rId108" Type="http://schemas.openxmlformats.org/officeDocument/2006/relationships/customXml" Target="../ink/ink852.xml"/><Relationship Id="rId124" Type="http://schemas.openxmlformats.org/officeDocument/2006/relationships/customXml" Target="../ink/ink860.xml"/><Relationship Id="rId129" Type="http://schemas.openxmlformats.org/officeDocument/2006/relationships/image" Target="../media/image561.png"/><Relationship Id="rId54" Type="http://schemas.openxmlformats.org/officeDocument/2006/relationships/customXml" Target="../ink/ink825.xml"/><Relationship Id="rId70" Type="http://schemas.openxmlformats.org/officeDocument/2006/relationships/customXml" Target="../ink/ink833.xml"/><Relationship Id="rId75" Type="http://schemas.openxmlformats.org/officeDocument/2006/relationships/image" Target="../media/image504.png"/><Relationship Id="rId91" Type="http://schemas.openxmlformats.org/officeDocument/2006/relationships/image" Target="../media/image512.png"/><Relationship Id="rId96" Type="http://schemas.openxmlformats.org/officeDocument/2006/relationships/customXml" Target="../ink/ink846.xml"/><Relationship Id="rId140" Type="http://schemas.openxmlformats.org/officeDocument/2006/relationships/customXml" Target="../ink/ink868.xml"/><Relationship Id="rId145" Type="http://schemas.openxmlformats.org/officeDocument/2006/relationships/image" Target="../media/image570.png"/><Relationship Id="rId161" Type="http://schemas.openxmlformats.org/officeDocument/2006/relationships/image" Target="../media/image578.png"/><Relationship Id="rId166" Type="http://schemas.openxmlformats.org/officeDocument/2006/relationships/customXml" Target="../ink/ink8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01.xml"/><Relationship Id="rId23" Type="http://schemas.openxmlformats.org/officeDocument/2006/relationships/image" Target="../media/image553.png"/><Relationship Id="rId28" Type="http://schemas.openxmlformats.org/officeDocument/2006/relationships/customXml" Target="../ink/ink812.xml"/><Relationship Id="rId49" Type="http://schemas.openxmlformats.org/officeDocument/2006/relationships/image" Target="../media/image491.png"/><Relationship Id="rId114" Type="http://schemas.openxmlformats.org/officeDocument/2006/relationships/customXml" Target="../ink/ink855.xml"/><Relationship Id="rId119" Type="http://schemas.openxmlformats.org/officeDocument/2006/relationships/image" Target="../media/image533.png"/><Relationship Id="rId10" Type="http://schemas.openxmlformats.org/officeDocument/2006/relationships/customXml" Target="../ink/ink803.xml"/><Relationship Id="rId31" Type="http://schemas.openxmlformats.org/officeDocument/2006/relationships/image" Target="../media/image558.png"/><Relationship Id="rId44" Type="http://schemas.openxmlformats.org/officeDocument/2006/relationships/customXml" Target="../ink/ink820.xml"/><Relationship Id="rId52" Type="http://schemas.openxmlformats.org/officeDocument/2006/relationships/customXml" Target="../ink/ink824.xml"/><Relationship Id="rId60" Type="http://schemas.openxmlformats.org/officeDocument/2006/relationships/customXml" Target="../ink/ink828.xml"/><Relationship Id="rId65" Type="http://schemas.openxmlformats.org/officeDocument/2006/relationships/image" Target="../media/image499.png"/><Relationship Id="rId73" Type="http://schemas.openxmlformats.org/officeDocument/2006/relationships/image" Target="../media/image503.png"/><Relationship Id="rId78" Type="http://schemas.openxmlformats.org/officeDocument/2006/relationships/customXml" Target="../ink/ink837.xml"/><Relationship Id="rId81" Type="http://schemas.openxmlformats.org/officeDocument/2006/relationships/image" Target="../media/image507.png"/><Relationship Id="rId86" Type="http://schemas.openxmlformats.org/officeDocument/2006/relationships/customXml" Target="../ink/ink841.xml"/><Relationship Id="rId94" Type="http://schemas.openxmlformats.org/officeDocument/2006/relationships/customXml" Target="../ink/ink845.xml"/><Relationship Id="rId99" Type="http://schemas.openxmlformats.org/officeDocument/2006/relationships/image" Target="../media/image521.png"/><Relationship Id="rId101" Type="http://schemas.openxmlformats.org/officeDocument/2006/relationships/image" Target="../media/image522.png"/><Relationship Id="rId122" Type="http://schemas.openxmlformats.org/officeDocument/2006/relationships/customXml" Target="../ink/ink859.xml"/><Relationship Id="rId130" Type="http://schemas.openxmlformats.org/officeDocument/2006/relationships/customXml" Target="../ink/ink863.xml"/><Relationship Id="rId135" Type="http://schemas.openxmlformats.org/officeDocument/2006/relationships/image" Target="../media/image564.png"/><Relationship Id="rId143" Type="http://schemas.openxmlformats.org/officeDocument/2006/relationships/image" Target="../media/image569.png"/><Relationship Id="rId148" Type="http://schemas.openxmlformats.org/officeDocument/2006/relationships/customXml" Target="../ink/ink872.xml"/><Relationship Id="rId151" Type="http://schemas.openxmlformats.org/officeDocument/2006/relationships/image" Target="../media/image573.png"/><Relationship Id="rId156" Type="http://schemas.openxmlformats.org/officeDocument/2006/relationships/customXml" Target="../ink/ink876.xml"/><Relationship Id="rId164" Type="http://schemas.openxmlformats.org/officeDocument/2006/relationships/customXml" Target="../ink/ink880.xml"/><Relationship Id="rId169" Type="http://schemas.openxmlformats.org/officeDocument/2006/relationships/image" Target="../media/image582.png"/><Relationship Id="rId177" Type="http://schemas.openxmlformats.org/officeDocument/2006/relationships/image" Target="../media/image586.png"/><Relationship Id="rId4" Type="http://schemas.openxmlformats.org/officeDocument/2006/relationships/customXml" Target="../ink/ink800.xml"/><Relationship Id="rId9" Type="http://schemas.openxmlformats.org/officeDocument/2006/relationships/image" Target="../media/image544.png"/><Relationship Id="rId172" Type="http://schemas.openxmlformats.org/officeDocument/2006/relationships/customXml" Target="../ink/ink884.xml"/><Relationship Id="rId13" Type="http://schemas.openxmlformats.org/officeDocument/2006/relationships/image" Target="../media/image546.png"/><Relationship Id="rId18" Type="http://schemas.openxmlformats.org/officeDocument/2006/relationships/customXml" Target="../ink/ink807.xml"/><Relationship Id="rId39" Type="http://schemas.openxmlformats.org/officeDocument/2006/relationships/image" Target="../media/image486.png"/><Relationship Id="rId109" Type="http://schemas.openxmlformats.org/officeDocument/2006/relationships/image" Target="../media/image528.png"/><Relationship Id="rId34" Type="http://schemas.openxmlformats.org/officeDocument/2006/relationships/customXml" Target="../ink/ink815.xml"/><Relationship Id="rId50" Type="http://schemas.openxmlformats.org/officeDocument/2006/relationships/customXml" Target="../ink/ink823.xml"/><Relationship Id="rId55" Type="http://schemas.openxmlformats.org/officeDocument/2006/relationships/image" Target="../media/image494.png"/><Relationship Id="rId76" Type="http://schemas.openxmlformats.org/officeDocument/2006/relationships/customXml" Target="../ink/ink836.xml"/><Relationship Id="rId97" Type="http://schemas.openxmlformats.org/officeDocument/2006/relationships/image" Target="../media/image518.png"/><Relationship Id="rId104" Type="http://schemas.openxmlformats.org/officeDocument/2006/relationships/customXml" Target="../ink/ink850.xml"/><Relationship Id="rId120" Type="http://schemas.openxmlformats.org/officeDocument/2006/relationships/customXml" Target="../ink/ink858.xml"/><Relationship Id="rId125" Type="http://schemas.openxmlformats.org/officeDocument/2006/relationships/image" Target="../media/image559.png"/><Relationship Id="rId141" Type="http://schemas.openxmlformats.org/officeDocument/2006/relationships/image" Target="../media/image568.png"/><Relationship Id="rId146" Type="http://schemas.openxmlformats.org/officeDocument/2006/relationships/customXml" Target="../ink/ink871.xml"/><Relationship Id="rId167" Type="http://schemas.openxmlformats.org/officeDocument/2006/relationships/image" Target="../media/image581.png"/><Relationship Id="rId7" Type="http://schemas.openxmlformats.org/officeDocument/2006/relationships/image" Target="../media/image543.png"/><Relationship Id="rId71" Type="http://schemas.openxmlformats.org/officeDocument/2006/relationships/image" Target="../media/image502.png"/><Relationship Id="rId92" Type="http://schemas.openxmlformats.org/officeDocument/2006/relationships/customXml" Target="../ink/ink844.xml"/><Relationship Id="rId162" Type="http://schemas.openxmlformats.org/officeDocument/2006/relationships/customXml" Target="../ink/ink879.xml"/><Relationship Id="rId2" Type="http://schemas.openxmlformats.org/officeDocument/2006/relationships/customXml" Target="../ink/ink799.xml"/><Relationship Id="rId29" Type="http://schemas.openxmlformats.org/officeDocument/2006/relationships/image" Target="../media/image557.png"/><Relationship Id="rId24" Type="http://schemas.openxmlformats.org/officeDocument/2006/relationships/customXml" Target="../ink/ink810.xml"/><Relationship Id="rId40" Type="http://schemas.openxmlformats.org/officeDocument/2006/relationships/customXml" Target="../ink/ink818.xml"/><Relationship Id="rId45" Type="http://schemas.openxmlformats.org/officeDocument/2006/relationships/image" Target="../media/image489.png"/><Relationship Id="rId66" Type="http://schemas.openxmlformats.org/officeDocument/2006/relationships/customXml" Target="../ink/ink831.xml"/><Relationship Id="rId87" Type="http://schemas.openxmlformats.org/officeDocument/2006/relationships/image" Target="../media/image510.png"/><Relationship Id="rId110" Type="http://schemas.openxmlformats.org/officeDocument/2006/relationships/customXml" Target="../ink/ink853.xml"/><Relationship Id="rId115" Type="http://schemas.openxmlformats.org/officeDocument/2006/relationships/image" Target="../media/image531.png"/><Relationship Id="rId131" Type="http://schemas.openxmlformats.org/officeDocument/2006/relationships/image" Target="../media/image562.png"/><Relationship Id="rId136" Type="http://schemas.openxmlformats.org/officeDocument/2006/relationships/customXml" Target="../ink/ink866.xml"/><Relationship Id="rId157" Type="http://schemas.openxmlformats.org/officeDocument/2006/relationships/image" Target="../media/image576.png"/><Relationship Id="rId61" Type="http://schemas.openxmlformats.org/officeDocument/2006/relationships/image" Target="../media/image497.png"/><Relationship Id="rId82" Type="http://schemas.openxmlformats.org/officeDocument/2006/relationships/customXml" Target="../ink/ink839.xml"/><Relationship Id="rId152" Type="http://schemas.openxmlformats.org/officeDocument/2006/relationships/customXml" Target="../ink/ink874.xml"/><Relationship Id="rId173" Type="http://schemas.openxmlformats.org/officeDocument/2006/relationships/image" Target="../media/image584.png"/><Relationship Id="rId19" Type="http://schemas.openxmlformats.org/officeDocument/2006/relationships/image" Target="../media/image551.png"/><Relationship Id="rId14" Type="http://schemas.openxmlformats.org/officeDocument/2006/relationships/customXml" Target="../ink/ink805.xml"/><Relationship Id="rId30" Type="http://schemas.openxmlformats.org/officeDocument/2006/relationships/customXml" Target="../ink/ink813.xml"/><Relationship Id="rId35" Type="http://schemas.openxmlformats.org/officeDocument/2006/relationships/image" Target="../media/image484.png"/><Relationship Id="rId56" Type="http://schemas.openxmlformats.org/officeDocument/2006/relationships/customXml" Target="../ink/ink826.xml"/><Relationship Id="rId77" Type="http://schemas.openxmlformats.org/officeDocument/2006/relationships/image" Target="../media/image505.png"/><Relationship Id="rId100" Type="http://schemas.openxmlformats.org/officeDocument/2006/relationships/customXml" Target="../ink/ink848.xml"/><Relationship Id="rId105" Type="http://schemas.openxmlformats.org/officeDocument/2006/relationships/image" Target="../media/image524.png"/><Relationship Id="rId126" Type="http://schemas.openxmlformats.org/officeDocument/2006/relationships/customXml" Target="../ink/ink861.xml"/><Relationship Id="rId147" Type="http://schemas.openxmlformats.org/officeDocument/2006/relationships/image" Target="../media/image571.png"/><Relationship Id="rId168" Type="http://schemas.openxmlformats.org/officeDocument/2006/relationships/customXml" Target="../ink/ink882.xml"/><Relationship Id="rId8" Type="http://schemas.openxmlformats.org/officeDocument/2006/relationships/customXml" Target="../ink/ink802.xml"/><Relationship Id="rId51" Type="http://schemas.openxmlformats.org/officeDocument/2006/relationships/image" Target="../media/image492.png"/><Relationship Id="rId72" Type="http://schemas.openxmlformats.org/officeDocument/2006/relationships/customXml" Target="../ink/ink834.xml"/><Relationship Id="rId93" Type="http://schemas.openxmlformats.org/officeDocument/2006/relationships/image" Target="../media/image513.png"/><Relationship Id="rId98" Type="http://schemas.openxmlformats.org/officeDocument/2006/relationships/customXml" Target="../ink/ink847.xml"/><Relationship Id="rId121" Type="http://schemas.openxmlformats.org/officeDocument/2006/relationships/image" Target="../media/image534.png"/><Relationship Id="rId142" Type="http://schemas.openxmlformats.org/officeDocument/2006/relationships/customXml" Target="../ink/ink869.xml"/><Relationship Id="rId163" Type="http://schemas.openxmlformats.org/officeDocument/2006/relationships/image" Target="../media/image579.png"/><Relationship Id="rId3" Type="http://schemas.openxmlformats.org/officeDocument/2006/relationships/image" Target="../media/image537.png"/><Relationship Id="rId25" Type="http://schemas.openxmlformats.org/officeDocument/2006/relationships/image" Target="../media/image555.png"/><Relationship Id="rId46" Type="http://schemas.openxmlformats.org/officeDocument/2006/relationships/customXml" Target="../ink/ink821.xml"/><Relationship Id="rId67" Type="http://schemas.openxmlformats.org/officeDocument/2006/relationships/image" Target="../media/image500.png"/><Relationship Id="rId116" Type="http://schemas.openxmlformats.org/officeDocument/2006/relationships/customXml" Target="../ink/ink856.xml"/><Relationship Id="rId137" Type="http://schemas.openxmlformats.org/officeDocument/2006/relationships/image" Target="../media/image566.png"/><Relationship Id="rId158" Type="http://schemas.openxmlformats.org/officeDocument/2006/relationships/customXml" Target="../ink/ink877.xml"/><Relationship Id="rId20" Type="http://schemas.openxmlformats.org/officeDocument/2006/relationships/customXml" Target="../ink/ink808.xml"/><Relationship Id="rId41" Type="http://schemas.openxmlformats.org/officeDocument/2006/relationships/image" Target="../media/image487.png"/><Relationship Id="rId62" Type="http://schemas.openxmlformats.org/officeDocument/2006/relationships/customXml" Target="../ink/ink829.xml"/><Relationship Id="rId83" Type="http://schemas.openxmlformats.org/officeDocument/2006/relationships/image" Target="../media/image508.png"/><Relationship Id="rId88" Type="http://schemas.openxmlformats.org/officeDocument/2006/relationships/customXml" Target="../ink/ink842.xml"/><Relationship Id="rId111" Type="http://schemas.openxmlformats.org/officeDocument/2006/relationships/image" Target="../media/image529.png"/><Relationship Id="rId132" Type="http://schemas.openxmlformats.org/officeDocument/2006/relationships/customXml" Target="../ink/ink864.xml"/><Relationship Id="rId153" Type="http://schemas.openxmlformats.org/officeDocument/2006/relationships/image" Target="../media/image574.png"/><Relationship Id="rId174" Type="http://schemas.openxmlformats.org/officeDocument/2006/relationships/customXml" Target="../ink/ink885.xml"/><Relationship Id="rId15" Type="http://schemas.openxmlformats.org/officeDocument/2006/relationships/image" Target="../media/image547.png"/><Relationship Id="rId36" Type="http://schemas.openxmlformats.org/officeDocument/2006/relationships/customXml" Target="../ink/ink816.xml"/><Relationship Id="rId57" Type="http://schemas.openxmlformats.org/officeDocument/2006/relationships/image" Target="../media/image495.png"/><Relationship Id="rId106" Type="http://schemas.openxmlformats.org/officeDocument/2006/relationships/customXml" Target="../ink/ink851.xml"/><Relationship Id="rId127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90.xml"/><Relationship Id="rId13" Type="http://schemas.openxmlformats.org/officeDocument/2006/relationships/image" Target="../media/image529.png"/><Relationship Id="rId18" Type="http://schemas.openxmlformats.org/officeDocument/2006/relationships/customXml" Target="../ink/ink895.xml"/><Relationship Id="rId26" Type="http://schemas.openxmlformats.org/officeDocument/2006/relationships/customXml" Target="../ink/ink899.xml"/><Relationship Id="rId3" Type="http://schemas.openxmlformats.org/officeDocument/2006/relationships/image" Target="../media/image521.png"/><Relationship Id="rId21" Type="http://schemas.openxmlformats.org/officeDocument/2006/relationships/image" Target="../media/image534.png"/><Relationship Id="rId7" Type="http://schemas.openxmlformats.org/officeDocument/2006/relationships/image" Target="../media/image523.png"/><Relationship Id="rId12" Type="http://schemas.openxmlformats.org/officeDocument/2006/relationships/customXml" Target="../ink/ink892.xml"/><Relationship Id="rId17" Type="http://schemas.openxmlformats.org/officeDocument/2006/relationships/image" Target="../media/image532.png"/><Relationship Id="rId25" Type="http://schemas.openxmlformats.org/officeDocument/2006/relationships/image" Target="../media/image562.png"/><Relationship Id="rId2" Type="http://schemas.openxmlformats.org/officeDocument/2006/relationships/customXml" Target="../ink/ink887.xml"/><Relationship Id="rId16" Type="http://schemas.openxmlformats.org/officeDocument/2006/relationships/customXml" Target="../ink/ink894.xml"/><Relationship Id="rId20" Type="http://schemas.openxmlformats.org/officeDocument/2006/relationships/customXml" Target="../ink/ink896.xml"/><Relationship Id="rId29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9.xml"/><Relationship Id="rId11" Type="http://schemas.openxmlformats.org/officeDocument/2006/relationships/image" Target="../media/image528.png"/><Relationship Id="rId24" Type="http://schemas.openxmlformats.org/officeDocument/2006/relationships/customXml" Target="../ink/ink898.xml"/><Relationship Id="rId5" Type="http://schemas.openxmlformats.org/officeDocument/2006/relationships/image" Target="../media/image522.png"/><Relationship Id="rId15" Type="http://schemas.openxmlformats.org/officeDocument/2006/relationships/image" Target="../media/image530.png"/><Relationship Id="rId23" Type="http://schemas.openxmlformats.org/officeDocument/2006/relationships/image" Target="../media/image535.png"/><Relationship Id="rId28" Type="http://schemas.openxmlformats.org/officeDocument/2006/relationships/customXml" Target="../ink/ink900.xml"/><Relationship Id="rId10" Type="http://schemas.openxmlformats.org/officeDocument/2006/relationships/customXml" Target="../ink/ink891.xml"/><Relationship Id="rId19" Type="http://schemas.openxmlformats.org/officeDocument/2006/relationships/image" Target="../media/image533.png"/><Relationship Id="rId31" Type="http://schemas.openxmlformats.org/officeDocument/2006/relationships/image" Target="../media/image566.png"/><Relationship Id="rId4" Type="http://schemas.openxmlformats.org/officeDocument/2006/relationships/customXml" Target="../ink/ink888.xml"/><Relationship Id="rId9" Type="http://schemas.openxmlformats.org/officeDocument/2006/relationships/image" Target="../media/image527.png"/><Relationship Id="rId14" Type="http://schemas.openxmlformats.org/officeDocument/2006/relationships/customXml" Target="../ink/ink893.xml"/><Relationship Id="rId22" Type="http://schemas.openxmlformats.org/officeDocument/2006/relationships/customXml" Target="../ink/ink897.xml"/><Relationship Id="rId27" Type="http://schemas.openxmlformats.org/officeDocument/2006/relationships/image" Target="../media/image563.png"/><Relationship Id="rId30" Type="http://schemas.openxmlformats.org/officeDocument/2006/relationships/customXml" Target="../ink/ink90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9.png"/><Relationship Id="rId18" Type="http://schemas.openxmlformats.org/officeDocument/2006/relationships/customXml" Target="../ink/ink910.xml"/><Relationship Id="rId26" Type="http://schemas.openxmlformats.org/officeDocument/2006/relationships/customXml" Target="../ink/ink914.xml"/><Relationship Id="rId39" Type="http://schemas.openxmlformats.org/officeDocument/2006/relationships/image" Target="../media/image590.png"/><Relationship Id="rId21" Type="http://schemas.openxmlformats.org/officeDocument/2006/relationships/image" Target="../media/image534.png"/><Relationship Id="rId34" Type="http://schemas.openxmlformats.org/officeDocument/2006/relationships/customXml" Target="../ink/ink918.xml"/><Relationship Id="rId42" Type="http://schemas.openxmlformats.org/officeDocument/2006/relationships/customXml" Target="../ink/ink922.xml"/><Relationship Id="rId47" Type="http://schemas.openxmlformats.org/officeDocument/2006/relationships/image" Target="../media/image594.png"/><Relationship Id="rId50" Type="http://schemas.openxmlformats.org/officeDocument/2006/relationships/customXml" Target="../ink/ink926.xml"/><Relationship Id="rId55" Type="http://schemas.openxmlformats.org/officeDocument/2006/relationships/image" Target="../media/image598.png"/><Relationship Id="rId7" Type="http://schemas.openxmlformats.org/officeDocument/2006/relationships/image" Target="../media/image523.png"/><Relationship Id="rId12" Type="http://schemas.openxmlformats.org/officeDocument/2006/relationships/customXml" Target="../ink/ink907.xml"/><Relationship Id="rId17" Type="http://schemas.openxmlformats.org/officeDocument/2006/relationships/image" Target="../media/image532.png"/><Relationship Id="rId25" Type="http://schemas.openxmlformats.org/officeDocument/2006/relationships/image" Target="../media/image562.png"/><Relationship Id="rId33" Type="http://schemas.openxmlformats.org/officeDocument/2006/relationships/image" Target="../media/image587.png"/><Relationship Id="rId38" Type="http://schemas.openxmlformats.org/officeDocument/2006/relationships/customXml" Target="../ink/ink920.xml"/><Relationship Id="rId46" Type="http://schemas.openxmlformats.org/officeDocument/2006/relationships/customXml" Target="../ink/ink924.xml"/><Relationship Id="rId2" Type="http://schemas.openxmlformats.org/officeDocument/2006/relationships/customXml" Target="../ink/ink902.xml"/><Relationship Id="rId16" Type="http://schemas.openxmlformats.org/officeDocument/2006/relationships/customXml" Target="../ink/ink909.xml"/><Relationship Id="rId20" Type="http://schemas.openxmlformats.org/officeDocument/2006/relationships/customXml" Target="../ink/ink911.xml"/><Relationship Id="rId29" Type="http://schemas.openxmlformats.org/officeDocument/2006/relationships/image" Target="../media/image564.png"/><Relationship Id="rId41" Type="http://schemas.openxmlformats.org/officeDocument/2006/relationships/image" Target="../media/image591.png"/><Relationship Id="rId54" Type="http://schemas.openxmlformats.org/officeDocument/2006/relationships/customXml" Target="../ink/ink9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4.xml"/><Relationship Id="rId11" Type="http://schemas.openxmlformats.org/officeDocument/2006/relationships/image" Target="../media/image528.png"/><Relationship Id="rId24" Type="http://schemas.openxmlformats.org/officeDocument/2006/relationships/customXml" Target="../ink/ink913.xml"/><Relationship Id="rId32" Type="http://schemas.openxmlformats.org/officeDocument/2006/relationships/customXml" Target="../ink/ink917.xml"/><Relationship Id="rId37" Type="http://schemas.openxmlformats.org/officeDocument/2006/relationships/image" Target="../media/image589.png"/><Relationship Id="rId40" Type="http://schemas.openxmlformats.org/officeDocument/2006/relationships/customXml" Target="../ink/ink921.xml"/><Relationship Id="rId45" Type="http://schemas.openxmlformats.org/officeDocument/2006/relationships/image" Target="../media/image593.png"/><Relationship Id="rId53" Type="http://schemas.openxmlformats.org/officeDocument/2006/relationships/image" Target="../media/image597.png"/><Relationship Id="rId5" Type="http://schemas.openxmlformats.org/officeDocument/2006/relationships/image" Target="../media/image522.png"/><Relationship Id="rId15" Type="http://schemas.openxmlformats.org/officeDocument/2006/relationships/image" Target="../media/image530.png"/><Relationship Id="rId23" Type="http://schemas.openxmlformats.org/officeDocument/2006/relationships/image" Target="../media/image535.png"/><Relationship Id="rId28" Type="http://schemas.openxmlformats.org/officeDocument/2006/relationships/customXml" Target="../ink/ink915.xml"/><Relationship Id="rId36" Type="http://schemas.openxmlformats.org/officeDocument/2006/relationships/customXml" Target="../ink/ink919.xml"/><Relationship Id="rId49" Type="http://schemas.openxmlformats.org/officeDocument/2006/relationships/image" Target="../media/image595.png"/><Relationship Id="rId57" Type="http://schemas.openxmlformats.org/officeDocument/2006/relationships/image" Target="../media/image599.png"/><Relationship Id="rId10" Type="http://schemas.openxmlformats.org/officeDocument/2006/relationships/customXml" Target="../ink/ink906.xml"/><Relationship Id="rId19" Type="http://schemas.openxmlformats.org/officeDocument/2006/relationships/image" Target="../media/image533.png"/><Relationship Id="rId31" Type="http://schemas.openxmlformats.org/officeDocument/2006/relationships/image" Target="../media/image566.png"/><Relationship Id="rId44" Type="http://schemas.openxmlformats.org/officeDocument/2006/relationships/customXml" Target="../ink/ink923.xml"/><Relationship Id="rId52" Type="http://schemas.openxmlformats.org/officeDocument/2006/relationships/customXml" Target="../ink/ink927.xml"/><Relationship Id="rId4" Type="http://schemas.openxmlformats.org/officeDocument/2006/relationships/customXml" Target="../ink/ink903.xml"/><Relationship Id="rId9" Type="http://schemas.openxmlformats.org/officeDocument/2006/relationships/image" Target="../media/image527.png"/><Relationship Id="rId14" Type="http://schemas.openxmlformats.org/officeDocument/2006/relationships/customXml" Target="../ink/ink908.xml"/><Relationship Id="rId22" Type="http://schemas.openxmlformats.org/officeDocument/2006/relationships/customXml" Target="../ink/ink912.xml"/><Relationship Id="rId27" Type="http://schemas.openxmlformats.org/officeDocument/2006/relationships/image" Target="../media/image563.png"/><Relationship Id="rId30" Type="http://schemas.openxmlformats.org/officeDocument/2006/relationships/customXml" Target="../ink/ink916.xml"/><Relationship Id="rId35" Type="http://schemas.openxmlformats.org/officeDocument/2006/relationships/image" Target="../media/image588.png"/><Relationship Id="rId43" Type="http://schemas.openxmlformats.org/officeDocument/2006/relationships/image" Target="../media/image592.png"/><Relationship Id="rId48" Type="http://schemas.openxmlformats.org/officeDocument/2006/relationships/customXml" Target="../ink/ink925.xml"/><Relationship Id="rId56" Type="http://schemas.openxmlformats.org/officeDocument/2006/relationships/customXml" Target="../ink/ink929.xml"/><Relationship Id="rId8" Type="http://schemas.openxmlformats.org/officeDocument/2006/relationships/customXml" Target="../ink/ink905.xml"/><Relationship Id="rId51" Type="http://schemas.openxmlformats.org/officeDocument/2006/relationships/image" Target="../media/image596.png"/><Relationship Id="rId3" Type="http://schemas.openxmlformats.org/officeDocument/2006/relationships/image" Target="../media/image521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9.png"/><Relationship Id="rId18" Type="http://schemas.openxmlformats.org/officeDocument/2006/relationships/customXml" Target="../ink/ink938.xml"/><Relationship Id="rId26" Type="http://schemas.openxmlformats.org/officeDocument/2006/relationships/customXml" Target="../ink/ink942.xml"/><Relationship Id="rId39" Type="http://schemas.openxmlformats.org/officeDocument/2006/relationships/image" Target="../media/image587.png"/><Relationship Id="rId21" Type="http://schemas.openxmlformats.org/officeDocument/2006/relationships/image" Target="../media/image534.png"/><Relationship Id="rId34" Type="http://schemas.openxmlformats.org/officeDocument/2006/relationships/customXml" Target="../ink/ink946.xml"/><Relationship Id="rId42" Type="http://schemas.openxmlformats.org/officeDocument/2006/relationships/customXml" Target="../ink/ink950.xml"/><Relationship Id="rId47" Type="http://schemas.openxmlformats.org/officeDocument/2006/relationships/image" Target="../media/image591.png"/><Relationship Id="rId50" Type="http://schemas.openxmlformats.org/officeDocument/2006/relationships/customXml" Target="../ink/ink954.xml"/><Relationship Id="rId55" Type="http://schemas.openxmlformats.org/officeDocument/2006/relationships/image" Target="../media/image595.png"/><Relationship Id="rId63" Type="http://schemas.openxmlformats.org/officeDocument/2006/relationships/image" Target="../media/image605.png"/><Relationship Id="rId68" Type="http://schemas.openxmlformats.org/officeDocument/2006/relationships/customXml" Target="../ink/ink963.xml"/><Relationship Id="rId76" Type="http://schemas.openxmlformats.org/officeDocument/2006/relationships/customXml" Target="../ink/ink967.xml"/><Relationship Id="rId7" Type="http://schemas.openxmlformats.org/officeDocument/2006/relationships/image" Target="../media/image523.png"/><Relationship Id="rId71" Type="http://schemas.openxmlformats.org/officeDocument/2006/relationships/image" Target="../media/image609.png"/><Relationship Id="rId2" Type="http://schemas.openxmlformats.org/officeDocument/2006/relationships/customXml" Target="../ink/ink930.xml"/><Relationship Id="rId16" Type="http://schemas.openxmlformats.org/officeDocument/2006/relationships/customXml" Target="../ink/ink937.xml"/><Relationship Id="rId29" Type="http://schemas.openxmlformats.org/officeDocument/2006/relationships/image" Target="../media/image564.png"/><Relationship Id="rId11" Type="http://schemas.openxmlformats.org/officeDocument/2006/relationships/image" Target="../media/image528.png"/><Relationship Id="rId24" Type="http://schemas.openxmlformats.org/officeDocument/2006/relationships/customXml" Target="../ink/ink941.xml"/><Relationship Id="rId32" Type="http://schemas.openxmlformats.org/officeDocument/2006/relationships/customXml" Target="../ink/ink945.xml"/><Relationship Id="rId37" Type="http://schemas.openxmlformats.org/officeDocument/2006/relationships/image" Target="../media/image602.png"/><Relationship Id="rId40" Type="http://schemas.openxmlformats.org/officeDocument/2006/relationships/customXml" Target="../ink/ink949.xml"/><Relationship Id="rId45" Type="http://schemas.openxmlformats.org/officeDocument/2006/relationships/image" Target="../media/image590.png"/><Relationship Id="rId53" Type="http://schemas.openxmlformats.org/officeDocument/2006/relationships/image" Target="../media/image594.png"/><Relationship Id="rId58" Type="http://schemas.openxmlformats.org/officeDocument/2006/relationships/customXml" Target="../ink/ink958.xml"/><Relationship Id="rId66" Type="http://schemas.openxmlformats.org/officeDocument/2006/relationships/customXml" Target="../ink/ink962.xml"/><Relationship Id="rId74" Type="http://schemas.openxmlformats.org/officeDocument/2006/relationships/customXml" Target="../ink/ink966.xml"/><Relationship Id="rId79" Type="http://schemas.openxmlformats.org/officeDocument/2006/relationships/image" Target="../media/image612.png"/><Relationship Id="rId5" Type="http://schemas.openxmlformats.org/officeDocument/2006/relationships/image" Target="../media/image522.png"/><Relationship Id="rId61" Type="http://schemas.openxmlformats.org/officeDocument/2006/relationships/image" Target="../media/image604.png"/><Relationship Id="rId82" Type="http://schemas.openxmlformats.org/officeDocument/2006/relationships/customXml" Target="../ink/ink970.xml"/><Relationship Id="rId10" Type="http://schemas.openxmlformats.org/officeDocument/2006/relationships/customXml" Target="../ink/ink934.xml"/><Relationship Id="rId19" Type="http://schemas.openxmlformats.org/officeDocument/2006/relationships/image" Target="../media/image533.png"/><Relationship Id="rId31" Type="http://schemas.openxmlformats.org/officeDocument/2006/relationships/image" Target="../media/image566.png"/><Relationship Id="rId44" Type="http://schemas.openxmlformats.org/officeDocument/2006/relationships/customXml" Target="../ink/ink951.xml"/><Relationship Id="rId52" Type="http://schemas.openxmlformats.org/officeDocument/2006/relationships/customXml" Target="../ink/ink955.xml"/><Relationship Id="rId60" Type="http://schemas.openxmlformats.org/officeDocument/2006/relationships/customXml" Target="../ink/ink959.xml"/><Relationship Id="rId65" Type="http://schemas.openxmlformats.org/officeDocument/2006/relationships/image" Target="../media/image606.png"/><Relationship Id="rId73" Type="http://schemas.openxmlformats.org/officeDocument/2006/relationships/image" Target="../media/image610.png"/><Relationship Id="rId78" Type="http://schemas.openxmlformats.org/officeDocument/2006/relationships/customXml" Target="../ink/ink968.xml"/><Relationship Id="rId81" Type="http://schemas.openxmlformats.org/officeDocument/2006/relationships/image" Target="../media/image613.png"/><Relationship Id="rId4" Type="http://schemas.openxmlformats.org/officeDocument/2006/relationships/customXml" Target="../ink/ink931.xml"/><Relationship Id="rId9" Type="http://schemas.openxmlformats.org/officeDocument/2006/relationships/image" Target="../media/image527.png"/><Relationship Id="rId14" Type="http://schemas.openxmlformats.org/officeDocument/2006/relationships/customXml" Target="../ink/ink936.xml"/><Relationship Id="rId22" Type="http://schemas.openxmlformats.org/officeDocument/2006/relationships/customXml" Target="../ink/ink940.xml"/><Relationship Id="rId27" Type="http://schemas.openxmlformats.org/officeDocument/2006/relationships/image" Target="../media/image563.png"/><Relationship Id="rId30" Type="http://schemas.openxmlformats.org/officeDocument/2006/relationships/customXml" Target="../ink/ink944.xml"/><Relationship Id="rId35" Type="http://schemas.openxmlformats.org/officeDocument/2006/relationships/image" Target="../media/image601.png"/><Relationship Id="rId43" Type="http://schemas.openxmlformats.org/officeDocument/2006/relationships/image" Target="../media/image589.png"/><Relationship Id="rId48" Type="http://schemas.openxmlformats.org/officeDocument/2006/relationships/customXml" Target="../ink/ink953.xml"/><Relationship Id="rId56" Type="http://schemas.openxmlformats.org/officeDocument/2006/relationships/customXml" Target="../ink/ink957.xml"/><Relationship Id="rId64" Type="http://schemas.openxmlformats.org/officeDocument/2006/relationships/customXml" Target="../ink/ink961.xml"/><Relationship Id="rId69" Type="http://schemas.openxmlformats.org/officeDocument/2006/relationships/image" Target="../media/image608.png"/><Relationship Id="rId77" Type="http://schemas.openxmlformats.org/officeDocument/2006/relationships/image" Target="../media/image611.png"/><Relationship Id="rId8" Type="http://schemas.openxmlformats.org/officeDocument/2006/relationships/customXml" Target="../ink/ink933.xml"/><Relationship Id="rId51" Type="http://schemas.openxmlformats.org/officeDocument/2006/relationships/image" Target="../media/image593.png"/><Relationship Id="rId72" Type="http://schemas.openxmlformats.org/officeDocument/2006/relationships/customXml" Target="../ink/ink965.xml"/><Relationship Id="rId80" Type="http://schemas.openxmlformats.org/officeDocument/2006/relationships/customXml" Target="../ink/ink969.xml"/><Relationship Id="rId3" Type="http://schemas.openxmlformats.org/officeDocument/2006/relationships/image" Target="../media/image521.png"/><Relationship Id="rId12" Type="http://schemas.openxmlformats.org/officeDocument/2006/relationships/customXml" Target="../ink/ink935.xml"/><Relationship Id="rId17" Type="http://schemas.openxmlformats.org/officeDocument/2006/relationships/image" Target="../media/image532.png"/><Relationship Id="rId25" Type="http://schemas.openxmlformats.org/officeDocument/2006/relationships/image" Target="../media/image562.png"/><Relationship Id="rId33" Type="http://schemas.openxmlformats.org/officeDocument/2006/relationships/image" Target="../media/image600.png"/><Relationship Id="rId38" Type="http://schemas.openxmlformats.org/officeDocument/2006/relationships/customXml" Target="../ink/ink948.xml"/><Relationship Id="rId46" Type="http://schemas.openxmlformats.org/officeDocument/2006/relationships/customXml" Target="../ink/ink952.xml"/><Relationship Id="rId59" Type="http://schemas.openxmlformats.org/officeDocument/2006/relationships/image" Target="../media/image603.png"/><Relationship Id="rId67" Type="http://schemas.openxmlformats.org/officeDocument/2006/relationships/image" Target="../media/image607.png"/><Relationship Id="rId20" Type="http://schemas.openxmlformats.org/officeDocument/2006/relationships/customXml" Target="../ink/ink939.xml"/><Relationship Id="rId41" Type="http://schemas.openxmlformats.org/officeDocument/2006/relationships/image" Target="../media/image588.png"/><Relationship Id="rId54" Type="http://schemas.openxmlformats.org/officeDocument/2006/relationships/customXml" Target="../ink/ink956.xml"/><Relationship Id="rId62" Type="http://schemas.openxmlformats.org/officeDocument/2006/relationships/customXml" Target="../ink/ink960.xml"/><Relationship Id="rId70" Type="http://schemas.openxmlformats.org/officeDocument/2006/relationships/customXml" Target="../ink/ink964.xml"/><Relationship Id="rId75" Type="http://schemas.openxmlformats.org/officeDocument/2006/relationships/image" Target="../media/image597.png"/><Relationship Id="rId83" Type="http://schemas.openxmlformats.org/officeDocument/2006/relationships/image" Target="../media/image6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32.xml"/><Relationship Id="rId15" Type="http://schemas.openxmlformats.org/officeDocument/2006/relationships/image" Target="../media/image530.png"/><Relationship Id="rId23" Type="http://schemas.openxmlformats.org/officeDocument/2006/relationships/image" Target="../media/image535.png"/><Relationship Id="rId28" Type="http://schemas.openxmlformats.org/officeDocument/2006/relationships/customXml" Target="../ink/ink943.xml"/><Relationship Id="rId36" Type="http://schemas.openxmlformats.org/officeDocument/2006/relationships/customXml" Target="../ink/ink947.xml"/><Relationship Id="rId49" Type="http://schemas.openxmlformats.org/officeDocument/2006/relationships/image" Target="../media/image592.png"/><Relationship Id="rId57" Type="http://schemas.openxmlformats.org/officeDocument/2006/relationships/image" Target="../media/image596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9.png"/><Relationship Id="rId18" Type="http://schemas.openxmlformats.org/officeDocument/2006/relationships/customXml" Target="../ink/ink979.xml"/><Relationship Id="rId26" Type="http://schemas.openxmlformats.org/officeDocument/2006/relationships/customXml" Target="../ink/ink983.xml"/><Relationship Id="rId39" Type="http://schemas.openxmlformats.org/officeDocument/2006/relationships/image" Target="../media/image587.png"/><Relationship Id="rId21" Type="http://schemas.openxmlformats.org/officeDocument/2006/relationships/image" Target="../media/image534.png"/><Relationship Id="rId34" Type="http://schemas.openxmlformats.org/officeDocument/2006/relationships/customXml" Target="../ink/ink987.xml"/><Relationship Id="rId42" Type="http://schemas.openxmlformats.org/officeDocument/2006/relationships/customXml" Target="../ink/ink991.xml"/><Relationship Id="rId47" Type="http://schemas.openxmlformats.org/officeDocument/2006/relationships/image" Target="../media/image591.png"/><Relationship Id="rId50" Type="http://schemas.openxmlformats.org/officeDocument/2006/relationships/customXml" Target="../ink/ink995.xml"/><Relationship Id="rId55" Type="http://schemas.openxmlformats.org/officeDocument/2006/relationships/image" Target="../media/image595.png"/><Relationship Id="rId63" Type="http://schemas.openxmlformats.org/officeDocument/2006/relationships/image" Target="../media/image605.png"/><Relationship Id="rId68" Type="http://schemas.openxmlformats.org/officeDocument/2006/relationships/customXml" Target="../ink/ink1004.xml"/><Relationship Id="rId76" Type="http://schemas.openxmlformats.org/officeDocument/2006/relationships/customXml" Target="../ink/ink1008.xml"/><Relationship Id="rId84" Type="http://schemas.openxmlformats.org/officeDocument/2006/relationships/customXml" Target="../ink/ink1012.xml"/><Relationship Id="rId7" Type="http://schemas.openxmlformats.org/officeDocument/2006/relationships/image" Target="../media/image523.png"/><Relationship Id="rId71" Type="http://schemas.openxmlformats.org/officeDocument/2006/relationships/image" Target="../media/image609.png"/><Relationship Id="rId2" Type="http://schemas.openxmlformats.org/officeDocument/2006/relationships/customXml" Target="../ink/ink971.xml"/><Relationship Id="rId16" Type="http://schemas.openxmlformats.org/officeDocument/2006/relationships/customXml" Target="../ink/ink978.xml"/><Relationship Id="rId29" Type="http://schemas.openxmlformats.org/officeDocument/2006/relationships/image" Target="../media/image564.png"/><Relationship Id="rId11" Type="http://schemas.openxmlformats.org/officeDocument/2006/relationships/image" Target="../media/image528.png"/><Relationship Id="rId24" Type="http://schemas.openxmlformats.org/officeDocument/2006/relationships/customXml" Target="../ink/ink982.xml"/><Relationship Id="rId32" Type="http://schemas.openxmlformats.org/officeDocument/2006/relationships/customXml" Target="../ink/ink986.xml"/><Relationship Id="rId37" Type="http://schemas.openxmlformats.org/officeDocument/2006/relationships/image" Target="../media/image602.png"/><Relationship Id="rId40" Type="http://schemas.openxmlformats.org/officeDocument/2006/relationships/customXml" Target="../ink/ink990.xml"/><Relationship Id="rId45" Type="http://schemas.openxmlformats.org/officeDocument/2006/relationships/image" Target="../media/image590.png"/><Relationship Id="rId53" Type="http://schemas.openxmlformats.org/officeDocument/2006/relationships/image" Target="../media/image594.png"/><Relationship Id="rId58" Type="http://schemas.openxmlformats.org/officeDocument/2006/relationships/customXml" Target="../ink/ink999.xml"/><Relationship Id="rId66" Type="http://schemas.openxmlformats.org/officeDocument/2006/relationships/customXml" Target="../ink/ink1003.xml"/><Relationship Id="rId74" Type="http://schemas.openxmlformats.org/officeDocument/2006/relationships/customXml" Target="../ink/ink1007.xml"/><Relationship Id="rId79" Type="http://schemas.openxmlformats.org/officeDocument/2006/relationships/image" Target="../media/image616.png"/><Relationship Id="rId87" Type="http://schemas.openxmlformats.org/officeDocument/2006/relationships/image" Target="../media/image620.png"/><Relationship Id="rId5" Type="http://schemas.openxmlformats.org/officeDocument/2006/relationships/image" Target="../media/image522.png"/><Relationship Id="rId61" Type="http://schemas.openxmlformats.org/officeDocument/2006/relationships/image" Target="../media/image604.png"/><Relationship Id="rId82" Type="http://schemas.openxmlformats.org/officeDocument/2006/relationships/customXml" Target="../ink/ink1011.xml"/><Relationship Id="rId19" Type="http://schemas.openxmlformats.org/officeDocument/2006/relationships/image" Target="../media/image533.png"/><Relationship Id="rId4" Type="http://schemas.openxmlformats.org/officeDocument/2006/relationships/customXml" Target="../ink/ink972.xml"/><Relationship Id="rId9" Type="http://schemas.openxmlformats.org/officeDocument/2006/relationships/image" Target="../media/image527.png"/><Relationship Id="rId14" Type="http://schemas.openxmlformats.org/officeDocument/2006/relationships/customXml" Target="../ink/ink977.xml"/><Relationship Id="rId22" Type="http://schemas.openxmlformats.org/officeDocument/2006/relationships/customXml" Target="../ink/ink981.xml"/><Relationship Id="rId27" Type="http://schemas.openxmlformats.org/officeDocument/2006/relationships/image" Target="../media/image563.png"/><Relationship Id="rId30" Type="http://schemas.openxmlformats.org/officeDocument/2006/relationships/customXml" Target="../ink/ink985.xml"/><Relationship Id="rId35" Type="http://schemas.openxmlformats.org/officeDocument/2006/relationships/image" Target="../media/image601.png"/><Relationship Id="rId43" Type="http://schemas.openxmlformats.org/officeDocument/2006/relationships/image" Target="../media/image589.png"/><Relationship Id="rId48" Type="http://schemas.openxmlformats.org/officeDocument/2006/relationships/customXml" Target="../ink/ink994.xml"/><Relationship Id="rId56" Type="http://schemas.openxmlformats.org/officeDocument/2006/relationships/customXml" Target="../ink/ink998.xml"/><Relationship Id="rId64" Type="http://schemas.openxmlformats.org/officeDocument/2006/relationships/customXml" Target="../ink/ink1002.xml"/><Relationship Id="rId69" Type="http://schemas.openxmlformats.org/officeDocument/2006/relationships/image" Target="../media/image608.png"/><Relationship Id="rId77" Type="http://schemas.openxmlformats.org/officeDocument/2006/relationships/image" Target="../media/image615.png"/><Relationship Id="rId8" Type="http://schemas.openxmlformats.org/officeDocument/2006/relationships/customXml" Target="../ink/ink974.xml"/><Relationship Id="rId51" Type="http://schemas.openxmlformats.org/officeDocument/2006/relationships/image" Target="../media/image593.png"/><Relationship Id="rId72" Type="http://schemas.openxmlformats.org/officeDocument/2006/relationships/customXml" Target="../ink/ink1006.xml"/><Relationship Id="rId80" Type="http://schemas.openxmlformats.org/officeDocument/2006/relationships/customXml" Target="../ink/ink1010.xml"/><Relationship Id="rId85" Type="http://schemas.openxmlformats.org/officeDocument/2006/relationships/image" Target="../media/image619.png"/><Relationship Id="rId3" Type="http://schemas.openxmlformats.org/officeDocument/2006/relationships/image" Target="../media/image521.png"/><Relationship Id="rId12" Type="http://schemas.openxmlformats.org/officeDocument/2006/relationships/customXml" Target="../ink/ink976.xml"/><Relationship Id="rId17" Type="http://schemas.openxmlformats.org/officeDocument/2006/relationships/image" Target="../media/image532.png"/><Relationship Id="rId25" Type="http://schemas.openxmlformats.org/officeDocument/2006/relationships/image" Target="../media/image562.png"/><Relationship Id="rId33" Type="http://schemas.openxmlformats.org/officeDocument/2006/relationships/image" Target="../media/image600.png"/><Relationship Id="rId38" Type="http://schemas.openxmlformats.org/officeDocument/2006/relationships/customXml" Target="../ink/ink989.xml"/><Relationship Id="rId46" Type="http://schemas.openxmlformats.org/officeDocument/2006/relationships/customXml" Target="../ink/ink993.xml"/><Relationship Id="rId59" Type="http://schemas.openxmlformats.org/officeDocument/2006/relationships/image" Target="../media/image603.png"/><Relationship Id="rId67" Type="http://schemas.openxmlformats.org/officeDocument/2006/relationships/image" Target="../media/image607.png"/><Relationship Id="rId20" Type="http://schemas.openxmlformats.org/officeDocument/2006/relationships/customXml" Target="../ink/ink980.xml"/><Relationship Id="rId41" Type="http://schemas.openxmlformats.org/officeDocument/2006/relationships/image" Target="../media/image588.png"/><Relationship Id="rId54" Type="http://schemas.openxmlformats.org/officeDocument/2006/relationships/customXml" Target="../ink/ink997.xml"/><Relationship Id="rId62" Type="http://schemas.openxmlformats.org/officeDocument/2006/relationships/customXml" Target="../ink/ink1001.xml"/><Relationship Id="rId70" Type="http://schemas.openxmlformats.org/officeDocument/2006/relationships/customXml" Target="../ink/ink1005.xml"/><Relationship Id="rId75" Type="http://schemas.openxmlformats.org/officeDocument/2006/relationships/image" Target="../media/image597.png"/><Relationship Id="rId83" Type="http://schemas.openxmlformats.org/officeDocument/2006/relationships/image" Target="../media/image6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3.xml"/><Relationship Id="rId15" Type="http://schemas.openxmlformats.org/officeDocument/2006/relationships/image" Target="../media/image530.png"/><Relationship Id="rId23" Type="http://schemas.openxmlformats.org/officeDocument/2006/relationships/image" Target="../media/image535.png"/><Relationship Id="rId28" Type="http://schemas.openxmlformats.org/officeDocument/2006/relationships/customXml" Target="../ink/ink984.xml"/><Relationship Id="rId36" Type="http://schemas.openxmlformats.org/officeDocument/2006/relationships/customXml" Target="../ink/ink988.xml"/><Relationship Id="rId49" Type="http://schemas.openxmlformats.org/officeDocument/2006/relationships/image" Target="../media/image592.png"/><Relationship Id="rId57" Type="http://schemas.openxmlformats.org/officeDocument/2006/relationships/image" Target="../media/image596.png"/><Relationship Id="rId10" Type="http://schemas.openxmlformats.org/officeDocument/2006/relationships/customXml" Target="../ink/ink975.xml"/><Relationship Id="rId31" Type="http://schemas.openxmlformats.org/officeDocument/2006/relationships/image" Target="../media/image566.png"/><Relationship Id="rId44" Type="http://schemas.openxmlformats.org/officeDocument/2006/relationships/customXml" Target="../ink/ink992.xml"/><Relationship Id="rId52" Type="http://schemas.openxmlformats.org/officeDocument/2006/relationships/customXml" Target="../ink/ink996.xml"/><Relationship Id="rId60" Type="http://schemas.openxmlformats.org/officeDocument/2006/relationships/customXml" Target="../ink/ink1000.xml"/><Relationship Id="rId65" Type="http://schemas.openxmlformats.org/officeDocument/2006/relationships/image" Target="../media/image606.png"/><Relationship Id="rId73" Type="http://schemas.openxmlformats.org/officeDocument/2006/relationships/image" Target="../media/image610.png"/><Relationship Id="rId78" Type="http://schemas.openxmlformats.org/officeDocument/2006/relationships/customXml" Target="../ink/ink1009.xml"/><Relationship Id="rId81" Type="http://schemas.openxmlformats.org/officeDocument/2006/relationships/image" Target="../media/image617.png"/><Relationship Id="rId86" Type="http://schemas.openxmlformats.org/officeDocument/2006/relationships/customXml" Target="../ink/ink10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7.xml"/><Relationship Id="rId13" Type="http://schemas.openxmlformats.org/officeDocument/2006/relationships/image" Target="../media/image626.png"/><Relationship Id="rId18" Type="http://schemas.openxmlformats.org/officeDocument/2006/relationships/customXml" Target="../ink/ink1022.xml"/><Relationship Id="rId26" Type="http://schemas.openxmlformats.org/officeDocument/2006/relationships/customXml" Target="../ink/ink1026.xml"/><Relationship Id="rId3" Type="http://schemas.openxmlformats.org/officeDocument/2006/relationships/image" Target="../media/image621.png"/><Relationship Id="rId21" Type="http://schemas.openxmlformats.org/officeDocument/2006/relationships/image" Target="../media/image630.png"/><Relationship Id="rId7" Type="http://schemas.openxmlformats.org/officeDocument/2006/relationships/image" Target="../media/image623.png"/><Relationship Id="rId12" Type="http://schemas.openxmlformats.org/officeDocument/2006/relationships/customXml" Target="../ink/ink1019.xml"/><Relationship Id="rId17" Type="http://schemas.openxmlformats.org/officeDocument/2006/relationships/image" Target="../media/image628.png"/><Relationship Id="rId25" Type="http://schemas.openxmlformats.org/officeDocument/2006/relationships/image" Target="../media/image632.png"/><Relationship Id="rId2" Type="http://schemas.openxmlformats.org/officeDocument/2006/relationships/customXml" Target="../ink/ink1014.xml"/><Relationship Id="rId16" Type="http://schemas.openxmlformats.org/officeDocument/2006/relationships/customXml" Target="../ink/ink1021.xml"/><Relationship Id="rId20" Type="http://schemas.openxmlformats.org/officeDocument/2006/relationships/customXml" Target="../ink/ink1023.xml"/><Relationship Id="rId29" Type="http://schemas.openxmlformats.org/officeDocument/2006/relationships/image" Target="../media/image6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6.xml"/><Relationship Id="rId11" Type="http://schemas.openxmlformats.org/officeDocument/2006/relationships/image" Target="../media/image625.png"/><Relationship Id="rId24" Type="http://schemas.openxmlformats.org/officeDocument/2006/relationships/customXml" Target="../ink/ink1025.xml"/><Relationship Id="rId5" Type="http://schemas.openxmlformats.org/officeDocument/2006/relationships/image" Target="../media/image622.png"/><Relationship Id="rId15" Type="http://schemas.openxmlformats.org/officeDocument/2006/relationships/image" Target="../media/image627.png"/><Relationship Id="rId23" Type="http://schemas.openxmlformats.org/officeDocument/2006/relationships/image" Target="../media/image631.png"/><Relationship Id="rId28" Type="http://schemas.openxmlformats.org/officeDocument/2006/relationships/customXml" Target="../ink/ink1027.xml"/><Relationship Id="rId10" Type="http://schemas.openxmlformats.org/officeDocument/2006/relationships/customXml" Target="../ink/ink1018.xml"/><Relationship Id="rId19" Type="http://schemas.openxmlformats.org/officeDocument/2006/relationships/image" Target="../media/image629.png"/><Relationship Id="rId31" Type="http://schemas.openxmlformats.org/officeDocument/2006/relationships/image" Target="../media/image635.png"/><Relationship Id="rId4" Type="http://schemas.openxmlformats.org/officeDocument/2006/relationships/customXml" Target="../ink/ink1015.xml"/><Relationship Id="rId9" Type="http://schemas.openxmlformats.org/officeDocument/2006/relationships/image" Target="../media/image624.png"/><Relationship Id="rId14" Type="http://schemas.openxmlformats.org/officeDocument/2006/relationships/customXml" Target="../ink/ink1020.xml"/><Relationship Id="rId22" Type="http://schemas.openxmlformats.org/officeDocument/2006/relationships/customXml" Target="../ink/ink1024.xml"/><Relationship Id="rId27" Type="http://schemas.openxmlformats.org/officeDocument/2006/relationships/image" Target="../media/image633.png"/><Relationship Id="rId30" Type="http://schemas.openxmlformats.org/officeDocument/2006/relationships/customXml" Target="../ink/ink1028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6.png"/><Relationship Id="rId18" Type="http://schemas.openxmlformats.org/officeDocument/2006/relationships/customXml" Target="../ink/ink1037.xml"/><Relationship Id="rId26" Type="http://schemas.openxmlformats.org/officeDocument/2006/relationships/customXml" Target="../ink/ink1041.xml"/><Relationship Id="rId39" Type="http://schemas.openxmlformats.org/officeDocument/2006/relationships/image" Target="../media/image639.png"/><Relationship Id="rId21" Type="http://schemas.openxmlformats.org/officeDocument/2006/relationships/image" Target="../media/image630.png"/><Relationship Id="rId34" Type="http://schemas.openxmlformats.org/officeDocument/2006/relationships/customXml" Target="../ink/ink1045.xml"/><Relationship Id="rId42" Type="http://schemas.openxmlformats.org/officeDocument/2006/relationships/customXml" Target="../ink/ink1049.xml"/><Relationship Id="rId47" Type="http://schemas.openxmlformats.org/officeDocument/2006/relationships/image" Target="../media/image643.png"/><Relationship Id="rId50" Type="http://schemas.openxmlformats.org/officeDocument/2006/relationships/customXml" Target="../ink/ink1053.xml"/><Relationship Id="rId55" Type="http://schemas.openxmlformats.org/officeDocument/2006/relationships/image" Target="../media/image647.png"/><Relationship Id="rId63" Type="http://schemas.openxmlformats.org/officeDocument/2006/relationships/image" Target="../media/image651.png"/><Relationship Id="rId68" Type="http://schemas.openxmlformats.org/officeDocument/2006/relationships/customXml" Target="../ink/ink1062.xml"/><Relationship Id="rId76" Type="http://schemas.openxmlformats.org/officeDocument/2006/relationships/customXml" Target="../ink/ink1066.xml"/><Relationship Id="rId84" Type="http://schemas.openxmlformats.org/officeDocument/2006/relationships/customXml" Target="../ink/ink1070.xml"/><Relationship Id="rId7" Type="http://schemas.openxmlformats.org/officeDocument/2006/relationships/image" Target="../media/image623.png"/><Relationship Id="rId71" Type="http://schemas.openxmlformats.org/officeDocument/2006/relationships/image" Target="../media/image655.png"/><Relationship Id="rId2" Type="http://schemas.openxmlformats.org/officeDocument/2006/relationships/customXml" Target="../ink/ink1029.xml"/><Relationship Id="rId16" Type="http://schemas.openxmlformats.org/officeDocument/2006/relationships/customXml" Target="../ink/ink1036.xml"/><Relationship Id="rId29" Type="http://schemas.openxmlformats.org/officeDocument/2006/relationships/image" Target="../media/image634.png"/><Relationship Id="rId11" Type="http://schemas.openxmlformats.org/officeDocument/2006/relationships/image" Target="../media/image625.png"/><Relationship Id="rId24" Type="http://schemas.openxmlformats.org/officeDocument/2006/relationships/customXml" Target="../ink/ink1040.xml"/><Relationship Id="rId32" Type="http://schemas.openxmlformats.org/officeDocument/2006/relationships/customXml" Target="../ink/ink1044.xml"/><Relationship Id="rId37" Type="http://schemas.openxmlformats.org/officeDocument/2006/relationships/image" Target="../media/image638.png"/><Relationship Id="rId40" Type="http://schemas.openxmlformats.org/officeDocument/2006/relationships/customXml" Target="../ink/ink1048.xml"/><Relationship Id="rId45" Type="http://schemas.openxmlformats.org/officeDocument/2006/relationships/image" Target="../media/image642.png"/><Relationship Id="rId53" Type="http://schemas.openxmlformats.org/officeDocument/2006/relationships/image" Target="../media/image646.png"/><Relationship Id="rId58" Type="http://schemas.openxmlformats.org/officeDocument/2006/relationships/customXml" Target="../ink/ink1057.xml"/><Relationship Id="rId66" Type="http://schemas.openxmlformats.org/officeDocument/2006/relationships/customXml" Target="../ink/ink1061.xml"/><Relationship Id="rId74" Type="http://schemas.openxmlformats.org/officeDocument/2006/relationships/customXml" Target="../ink/ink1065.xml"/><Relationship Id="rId79" Type="http://schemas.openxmlformats.org/officeDocument/2006/relationships/image" Target="../media/image659.png"/><Relationship Id="rId87" Type="http://schemas.openxmlformats.org/officeDocument/2006/relationships/image" Target="../media/image663.png"/><Relationship Id="rId5" Type="http://schemas.openxmlformats.org/officeDocument/2006/relationships/image" Target="../media/image622.png"/><Relationship Id="rId61" Type="http://schemas.openxmlformats.org/officeDocument/2006/relationships/image" Target="../media/image650.png"/><Relationship Id="rId82" Type="http://schemas.openxmlformats.org/officeDocument/2006/relationships/customXml" Target="../ink/ink1069.xml"/><Relationship Id="rId19" Type="http://schemas.openxmlformats.org/officeDocument/2006/relationships/image" Target="../media/image629.png"/><Relationship Id="rId4" Type="http://schemas.openxmlformats.org/officeDocument/2006/relationships/customXml" Target="../ink/ink1030.xml"/><Relationship Id="rId9" Type="http://schemas.openxmlformats.org/officeDocument/2006/relationships/image" Target="../media/image624.png"/><Relationship Id="rId14" Type="http://schemas.openxmlformats.org/officeDocument/2006/relationships/customXml" Target="../ink/ink1035.xml"/><Relationship Id="rId22" Type="http://schemas.openxmlformats.org/officeDocument/2006/relationships/customXml" Target="../ink/ink1039.xml"/><Relationship Id="rId27" Type="http://schemas.openxmlformats.org/officeDocument/2006/relationships/image" Target="../media/image633.png"/><Relationship Id="rId30" Type="http://schemas.openxmlformats.org/officeDocument/2006/relationships/customXml" Target="../ink/ink1043.xml"/><Relationship Id="rId35" Type="http://schemas.openxmlformats.org/officeDocument/2006/relationships/image" Target="../media/image637.png"/><Relationship Id="rId43" Type="http://schemas.openxmlformats.org/officeDocument/2006/relationships/image" Target="../media/image641.png"/><Relationship Id="rId48" Type="http://schemas.openxmlformats.org/officeDocument/2006/relationships/customXml" Target="../ink/ink1052.xml"/><Relationship Id="rId56" Type="http://schemas.openxmlformats.org/officeDocument/2006/relationships/customXml" Target="../ink/ink1056.xml"/><Relationship Id="rId64" Type="http://schemas.openxmlformats.org/officeDocument/2006/relationships/customXml" Target="../ink/ink1060.xml"/><Relationship Id="rId69" Type="http://schemas.openxmlformats.org/officeDocument/2006/relationships/image" Target="../media/image654.png"/><Relationship Id="rId77" Type="http://schemas.openxmlformats.org/officeDocument/2006/relationships/image" Target="../media/image658.png"/><Relationship Id="rId8" Type="http://schemas.openxmlformats.org/officeDocument/2006/relationships/customXml" Target="../ink/ink1032.xml"/><Relationship Id="rId51" Type="http://schemas.openxmlformats.org/officeDocument/2006/relationships/image" Target="../media/image645.png"/><Relationship Id="rId72" Type="http://schemas.openxmlformats.org/officeDocument/2006/relationships/customXml" Target="../ink/ink1064.xml"/><Relationship Id="rId80" Type="http://schemas.openxmlformats.org/officeDocument/2006/relationships/customXml" Target="../ink/ink1068.xml"/><Relationship Id="rId85" Type="http://schemas.openxmlformats.org/officeDocument/2006/relationships/image" Target="../media/image662.png"/><Relationship Id="rId3" Type="http://schemas.openxmlformats.org/officeDocument/2006/relationships/image" Target="../media/image621.png"/><Relationship Id="rId12" Type="http://schemas.openxmlformats.org/officeDocument/2006/relationships/customXml" Target="../ink/ink1034.xml"/><Relationship Id="rId17" Type="http://schemas.openxmlformats.org/officeDocument/2006/relationships/image" Target="../media/image628.png"/><Relationship Id="rId25" Type="http://schemas.openxmlformats.org/officeDocument/2006/relationships/image" Target="../media/image632.png"/><Relationship Id="rId33" Type="http://schemas.openxmlformats.org/officeDocument/2006/relationships/image" Target="../media/image636.png"/><Relationship Id="rId38" Type="http://schemas.openxmlformats.org/officeDocument/2006/relationships/customXml" Target="../ink/ink1047.xml"/><Relationship Id="rId46" Type="http://schemas.openxmlformats.org/officeDocument/2006/relationships/customXml" Target="../ink/ink1051.xml"/><Relationship Id="rId59" Type="http://schemas.openxmlformats.org/officeDocument/2006/relationships/image" Target="../media/image649.png"/><Relationship Id="rId67" Type="http://schemas.openxmlformats.org/officeDocument/2006/relationships/image" Target="../media/image653.png"/><Relationship Id="rId20" Type="http://schemas.openxmlformats.org/officeDocument/2006/relationships/customXml" Target="../ink/ink1038.xml"/><Relationship Id="rId41" Type="http://schemas.openxmlformats.org/officeDocument/2006/relationships/image" Target="../media/image640.png"/><Relationship Id="rId54" Type="http://schemas.openxmlformats.org/officeDocument/2006/relationships/customXml" Target="../ink/ink1055.xml"/><Relationship Id="rId62" Type="http://schemas.openxmlformats.org/officeDocument/2006/relationships/customXml" Target="../ink/ink1059.xml"/><Relationship Id="rId70" Type="http://schemas.openxmlformats.org/officeDocument/2006/relationships/customXml" Target="../ink/ink1063.xml"/><Relationship Id="rId75" Type="http://schemas.openxmlformats.org/officeDocument/2006/relationships/image" Target="../media/image657.png"/><Relationship Id="rId83" Type="http://schemas.openxmlformats.org/officeDocument/2006/relationships/image" Target="../media/image66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1.xml"/><Relationship Id="rId15" Type="http://schemas.openxmlformats.org/officeDocument/2006/relationships/image" Target="../media/image627.png"/><Relationship Id="rId23" Type="http://schemas.openxmlformats.org/officeDocument/2006/relationships/image" Target="../media/image631.png"/><Relationship Id="rId28" Type="http://schemas.openxmlformats.org/officeDocument/2006/relationships/customXml" Target="../ink/ink1042.xml"/><Relationship Id="rId36" Type="http://schemas.openxmlformats.org/officeDocument/2006/relationships/customXml" Target="../ink/ink1046.xml"/><Relationship Id="rId49" Type="http://schemas.openxmlformats.org/officeDocument/2006/relationships/image" Target="../media/image644.png"/><Relationship Id="rId57" Type="http://schemas.openxmlformats.org/officeDocument/2006/relationships/image" Target="../media/image648.png"/><Relationship Id="rId10" Type="http://schemas.openxmlformats.org/officeDocument/2006/relationships/customXml" Target="../ink/ink1033.xml"/><Relationship Id="rId31" Type="http://schemas.openxmlformats.org/officeDocument/2006/relationships/image" Target="../media/image635.png"/><Relationship Id="rId44" Type="http://schemas.openxmlformats.org/officeDocument/2006/relationships/customXml" Target="../ink/ink1050.xml"/><Relationship Id="rId52" Type="http://schemas.openxmlformats.org/officeDocument/2006/relationships/customXml" Target="../ink/ink1054.xml"/><Relationship Id="rId60" Type="http://schemas.openxmlformats.org/officeDocument/2006/relationships/customXml" Target="../ink/ink1058.xml"/><Relationship Id="rId65" Type="http://schemas.openxmlformats.org/officeDocument/2006/relationships/image" Target="../media/image652.png"/><Relationship Id="rId73" Type="http://schemas.openxmlformats.org/officeDocument/2006/relationships/image" Target="../media/image656.png"/><Relationship Id="rId78" Type="http://schemas.openxmlformats.org/officeDocument/2006/relationships/customXml" Target="../ink/ink1067.xml"/><Relationship Id="rId81" Type="http://schemas.openxmlformats.org/officeDocument/2006/relationships/image" Target="../media/image660.png"/><Relationship Id="rId86" Type="http://schemas.openxmlformats.org/officeDocument/2006/relationships/customXml" Target="../ink/ink1071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4.xml"/><Relationship Id="rId21" Type="http://schemas.openxmlformats.org/officeDocument/2006/relationships/image" Target="../media/image645.png"/><Relationship Id="rId42" Type="http://schemas.openxmlformats.org/officeDocument/2006/relationships/customXml" Target="../ink/ink1092.xml"/><Relationship Id="rId47" Type="http://schemas.openxmlformats.org/officeDocument/2006/relationships/image" Target="../media/image658.png"/><Relationship Id="rId63" Type="http://schemas.openxmlformats.org/officeDocument/2006/relationships/image" Target="../media/image666.png"/><Relationship Id="rId68" Type="http://schemas.openxmlformats.org/officeDocument/2006/relationships/customXml" Target="../ink/ink1105.xml"/><Relationship Id="rId84" Type="http://schemas.openxmlformats.org/officeDocument/2006/relationships/customXml" Target="../ink/ink1113.xml"/><Relationship Id="rId89" Type="http://schemas.openxmlformats.org/officeDocument/2006/relationships/image" Target="../media/image679.png"/><Relationship Id="rId2" Type="http://schemas.openxmlformats.org/officeDocument/2006/relationships/customXml" Target="../ink/ink1072.xml"/><Relationship Id="rId16" Type="http://schemas.openxmlformats.org/officeDocument/2006/relationships/customXml" Target="../ink/ink1079.xml"/><Relationship Id="rId29" Type="http://schemas.openxmlformats.org/officeDocument/2006/relationships/image" Target="../media/image649.png"/><Relationship Id="rId107" Type="http://schemas.openxmlformats.org/officeDocument/2006/relationships/image" Target="../media/image688.png"/><Relationship Id="rId11" Type="http://schemas.openxmlformats.org/officeDocument/2006/relationships/image" Target="../media/image640.png"/><Relationship Id="rId24" Type="http://schemas.openxmlformats.org/officeDocument/2006/relationships/customXml" Target="../ink/ink1083.xml"/><Relationship Id="rId32" Type="http://schemas.openxmlformats.org/officeDocument/2006/relationships/customXml" Target="../ink/ink1087.xml"/><Relationship Id="rId37" Type="http://schemas.openxmlformats.org/officeDocument/2006/relationships/image" Target="../media/image653.png"/><Relationship Id="rId40" Type="http://schemas.openxmlformats.org/officeDocument/2006/relationships/customXml" Target="../ink/ink1091.xml"/><Relationship Id="rId45" Type="http://schemas.openxmlformats.org/officeDocument/2006/relationships/image" Target="../media/image657.png"/><Relationship Id="rId53" Type="http://schemas.openxmlformats.org/officeDocument/2006/relationships/image" Target="../media/image661.png"/><Relationship Id="rId58" Type="http://schemas.openxmlformats.org/officeDocument/2006/relationships/customXml" Target="../ink/ink1100.xml"/><Relationship Id="rId66" Type="http://schemas.openxmlformats.org/officeDocument/2006/relationships/customXml" Target="../ink/ink1104.xml"/><Relationship Id="rId74" Type="http://schemas.openxmlformats.org/officeDocument/2006/relationships/customXml" Target="../ink/ink1108.xml"/><Relationship Id="rId79" Type="http://schemas.openxmlformats.org/officeDocument/2006/relationships/image" Target="../media/image674.png"/><Relationship Id="rId87" Type="http://schemas.openxmlformats.org/officeDocument/2006/relationships/image" Target="../media/image678.png"/><Relationship Id="rId102" Type="http://schemas.openxmlformats.org/officeDocument/2006/relationships/customXml" Target="../ink/ink1122.xml"/><Relationship Id="rId5" Type="http://schemas.openxmlformats.org/officeDocument/2006/relationships/image" Target="../media/image637.png"/><Relationship Id="rId61" Type="http://schemas.openxmlformats.org/officeDocument/2006/relationships/image" Target="../media/image665.png"/><Relationship Id="rId82" Type="http://schemas.openxmlformats.org/officeDocument/2006/relationships/customXml" Target="../ink/ink1112.xml"/><Relationship Id="rId90" Type="http://schemas.openxmlformats.org/officeDocument/2006/relationships/customXml" Target="../ink/ink1116.xml"/><Relationship Id="rId95" Type="http://schemas.openxmlformats.org/officeDocument/2006/relationships/image" Target="../media/image682.png"/><Relationship Id="rId19" Type="http://schemas.openxmlformats.org/officeDocument/2006/relationships/image" Target="../media/image644.png"/><Relationship Id="rId14" Type="http://schemas.openxmlformats.org/officeDocument/2006/relationships/customXml" Target="../ink/ink1078.xml"/><Relationship Id="rId22" Type="http://schemas.openxmlformats.org/officeDocument/2006/relationships/customXml" Target="../ink/ink1082.xml"/><Relationship Id="rId27" Type="http://schemas.openxmlformats.org/officeDocument/2006/relationships/image" Target="../media/image648.png"/><Relationship Id="rId30" Type="http://schemas.openxmlformats.org/officeDocument/2006/relationships/customXml" Target="../ink/ink1086.xml"/><Relationship Id="rId35" Type="http://schemas.openxmlformats.org/officeDocument/2006/relationships/image" Target="../media/image652.png"/><Relationship Id="rId43" Type="http://schemas.openxmlformats.org/officeDocument/2006/relationships/image" Target="../media/image656.png"/><Relationship Id="rId48" Type="http://schemas.openxmlformats.org/officeDocument/2006/relationships/customXml" Target="../ink/ink1095.xml"/><Relationship Id="rId56" Type="http://schemas.openxmlformats.org/officeDocument/2006/relationships/customXml" Target="../ink/ink1099.xml"/><Relationship Id="rId64" Type="http://schemas.openxmlformats.org/officeDocument/2006/relationships/customXml" Target="../ink/ink1103.xml"/><Relationship Id="rId69" Type="http://schemas.openxmlformats.org/officeDocument/2006/relationships/image" Target="../media/image669.png"/><Relationship Id="rId77" Type="http://schemas.openxmlformats.org/officeDocument/2006/relationships/image" Target="../media/image673.png"/><Relationship Id="rId100" Type="http://schemas.openxmlformats.org/officeDocument/2006/relationships/customXml" Target="../ink/ink1121.xml"/><Relationship Id="rId105" Type="http://schemas.openxmlformats.org/officeDocument/2006/relationships/image" Target="../media/image687.png"/><Relationship Id="rId8" Type="http://schemas.openxmlformats.org/officeDocument/2006/relationships/customXml" Target="../ink/ink1075.xml"/><Relationship Id="rId51" Type="http://schemas.openxmlformats.org/officeDocument/2006/relationships/image" Target="../media/image660.png"/><Relationship Id="rId72" Type="http://schemas.openxmlformats.org/officeDocument/2006/relationships/customXml" Target="../ink/ink1107.xml"/><Relationship Id="rId80" Type="http://schemas.openxmlformats.org/officeDocument/2006/relationships/customXml" Target="../ink/ink1111.xml"/><Relationship Id="rId85" Type="http://schemas.openxmlformats.org/officeDocument/2006/relationships/image" Target="../media/image677.png"/><Relationship Id="rId93" Type="http://schemas.openxmlformats.org/officeDocument/2006/relationships/image" Target="../media/image681.png"/><Relationship Id="rId98" Type="http://schemas.openxmlformats.org/officeDocument/2006/relationships/customXml" Target="../ink/ink1120.xml"/><Relationship Id="rId3" Type="http://schemas.openxmlformats.org/officeDocument/2006/relationships/image" Target="../media/image636.png"/><Relationship Id="rId12" Type="http://schemas.openxmlformats.org/officeDocument/2006/relationships/customXml" Target="../ink/ink1077.xml"/><Relationship Id="rId17" Type="http://schemas.openxmlformats.org/officeDocument/2006/relationships/image" Target="../media/image643.png"/><Relationship Id="rId25" Type="http://schemas.openxmlformats.org/officeDocument/2006/relationships/image" Target="../media/image647.png"/><Relationship Id="rId33" Type="http://schemas.openxmlformats.org/officeDocument/2006/relationships/image" Target="../media/image651.png"/><Relationship Id="rId38" Type="http://schemas.openxmlformats.org/officeDocument/2006/relationships/customXml" Target="../ink/ink1090.xml"/><Relationship Id="rId46" Type="http://schemas.openxmlformats.org/officeDocument/2006/relationships/customXml" Target="../ink/ink1094.xml"/><Relationship Id="rId59" Type="http://schemas.openxmlformats.org/officeDocument/2006/relationships/image" Target="../media/image664.png"/><Relationship Id="rId67" Type="http://schemas.openxmlformats.org/officeDocument/2006/relationships/image" Target="../media/image668.png"/><Relationship Id="rId103" Type="http://schemas.openxmlformats.org/officeDocument/2006/relationships/image" Target="../media/image686.png"/><Relationship Id="rId108" Type="http://schemas.openxmlformats.org/officeDocument/2006/relationships/customXml" Target="../ink/ink1125.xml"/><Relationship Id="rId20" Type="http://schemas.openxmlformats.org/officeDocument/2006/relationships/customXml" Target="../ink/ink1081.xml"/><Relationship Id="rId41" Type="http://schemas.openxmlformats.org/officeDocument/2006/relationships/image" Target="../media/image655.png"/><Relationship Id="rId54" Type="http://schemas.openxmlformats.org/officeDocument/2006/relationships/customXml" Target="../ink/ink1098.xml"/><Relationship Id="rId62" Type="http://schemas.openxmlformats.org/officeDocument/2006/relationships/customXml" Target="../ink/ink1102.xml"/><Relationship Id="rId70" Type="http://schemas.openxmlformats.org/officeDocument/2006/relationships/customXml" Target="../ink/ink1106.xml"/><Relationship Id="rId75" Type="http://schemas.openxmlformats.org/officeDocument/2006/relationships/image" Target="../media/image672.png"/><Relationship Id="rId83" Type="http://schemas.openxmlformats.org/officeDocument/2006/relationships/image" Target="../media/image676.png"/><Relationship Id="rId88" Type="http://schemas.openxmlformats.org/officeDocument/2006/relationships/customXml" Target="../ink/ink1115.xml"/><Relationship Id="rId91" Type="http://schemas.openxmlformats.org/officeDocument/2006/relationships/image" Target="../media/image680.png"/><Relationship Id="rId96" Type="http://schemas.openxmlformats.org/officeDocument/2006/relationships/customXml" Target="../ink/ink111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4.xml"/><Relationship Id="rId15" Type="http://schemas.openxmlformats.org/officeDocument/2006/relationships/image" Target="../media/image642.png"/><Relationship Id="rId23" Type="http://schemas.openxmlformats.org/officeDocument/2006/relationships/image" Target="../media/image646.png"/><Relationship Id="rId28" Type="http://schemas.openxmlformats.org/officeDocument/2006/relationships/customXml" Target="../ink/ink1085.xml"/><Relationship Id="rId36" Type="http://schemas.openxmlformats.org/officeDocument/2006/relationships/customXml" Target="../ink/ink1089.xml"/><Relationship Id="rId49" Type="http://schemas.openxmlformats.org/officeDocument/2006/relationships/image" Target="../media/image659.png"/><Relationship Id="rId57" Type="http://schemas.openxmlformats.org/officeDocument/2006/relationships/image" Target="../media/image663.png"/><Relationship Id="rId106" Type="http://schemas.openxmlformats.org/officeDocument/2006/relationships/customXml" Target="../ink/ink1124.xml"/><Relationship Id="rId10" Type="http://schemas.openxmlformats.org/officeDocument/2006/relationships/customXml" Target="../ink/ink1076.xml"/><Relationship Id="rId31" Type="http://schemas.openxmlformats.org/officeDocument/2006/relationships/image" Target="../media/image650.png"/><Relationship Id="rId44" Type="http://schemas.openxmlformats.org/officeDocument/2006/relationships/customXml" Target="../ink/ink1093.xml"/><Relationship Id="rId52" Type="http://schemas.openxmlformats.org/officeDocument/2006/relationships/customXml" Target="../ink/ink1097.xml"/><Relationship Id="rId60" Type="http://schemas.openxmlformats.org/officeDocument/2006/relationships/customXml" Target="../ink/ink1101.xml"/><Relationship Id="rId65" Type="http://schemas.openxmlformats.org/officeDocument/2006/relationships/image" Target="../media/image667.png"/><Relationship Id="rId73" Type="http://schemas.openxmlformats.org/officeDocument/2006/relationships/image" Target="../media/image671.png"/><Relationship Id="rId78" Type="http://schemas.openxmlformats.org/officeDocument/2006/relationships/customXml" Target="../ink/ink1110.xml"/><Relationship Id="rId81" Type="http://schemas.openxmlformats.org/officeDocument/2006/relationships/image" Target="../media/image675.png"/><Relationship Id="rId86" Type="http://schemas.openxmlformats.org/officeDocument/2006/relationships/customXml" Target="../ink/ink1114.xml"/><Relationship Id="rId94" Type="http://schemas.openxmlformats.org/officeDocument/2006/relationships/customXml" Target="../ink/ink1118.xml"/><Relationship Id="rId99" Type="http://schemas.openxmlformats.org/officeDocument/2006/relationships/image" Target="../media/image684.png"/><Relationship Id="rId101" Type="http://schemas.openxmlformats.org/officeDocument/2006/relationships/image" Target="../media/image685.png"/><Relationship Id="rId4" Type="http://schemas.openxmlformats.org/officeDocument/2006/relationships/customXml" Target="../ink/ink1073.xml"/><Relationship Id="rId9" Type="http://schemas.openxmlformats.org/officeDocument/2006/relationships/image" Target="../media/image639.png"/><Relationship Id="rId13" Type="http://schemas.openxmlformats.org/officeDocument/2006/relationships/image" Target="../media/image641.png"/><Relationship Id="rId18" Type="http://schemas.openxmlformats.org/officeDocument/2006/relationships/customXml" Target="../ink/ink1080.xml"/><Relationship Id="rId39" Type="http://schemas.openxmlformats.org/officeDocument/2006/relationships/image" Target="../media/image654.png"/><Relationship Id="rId109" Type="http://schemas.openxmlformats.org/officeDocument/2006/relationships/image" Target="../media/image689.png"/><Relationship Id="rId34" Type="http://schemas.openxmlformats.org/officeDocument/2006/relationships/customXml" Target="../ink/ink1088.xml"/><Relationship Id="rId50" Type="http://schemas.openxmlformats.org/officeDocument/2006/relationships/customXml" Target="../ink/ink1096.xml"/><Relationship Id="rId55" Type="http://schemas.openxmlformats.org/officeDocument/2006/relationships/image" Target="../media/image662.png"/><Relationship Id="rId76" Type="http://schemas.openxmlformats.org/officeDocument/2006/relationships/customXml" Target="../ink/ink1109.xml"/><Relationship Id="rId97" Type="http://schemas.openxmlformats.org/officeDocument/2006/relationships/image" Target="../media/image683.png"/><Relationship Id="rId104" Type="http://schemas.openxmlformats.org/officeDocument/2006/relationships/customXml" Target="../ink/ink1123.xml"/><Relationship Id="rId7" Type="http://schemas.openxmlformats.org/officeDocument/2006/relationships/image" Target="../media/image638.png"/><Relationship Id="rId71" Type="http://schemas.openxmlformats.org/officeDocument/2006/relationships/image" Target="../media/image670.png"/><Relationship Id="rId92" Type="http://schemas.openxmlformats.org/officeDocument/2006/relationships/customXml" Target="../ink/ink11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customXml" Target="../ink/ink1131.xml"/><Relationship Id="rId18" Type="http://schemas.openxmlformats.org/officeDocument/2006/relationships/image" Target="../media/image698.png"/><Relationship Id="rId3" Type="http://schemas.openxmlformats.org/officeDocument/2006/relationships/customXml" Target="../ink/ink1126.xml"/><Relationship Id="rId7" Type="http://schemas.openxmlformats.org/officeDocument/2006/relationships/customXml" Target="../ink/ink1128.xml"/><Relationship Id="rId12" Type="http://schemas.openxmlformats.org/officeDocument/2006/relationships/image" Target="../media/image695.png"/><Relationship Id="rId17" Type="http://schemas.openxmlformats.org/officeDocument/2006/relationships/customXml" Target="../ink/ink1133.xml"/><Relationship Id="rId2" Type="http://schemas.openxmlformats.org/officeDocument/2006/relationships/image" Target="../media/image425.jpg"/><Relationship Id="rId16" Type="http://schemas.openxmlformats.org/officeDocument/2006/relationships/image" Target="../media/image6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2.png"/><Relationship Id="rId11" Type="http://schemas.openxmlformats.org/officeDocument/2006/relationships/customXml" Target="../ink/ink1130.xml"/><Relationship Id="rId5" Type="http://schemas.openxmlformats.org/officeDocument/2006/relationships/customXml" Target="../ink/ink1127.xml"/><Relationship Id="rId15" Type="http://schemas.openxmlformats.org/officeDocument/2006/relationships/customXml" Target="../ink/ink1132.xml"/><Relationship Id="rId10" Type="http://schemas.openxmlformats.org/officeDocument/2006/relationships/image" Target="../media/image694.png"/><Relationship Id="rId4" Type="http://schemas.openxmlformats.org/officeDocument/2006/relationships/image" Target="../media/image691.png"/><Relationship Id="rId9" Type="http://schemas.openxmlformats.org/officeDocument/2006/relationships/customXml" Target="../ink/ink1129.xml"/><Relationship Id="rId14" Type="http://schemas.openxmlformats.org/officeDocument/2006/relationships/image" Target="../media/image696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4.png"/><Relationship Id="rId18" Type="http://schemas.openxmlformats.org/officeDocument/2006/relationships/customXml" Target="../ink/ink1142.xml"/><Relationship Id="rId26" Type="http://schemas.openxmlformats.org/officeDocument/2006/relationships/customXml" Target="../ink/ink1146.xml"/><Relationship Id="rId39" Type="http://schemas.openxmlformats.org/officeDocument/2006/relationships/image" Target="../media/image717.png"/><Relationship Id="rId21" Type="http://schemas.openxmlformats.org/officeDocument/2006/relationships/image" Target="../media/image708.png"/><Relationship Id="rId34" Type="http://schemas.openxmlformats.org/officeDocument/2006/relationships/customXml" Target="../ink/ink1150.xml"/><Relationship Id="rId42" Type="http://schemas.openxmlformats.org/officeDocument/2006/relationships/customXml" Target="../ink/ink1154.xml"/><Relationship Id="rId47" Type="http://schemas.openxmlformats.org/officeDocument/2006/relationships/image" Target="../media/image721.png"/><Relationship Id="rId50" Type="http://schemas.openxmlformats.org/officeDocument/2006/relationships/customXml" Target="../ink/ink1158.xml"/><Relationship Id="rId55" Type="http://schemas.openxmlformats.org/officeDocument/2006/relationships/image" Target="../media/image725.png"/><Relationship Id="rId7" Type="http://schemas.openxmlformats.org/officeDocument/2006/relationships/image" Target="../media/image701.png"/><Relationship Id="rId12" Type="http://schemas.openxmlformats.org/officeDocument/2006/relationships/customXml" Target="../ink/ink1139.xml"/><Relationship Id="rId17" Type="http://schemas.openxmlformats.org/officeDocument/2006/relationships/image" Target="../media/image706.png"/><Relationship Id="rId25" Type="http://schemas.openxmlformats.org/officeDocument/2006/relationships/image" Target="../media/image710.png"/><Relationship Id="rId33" Type="http://schemas.openxmlformats.org/officeDocument/2006/relationships/image" Target="../media/image714.png"/><Relationship Id="rId38" Type="http://schemas.openxmlformats.org/officeDocument/2006/relationships/customXml" Target="../ink/ink1152.xml"/><Relationship Id="rId46" Type="http://schemas.openxmlformats.org/officeDocument/2006/relationships/customXml" Target="../ink/ink1156.xml"/><Relationship Id="rId59" Type="http://schemas.openxmlformats.org/officeDocument/2006/relationships/image" Target="../media/image727.png"/><Relationship Id="rId2" Type="http://schemas.openxmlformats.org/officeDocument/2006/relationships/customXml" Target="../ink/ink1134.xml"/><Relationship Id="rId16" Type="http://schemas.openxmlformats.org/officeDocument/2006/relationships/customXml" Target="../ink/ink1141.xml"/><Relationship Id="rId20" Type="http://schemas.openxmlformats.org/officeDocument/2006/relationships/customXml" Target="../ink/ink1143.xml"/><Relationship Id="rId29" Type="http://schemas.openxmlformats.org/officeDocument/2006/relationships/image" Target="../media/image712.png"/><Relationship Id="rId41" Type="http://schemas.openxmlformats.org/officeDocument/2006/relationships/image" Target="../media/image718.png"/><Relationship Id="rId54" Type="http://schemas.openxmlformats.org/officeDocument/2006/relationships/customXml" Target="../ink/ink116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36.xml"/><Relationship Id="rId11" Type="http://schemas.openxmlformats.org/officeDocument/2006/relationships/image" Target="../media/image703.png"/><Relationship Id="rId24" Type="http://schemas.openxmlformats.org/officeDocument/2006/relationships/customXml" Target="../ink/ink1145.xml"/><Relationship Id="rId32" Type="http://schemas.openxmlformats.org/officeDocument/2006/relationships/customXml" Target="../ink/ink1149.xml"/><Relationship Id="rId37" Type="http://schemas.openxmlformats.org/officeDocument/2006/relationships/image" Target="../media/image716.png"/><Relationship Id="rId40" Type="http://schemas.openxmlformats.org/officeDocument/2006/relationships/customXml" Target="../ink/ink1153.xml"/><Relationship Id="rId45" Type="http://schemas.openxmlformats.org/officeDocument/2006/relationships/image" Target="../media/image720.png"/><Relationship Id="rId53" Type="http://schemas.openxmlformats.org/officeDocument/2006/relationships/image" Target="../media/image724.png"/><Relationship Id="rId58" Type="http://schemas.openxmlformats.org/officeDocument/2006/relationships/customXml" Target="../ink/ink1162.xml"/><Relationship Id="rId5" Type="http://schemas.openxmlformats.org/officeDocument/2006/relationships/image" Target="../media/image700.png"/><Relationship Id="rId15" Type="http://schemas.openxmlformats.org/officeDocument/2006/relationships/image" Target="../media/image705.png"/><Relationship Id="rId23" Type="http://schemas.openxmlformats.org/officeDocument/2006/relationships/image" Target="../media/image709.png"/><Relationship Id="rId28" Type="http://schemas.openxmlformats.org/officeDocument/2006/relationships/customXml" Target="../ink/ink1147.xml"/><Relationship Id="rId36" Type="http://schemas.openxmlformats.org/officeDocument/2006/relationships/customXml" Target="../ink/ink1151.xml"/><Relationship Id="rId49" Type="http://schemas.openxmlformats.org/officeDocument/2006/relationships/image" Target="../media/image722.png"/><Relationship Id="rId57" Type="http://schemas.openxmlformats.org/officeDocument/2006/relationships/image" Target="../media/image726.png"/><Relationship Id="rId10" Type="http://schemas.openxmlformats.org/officeDocument/2006/relationships/customXml" Target="../ink/ink1138.xml"/><Relationship Id="rId19" Type="http://schemas.openxmlformats.org/officeDocument/2006/relationships/image" Target="../media/image707.png"/><Relationship Id="rId31" Type="http://schemas.openxmlformats.org/officeDocument/2006/relationships/image" Target="../media/image713.png"/><Relationship Id="rId44" Type="http://schemas.openxmlformats.org/officeDocument/2006/relationships/customXml" Target="../ink/ink1155.xml"/><Relationship Id="rId52" Type="http://schemas.openxmlformats.org/officeDocument/2006/relationships/customXml" Target="../ink/ink1159.xml"/><Relationship Id="rId4" Type="http://schemas.openxmlformats.org/officeDocument/2006/relationships/customXml" Target="../ink/ink1135.xml"/><Relationship Id="rId9" Type="http://schemas.openxmlformats.org/officeDocument/2006/relationships/image" Target="../media/image702.png"/><Relationship Id="rId14" Type="http://schemas.openxmlformats.org/officeDocument/2006/relationships/customXml" Target="../ink/ink1140.xml"/><Relationship Id="rId22" Type="http://schemas.openxmlformats.org/officeDocument/2006/relationships/customXml" Target="../ink/ink1144.xml"/><Relationship Id="rId27" Type="http://schemas.openxmlformats.org/officeDocument/2006/relationships/image" Target="../media/image711.png"/><Relationship Id="rId30" Type="http://schemas.openxmlformats.org/officeDocument/2006/relationships/customXml" Target="../ink/ink1148.xml"/><Relationship Id="rId35" Type="http://schemas.openxmlformats.org/officeDocument/2006/relationships/image" Target="../media/image715.png"/><Relationship Id="rId43" Type="http://schemas.openxmlformats.org/officeDocument/2006/relationships/image" Target="../media/image719.png"/><Relationship Id="rId48" Type="http://schemas.openxmlformats.org/officeDocument/2006/relationships/customXml" Target="../ink/ink1157.xml"/><Relationship Id="rId56" Type="http://schemas.openxmlformats.org/officeDocument/2006/relationships/customXml" Target="../ink/ink1161.xml"/><Relationship Id="rId8" Type="http://schemas.openxmlformats.org/officeDocument/2006/relationships/customXml" Target="../ink/ink1137.xml"/><Relationship Id="rId51" Type="http://schemas.openxmlformats.org/officeDocument/2006/relationships/image" Target="../media/image723.png"/><Relationship Id="rId3" Type="http://schemas.openxmlformats.org/officeDocument/2006/relationships/image" Target="../media/image6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7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34.png"/><Relationship Id="rId21" Type="http://schemas.openxmlformats.org/officeDocument/2006/relationships/image" Target="../media/image25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38.png"/><Relationship Id="rId50" Type="http://schemas.openxmlformats.org/officeDocument/2006/relationships/customXml" Target="../ink/ink25.xml"/><Relationship Id="rId55" Type="http://schemas.openxmlformats.org/officeDocument/2006/relationships/image" Target="../media/image42.png"/><Relationship Id="rId63" Type="http://schemas.openxmlformats.org/officeDocument/2006/relationships/image" Target="../media/image46.png"/><Relationship Id="rId7" Type="http://schemas.openxmlformats.org/officeDocument/2006/relationships/image" Target="../media/image18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9.png"/><Relationship Id="rId41" Type="http://schemas.openxmlformats.org/officeDocument/2006/relationships/image" Target="../media/image35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2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3.png"/><Relationship Id="rId40" Type="http://schemas.openxmlformats.org/officeDocument/2006/relationships/customXml" Target="../ink/ink20.xml"/><Relationship Id="rId45" Type="http://schemas.openxmlformats.org/officeDocument/2006/relationships/image" Target="../media/image37.png"/><Relationship Id="rId53" Type="http://schemas.openxmlformats.org/officeDocument/2006/relationships/image" Target="../media/image41.png"/><Relationship Id="rId58" Type="http://schemas.openxmlformats.org/officeDocument/2006/relationships/customXml" Target="../ink/ink29.xml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39.png"/><Relationship Id="rId57" Type="http://schemas.openxmlformats.org/officeDocument/2006/relationships/image" Target="../media/image43.png"/><Relationship Id="rId61" Type="http://schemas.openxmlformats.org/officeDocument/2006/relationships/image" Target="../media/image45.png"/><Relationship Id="rId10" Type="http://schemas.openxmlformats.org/officeDocument/2006/relationships/customXml" Target="../ink/ink5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47.png"/><Relationship Id="rId4" Type="http://schemas.openxmlformats.org/officeDocument/2006/relationships/customXml" Target="../ink/ink2.xml"/><Relationship Id="rId9" Type="http://schemas.openxmlformats.org/officeDocument/2006/relationships/image" Target="../media/image1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8.png"/><Relationship Id="rId30" Type="http://schemas.openxmlformats.org/officeDocument/2006/relationships/customXml" Target="../ink/ink15.xml"/><Relationship Id="rId35" Type="http://schemas.openxmlformats.org/officeDocument/2006/relationships/image" Target="../media/image32.png"/><Relationship Id="rId43" Type="http://schemas.openxmlformats.org/officeDocument/2006/relationships/image" Target="../media/image36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customXml" Target="../ink/ink4.xml"/><Relationship Id="rId51" Type="http://schemas.openxmlformats.org/officeDocument/2006/relationships/image" Target="../media/image40.png"/><Relationship Id="rId3" Type="http://schemas.openxmlformats.org/officeDocument/2006/relationships/image" Target="../media/image16.png"/><Relationship Id="rId12" Type="http://schemas.openxmlformats.org/officeDocument/2006/relationships/customXml" Target="../ink/ink6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33" Type="http://schemas.openxmlformats.org/officeDocument/2006/relationships/image" Target="../media/image31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customXml" Target="../ink/ink41.xml"/><Relationship Id="rId26" Type="http://schemas.openxmlformats.org/officeDocument/2006/relationships/customXml" Target="../ink/ink45.xml"/><Relationship Id="rId39" Type="http://schemas.openxmlformats.org/officeDocument/2006/relationships/image" Target="../media/image66.png"/><Relationship Id="rId21" Type="http://schemas.openxmlformats.org/officeDocument/2006/relationships/image" Target="../media/image57.png"/><Relationship Id="rId34" Type="http://schemas.openxmlformats.org/officeDocument/2006/relationships/customXml" Target="../ink/ink49.xml"/><Relationship Id="rId42" Type="http://schemas.openxmlformats.org/officeDocument/2006/relationships/customXml" Target="../ink/ink53.xml"/><Relationship Id="rId47" Type="http://schemas.openxmlformats.org/officeDocument/2006/relationships/image" Target="../media/image70.png"/><Relationship Id="rId50" Type="http://schemas.openxmlformats.org/officeDocument/2006/relationships/customXml" Target="../ink/ink57.xml"/><Relationship Id="rId55" Type="http://schemas.openxmlformats.org/officeDocument/2006/relationships/image" Target="../media/image74.png"/><Relationship Id="rId63" Type="http://schemas.openxmlformats.org/officeDocument/2006/relationships/image" Target="../media/image78.png"/><Relationship Id="rId68" Type="http://schemas.openxmlformats.org/officeDocument/2006/relationships/customXml" Target="../ink/ink66.xml"/><Relationship Id="rId76" Type="http://schemas.openxmlformats.org/officeDocument/2006/relationships/customXml" Target="../ink/ink70.xml"/><Relationship Id="rId7" Type="http://schemas.openxmlformats.org/officeDocument/2006/relationships/image" Target="../media/image50.png"/><Relationship Id="rId71" Type="http://schemas.openxmlformats.org/officeDocument/2006/relationships/image" Target="../media/image82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9" Type="http://schemas.openxmlformats.org/officeDocument/2006/relationships/image" Target="../media/image61.png"/><Relationship Id="rId11" Type="http://schemas.openxmlformats.org/officeDocument/2006/relationships/image" Target="../media/image52.png"/><Relationship Id="rId24" Type="http://schemas.openxmlformats.org/officeDocument/2006/relationships/customXml" Target="../ink/ink44.xml"/><Relationship Id="rId32" Type="http://schemas.openxmlformats.org/officeDocument/2006/relationships/customXml" Target="../ink/ink48.xml"/><Relationship Id="rId37" Type="http://schemas.openxmlformats.org/officeDocument/2006/relationships/image" Target="../media/image65.png"/><Relationship Id="rId40" Type="http://schemas.openxmlformats.org/officeDocument/2006/relationships/customXml" Target="../ink/ink52.xml"/><Relationship Id="rId45" Type="http://schemas.openxmlformats.org/officeDocument/2006/relationships/image" Target="../media/image69.png"/><Relationship Id="rId53" Type="http://schemas.openxmlformats.org/officeDocument/2006/relationships/image" Target="../media/image73.png"/><Relationship Id="rId58" Type="http://schemas.openxmlformats.org/officeDocument/2006/relationships/customXml" Target="../ink/ink61.xml"/><Relationship Id="rId66" Type="http://schemas.openxmlformats.org/officeDocument/2006/relationships/customXml" Target="../ink/ink65.xml"/><Relationship Id="rId74" Type="http://schemas.openxmlformats.org/officeDocument/2006/relationships/customXml" Target="../ink/ink69.xml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46.xml"/><Relationship Id="rId36" Type="http://schemas.openxmlformats.org/officeDocument/2006/relationships/customXml" Target="../ink/ink50.xml"/><Relationship Id="rId49" Type="http://schemas.openxmlformats.org/officeDocument/2006/relationships/image" Target="../media/image71.png"/><Relationship Id="rId57" Type="http://schemas.openxmlformats.org/officeDocument/2006/relationships/image" Target="../media/image75.png"/><Relationship Id="rId61" Type="http://schemas.openxmlformats.org/officeDocument/2006/relationships/image" Target="../media/image77.png"/><Relationship Id="rId10" Type="http://schemas.openxmlformats.org/officeDocument/2006/relationships/customXml" Target="../ink/ink37.xml"/><Relationship Id="rId19" Type="http://schemas.openxmlformats.org/officeDocument/2006/relationships/image" Target="../media/image56.png"/><Relationship Id="rId31" Type="http://schemas.openxmlformats.org/officeDocument/2006/relationships/image" Target="../media/image62.png"/><Relationship Id="rId44" Type="http://schemas.openxmlformats.org/officeDocument/2006/relationships/customXml" Target="../ink/ink54.xml"/><Relationship Id="rId52" Type="http://schemas.openxmlformats.org/officeDocument/2006/relationships/customXml" Target="../ink/ink58.xml"/><Relationship Id="rId60" Type="http://schemas.openxmlformats.org/officeDocument/2006/relationships/customXml" Target="../ink/ink62.xml"/><Relationship Id="rId65" Type="http://schemas.openxmlformats.org/officeDocument/2006/relationships/image" Target="../media/image79.png"/><Relationship Id="rId73" Type="http://schemas.openxmlformats.org/officeDocument/2006/relationships/image" Target="../media/image83.png"/><Relationship Id="rId4" Type="http://schemas.openxmlformats.org/officeDocument/2006/relationships/customXml" Target="../ink/ink34.xml"/><Relationship Id="rId9" Type="http://schemas.openxmlformats.org/officeDocument/2006/relationships/image" Target="../media/image51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Relationship Id="rId27" Type="http://schemas.openxmlformats.org/officeDocument/2006/relationships/image" Target="../media/image60.png"/><Relationship Id="rId30" Type="http://schemas.openxmlformats.org/officeDocument/2006/relationships/customXml" Target="../ink/ink47.xml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48" Type="http://schemas.openxmlformats.org/officeDocument/2006/relationships/customXml" Target="../ink/ink56.xml"/><Relationship Id="rId56" Type="http://schemas.openxmlformats.org/officeDocument/2006/relationships/customXml" Target="../ink/ink60.xml"/><Relationship Id="rId64" Type="http://schemas.openxmlformats.org/officeDocument/2006/relationships/customXml" Target="../ink/ink64.xml"/><Relationship Id="rId69" Type="http://schemas.openxmlformats.org/officeDocument/2006/relationships/image" Target="../media/image81.png"/><Relationship Id="rId77" Type="http://schemas.openxmlformats.org/officeDocument/2006/relationships/image" Target="../media/image85.png"/><Relationship Id="rId8" Type="http://schemas.openxmlformats.org/officeDocument/2006/relationships/customXml" Target="../ink/ink36.xml"/><Relationship Id="rId51" Type="http://schemas.openxmlformats.org/officeDocument/2006/relationships/image" Target="../media/image72.png"/><Relationship Id="rId72" Type="http://schemas.openxmlformats.org/officeDocument/2006/relationships/customXml" Target="../ink/ink68.xml"/><Relationship Id="rId3" Type="http://schemas.openxmlformats.org/officeDocument/2006/relationships/image" Target="../media/image48.png"/><Relationship Id="rId12" Type="http://schemas.openxmlformats.org/officeDocument/2006/relationships/customXml" Target="../ink/ink38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openxmlformats.org/officeDocument/2006/relationships/customXml" Target="../ink/ink51.xml"/><Relationship Id="rId46" Type="http://schemas.openxmlformats.org/officeDocument/2006/relationships/customXml" Target="../ink/ink55.xml"/><Relationship Id="rId59" Type="http://schemas.openxmlformats.org/officeDocument/2006/relationships/image" Target="../media/image76.png"/><Relationship Id="rId67" Type="http://schemas.openxmlformats.org/officeDocument/2006/relationships/image" Target="../media/image80.png"/><Relationship Id="rId20" Type="http://schemas.openxmlformats.org/officeDocument/2006/relationships/customXml" Target="../ink/ink42.xml"/><Relationship Id="rId41" Type="http://schemas.openxmlformats.org/officeDocument/2006/relationships/image" Target="../media/image67.png"/><Relationship Id="rId54" Type="http://schemas.openxmlformats.org/officeDocument/2006/relationships/customXml" Target="../ink/ink59.xml"/><Relationship Id="rId62" Type="http://schemas.openxmlformats.org/officeDocument/2006/relationships/customXml" Target="../ink/ink63.xml"/><Relationship Id="rId70" Type="http://schemas.openxmlformats.org/officeDocument/2006/relationships/customXml" Target="../ink/ink67.xml"/><Relationship Id="rId7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.xml"/><Relationship Id="rId21" Type="http://schemas.openxmlformats.org/officeDocument/2006/relationships/image" Target="../media/image95.png"/><Relationship Id="rId34" Type="http://schemas.openxmlformats.org/officeDocument/2006/relationships/customXml" Target="../ink/ink87.xml"/><Relationship Id="rId42" Type="http://schemas.openxmlformats.org/officeDocument/2006/relationships/customXml" Target="../ink/ink91.xml"/><Relationship Id="rId47" Type="http://schemas.openxmlformats.org/officeDocument/2006/relationships/image" Target="../media/image108.png"/><Relationship Id="rId50" Type="http://schemas.openxmlformats.org/officeDocument/2006/relationships/customXml" Target="../ink/ink95.xml"/><Relationship Id="rId55" Type="http://schemas.openxmlformats.org/officeDocument/2006/relationships/image" Target="../media/image112.png"/><Relationship Id="rId63" Type="http://schemas.openxmlformats.org/officeDocument/2006/relationships/image" Target="../media/image116.png"/><Relationship Id="rId68" Type="http://schemas.openxmlformats.org/officeDocument/2006/relationships/customXml" Target="../ink/ink104.xml"/><Relationship Id="rId76" Type="http://schemas.openxmlformats.org/officeDocument/2006/relationships/customXml" Target="../ink/ink108.xml"/><Relationship Id="rId84" Type="http://schemas.openxmlformats.org/officeDocument/2006/relationships/customXml" Target="../ink/ink112.xml"/><Relationship Id="rId89" Type="http://schemas.openxmlformats.org/officeDocument/2006/relationships/image" Target="../media/image128.png"/><Relationship Id="rId97" Type="http://schemas.openxmlformats.org/officeDocument/2006/relationships/image" Target="../media/image132.png"/><Relationship Id="rId7" Type="http://schemas.openxmlformats.org/officeDocument/2006/relationships/image" Target="../media/image88.png"/><Relationship Id="rId71" Type="http://schemas.openxmlformats.org/officeDocument/2006/relationships/image" Target="../media/image119.png"/><Relationship Id="rId92" Type="http://schemas.openxmlformats.org/officeDocument/2006/relationships/customXml" Target="../ink/ink116.xml"/><Relationship Id="rId2" Type="http://schemas.openxmlformats.org/officeDocument/2006/relationships/customXml" Target="../ink/ink71.xml"/><Relationship Id="rId16" Type="http://schemas.openxmlformats.org/officeDocument/2006/relationships/customXml" Target="../ink/ink78.xml"/><Relationship Id="rId29" Type="http://schemas.openxmlformats.org/officeDocument/2006/relationships/image" Target="../media/image99.png"/><Relationship Id="rId11" Type="http://schemas.openxmlformats.org/officeDocument/2006/relationships/image" Target="../media/image90.png"/><Relationship Id="rId24" Type="http://schemas.openxmlformats.org/officeDocument/2006/relationships/customXml" Target="../ink/ink82.xml"/><Relationship Id="rId32" Type="http://schemas.openxmlformats.org/officeDocument/2006/relationships/customXml" Target="../ink/ink86.xml"/><Relationship Id="rId37" Type="http://schemas.openxmlformats.org/officeDocument/2006/relationships/image" Target="../media/image103.png"/><Relationship Id="rId40" Type="http://schemas.openxmlformats.org/officeDocument/2006/relationships/customXml" Target="../ink/ink90.xml"/><Relationship Id="rId45" Type="http://schemas.openxmlformats.org/officeDocument/2006/relationships/image" Target="../media/image107.png"/><Relationship Id="rId53" Type="http://schemas.openxmlformats.org/officeDocument/2006/relationships/image" Target="../media/image111.png"/><Relationship Id="rId58" Type="http://schemas.openxmlformats.org/officeDocument/2006/relationships/customXml" Target="../ink/ink99.xml"/><Relationship Id="rId66" Type="http://schemas.openxmlformats.org/officeDocument/2006/relationships/customXml" Target="../ink/ink103.xml"/><Relationship Id="rId74" Type="http://schemas.openxmlformats.org/officeDocument/2006/relationships/customXml" Target="../ink/ink107.xml"/><Relationship Id="rId79" Type="http://schemas.openxmlformats.org/officeDocument/2006/relationships/image" Target="../media/image123.png"/><Relationship Id="rId87" Type="http://schemas.openxmlformats.org/officeDocument/2006/relationships/image" Target="../media/image127.png"/><Relationship Id="rId5" Type="http://schemas.openxmlformats.org/officeDocument/2006/relationships/image" Target="../media/image87.png"/><Relationship Id="rId61" Type="http://schemas.openxmlformats.org/officeDocument/2006/relationships/image" Target="../media/image115.png"/><Relationship Id="rId82" Type="http://schemas.openxmlformats.org/officeDocument/2006/relationships/customXml" Target="../ink/ink111.xml"/><Relationship Id="rId90" Type="http://schemas.openxmlformats.org/officeDocument/2006/relationships/customXml" Target="../ink/ink115.xml"/><Relationship Id="rId95" Type="http://schemas.openxmlformats.org/officeDocument/2006/relationships/image" Target="../media/image131.png"/><Relationship Id="rId19" Type="http://schemas.openxmlformats.org/officeDocument/2006/relationships/image" Target="../media/image94.png"/><Relationship Id="rId14" Type="http://schemas.openxmlformats.org/officeDocument/2006/relationships/customXml" Target="../ink/ink77.xml"/><Relationship Id="rId22" Type="http://schemas.openxmlformats.org/officeDocument/2006/relationships/customXml" Target="../ink/ink81.xml"/><Relationship Id="rId27" Type="http://schemas.openxmlformats.org/officeDocument/2006/relationships/image" Target="../media/image98.png"/><Relationship Id="rId30" Type="http://schemas.openxmlformats.org/officeDocument/2006/relationships/customXml" Target="../ink/ink85.xml"/><Relationship Id="rId35" Type="http://schemas.openxmlformats.org/officeDocument/2006/relationships/image" Target="../media/image102.png"/><Relationship Id="rId43" Type="http://schemas.openxmlformats.org/officeDocument/2006/relationships/image" Target="../media/image106.png"/><Relationship Id="rId48" Type="http://schemas.openxmlformats.org/officeDocument/2006/relationships/customXml" Target="../ink/ink94.xml"/><Relationship Id="rId56" Type="http://schemas.openxmlformats.org/officeDocument/2006/relationships/customXml" Target="../ink/ink98.xml"/><Relationship Id="rId64" Type="http://schemas.openxmlformats.org/officeDocument/2006/relationships/customXml" Target="../ink/ink102.xml"/><Relationship Id="rId69" Type="http://schemas.openxmlformats.org/officeDocument/2006/relationships/image" Target="../media/image118.png"/><Relationship Id="rId77" Type="http://schemas.openxmlformats.org/officeDocument/2006/relationships/image" Target="../media/image122.png"/><Relationship Id="rId8" Type="http://schemas.openxmlformats.org/officeDocument/2006/relationships/customXml" Target="../ink/ink74.xml"/><Relationship Id="rId51" Type="http://schemas.openxmlformats.org/officeDocument/2006/relationships/image" Target="../media/image110.png"/><Relationship Id="rId72" Type="http://schemas.openxmlformats.org/officeDocument/2006/relationships/customXml" Target="../ink/ink106.xml"/><Relationship Id="rId80" Type="http://schemas.openxmlformats.org/officeDocument/2006/relationships/customXml" Target="../ink/ink110.xml"/><Relationship Id="rId85" Type="http://schemas.openxmlformats.org/officeDocument/2006/relationships/image" Target="../media/image126.png"/><Relationship Id="rId93" Type="http://schemas.openxmlformats.org/officeDocument/2006/relationships/image" Target="../media/image130.png"/><Relationship Id="rId98" Type="http://schemas.openxmlformats.org/officeDocument/2006/relationships/customXml" Target="../ink/ink119.xml"/><Relationship Id="rId3" Type="http://schemas.openxmlformats.org/officeDocument/2006/relationships/image" Target="../media/image86.png"/><Relationship Id="rId12" Type="http://schemas.openxmlformats.org/officeDocument/2006/relationships/customXml" Target="../ink/ink76.xml"/><Relationship Id="rId17" Type="http://schemas.openxmlformats.org/officeDocument/2006/relationships/image" Target="../media/image93.png"/><Relationship Id="rId25" Type="http://schemas.openxmlformats.org/officeDocument/2006/relationships/image" Target="../media/image97.png"/><Relationship Id="rId33" Type="http://schemas.openxmlformats.org/officeDocument/2006/relationships/image" Target="../media/image101.png"/><Relationship Id="rId38" Type="http://schemas.openxmlformats.org/officeDocument/2006/relationships/customXml" Target="../ink/ink89.xml"/><Relationship Id="rId46" Type="http://schemas.openxmlformats.org/officeDocument/2006/relationships/customXml" Target="../ink/ink93.xml"/><Relationship Id="rId59" Type="http://schemas.openxmlformats.org/officeDocument/2006/relationships/image" Target="../media/image114.png"/><Relationship Id="rId67" Type="http://schemas.openxmlformats.org/officeDocument/2006/relationships/image" Target="../media/image51.png"/><Relationship Id="rId20" Type="http://schemas.openxmlformats.org/officeDocument/2006/relationships/customXml" Target="../ink/ink80.xml"/><Relationship Id="rId41" Type="http://schemas.openxmlformats.org/officeDocument/2006/relationships/image" Target="../media/image105.png"/><Relationship Id="rId54" Type="http://schemas.openxmlformats.org/officeDocument/2006/relationships/customXml" Target="../ink/ink97.xml"/><Relationship Id="rId62" Type="http://schemas.openxmlformats.org/officeDocument/2006/relationships/customXml" Target="../ink/ink101.xml"/><Relationship Id="rId70" Type="http://schemas.openxmlformats.org/officeDocument/2006/relationships/customXml" Target="../ink/ink105.xml"/><Relationship Id="rId75" Type="http://schemas.openxmlformats.org/officeDocument/2006/relationships/image" Target="../media/image121.png"/><Relationship Id="rId83" Type="http://schemas.openxmlformats.org/officeDocument/2006/relationships/image" Target="../media/image125.png"/><Relationship Id="rId88" Type="http://schemas.openxmlformats.org/officeDocument/2006/relationships/customXml" Target="../ink/ink114.xml"/><Relationship Id="rId91" Type="http://schemas.openxmlformats.org/officeDocument/2006/relationships/image" Target="../media/image129.png"/><Relationship Id="rId96" Type="http://schemas.openxmlformats.org/officeDocument/2006/relationships/customXml" Target="../ink/ink1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.xml"/><Relationship Id="rId15" Type="http://schemas.openxmlformats.org/officeDocument/2006/relationships/image" Target="../media/image92.png"/><Relationship Id="rId23" Type="http://schemas.openxmlformats.org/officeDocument/2006/relationships/image" Target="../media/image96.png"/><Relationship Id="rId28" Type="http://schemas.openxmlformats.org/officeDocument/2006/relationships/customXml" Target="../ink/ink84.xml"/><Relationship Id="rId36" Type="http://schemas.openxmlformats.org/officeDocument/2006/relationships/customXml" Target="../ink/ink88.xml"/><Relationship Id="rId49" Type="http://schemas.openxmlformats.org/officeDocument/2006/relationships/image" Target="../media/image109.png"/><Relationship Id="rId57" Type="http://schemas.openxmlformats.org/officeDocument/2006/relationships/image" Target="../media/image113.png"/><Relationship Id="rId10" Type="http://schemas.openxmlformats.org/officeDocument/2006/relationships/customXml" Target="../ink/ink75.xml"/><Relationship Id="rId31" Type="http://schemas.openxmlformats.org/officeDocument/2006/relationships/image" Target="../media/image100.png"/><Relationship Id="rId44" Type="http://schemas.openxmlformats.org/officeDocument/2006/relationships/customXml" Target="../ink/ink92.xml"/><Relationship Id="rId52" Type="http://schemas.openxmlformats.org/officeDocument/2006/relationships/customXml" Target="../ink/ink96.xml"/><Relationship Id="rId60" Type="http://schemas.openxmlformats.org/officeDocument/2006/relationships/customXml" Target="../ink/ink100.xml"/><Relationship Id="rId65" Type="http://schemas.openxmlformats.org/officeDocument/2006/relationships/image" Target="../media/image117.png"/><Relationship Id="rId73" Type="http://schemas.openxmlformats.org/officeDocument/2006/relationships/image" Target="../media/image120.png"/><Relationship Id="rId78" Type="http://schemas.openxmlformats.org/officeDocument/2006/relationships/customXml" Target="../ink/ink109.xml"/><Relationship Id="rId81" Type="http://schemas.openxmlformats.org/officeDocument/2006/relationships/image" Target="../media/image124.png"/><Relationship Id="rId86" Type="http://schemas.openxmlformats.org/officeDocument/2006/relationships/customXml" Target="../ink/ink113.xml"/><Relationship Id="rId94" Type="http://schemas.openxmlformats.org/officeDocument/2006/relationships/customXml" Target="../ink/ink117.xml"/><Relationship Id="rId99" Type="http://schemas.openxmlformats.org/officeDocument/2006/relationships/image" Target="../media/image133.png"/><Relationship Id="rId4" Type="http://schemas.openxmlformats.org/officeDocument/2006/relationships/customXml" Target="../ink/ink72.xml"/><Relationship Id="rId9" Type="http://schemas.openxmlformats.org/officeDocument/2006/relationships/image" Target="../media/image89.png"/><Relationship Id="rId13" Type="http://schemas.openxmlformats.org/officeDocument/2006/relationships/image" Target="../media/image91.png"/><Relationship Id="rId18" Type="http://schemas.openxmlformats.org/officeDocument/2006/relationships/customXml" Target="../ink/ink79.xml"/><Relationship Id="rId39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2.xml"/><Relationship Id="rId117" Type="http://schemas.openxmlformats.org/officeDocument/2006/relationships/image" Target="../media/image190.png"/><Relationship Id="rId21" Type="http://schemas.openxmlformats.org/officeDocument/2006/relationships/image" Target="../media/image142.png"/><Relationship Id="rId42" Type="http://schemas.openxmlformats.org/officeDocument/2006/relationships/customXml" Target="../ink/ink140.xml"/><Relationship Id="rId47" Type="http://schemas.openxmlformats.org/officeDocument/2006/relationships/image" Target="../media/image155.png"/><Relationship Id="rId63" Type="http://schemas.openxmlformats.org/officeDocument/2006/relationships/image" Target="../media/image163.png"/><Relationship Id="rId68" Type="http://schemas.openxmlformats.org/officeDocument/2006/relationships/customXml" Target="../ink/ink153.xml"/><Relationship Id="rId84" Type="http://schemas.openxmlformats.org/officeDocument/2006/relationships/customXml" Target="../ink/ink161.xml"/><Relationship Id="rId89" Type="http://schemas.openxmlformats.org/officeDocument/2006/relationships/image" Target="../media/image176.png"/><Relationship Id="rId112" Type="http://schemas.openxmlformats.org/officeDocument/2006/relationships/customXml" Target="../ink/ink175.xml"/><Relationship Id="rId133" Type="http://schemas.openxmlformats.org/officeDocument/2006/relationships/image" Target="../media/image198.png"/><Relationship Id="rId16" Type="http://schemas.openxmlformats.org/officeDocument/2006/relationships/customXml" Target="../ink/ink127.xml"/><Relationship Id="rId107" Type="http://schemas.openxmlformats.org/officeDocument/2006/relationships/image" Target="../media/image185.png"/><Relationship Id="rId11" Type="http://schemas.openxmlformats.org/officeDocument/2006/relationships/image" Target="../media/image137.png"/><Relationship Id="rId32" Type="http://schemas.openxmlformats.org/officeDocument/2006/relationships/customXml" Target="../ink/ink135.xml"/><Relationship Id="rId37" Type="http://schemas.openxmlformats.org/officeDocument/2006/relationships/image" Target="../media/image150.png"/><Relationship Id="rId53" Type="http://schemas.openxmlformats.org/officeDocument/2006/relationships/image" Target="../media/image158.png"/><Relationship Id="rId58" Type="http://schemas.openxmlformats.org/officeDocument/2006/relationships/customXml" Target="../ink/ink148.xml"/><Relationship Id="rId74" Type="http://schemas.openxmlformats.org/officeDocument/2006/relationships/customXml" Target="../ink/ink156.xml"/><Relationship Id="rId79" Type="http://schemas.openxmlformats.org/officeDocument/2006/relationships/image" Target="../media/image171.png"/><Relationship Id="rId102" Type="http://schemas.openxmlformats.org/officeDocument/2006/relationships/customXml" Target="../ink/ink170.xml"/><Relationship Id="rId123" Type="http://schemas.openxmlformats.org/officeDocument/2006/relationships/image" Target="../media/image193.png"/><Relationship Id="rId128" Type="http://schemas.openxmlformats.org/officeDocument/2006/relationships/customXml" Target="../ink/ink183.xml"/><Relationship Id="rId5" Type="http://schemas.openxmlformats.org/officeDocument/2006/relationships/image" Target="../media/image134.png"/><Relationship Id="rId90" Type="http://schemas.openxmlformats.org/officeDocument/2006/relationships/customXml" Target="../ink/ink164.xml"/><Relationship Id="rId95" Type="http://schemas.openxmlformats.org/officeDocument/2006/relationships/image" Target="../media/image179.png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Relationship Id="rId27" Type="http://schemas.openxmlformats.org/officeDocument/2006/relationships/image" Target="../media/image145.png"/><Relationship Id="rId30" Type="http://schemas.openxmlformats.org/officeDocument/2006/relationships/customXml" Target="../ink/ink134.xml"/><Relationship Id="rId35" Type="http://schemas.openxmlformats.org/officeDocument/2006/relationships/image" Target="../media/image149.png"/><Relationship Id="rId43" Type="http://schemas.openxmlformats.org/officeDocument/2006/relationships/image" Target="../media/image153.png"/><Relationship Id="rId48" Type="http://schemas.openxmlformats.org/officeDocument/2006/relationships/customXml" Target="../ink/ink143.xml"/><Relationship Id="rId56" Type="http://schemas.openxmlformats.org/officeDocument/2006/relationships/customXml" Target="../ink/ink147.xml"/><Relationship Id="rId64" Type="http://schemas.openxmlformats.org/officeDocument/2006/relationships/customXml" Target="../ink/ink151.xml"/><Relationship Id="rId69" Type="http://schemas.openxmlformats.org/officeDocument/2006/relationships/image" Target="../media/image166.png"/><Relationship Id="rId77" Type="http://schemas.openxmlformats.org/officeDocument/2006/relationships/image" Target="../media/image170.png"/><Relationship Id="rId100" Type="http://schemas.openxmlformats.org/officeDocument/2006/relationships/customXml" Target="../ink/ink169.xml"/><Relationship Id="rId105" Type="http://schemas.openxmlformats.org/officeDocument/2006/relationships/image" Target="../media/image184.png"/><Relationship Id="rId113" Type="http://schemas.openxmlformats.org/officeDocument/2006/relationships/image" Target="../media/image188.png"/><Relationship Id="rId118" Type="http://schemas.openxmlformats.org/officeDocument/2006/relationships/customXml" Target="../ink/ink178.xml"/><Relationship Id="rId126" Type="http://schemas.openxmlformats.org/officeDocument/2006/relationships/customXml" Target="../ink/ink182.xml"/><Relationship Id="rId134" Type="http://schemas.openxmlformats.org/officeDocument/2006/relationships/customXml" Target="../ink/ink186.xml"/><Relationship Id="rId8" Type="http://schemas.openxmlformats.org/officeDocument/2006/relationships/customXml" Target="../ink/ink123.xml"/><Relationship Id="rId51" Type="http://schemas.openxmlformats.org/officeDocument/2006/relationships/image" Target="../media/image157.png"/><Relationship Id="rId72" Type="http://schemas.openxmlformats.org/officeDocument/2006/relationships/customXml" Target="../ink/ink155.xml"/><Relationship Id="rId80" Type="http://schemas.openxmlformats.org/officeDocument/2006/relationships/customXml" Target="../ink/ink159.xml"/><Relationship Id="rId85" Type="http://schemas.openxmlformats.org/officeDocument/2006/relationships/image" Target="../media/image174.png"/><Relationship Id="rId93" Type="http://schemas.openxmlformats.org/officeDocument/2006/relationships/image" Target="../media/image178.png"/><Relationship Id="rId98" Type="http://schemas.openxmlformats.org/officeDocument/2006/relationships/customXml" Target="../ink/ink168.xml"/><Relationship Id="rId121" Type="http://schemas.openxmlformats.org/officeDocument/2006/relationships/image" Target="../media/image192.png"/><Relationship Id="rId3" Type="http://schemas.openxmlformats.org/officeDocument/2006/relationships/image" Target="../media/image58.png"/><Relationship Id="rId12" Type="http://schemas.openxmlformats.org/officeDocument/2006/relationships/customXml" Target="../ink/ink125.xml"/><Relationship Id="rId17" Type="http://schemas.openxmlformats.org/officeDocument/2006/relationships/image" Target="../media/image140.png"/><Relationship Id="rId25" Type="http://schemas.openxmlformats.org/officeDocument/2006/relationships/image" Target="../media/image144.png"/><Relationship Id="rId33" Type="http://schemas.openxmlformats.org/officeDocument/2006/relationships/image" Target="../media/image148.png"/><Relationship Id="rId38" Type="http://schemas.openxmlformats.org/officeDocument/2006/relationships/customXml" Target="../ink/ink138.xml"/><Relationship Id="rId46" Type="http://schemas.openxmlformats.org/officeDocument/2006/relationships/customXml" Target="../ink/ink142.xml"/><Relationship Id="rId59" Type="http://schemas.openxmlformats.org/officeDocument/2006/relationships/image" Target="../media/image161.png"/><Relationship Id="rId67" Type="http://schemas.openxmlformats.org/officeDocument/2006/relationships/image" Target="../media/image165.png"/><Relationship Id="rId103" Type="http://schemas.openxmlformats.org/officeDocument/2006/relationships/image" Target="../media/image183.png"/><Relationship Id="rId108" Type="http://schemas.openxmlformats.org/officeDocument/2006/relationships/customXml" Target="../ink/ink173.xml"/><Relationship Id="rId116" Type="http://schemas.openxmlformats.org/officeDocument/2006/relationships/customXml" Target="../ink/ink177.xml"/><Relationship Id="rId124" Type="http://schemas.openxmlformats.org/officeDocument/2006/relationships/customXml" Target="../ink/ink181.xml"/><Relationship Id="rId129" Type="http://schemas.openxmlformats.org/officeDocument/2006/relationships/image" Target="../media/image196.png"/><Relationship Id="rId137" Type="http://schemas.openxmlformats.org/officeDocument/2006/relationships/image" Target="../media/image200.png"/><Relationship Id="rId20" Type="http://schemas.openxmlformats.org/officeDocument/2006/relationships/customXml" Target="../ink/ink129.xml"/><Relationship Id="rId41" Type="http://schemas.openxmlformats.org/officeDocument/2006/relationships/image" Target="../media/image152.png"/><Relationship Id="rId54" Type="http://schemas.openxmlformats.org/officeDocument/2006/relationships/customXml" Target="../ink/ink146.xml"/><Relationship Id="rId62" Type="http://schemas.openxmlformats.org/officeDocument/2006/relationships/customXml" Target="../ink/ink150.xml"/><Relationship Id="rId70" Type="http://schemas.openxmlformats.org/officeDocument/2006/relationships/customXml" Target="../ink/ink154.xml"/><Relationship Id="rId75" Type="http://schemas.openxmlformats.org/officeDocument/2006/relationships/image" Target="../media/image169.png"/><Relationship Id="rId83" Type="http://schemas.openxmlformats.org/officeDocument/2006/relationships/image" Target="../media/image173.png"/><Relationship Id="rId88" Type="http://schemas.openxmlformats.org/officeDocument/2006/relationships/customXml" Target="../ink/ink163.xml"/><Relationship Id="rId91" Type="http://schemas.openxmlformats.org/officeDocument/2006/relationships/image" Target="../media/image177.png"/><Relationship Id="rId96" Type="http://schemas.openxmlformats.org/officeDocument/2006/relationships/customXml" Target="../ink/ink167.xml"/><Relationship Id="rId111" Type="http://schemas.openxmlformats.org/officeDocument/2006/relationships/image" Target="../media/image187.png"/><Relationship Id="rId132" Type="http://schemas.openxmlformats.org/officeDocument/2006/relationships/customXml" Target="../ink/ink18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2.xml"/><Relationship Id="rId15" Type="http://schemas.openxmlformats.org/officeDocument/2006/relationships/image" Target="../media/image139.png"/><Relationship Id="rId23" Type="http://schemas.openxmlformats.org/officeDocument/2006/relationships/image" Target="../media/image143.png"/><Relationship Id="rId28" Type="http://schemas.openxmlformats.org/officeDocument/2006/relationships/customXml" Target="../ink/ink133.xml"/><Relationship Id="rId36" Type="http://schemas.openxmlformats.org/officeDocument/2006/relationships/customXml" Target="../ink/ink137.xml"/><Relationship Id="rId49" Type="http://schemas.openxmlformats.org/officeDocument/2006/relationships/image" Target="../media/image156.png"/><Relationship Id="rId57" Type="http://schemas.openxmlformats.org/officeDocument/2006/relationships/image" Target="../media/image160.png"/><Relationship Id="rId106" Type="http://schemas.openxmlformats.org/officeDocument/2006/relationships/customXml" Target="../ink/ink172.xml"/><Relationship Id="rId114" Type="http://schemas.openxmlformats.org/officeDocument/2006/relationships/customXml" Target="../ink/ink176.xml"/><Relationship Id="rId119" Type="http://schemas.openxmlformats.org/officeDocument/2006/relationships/image" Target="../media/image191.png"/><Relationship Id="rId127" Type="http://schemas.openxmlformats.org/officeDocument/2006/relationships/image" Target="../media/image195.png"/><Relationship Id="rId10" Type="http://schemas.openxmlformats.org/officeDocument/2006/relationships/customXml" Target="../ink/ink124.xml"/><Relationship Id="rId31" Type="http://schemas.openxmlformats.org/officeDocument/2006/relationships/image" Target="../media/image147.png"/><Relationship Id="rId44" Type="http://schemas.openxmlformats.org/officeDocument/2006/relationships/customXml" Target="../ink/ink141.xml"/><Relationship Id="rId52" Type="http://schemas.openxmlformats.org/officeDocument/2006/relationships/customXml" Target="../ink/ink145.xml"/><Relationship Id="rId60" Type="http://schemas.openxmlformats.org/officeDocument/2006/relationships/customXml" Target="../ink/ink149.xml"/><Relationship Id="rId65" Type="http://schemas.openxmlformats.org/officeDocument/2006/relationships/image" Target="../media/image164.png"/><Relationship Id="rId73" Type="http://schemas.openxmlformats.org/officeDocument/2006/relationships/image" Target="../media/image168.png"/><Relationship Id="rId78" Type="http://schemas.openxmlformats.org/officeDocument/2006/relationships/customXml" Target="../ink/ink158.xml"/><Relationship Id="rId81" Type="http://schemas.openxmlformats.org/officeDocument/2006/relationships/image" Target="../media/image172.png"/><Relationship Id="rId86" Type="http://schemas.openxmlformats.org/officeDocument/2006/relationships/customXml" Target="../ink/ink162.xml"/><Relationship Id="rId94" Type="http://schemas.openxmlformats.org/officeDocument/2006/relationships/customXml" Target="../ink/ink166.xml"/><Relationship Id="rId99" Type="http://schemas.openxmlformats.org/officeDocument/2006/relationships/image" Target="../media/image181.png"/><Relationship Id="rId101" Type="http://schemas.openxmlformats.org/officeDocument/2006/relationships/image" Target="../media/image182.png"/><Relationship Id="rId122" Type="http://schemas.openxmlformats.org/officeDocument/2006/relationships/customXml" Target="../ink/ink180.xml"/><Relationship Id="rId130" Type="http://schemas.openxmlformats.org/officeDocument/2006/relationships/customXml" Target="../ink/ink184.xml"/><Relationship Id="rId135" Type="http://schemas.openxmlformats.org/officeDocument/2006/relationships/image" Target="../media/image199.png"/><Relationship Id="rId4" Type="http://schemas.openxmlformats.org/officeDocument/2006/relationships/customXml" Target="../ink/ink121.xml"/><Relationship Id="rId9" Type="http://schemas.openxmlformats.org/officeDocument/2006/relationships/image" Target="../media/image136.png"/><Relationship Id="rId13" Type="http://schemas.openxmlformats.org/officeDocument/2006/relationships/image" Target="../media/image138.png"/><Relationship Id="rId18" Type="http://schemas.openxmlformats.org/officeDocument/2006/relationships/customXml" Target="../ink/ink128.xml"/><Relationship Id="rId39" Type="http://schemas.openxmlformats.org/officeDocument/2006/relationships/image" Target="../media/image151.png"/><Relationship Id="rId109" Type="http://schemas.openxmlformats.org/officeDocument/2006/relationships/image" Target="../media/image186.png"/><Relationship Id="rId34" Type="http://schemas.openxmlformats.org/officeDocument/2006/relationships/customXml" Target="../ink/ink136.xml"/><Relationship Id="rId50" Type="http://schemas.openxmlformats.org/officeDocument/2006/relationships/customXml" Target="../ink/ink144.xml"/><Relationship Id="rId55" Type="http://schemas.openxmlformats.org/officeDocument/2006/relationships/image" Target="../media/image159.png"/><Relationship Id="rId76" Type="http://schemas.openxmlformats.org/officeDocument/2006/relationships/customXml" Target="../ink/ink157.xml"/><Relationship Id="rId97" Type="http://schemas.openxmlformats.org/officeDocument/2006/relationships/image" Target="../media/image180.png"/><Relationship Id="rId104" Type="http://schemas.openxmlformats.org/officeDocument/2006/relationships/customXml" Target="../ink/ink171.xml"/><Relationship Id="rId120" Type="http://schemas.openxmlformats.org/officeDocument/2006/relationships/customXml" Target="../ink/ink179.xml"/><Relationship Id="rId125" Type="http://schemas.openxmlformats.org/officeDocument/2006/relationships/image" Target="../media/image194.png"/><Relationship Id="rId7" Type="http://schemas.openxmlformats.org/officeDocument/2006/relationships/image" Target="../media/image135.png"/><Relationship Id="rId71" Type="http://schemas.openxmlformats.org/officeDocument/2006/relationships/image" Target="../media/image167.png"/><Relationship Id="rId92" Type="http://schemas.openxmlformats.org/officeDocument/2006/relationships/customXml" Target="../ink/ink165.xml"/><Relationship Id="rId2" Type="http://schemas.openxmlformats.org/officeDocument/2006/relationships/customXml" Target="../ink/ink120.xml"/><Relationship Id="rId29" Type="http://schemas.openxmlformats.org/officeDocument/2006/relationships/image" Target="../media/image146.png"/><Relationship Id="rId24" Type="http://schemas.openxmlformats.org/officeDocument/2006/relationships/customXml" Target="../ink/ink131.xml"/><Relationship Id="rId40" Type="http://schemas.openxmlformats.org/officeDocument/2006/relationships/customXml" Target="../ink/ink139.xml"/><Relationship Id="rId45" Type="http://schemas.openxmlformats.org/officeDocument/2006/relationships/image" Target="../media/image154.png"/><Relationship Id="rId66" Type="http://schemas.openxmlformats.org/officeDocument/2006/relationships/customXml" Target="../ink/ink152.xml"/><Relationship Id="rId87" Type="http://schemas.openxmlformats.org/officeDocument/2006/relationships/image" Target="../media/image175.png"/><Relationship Id="rId110" Type="http://schemas.openxmlformats.org/officeDocument/2006/relationships/customXml" Target="../ink/ink174.xml"/><Relationship Id="rId115" Type="http://schemas.openxmlformats.org/officeDocument/2006/relationships/image" Target="../media/image189.png"/><Relationship Id="rId131" Type="http://schemas.openxmlformats.org/officeDocument/2006/relationships/image" Target="../media/image197.png"/><Relationship Id="rId136" Type="http://schemas.openxmlformats.org/officeDocument/2006/relationships/customXml" Target="../ink/ink187.xml"/><Relationship Id="rId61" Type="http://schemas.openxmlformats.org/officeDocument/2006/relationships/image" Target="../media/image162.png"/><Relationship Id="rId82" Type="http://schemas.openxmlformats.org/officeDocument/2006/relationships/customXml" Target="../ink/ink160.xml"/><Relationship Id="rId19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6.png"/><Relationship Id="rId18" Type="http://schemas.openxmlformats.org/officeDocument/2006/relationships/customXml" Target="../ink/ink196.xml"/><Relationship Id="rId26" Type="http://schemas.openxmlformats.org/officeDocument/2006/relationships/customXml" Target="../ink/ink200.xml"/><Relationship Id="rId39" Type="http://schemas.openxmlformats.org/officeDocument/2006/relationships/image" Target="../media/image219.png"/><Relationship Id="rId3" Type="http://schemas.openxmlformats.org/officeDocument/2006/relationships/image" Target="../media/image201.png"/><Relationship Id="rId21" Type="http://schemas.openxmlformats.org/officeDocument/2006/relationships/image" Target="../media/image210.png"/><Relationship Id="rId34" Type="http://schemas.openxmlformats.org/officeDocument/2006/relationships/customXml" Target="../ink/ink204.xml"/><Relationship Id="rId42" Type="http://schemas.openxmlformats.org/officeDocument/2006/relationships/customXml" Target="../ink/ink208.xml"/><Relationship Id="rId47" Type="http://schemas.openxmlformats.org/officeDocument/2006/relationships/image" Target="../media/image223.png"/><Relationship Id="rId50" Type="http://schemas.openxmlformats.org/officeDocument/2006/relationships/customXml" Target="../ink/ink212.xml"/><Relationship Id="rId7" Type="http://schemas.openxmlformats.org/officeDocument/2006/relationships/image" Target="../media/image203.png"/><Relationship Id="rId12" Type="http://schemas.openxmlformats.org/officeDocument/2006/relationships/customXml" Target="../ink/ink193.xml"/><Relationship Id="rId17" Type="http://schemas.openxmlformats.org/officeDocument/2006/relationships/image" Target="../media/image208.png"/><Relationship Id="rId25" Type="http://schemas.openxmlformats.org/officeDocument/2006/relationships/image" Target="../media/image212.png"/><Relationship Id="rId33" Type="http://schemas.openxmlformats.org/officeDocument/2006/relationships/image" Target="../media/image216.png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2" Type="http://schemas.openxmlformats.org/officeDocument/2006/relationships/customXml" Target="../ink/ink188.xml"/><Relationship Id="rId16" Type="http://schemas.openxmlformats.org/officeDocument/2006/relationships/customXml" Target="../ink/ink195.xml"/><Relationship Id="rId20" Type="http://schemas.openxmlformats.org/officeDocument/2006/relationships/customXml" Target="../ink/ink197.xml"/><Relationship Id="rId29" Type="http://schemas.openxmlformats.org/officeDocument/2006/relationships/image" Target="../media/image214.png"/><Relationship Id="rId41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11" Type="http://schemas.openxmlformats.org/officeDocument/2006/relationships/image" Target="../media/image205.png"/><Relationship Id="rId24" Type="http://schemas.openxmlformats.org/officeDocument/2006/relationships/customXml" Target="../ink/ink199.xml"/><Relationship Id="rId32" Type="http://schemas.openxmlformats.org/officeDocument/2006/relationships/customXml" Target="../ink/ink203.xml"/><Relationship Id="rId37" Type="http://schemas.openxmlformats.org/officeDocument/2006/relationships/image" Target="../media/image218.png"/><Relationship Id="rId40" Type="http://schemas.openxmlformats.org/officeDocument/2006/relationships/customXml" Target="../ink/ink207.xml"/><Relationship Id="rId45" Type="http://schemas.openxmlformats.org/officeDocument/2006/relationships/image" Target="../media/image222.png"/><Relationship Id="rId5" Type="http://schemas.openxmlformats.org/officeDocument/2006/relationships/image" Target="../media/image202.png"/><Relationship Id="rId15" Type="http://schemas.openxmlformats.org/officeDocument/2006/relationships/image" Target="../media/image207.png"/><Relationship Id="rId23" Type="http://schemas.openxmlformats.org/officeDocument/2006/relationships/image" Target="../media/image211.png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224.png"/><Relationship Id="rId10" Type="http://schemas.openxmlformats.org/officeDocument/2006/relationships/customXml" Target="../ink/ink192.xml"/><Relationship Id="rId19" Type="http://schemas.openxmlformats.org/officeDocument/2006/relationships/image" Target="../media/image209.png"/><Relationship Id="rId31" Type="http://schemas.openxmlformats.org/officeDocument/2006/relationships/image" Target="../media/image215.png"/><Relationship Id="rId44" Type="http://schemas.openxmlformats.org/officeDocument/2006/relationships/customXml" Target="../ink/ink209.xml"/><Relationship Id="rId4" Type="http://schemas.openxmlformats.org/officeDocument/2006/relationships/customXml" Target="../ink/ink189.xml"/><Relationship Id="rId9" Type="http://schemas.openxmlformats.org/officeDocument/2006/relationships/image" Target="../media/image204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213.png"/><Relationship Id="rId30" Type="http://schemas.openxmlformats.org/officeDocument/2006/relationships/customXml" Target="../ink/ink202.xml"/><Relationship Id="rId35" Type="http://schemas.openxmlformats.org/officeDocument/2006/relationships/image" Target="../media/image217.png"/><Relationship Id="rId43" Type="http://schemas.openxmlformats.org/officeDocument/2006/relationships/image" Target="../media/image221.png"/><Relationship Id="rId48" Type="http://schemas.openxmlformats.org/officeDocument/2006/relationships/customXml" Target="../ink/ink211.xml"/><Relationship Id="rId8" Type="http://schemas.openxmlformats.org/officeDocument/2006/relationships/customXml" Target="../ink/ink191.xml"/><Relationship Id="rId51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6832" y="4265678"/>
            <a:ext cx="1035113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480" dirty="0"/>
              <a:t>Graph Neural Networks</a:t>
            </a:r>
            <a:endParaRPr spc="-10" dirty="0">
              <a:solidFill>
                <a:srgbClr val="B517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E24B87-2278-0730-C8C7-00B9B568389E}"/>
              </a:ext>
            </a:extLst>
          </p:cNvPr>
          <p:cNvSpPr txBox="1"/>
          <p:nvPr/>
        </p:nvSpPr>
        <p:spPr>
          <a:xfrm>
            <a:off x="6959600" y="9107269"/>
            <a:ext cx="5634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slides adapted from Rose Yu or Jure </a:t>
            </a:r>
            <a:r>
              <a:rPr lang="en-US" dirty="0" err="1"/>
              <a:t>Leskovec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BF39-F8CB-D13E-667D-CC717178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32230"/>
            <a:ext cx="11518733" cy="677108"/>
          </a:xfrm>
        </p:spPr>
        <p:txBody>
          <a:bodyPr/>
          <a:lstStyle/>
          <a:p>
            <a:r>
              <a:rPr lang="en-US" sz="4400" dirty="0"/>
              <a:t>Important Property: Permutation Invariance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F4C8DD-0E8A-C410-00B7-0130AC7FC07C}"/>
                  </a:ext>
                </a:extLst>
              </p14:cNvPr>
              <p14:cNvContentPartPr/>
              <p14:nvPr/>
            </p14:nvContentPartPr>
            <p14:xfrm>
              <a:off x="2039094" y="1687266"/>
              <a:ext cx="35280" cy="18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F4C8DD-0E8A-C410-00B7-0130AC7FC0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094" y="1678266"/>
                <a:ext cx="52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1570B6-D7D6-10E4-0A1F-133D1E19CFD9}"/>
                  </a:ext>
                </a:extLst>
              </p14:cNvPr>
              <p14:cNvContentPartPr/>
              <p14:nvPr/>
            </p14:nvContentPartPr>
            <p14:xfrm>
              <a:off x="925974" y="1464066"/>
              <a:ext cx="810000" cy="42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1570B6-D7D6-10E4-0A1F-133D1E19CF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974" y="1455066"/>
                <a:ext cx="8276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AED91B-5841-52BF-14C8-25AC9D96D0A6}"/>
                  </a:ext>
                </a:extLst>
              </p14:cNvPr>
              <p14:cNvContentPartPr/>
              <p14:nvPr/>
            </p14:nvContentPartPr>
            <p14:xfrm>
              <a:off x="4153014" y="1318986"/>
              <a:ext cx="1130400" cy="48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AED91B-5841-52BF-14C8-25AC9D96D0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014" y="1309986"/>
                <a:ext cx="11480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D6CD98-836D-26CC-D85A-3F39169F1E9E}"/>
                  </a:ext>
                </a:extLst>
              </p14:cNvPr>
              <p14:cNvContentPartPr/>
              <p14:nvPr/>
            </p14:nvContentPartPr>
            <p14:xfrm>
              <a:off x="3190374" y="1554066"/>
              <a:ext cx="424080" cy="239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D6CD98-836D-26CC-D85A-3F39169F1E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1374" y="1545066"/>
                <a:ext cx="441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1407B87-0F10-34E3-89AA-291B5ECEF777}"/>
                  </a:ext>
                </a:extLst>
              </p14:cNvPr>
              <p14:cNvContentPartPr/>
              <p14:nvPr/>
            </p14:nvContentPartPr>
            <p14:xfrm>
              <a:off x="10242054" y="1735506"/>
              <a:ext cx="35640" cy="129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1407B87-0F10-34E3-89AA-291B5ECEF7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3054" y="1726506"/>
                <a:ext cx="53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BB01C1E-E502-1368-1D46-E670A40CA6D5}"/>
                  </a:ext>
                </a:extLst>
              </p14:cNvPr>
              <p14:cNvContentPartPr/>
              <p14:nvPr/>
            </p14:nvContentPartPr>
            <p14:xfrm>
              <a:off x="10413414" y="1529946"/>
              <a:ext cx="19800" cy="278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BB01C1E-E502-1368-1D46-E670A40CA6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04414" y="1520946"/>
                <a:ext cx="3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FC0A867-0694-3233-8D09-53543210F2A9}"/>
                  </a:ext>
                </a:extLst>
              </p14:cNvPr>
              <p14:cNvContentPartPr/>
              <p14:nvPr/>
            </p14:nvContentPartPr>
            <p14:xfrm>
              <a:off x="10580454" y="1489266"/>
              <a:ext cx="107280" cy="231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FC0A867-0694-3233-8D09-53543210F2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71454" y="1480266"/>
                <a:ext cx="1249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269E0F5-0F22-40EE-7875-909380B8C34A}"/>
                  </a:ext>
                </a:extLst>
              </p14:cNvPr>
              <p14:cNvContentPartPr/>
              <p14:nvPr/>
            </p14:nvContentPartPr>
            <p14:xfrm>
              <a:off x="10829574" y="1751346"/>
              <a:ext cx="15840" cy="12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269E0F5-0F22-40EE-7875-909380B8C3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20574" y="1742346"/>
                <a:ext cx="33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6F509F-A1BD-89BA-E95D-36BEF0E12A92}"/>
                  </a:ext>
                </a:extLst>
              </p14:cNvPr>
              <p14:cNvContentPartPr/>
              <p14:nvPr/>
            </p14:nvContentPartPr>
            <p14:xfrm>
              <a:off x="8575254" y="1554066"/>
              <a:ext cx="1503720" cy="418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6F509F-A1BD-89BA-E95D-36BEF0E12A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66254" y="1545066"/>
                <a:ext cx="15213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2BF5CE-77DB-7877-D27D-EE1E61306061}"/>
                  </a:ext>
                </a:extLst>
              </p14:cNvPr>
              <p14:cNvContentPartPr/>
              <p14:nvPr/>
            </p14:nvContentPartPr>
            <p14:xfrm>
              <a:off x="7079814" y="1524906"/>
              <a:ext cx="663480" cy="349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2BF5CE-77DB-7877-D27D-EE1E613060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0814" y="1515906"/>
                <a:ext cx="6811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18AD83-D162-FC05-4D93-F75CA0639CB1}"/>
                  </a:ext>
                </a:extLst>
              </p14:cNvPr>
              <p14:cNvContentPartPr/>
              <p14:nvPr/>
            </p14:nvContentPartPr>
            <p14:xfrm>
              <a:off x="5989014" y="1493586"/>
              <a:ext cx="519480" cy="351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18AD83-D162-FC05-4D93-F75CA0639C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0014" y="1484586"/>
                <a:ext cx="5371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699DDE3-3C0C-ACC3-12D7-F6468EBED895}"/>
                  </a:ext>
                </a:extLst>
              </p14:cNvPr>
              <p14:cNvContentPartPr/>
              <p14:nvPr/>
            </p14:nvContentPartPr>
            <p14:xfrm>
              <a:off x="2166894" y="1384866"/>
              <a:ext cx="733320" cy="39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699DDE3-3C0C-ACC3-12D7-F6468EBED8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7894" y="1375866"/>
                <a:ext cx="7509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62D8D5-B161-1BE1-EA1F-8E259B634BD3}"/>
                  </a:ext>
                </a:extLst>
              </p14:cNvPr>
              <p14:cNvContentPartPr/>
              <p14:nvPr/>
            </p14:nvContentPartPr>
            <p14:xfrm>
              <a:off x="893574" y="2335626"/>
              <a:ext cx="484560" cy="273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62D8D5-B161-1BE1-EA1F-8E259B634B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4574" y="2326626"/>
                <a:ext cx="50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FE4EFB5-BC8F-E82D-CA3B-23CFFC1A3508}"/>
                  </a:ext>
                </a:extLst>
              </p14:cNvPr>
              <p14:cNvContentPartPr/>
              <p14:nvPr/>
            </p14:nvContentPartPr>
            <p14:xfrm>
              <a:off x="1986174" y="2164266"/>
              <a:ext cx="1883160" cy="475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FE4EFB5-BC8F-E82D-CA3B-23CFFC1A35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77174" y="2155266"/>
                <a:ext cx="19008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1077D1B-502F-E270-5D76-C88B7E6CB059}"/>
                  </a:ext>
                </a:extLst>
              </p14:cNvPr>
              <p14:cNvContentPartPr/>
              <p14:nvPr/>
            </p14:nvContentPartPr>
            <p14:xfrm>
              <a:off x="4640454" y="2366586"/>
              <a:ext cx="382320" cy="180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1077D1B-502F-E270-5D76-C88B7E6CB0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31454" y="2357586"/>
                <a:ext cx="399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F237C1-4B8B-298F-2E5F-2F09116BC826}"/>
                  </a:ext>
                </a:extLst>
              </p14:cNvPr>
              <p14:cNvContentPartPr/>
              <p14:nvPr/>
            </p14:nvContentPartPr>
            <p14:xfrm>
              <a:off x="5606334" y="2252466"/>
              <a:ext cx="1388160" cy="736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F237C1-4B8B-298F-2E5F-2F09116BC8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97334" y="2243466"/>
                <a:ext cx="140580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D8CD31-C4D6-3D18-39A6-24036FB8CECD}"/>
                  </a:ext>
                </a:extLst>
              </p14:cNvPr>
              <p14:cNvContentPartPr/>
              <p14:nvPr/>
            </p14:nvContentPartPr>
            <p14:xfrm>
              <a:off x="7752654" y="2330226"/>
              <a:ext cx="946080" cy="334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D8CD31-C4D6-3D18-39A6-24036FB8CE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43654" y="2321226"/>
                <a:ext cx="963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72948FE-E4B7-E467-CD51-200508819E2E}"/>
                  </a:ext>
                </a:extLst>
              </p14:cNvPr>
              <p14:cNvContentPartPr/>
              <p14:nvPr/>
            </p14:nvContentPartPr>
            <p14:xfrm>
              <a:off x="9783054" y="2221506"/>
              <a:ext cx="848520" cy="480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72948FE-E4B7-E467-CD51-200508819E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4054" y="2212506"/>
                <a:ext cx="8661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E5AFD3D-3EBC-8567-C5B3-F268E1FF7ACF}"/>
                  </a:ext>
                </a:extLst>
              </p14:cNvPr>
              <p14:cNvContentPartPr/>
              <p14:nvPr/>
            </p14:nvContentPartPr>
            <p14:xfrm>
              <a:off x="9310734" y="2472066"/>
              <a:ext cx="214200" cy="246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E5AFD3D-3EBC-8567-C5B3-F268E1FF7A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01734" y="2463066"/>
                <a:ext cx="231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49697C8-81B0-25D6-0048-B60BDE228894}"/>
                  </a:ext>
                </a:extLst>
              </p14:cNvPr>
              <p14:cNvContentPartPr/>
              <p14:nvPr/>
            </p14:nvContentPartPr>
            <p14:xfrm>
              <a:off x="784494" y="2942226"/>
              <a:ext cx="525600" cy="448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49697C8-81B0-25D6-0048-B60BDE2288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5494" y="2933226"/>
                <a:ext cx="5432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4D32D06-0832-67B1-0068-20AC55052CA0}"/>
                  </a:ext>
                </a:extLst>
              </p14:cNvPr>
              <p14:cNvContentPartPr/>
              <p14:nvPr/>
            </p14:nvContentPartPr>
            <p14:xfrm>
              <a:off x="1852254" y="3090906"/>
              <a:ext cx="1285920" cy="684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4D32D06-0832-67B1-0068-20AC55052C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43254" y="3081906"/>
                <a:ext cx="130356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89746EE-31D2-BD52-F2BD-753F17A70166}"/>
                  </a:ext>
                </a:extLst>
              </p14:cNvPr>
              <p14:cNvContentPartPr/>
              <p14:nvPr/>
            </p14:nvContentPartPr>
            <p14:xfrm>
              <a:off x="3905694" y="3116466"/>
              <a:ext cx="950040" cy="479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89746EE-31D2-BD52-F2BD-753F17A7016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96694" y="3107466"/>
                <a:ext cx="9676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5DF2E5-BCD7-2BD2-A0F7-227A13854976}"/>
                  </a:ext>
                </a:extLst>
              </p14:cNvPr>
              <p14:cNvContentPartPr/>
              <p14:nvPr/>
            </p14:nvContentPartPr>
            <p14:xfrm>
              <a:off x="4995054" y="3424626"/>
              <a:ext cx="360" cy="3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5DF2E5-BCD7-2BD2-A0F7-227A138549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86054" y="3415626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C65BC45-5FE7-5946-81EA-49186510D404}"/>
                  </a:ext>
                </a:extLst>
              </p14:cNvPr>
              <p14:cNvContentPartPr/>
              <p14:nvPr/>
            </p14:nvContentPartPr>
            <p14:xfrm>
              <a:off x="821574" y="3912066"/>
              <a:ext cx="723600" cy="411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C65BC45-5FE7-5946-81EA-49186510D40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2574" y="3903066"/>
                <a:ext cx="7412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2FFDAE6-0B02-7EA4-3495-78E82155BEE8}"/>
                  </a:ext>
                </a:extLst>
              </p14:cNvPr>
              <p14:cNvContentPartPr/>
              <p14:nvPr/>
            </p14:nvContentPartPr>
            <p14:xfrm>
              <a:off x="4489254" y="4091706"/>
              <a:ext cx="257040" cy="295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2FFDAE6-0B02-7EA4-3495-78E82155BE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80254" y="4082706"/>
                <a:ext cx="274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04D6D4C-0555-41AB-B288-49D820441FAC}"/>
                  </a:ext>
                </a:extLst>
              </p14:cNvPr>
              <p14:cNvContentPartPr/>
              <p14:nvPr/>
            </p14:nvContentPartPr>
            <p14:xfrm>
              <a:off x="3062214" y="4128066"/>
              <a:ext cx="877320" cy="460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04D6D4C-0555-41AB-B288-49D820441F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3214" y="4119066"/>
                <a:ext cx="8949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85ECF3A-6D0E-21A6-8A74-4F4F95D41676}"/>
                  </a:ext>
                </a:extLst>
              </p14:cNvPr>
              <p14:cNvContentPartPr/>
              <p14:nvPr/>
            </p14:nvContentPartPr>
            <p14:xfrm>
              <a:off x="2015694" y="3993426"/>
              <a:ext cx="573840" cy="387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85ECF3A-6D0E-21A6-8A74-4F4F95D416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06694" y="3984426"/>
                <a:ext cx="5914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BAAA5E2-0665-1812-832F-EDB6457AB2B5}"/>
                  </a:ext>
                </a:extLst>
              </p14:cNvPr>
              <p14:cNvContentPartPr/>
              <p14:nvPr/>
            </p14:nvContentPartPr>
            <p14:xfrm>
              <a:off x="5339214" y="4039866"/>
              <a:ext cx="2120400" cy="496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BAAA5E2-0665-1812-832F-EDB6457AB2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30214" y="4030866"/>
                <a:ext cx="21380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6FCE611-4165-8251-585F-0C976919DDA2}"/>
                  </a:ext>
                </a:extLst>
              </p14:cNvPr>
              <p14:cNvContentPartPr/>
              <p14:nvPr/>
            </p14:nvContentPartPr>
            <p14:xfrm>
              <a:off x="9265374" y="4092066"/>
              <a:ext cx="1972800" cy="792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6FCE611-4165-8251-585F-0C976919DD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56374" y="4083066"/>
                <a:ext cx="199044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6257A53-ABF1-154B-0F15-1F589D974BEA}"/>
                  </a:ext>
                </a:extLst>
              </p14:cNvPr>
              <p14:cNvContentPartPr/>
              <p14:nvPr/>
            </p14:nvContentPartPr>
            <p14:xfrm>
              <a:off x="8201214" y="4240386"/>
              <a:ext cx="349200" cy="2012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6257A53-ABF1-154B-0F15-1F589D974BE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92214" y="4231386"/>
                <a:ext cx="366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858585C-9D75-1482-9A04-3BA6F5956D0E}"/>
                  </a:ext>
                </a:extLst>
              </p14:cNvPr>
              <p14:cNvContentPartPr/>
              <p14:nvPr/>
            </p14:nvContentPartPr>
            <p14:xfrm>
              <a:off x="5670054" y="5402106"/>
              <a:ext cx="1248840" cy="349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858585C-9D75-1482-9A04-3BA6F5956D0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61054" y="5393106"/>
                <a:ext cx="12664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BD0713E-C588-4A57-CC61-66FB1538CEFF}"/>
                  </a:ext>
                </a:extLst>
              </p14:cNvPr>
              <p14:cNvContentPartPr/>
              <p14:nvPr/>
            </p14:nvContentPartPr>
            <p14:xfrm>
              <a:off x="6161814" y="4652586"/>
              <a:ext cx="241560" cy="563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BD0713E-C588-4A57-CC61-66FB1538CE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2814" y="4643586"/>
                <a:ext cx="2592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581613-129F-FC85-3D43-DBDA4F24AF71}"/>
                  </a:ext>
                </a:extLst>
              </p14:cNvPr>
              <p14:cNvContentPartPr/>
              <p14:nvPr/>
            </p14:nvContentPartPr>
            <p14:xfrm>
              <a:off x="9674334" y="4814586"/>
              <a:ext cx="375480" cy="472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581613-129F-FC85-3D43-DBDA4F24AF7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65334" y="4805586"/>
                <a:ext cx="3931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195795F-A8CA-8697-8F46-F1FDE32306B0}"/>
                  </a:ext>
                </a:extLst>
              </p14:cNvPr>
              <p14:cNvContentPartPr/>
              <p14:nvPr/>
            </p14:nvContentPartPr>
            <p14:xfrm>
              <a:off x="9356814" y="5628546"/>
              <a:ext cx="1879560" cy="375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195795F-A8CA-8697-8F46-F1FDE32306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47814" y="5619546"/>
                <a:ext cx="1897200" cy="39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440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BF39-F8CB-D13E-667D-CC717178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32230"/>
            <a:ext cx="11518733" cy="677108"/>
          </a:xfrm>
        </p:spPr>
        <p:txBody>
          <a:bodyPr/>
          <a:lstStyle/>
          <a:p>
            <a:r>
              <a:rPr lang="en-US" sz="4400" dirty="0"/>
              <a:t>Important Property: Permutation Invariance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8F4C8DD-0E8A-C410-00B7-0130AC7FC07C}"/>
                  </a:ext>
                </a:extLst>
              </p14:cNvPr>
              <p14:cNvContentPartPr/>
              <p14:nvPr/>
            </p14:nvContentPartPr>
            <p14:xfrm>
              <a:off x="2039094" y="1687266"/>
              <a:ext cx="35280" cy="187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8F4C8DD-0E8A-C410-00B7-0130AC7FC0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094" y="1678266"/>
                <a:ext cx="52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1570B6-D7D6-10E4-0A1F-133D1E19CFD9}"/>
                  </a:ext>
                </a:extLst>
              </p14:cNvPr>
              <p14:cNvContentPartPr/>
              <p14:nvPr/>
            </p14:nvContentPartPr>
            <p14:xfrm>
              <a:off x="925974" y="1464066"/>
              <a:ext cx="810000" cy="429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1570B6-D7D6-10E4-0A1F-133D1E19CF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974" y="1455066"/>
                <a:ext cx="8276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AED91B-5841-52BF-14C8-25AC9D96D0A6}"/>
                  </a:ext>
                </a:extLst>
              </p14:cNvPr>
              <p14:cNvContentPartPr/>
              <p14:nvPr/>
            </p14:nvContentPartPr>
            <p14:xfrm>
              <a:off x="4153014" y="1318986"/>
              <a:ext cx="1130400" cy="48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AED91B-5841-52BF-14C8-25AC9D96D0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44014" y="1309986"/>
                <a:ext cx="11480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D6CD98-836D-26CC-D85A-3F39169F1E9E}"/>
                  </a:ext>
                </a:extLst>
              </p14:cNvPr>
              <p14:cNvContentPartPr/>
              <p14:nvPr/>
            </p14:nvContentPartPr>
            <p14:xfrm>
              <a:off x="3190374" y="1554066"/>
              <a:ext cx="424080" cy="239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D6CD98-836D-26CC-D85A-3F39169F1E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1374" y="1545066"/>
                <a:ext cx="4417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1407B87-0F10-34E3-89AA-291B5ECEF777}"/>
                  </a:ext>
                </a:extLst>
              </p14:cNvPr>
              <p14:cNvContentPartPr/>
              <p14:nvPr/>
            </p14:nvContentPartPr>
            <p14:xfrm>
              <a:off x="10242054" y="1735506"/>
              <a:ext cx="35640" cy="129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1407B87-0F10-34E3-89AA-291B5ECEF7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33054" y="1726506"/>
                <a:ext cx="53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BB01C1E-E502-1368-1D46-E670A40CA6D5}"/>
                  </a:ext>
                </a:extLst>
              </p14:cNvPr>
              <p14:cNvContentPartPr/>
              <p14:nvPr/>
            </p14:nvContentPartPr>
            <p14:xfrm>
              <a:off x="10413414" y="1529946"/>
              <a:ext cx="19800" cy="278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BB01C1E-E502-1368-1D46-E670A40CA6D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04414" y="1520946"/>
                <a:ext cx="374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FC0A867-0694-3233-8D09-53543210F2A9}"/>
                  </a:ext>
                </a:extLst>
              </p14:cNvPr>
              <p14:cNvContentPartPr/>
              <p14:nvPr/>
            </p14:nvContentPartPr>
            <p14:xfrm>
              <a:off x="10580454" y="1489266"/>
              <a:ext cx="107280" cy="231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FC0A867-0694-3233-8D09-53543210F2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71454" y="1480266"/>
                <a:ext cx="1249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269E0F5-0F22-40EE-7875-909380B8C34A}"/>
                  </a:ext>
                </a:extLst>
              </p14:cNvPr>
              <p14:cNvContentPartPr/>
              <p14:nvPr/>
            </p14:nvContentPartPr>
            <p14:xfrm>
              <a:off x="10829574" y="1751346"/>
              <a:ext cx="15840" cy="12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269E0F5-0F22-40EE-7875-909380B8C34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20574" y="1742346"/>
                <a:ext cx="334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6F509F-A1BD-89BA-E95D-36BEF0E12A92}"/>
                  </a:ext>
                </a:extLst>
              </p14:cNvPr>
              <p14:cNvContentPartPr/>
              <p14:nvPr/>
            </p14:nvContentPartPr>
            <p14:xfrm>
              <a:off x="8575254" y="1554066"/>
              <a:ext cx="1503720" cy="418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6F509F-A1BD-89BA-E95D-36BEF0E12A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66254" y="1545066"/>
                <a:ext cx="15213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2BF5CE-77DB-7877-D27D-EE1E61306061}"/>
                  </a:ext>
                </a:extLst>
              </p14:cNvPr>
              <p14:cNvContentPartPr/>
              <p14:nvPr/>
            </p14:nvContentPartPr>
            <p14:xfrm>
              <a:off x="7079814" y="1524906"/>
              <a:ext cx="663480" cy="349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2BF5CE-77DB-7877-D27D-EE1E613060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0814" y="1515906"/>
                <a:ext cx="6811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18AD83-D162-FC05-4D93-F75CA0639CB1}"/>
                  </a:ext>
                </a:extLst>
              </p14:cNvPr>
              <p14:cNvContentPartPr/>
              <p14:nvPr/>
            </p14:nvContentPartPr>
            <p14:xfrm>
              <a:off x="5989014" y="1493586"/>
              <a:ext cx="519480" cy="351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18AD83-D162-FC05-4D93-F75CA0639C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80014" y="1484586"/>
                <a:ext cx="53712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699DDE3-3C0C-ACC3-12D7-F6468EBED895}"/>
                  </a:ext>
                </a:extLst>
              </p14:cNvPr>
              <p14:cNvContentPartPr/>
              <p14:nvPr/>
            </p14:nvContentPartPr>
            <p14:xfrm>
              <a:off x="2166894" y="1384866"/>
              <a:ext cx="733320" cy="390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699DDE3-3C0C-ACC3-12D7-F6468EBED8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57894" y="1375866"/>
                <a:ext cx="75096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762D8D5-B161-1BE1-EA1F-8E259B634BD3}"/>
                  </a:ext>
                </a:extLst>
              </p14:cNvPr>
              <p14:cNvContentPartPr/>
              <p14:nvPr/>
            </p14:nvContentPartPr>
            <p14:xfrm>
              <a:off x="893574" y="2335626"/>
              <a:ext cx="484560" cy="273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762D8D5-B161-1BE1-EA1F-8E259B634B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4574" y="2326626"/>
                <a:ext cx="5022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FE4EFB5-BC8F-E82D-CA3B-23CFFC1A3508}"/>
                  </a:ext>
                </a:extLst>
              </p14:cNvPr>
              <p14:cNvContentPartPr/>
              <p14:nvPr/>
            </p14:nvContentPartPr>
            <p14:xfrm>
              <a:off x="1986174" y="2164266"/>
              <a:ext cx="1883160" cy="475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FE4EFB5-BC8F-E82D-CA3B-23CFFC1A350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77174" y="2155266"/>
                <a:ext cx="19008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1077D1B-502F-E270-5D76-C88B7E6CB059}"/>
                  </a:ext>
                </a:extLst>
              </p14:cNvPr>
              <p14:cNvContentPartPr/>
              <p14:nvPr/>
            </p14:nvContentPartPr>
            <p14:xfrm>
              <a:off x="4640454" y="2366586"/>
              <a:ext cx="382320" cy="180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1077D1B-502F-E270-5D76-C88B7E6CB0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31454" y="2357586"/>
                <a:ext cx="3999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0F237C1-4B8B-298F-2E5F-2F09116BC826}"/>
                  </a:ext>
                </a:extLst>
              </p14:cNvPr>
              <p14:cNvContentPartPr/>
              <p14:nvPr/>
            </p14:nvContentPartPr>
            <p14:xfrm>
              <a:off x="5606334" y="2252466"/>
              <a:ext cx="1388160" cy="7369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0F237C1-4B8B-298F-2E5F-2F09116BC8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97334" y="2243466"/>
                <a:ext cx="140580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1D8CD31-C4D6-3D18-39A6-24036FB8CECD}"/>
                  </a:ext>
                </a:extLst>
              </p14:cNvPr>
              <p14:cNvContentPartPr/>
              <p14:nvPr/>
            </p14:nvContentPartPr>
            <p14:xfrm>
              <a:off x="7752654" y="2330226"/>
              <a:ext cx="946080" cy="334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1D8CD31-C4D6-3D18-39A6-24036FB8CEC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43654" y="2321226"/>
                <a:ext cx="9637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72948FE-E4B7-E467-CD51-200508819E2E}"/>
                  </a:ext>
                </a:extLst>
              </p14:cNvPr>
              <p14:cNvContentPartPr/>
              <p14:nvPr/>
            </p14:nvContentPartPr>
            <p14:xfrm>
              <a:off x="9783054" y="2221506"/>
              <a:ext cx="848520" cy="480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72948FE-E4B7-E467-CD51-200508819E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74054" y="2212506"/>
                <a:ext cx="8661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E5AFD3D-3EBC-8567-C5B3-F268E1FF7ACF}"/>
                  </a:ext>
                </a:extLst>
              </p14:cNvPr>
              <p14:cNvContentPartPr/>
              <p14:nvPr/>
            </p14:nvContentPartPr>
            <p14:xfrm>
              <a:off x="9310734" y="2472066"/>
              <a:ext cx="214200" cy="246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E5AFD3D-3EBC-8567-C5B3-F268E1FF7A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01734" y="2463066"/>
                <a:ext cx="23184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49697C8-81B0-25D6-0048-B60BDE228894}"/>
                  </a:ext>
                </a:extLst>
              </p14:cNvPr>
              <p14:cNvContentPartPr/>
              <p14:nvPr/>
            </p14:nvContentPartPr>
            <p14:xfrm>
              <a:off x="784494" y="2942226"/>
              <a:ext cx="525600" cy="448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49697C8-81B0-25D6-0048-B60BDE2288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5494" y="2933226"/>
                <a:ext cx="5432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4D32D06-0832-67B1-0068-20AC55052CA0}"/>
                  </a:ext>
                </a:extLst>
              </p14:cNvPr>
              <p14:cNvContentPartPr/>
              <p14:nvPr/>
            </p14:nvContentPartPr>
            <p14:xfrm>
              <a:off x="1852254" y="3090906"/>
              <a:ext cx="1285920" cy="684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4D32D06-0832-67B1-0068-20AC55052CA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43254" y="3081906"/>
                <a:ext cx="130356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89746EE-31D2-BD52-F2BD-753F17A70166}"/>
                  </a:ext>
                </a:extLst>
              </p14:cNvPr>
              <p14:cNvContentPartPr/>
              <p14:nvPr/>
            </p14:nvContentPartPr>
            <p14:xfrm>
              <a:off x="3905694" y="3116466"/>
              <a:ext cx="950040" cy="4795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89746EE-31D2-BD52-F2BD-753F17A7016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96694" y="3107466"/>
                <a:ext cx="9676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35DF2E5-BCD7-2BD2-A0F7-227A13854976}"/>
                  </a:ext>
                </a:extLst>
              </p14:cNvPr>
              <p14:cNvContentPartPr/>
              <p14:nvPr/>
            </p14:nvContentPartPr>
            <p14:xfrm>
              <a:off x="4995054" y="3424626"/>
              <a:ext cx="360" cy="3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35DF2E5-BCD7-2BD2-A0F7-227A1385497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86054" y="3415626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C65BC45-5FE7-5946-81EA-49186510D404}"/>
                  </a:ext>
                </a:extLst>
              </p14:cNvPr>
              <p14:cNvContentPartPr/>
              <p14:nvPr/>
            </p14:nvContentPartPr>
            <p14:xfrm>
              <a:off x="821574" y="3912066"/>
              <a:ext cx="723600" cy="411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C65BC45-5FE7-5946-81EA-49186510D40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2574" y="3903066"/>
                <a:ext cx="7412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2FFDAE6-0B02-7EA4-3495-78E82155BEE8}"/>
                  </a:ext>
                </a:extLst>
              </p14:cNvPr>
              <p14:cNvContentPartPr/>
              <p14:nvPr/>
            </p14:nvContentPartPr>
            <p14:xfrm>
              <a:off x="4489254" y="4091706"/>
              <a:ext cx="257040" cy="295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2FFDAE6-0B02-7EA4-3495-78E82155BEE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80254" y="4082706"/>
                <a:ext cx="2746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04D6D4C-0555-41AB-B288-49D820441FAC}"/>
                  </a:ext>
                </a:extLst>
              </p14:cNvPr>
              <p14:cNvContentPartPr/>
              <p14:nvPr/>
            </p14:nvContentPartPr>
            <p14:xfrm>
              <a:off x="3062214" y="4128066"/>
              <a:ext cx="877320" cy="460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04D6D4C-0555-41AB-B288-49D820441FA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3214" y="4119066"/>
                <a:ext cx="8949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85ECF3A-6D0E-21A6-8A74-4F4F95D41676}"/>
                  </a:ext>
                </a:extLst>
              </p14:cNvPr>
              <p14:cNvContentPartPr/>
              <p14:nvPr/>
            </p14:nvContentPartPr>
            <p14:xfrm>
              <a:off x="2015694" y="3993426"/>
              <a:ext cx="573840" cy="387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85ECF3A-6D0E-21A6-8A74-4F4F95D416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06694" y="3984426"/>
                <a:ext cx="5914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BAAA5E2-0665-1812-832F-EDB6457AB2B5}"/>
                  </a:ext>
                </a:extLst>
              </p14:cNvPr>
              <p14:cNvContentPartPr/>
              <p14:nvPr/>
            </p14:nvContentPartPr>
            <p14:xfrm>
              <a:off x="5339214" y="4039866"/>
              <a:ext cx="2120400" cy="4968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BAAA5E2-0665-1812-832F-EDB6457AB2B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30214" y="4030866"/>
                <a:ext cx="213804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6FCE611-4165-8251-585F-0C976919DDA2}"/>
                  </a:ext>
                </a:extLst>
              </p14:cNvPr>
              <p14:cNvContentPartPr/>
              <p14:nvPr/>
            </p14:nvContentPartPr>
            <p14:xfrm>
              <a:off x="9265374" y="4092066"/>
              <a:ext cx="1972800" cy="792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6FCE611-4165-8251-585F-0C976919DD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56374" y="4083066"/>
                <a:ext cx="199044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6257A53-ABF1-154B-0F15-1F589D974BEA}"/>
                  </a:ext>
                </a:extLst>
              </p14:cNvPr>
              <p14:cNvContentPartPr/>
              <p14:nvPr/>
            </p14:nvContentPartPr>
            <p14:xfrm>
              <a:off x="8201214" y="4240386"/>
              <a:ext cx="349200" cy="2012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6257A53-ABF1-154B-0F15-1F589D974BE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192214" y="4231386"/>
                <a:ext cx="36684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C858585C-9D75-1482-9A04-3BA6F5956D0E}"/>
                  </a:ext>
                </a:extLst>
              </p14:cNvPr>
              <p14:cNvContentPartPr/>
              <p14:nvPr/>
            </p14:nvContentPartPr>
            <p14:xfrm>
              <a:off x="5670054" y="5402106"/>
              <a:ext cx="1248840" cy="3495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C858585C-9D75-1482-9A04-3BA6F5956D0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61054" y="5393106"/>
                <a:ext cx="12664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BD0713E-C588-4A57-CC61-66FB1538CEFF}"/>
                  </a:ext>
                </a:extLst>
              </p14:cNvPr>
              <p14:cNvContentPartPr/>
              <p14:nvPr/>
            </p14:nvContentPartPr>
            <p14:xfrm>
              <a:off x="6161814" y="4652586"/>
              <a:ext cx="241560" cy="563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BD0713E-C588-4A57-CC61-66FB1538CEF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52814" y="4643586"/>
                <a:ext cx="2592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9E581613-129F-FC85-3D43-DBDA4F24AF71}"/>
                  </a:ext>
                </a:extLst>
              </p14:cNvPr>
              <p14:cNvContentPartPr/>
              <p14:nvPr/>
            </p14:nvContentPartPr>
            <p14:xfrm>
              <a:off x="9674334" y="4814586"/>
              <a:ext cx="375480" cy="4723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9E581613-129F-FC85-3D43-DBDA4F24AF7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665334" y="4805586"/>
                <a:ext cx="3931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195795F-A8CA-8697-8F46-F1FDE32306B0}"/>
                  </a:ext>
                </a:extLst>
              </p14:cNvPr>
              <p14:cNvContentPartPr/>
              <p14:nvPr/>
            </p14:nvContentPartPr>
            <p14:xfrm>
              <a:off x="9356814" y="5628546"/>
              <a:ext cx="1879560" cy="375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195795F-A8CA-8697-8F46-F1FDE32306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347814" y="5619546"/>
                <a:ext cx="18972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8BF57ED-D307-D28B-32E3-70795F558A80}"/>
                  </a:ext>
                </a:extLst>
              </p14:cNvPr>
              <p14:cNvContentPartPr/>
              <p14:nvPr/>
            </p14:nvContentPartPr>
            <p14:xfrm>
              <a:off x="2248974" y="6546546"/>
              <a:ext cx="122760" cy="18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8BF57ED-D307-D28B-32E3-70795F558A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39974" y="6537546"/>
                <a:ext cx="140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E2EC76-00B5-0011-FE5E-7DE030A405FE}"/>
                  </a:ext>
                </a:extLst>
              </p14:cNvPr>
              <p14:cNvContentPartPr/>
              <p14:nvPr/>
            </p14:nvContentPartPr>
            <p14:xfrm>
              <a:off x="792414" y="6885306"/>
              <a:ext cx="2896200" cy="1393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E2EC76-00B5-0011-FE5E-7DE030A405F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83414" y="6876306"/>
                <a:ext cx="2913840" cy="14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06E675D-B8FE-12DD-6EF8-13CC1D826F40}"/>
                  </a:ext>
                </a:extLst>
              </p14:cNvPr>
              <p14:cNvContentPartPr/>
              <p14:nvPr/>
            </p14:nvContentPartPr>
            <p14:xfrm>
              <a:off x="4055814" y="7585506"/>
              <a:ext cx="104040" cy="196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06E675D-B8FE-12DD-6EF8-13CC1D826F4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46814" y="7576506"/>
                <a:ext cx="121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68B1DB4-33BE-6846-067F-4FEFC3CDBE28}"/>
                  </a:ext>
                </a:extLst>
              </p14:cNvPr>
              <p14:cNvContentPartPr/>
              <p14:nvPr/>
            </p14:nvContentPartPr>
            <p14:xfrm>
              <a:off x="4026654" y="7953786"/>
              <a:ext cx="118800" cy="232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68B1DB4-33BE-6846-067F-4FEFC3CDBE2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17654" y="7944786"/>
                <a:ext cx="136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AFBC0DE-A3FA-7E1D-3A9D-B0E148FFF612}"/>
                  </a:ext>
                </a:extLst>
              </p14:cNvPr>
              <p14:cNvContentPartPr/>
              <p14:nvPr/>
            </p14:nvContentPartPr>
            <p14:xfrm>
              <a:off x="4067334" y="6890706"/>
              <a:ext cx="159840" cy="477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AFBC0DE-A3FA-7E1D-3A9D-B0E148FFF61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058334" y="6881706"/>
                <a:ext cx="177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0887AD6-AD86-E1E7-3338-215AD9A64B06}"/>
                  </a:ext>
                </a:extLst>
              </p14:cNvPr>
              <p14:cNvContentPartPr/>
              <p14:nvPr/>
            </p14:nvContentPartPr>
            <p14:xfrm>
              <a:off x="4129614" y="7402266"/>
              <a:ext cx="130680" cy="43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0887AD6-AD86-E1E7-3338-215AD9A64B0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20614" y="7393266"/>
                <a:ext cx="148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1CF4D46-D8E9-0B9D-66D3-886F716536C5}"/>
                  </a:ext>
                </a:extLst>
              </p14:cNvPr>
              <p14:cNvContentPartPr/>
              <p14:nvPr/>
            </p14:nvContentPartPr>
            <p14:xfrm>
              <a:off x="4471974" y="6366906"/>
              <a:ext cx="1811160" cy="1818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1CF4D46-D8E9-0B9D-66D3-886F716536C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462974" y="6357906"/>
                <a:ext cx="1828800" cy="18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AE0B56D-11E5-3143-E78B-451CAD4C0F16}"/>
                  </a:ext>
                </a:extLst>
              </p14:cNvPr>
              <p14:cNvContentPartPr/>
              <p14:nvPr/>
            </p14:nvContentPartPr>
            <p14:xfrm>
              <a:off x="5098734" y="7296786"/>
              <a:ext cx="748800" cy="9064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AE0B56D-11E5-3143-E78B-451CAD4C0F1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089734" y="7287786"/>
                <a:ext cx="766440" cy="9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2F94ADD-A399-602E-8C7A-589D06FA5B55}"/>
                  </a:ext>
                </a:extLst>
              </p14:cNvPr>
              <p14:cNvContentPartPr/>
              <p14:nvPr/>
            </p14:nvContentPartPr>
            <p14:xfrm>
              <a:off x="5788494" y="7744626"/>
              <a:ext cx="24120" cy="194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2F94ADD-A399-602E-8C7A-589D06FA5B5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79494" y="7735626"/>
                <a:ext cx="41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CA762-88F0-BBDD-71A4-A305EDA16F81}"/>
                  </a:ext>
                </a:extLst>
              </p14:cNvPr>
              <p14:cNvContentPartPr/>
              <p14:nvPr/>
            </p14:nvContentPartPr>
            <p14:xfrm>
              <a:off x="5329494" y="7763346"/>
              <a:ext cx="488520" cy="477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CA762-88F0-BBDD-71A4-A305EDA16F8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20494" y="7754346"/>
                <a:ext cx="506160" cy="49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2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BF39-F8CB-D13E-667D-CC717178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32230"/>
            <a:ext cx="11518733" cy="677108"/>
          </a:xfrm>
        </p:spPr>
        <p:txBody>
          <a:bodyPr/>
          <a:lstStyle/>
          <a:p>
            <a:r>
              <a:rPr lang="en-US" sz="4400" dirty="0"/>
              <a:t>Important Property: Permutation Invariance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8BF57ED-D307-D28B-32E3-70795F558A80}"/>
                  </a:ext>
                </a:extLst>
              </p14:cNvPr>
              <p14:cNvContentPartPr/>
              <p14:nvPr/>
            </p14:nvContentPartPr>
            <p14:xfrm>
              <a:off x="2145800" y="1475040"/>
              <a:ext cx="122760" cy="188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8BF57ED-D307-D28B-32E3-70795F558A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800" y="1466040"/>
                <a:ext cx="140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BE2EC76-00B5-0011-FE5E-7DE030A405FE}"/>
                  </a:ext>
                </a:extLst>
              </p14:cNvPr>
              <p14:cNvContentPartPr/>
              <p14:nvPr/>
            </p14:nvContentPartPr>
            <p14:xfrm>
              <a:off x="689240" y="1813800"/>
              <a:ext cx="2896200" cy="13939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BE2EC76-00B5-0011-FE5E-7DE030A405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240" y="1804800"/>
                <a:ext cx="2913840" cy="14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06E675D-B8FE-12DD-6EF8-13CC1D826F40}"/>
                  </a:ext>
                </a:extLst>
              </p14:cNvPr>
              <p14:cNvContentPartPr/>
              <p14:nvPr/>
            </p14:nvContentPartPr>
            <p14:xfrm>
              <a:off x="3952640" y="2514000"/>
              <a:ext cx="104040" cy="196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06E675D-B8FE-12DD-6EF8-13CC1D826F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43640" y="2505000"/>
                <a:ext cx="121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68B1DB4-33BE-6846-067F-4FEFC3CDBE28}"/>
                  </a:ext>
                </a:extLst>
              </p14:cNvPr>
              <p14:cNvContentPartPr/>
              <p14:nvPr/>
            </p14:nvContentPartPr>
            <p14:xfrm>
              <a:off x="3923480" y="2882280"/>
              <a:ext cx="118800" cy="23220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68B1DB4-33BE-6846-067F-4FEFC3CDBE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4480" y="2873280"/>
                <a:ext cx="136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0AFBC0DE-A3FA-7E1D-3A9D-B0E148FFF612}"/>
                  </a:ext>
                </a:extLst>
              </p14:cNvPr>
              <p14:cNvContentPartPr/>
              <p14:nvPr/>
            </p14:nvContentPartPr>
            <p14:xfrm>
              <a:off x="3964160" y="1819200"/>
              <a:ext cx="159840" cy="4773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0AFBC0DE-A3FA-7E1D-3A9D-B0E148FFF6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5160" y="1810200"/>
                <a:ext cx="177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60887AD6-AD86-E1E7-3338-215AD9A64B06}"/>
                  </a:ext>
                </a:extLst>
              </p14:cNvPr>
              <p14:cNvContentPartPr/>
              <p14:nvPr/>
            </p14:nvContentPartPr>
            <p14:xfrm>
              <a:off x="4026440" y="2330760"/>
              <a:ext cx="130680" cy="43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60887AD6-AD86-E1E7-3338-215AD9A64B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17440" y="2321760"/>
                <a:ext cx="148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1CF4D46-D8E9-0B9D-66D3-886F716536C5}"/>
                  </a:ext>
                </a:extLst>
              </p14:cNvPr>
              <p14:cNvContentPartPr/>
              <p14:nvPr/>
            </p14:nvContentPartPr>
            <p14:xfrm>
              <a:off x="4368800" y="1295400"/>
              <a:ext cx="1811160" cy="1818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1CF4D46-D8E9-0B9D-66D3-886F716536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59800" y="1286400"/>
                <a:ext cx="1828800" cy="18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AE0B56D-11E5-3143-E78B-451CAD4C0F16}"/>
                  </a:ext>
                </a:extLst>
              </p14:cNvPr>
              <p14:cNvContentPartPr/>
              <p14:nvPr/>
            </p14:nvContentPartPr>
            <p14:xfrm>
              <a:off x="4995560" y="2225280"/>
              <a:ext cx="748800" cy="9064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AE0B56D-11E5-3143-E78B-451CAD4C0F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6560" y="2216280"/>
                <a:ext cx="766440" cy="9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2F94ADD-A399-602E-8C7A-589D06FA5B55}"/>
                  </a:ext>
                </a:extLst>
              </p14:cNvPr>
              <p14:cNvContentPartPr/>
              <p14:nvPr/>
            </p14:nvContentPartPr>
            <p14:xfrm>
              <a:off x="5685320" y="2673120"/>
              <a:ext cx="24120" cy="194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2F94ADD-A399-602E-8C7A-589D06FA5B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76320" y="2664120"/>
                <a:ext cx="41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4FCA762-88F0-BBDD-71A4-A305EDA16F81}"/>
                  </a:ext>
                </a:extLst>
              </p14:cNvPr>
              <p14:cNvContentPartPr/>
              <p14:nvPr/>
            </p14:nvContentPartPr>
            <p14:xfrm>
              <a:off x="5226320" y="2691840"/>
              <a:ext cx="488520" cy="477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4FCA762-88F0-BBDD-71A4-A305EDA16F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17320" y="2682840"/>
                <a:ext cx="5061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4EB4F7D-5D7B-9746-9AAC-E9C75AE59086}"/>
                  </a:ext>
                </a:extLst>
              </p14:cNvPr>
              <p14:cNvContentPartPr/>
              <p14:nvPr/>
            </p14:nvContentPartPr>
            <p14:xfrm>
              <a:off x="6603534" y="2297466"/>
              <a:ext cx="79920" cy="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4EB4F7D-5D7B-9746-9AAC-E9C75AE590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94534" y="2288466"/>
                <a:ext cx="97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F5AFEDF-9E5C-EB8C-ADA8-84DDFC414D7E}"/>
                  </a:ext>
                </a:extLst>
              </p14:cNvPr>
              <p14:cNvContentPartPr/>
              <p14:nvPr/>
            </p14:nvContentPartPr>
            <p14:xfrm>
              <a:off x="6484734" y="2370186"/>
              <a:ext cx="165600" cy="41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F5AFEDF-9E5C-EB8C-ADA8-84DDFC414D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75734" y="2361186"/>
                <a:ext cx="183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0B00CCF-7E5D-F012-0943-6640648D31BB}"/>
                  </a:ext>
                </a:extLst>
              </p14:cNvPr>
              <p14:cNvContentPartPr/>
              <p14:nvPr/>
            </p14:nvContentPartPr>
            <p14:xfrm>
              <a:off x="7003854" y="2079666"/>
              <a:ext cx="523800" cy="551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0B00CCF-7E5D-F012-0943-6640648D31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4854" y="2070666"/>
                <a:ext cx="5414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B0202A1-B46B-E7F9-148C-8BDF23487707}"/>
                  </a:ext>
                </a:extLst>
              </p14:cNvPr>
              <p14:cNvContentPartPr/>
              <p14:nvPr/>
            </p14:nvContentPartPr>
            <p14:xfrm>
              <a:off x="2222000" y="3870450"/>
              <a:ext cx="122760" cy="188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B0202A1-B46B-E7F9-148C-8BDF234877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3000" y="3861450"/>
                <a:ext cx="140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5CEE234-0C8B-BA1B-26F4-C1DE03D74B55}"/>
                  </a:ext>
                </a:extLst>
              </p14:cNvPr>
              <p14:cNvContentPartPr/>
              <p14:nvPr/>
            </p14:nvContentPartPr>
            <p14:xfrm>
              <a:off x="792440" y="4209210"/>
              <a:ext cx="2869200" cy="1393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5CEE234-0C8B-BA1B-26F4-C1DE03D74B5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3440" y="4200210"/>
                <a:ext cx="2886840" cy="14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8EDBA7-ED8E-75B1-C9E4-F18E3A9EDFC7}"/>
                  </a:ext>
                </a:extLst>
              </p14:cNvPr>
              <p14:cNvContentPartPr/>
              <p14:nvPr/>
            </p14:nvContentPartPr>
            <p14:xfrm>
              <a:off x="4028840" y="4909410"/>
              <a:ext cx="104040" cy="19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8EDBA7-ED8E-75B1-C9E4-F18E3A9EDF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9840" y="4900410"/>
                <a:ext cx="1216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9A8E75-6E96-EFDB-990E-EDC460B4293D}"/>
                  </a:ext>
                </a:extLst>
              </p14:cNvPr>
              <p14:cNvContentPartPr/>
              <p14:nvPr/>
            </p14:nvContentPartPr>
            <p14:xfrm>
              <a:off x="3999680" y="5277690"/>
              <a:ext cx="118800" cy="232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9A8E75-6E96-EFDB-990E-EDC460B429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0680" y="5268690"/>
                <a:ext cx="136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DA1AE22-E005-926D-65DC-120B0778732B}"/>
                  </a:ext>
                </a:extLst>
              </p14:cNvPr>
              <p14:cNvContentPartPr/>
              <p14:nvPr/>
            </p14:nvContentPartPr>
            <p14:xfrm>
              <a:off x="4040360" y="4214610"/>
              <a:ext cx="159840" cy="477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DA1AE22-E005-926D-65DC-120B077873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31360" y="4205610"/>
                <a:ext cx="177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79EDEDE-5AAB-3828-8EDB-7A864526B8F6}"/>
                  </a:ext>
                </a:extLst>
              </p14:cNvPr>
              <p14:cNvContentPartPr/>
              <p14:nvPr/>
            </p14:nvContentPartPr>
            <p14:xfrm>
              <a:off x="4102640" y="4726170"/>
              <a:ext cx="130680" cy="4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79EDEDE-5AAB-3828-8EDB-7A864526B8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3640" y="4717170"/>
                <a:ext cx="1483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4CC8392-C998-EDAF-78B1-F8508FFF636A}"/>
                  </a:ext>
                </a:extLst>
              </p14:cNvPr>
              <p14:cNvContentPartPr/>
              <p14:nvPr/>
            </p14:nvContentPartPr>
            <p14:xfrm>
              <a:off x="4445000" y="3690810"/>
              <a:ext cx="1811160" cy="1818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4CC8392-C998-EDAF-78B1-F8508FFF63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36000" y="3681810"/>
                <a:ext cx="1828800" cy="18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FF82BA-F9B3-D35F-C8AA-98EBEE238EB1}"/>
                  </a:ext>
                </a:extLst>
              </p14:cNvPr>
              <p14:cNvContentPartPr/>
              <p14:nvPr/>
            </p14:nvContentPartPr>
            <p14:xfrm>
              <a:off x="5761520" y="5068530"/>
              <a:ext cx="24120" cy="194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FF82BA-F9B3-D35F-C8AA-98EBEE238E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52520" y="5059530"/>
                <a:ext cx="417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0AB43A-BFFA-1ED0-2735-6CE3BBB39BC1}"/>
                  </a:ext>
                </a:extLst>
              </p14:cNvPr>
              <p14:cNvContentPartPr/>
              <p14:nvPr/>
            </p14:nvContentPartPr>
            <p14:xfrm>
              <a:off x="5302520" y="5087250"/>
              <a:ext cx="488520" cy="47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0AB43A-BFFA-1ED0-2735-6CE3BBB39B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93520" y="5078250"/>
                <a:ext cx="5061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F9FFB5-127C-5ADF-6230-9926C267BF9F}"/>
                  </a:ext>
                </a:extLst>
              </p14:cNvPr>
              <p14:cNvContentPartPr/>
              <p14:nvPr/>
            </p14:nvContentPartPr>
            <p14:xfrm>
              <a:off x="6679734" y="4692876"/>
              <a:ext cx="79920" cy="3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F9FFB5-127C-5ADF-6230-9926C267BF9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70734" y="4683876"/>
                <a:ext cx="975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8ED132-28D1-4AAB-40F0-EC9D3DD91AB8}"/>
                  </a:ext>
                </a:extLst>
              </p14:cNvPr>
              <p14:cNvContentPartPr/>
              <p14:nvPr/>
            </p14:nvContentPartPr>
            <p14:xfrm>
              <a:off x="6560934" y="4765596"/>
              <a:ext cx="165600" cy="41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8ED132-28D1-4AAB-40F0-EC9D3DD91A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51934" y="4756596"/>
                <a:ext cx="1832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1E0665-6823-CD03-2D59-16D0F91E06B0}"/>
                  </a:ext>
                </a:extLst>
              </p14:cNvPr>
              <p14:cNvContentPartPr/>
              <p14:nvPr/>
            </p14:nvContentPartPr>
            <p14:xfrm>
              <a:off x="7080054" y="4475076"/>
              <a:ext cx="321480" cy="465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1E0665-6823-CD03-2D59-16D0F91E06B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71054" y="4466076"/>
                <a:ext cx="33912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683E369-E35F-8DFB-DBAC-3810B0530DF5}"/>
                  </a:ext>
                </a:extLst>
              </p14:cNvPr>
              <p14:cNvContentPartPr/>
              <p14:nvPr/>
            </p14:nvContentPartPr>
            <p14:xfrm>
              <a:off x="852534" y="1830546"/>
              <a:ext cx="504000" cy="189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683E369-E35F-8DFB-DBAC-3810B0530DF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3534" y="1821546"/>
                <a:ext cx="5216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90AF69A-4A06-83D7-02AE-DC0C84FABD2B}"/>
                  </a:ext>
                </a:extLst>
              </p14:cNvPr>
              <p14:cNvContentPartPr/>
              <p14:nvPr/>
            </p14:nvContentPartPr>
            <p14:xfrm>
              <a:off x="643734" y="4405986"/>
              <a:ext cx="259920" cy="188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90AF69A-4A06-83D7-02AE-DC0C84FABD2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4734" y="4396986"/>
                <a:ext cx="2775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C4FDDB9-DD92-4FEA-97ED-3DC73D2AE837}"/>
                  </a:ext>
                </a:extLst>
              </p14:cNvPr>
              <p14:cNvContentPartPr/>
              <p14:nvPr/>
            </p14:nvContentPartPr>
            <p14:xfrm>
              <a:off x="1663614" y="4458186"/>
              <a:ext cx="25560" cy="1648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C4FDDB9-DD92-4FEA-97ED-3DC73D2AE8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654614" y="4449186"/>
                <a:ext cx="4320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2C98611-CAC9-B0AE-38DA-E910C82D28EE}"/>
                  </a:ext>
                </a:extLst>
              </p14:cNvPr>
              <p14:cNvContentPartPr/>
              <p14:nvPr/>
            </p14:nvContentPartPr>
            <p14:xfrm>
              <a:off x="4646934" y="3609666"/>
              <a:ext cx="380160" cy="141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2C98611-CAC9-B0AE-38DA-E910C82D28E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637934" y="3600666"/>
                <a:ext cx="397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BA45792-B317-E357-478F-744A9F03D6E0}"/>
                  </a:ext>
                </a:extLst>
              </p14:cNvPr>
              <p14:cNvContentPartPr/>
              <p14:nvPr/>
            </p14:nvContentPartPr>
            <p14:xfrm>
              <a:off x="3800934" y="4237146"/>
              <a:ext cx="183240" cy="3999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BA45792-B317-E357-478F-744A9F03D6E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1934" y="4228146"/>
                <a:ext cx="20088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8C37073-B636-41C5-A415-13A98AB379FC}"/>
                  </a:ext>
                </a:extLst>
              </p14:cNvPr>
              <p14:cNvContentPartPr/>
              <p14:nvPr/>
            </p14:nvContentPartPr>
            <p14:xfrm>
              <a:off x="7435854" y="4882986"/>
              <a:ext cx="163800" cy="2109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8C37073-B636-41C5-A415-13A98AB379F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26854" y="4873986"/>
                <a:ext cx="1814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E84FF02-BAC6-9D58-45FE-3D9A2522F230}"/>
                  </a:ext>
                </a:extLst>
              </p14:cNvPr>
              <p14:cNvContentPartPr/>
              <p14:nvPr/>
            </p14:nvContentPartPr>
            <p14:xfrm>
              <a:off x="4677534" y="4586346"/>
              <a:ext cx="12600" cy="1886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E84FF02-BAC6-9D58-45FE-3D9A2522F23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68534" y="4577346"/>
                <a:ext cx="3024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9F821F6-32CE-AED7-E368-B9847552FE51}"/>
                  </a:ext>
                </a:extLst>
              </p14:cNvPr>
              <p14:cNvContentPartPr/>
              <p14:nvPr/>
            </p14:nvContentPartPr>
            <p14:xfrm>
              <a:off x="5078574" y="4242186"/>
              <a:ext cx="23760" cy="19224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9F821F6-32CE-AED7-E368-B9847552FE5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69574" y="4233186"/>
                <a:ext cx="4140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8D2E344-8A00-424E-AAB1-2A20B908A3AA}"/>
                  </a:ext>
                </a:extLst>
              </p14:cNvPr>
              <p14:cNvContentPartPr/>
              <p14:nvPr/>
            </p14:nvContentPartPr>
            <p14:xfrm>
              <a:off x="4689414" y="4247946"/>
              <a:ext cx="113400" cy="169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8D2E344-8A00-424E-AAB1-2A20B908A3A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680414" y="4238946"/>
                <a:ext cx="13104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B9C7D5A-2DE3-84EA-CD32-30FCD4041B22}"/>
                  </a:ext>
                </a:extLst>
              </p14:cNvPr>
              <p14:cNvContentPartPr/>
              <p14:nvPr/>
            </p14:nvContentPartPr>
            <p14:xfrm>
              <a:off x="4969494" y="4647906"/>
              <a:ext cx="111600" cy="1389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B9C7D5A-2DE3-84EA-CD32-30FCD4041B2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60494" y="4638906"/>
                <a:ext cx="129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CBE6D2C-3D32-8E9F-A5D0-33CAA4BB01CF}"/>
                  </a:ext>
                </a:extLst>
              </p14:cNvPr>
              <p14:cNvContentPartPr/>
              <p14:nvPr/>
            </p14:nvContentPartPr>
            <p14:xfrm>
              <a:off x="5488974" y="4223106"/>
              <a:ext cx="21960" cy="211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CBE6D2C-3D32-8E9F-A5D0-33CAA4BB01C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479974" y="4214106"/>
                <a:ext cx="39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6B313C6-50B8-F30C-B382-7D1D271F8816}"/>
                  </a:ext>
                </a:extLst>
              </p14:cNvPr>
              <p14:cNvContentPartPr/>
              <p14:nvPr/>
            </p14:nvContentPartPr>
            <p14:xfrm>
              <a:off x="5862294" y="4233546"/>
              <a:ext cx="25920" cy="223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6B313C6-50B8-F30C-B382-7D1D271F881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853294" y="4224546"/>
                <a:ext cx="4356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4245E236-1D08-6731-018E-5A656EF4AA39}"/>
                  </a:ext>
                </a:extLst>
              </p14:cNvPr>
              <p14:cNvContentPartPr/>
              <p14:nvPr/>
            </p14:nvContentPartPr>
            <p14:xfrm>
              <a:off x="5387814" y="4684986"/>
              <a:ext cx="134640" cy="1926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4245E236-1D08-6731-018E-5A656EF4AA3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378814" y="4675986"/>
                <a:ext cx="1522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8C8B47A-23E7-CFA2-E723-32EAE497C999}"/>
                  </a:ext>
                </a:extLst>
              </p14:cNvPr>
              <p14:cNvContentPartPr/>
              <p14:nvPr/>
            </p14:nvContentPartPr>
            <p14:xfrm>
              <a:off x="5747814" y="4684986"/>
              <a:ext cx="97920" cy="144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8C8B47A-23E7-CFA2-E723-32EAE497C999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738814" y="4675986"/>
                <a:ext cx="1155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A15410F-3444-8DE3-EBF8-72C252EDCCA4}"/>
                  </a:ext>
                </a:extLst>
              </p14:cNvPr>
              <p14:cNvContentPartPr/>
              <p14:nvPr/>
            </p14:nvContentPartPr>
            <p14:xfrm>
              <a:off x="4689414" y="4996026"/>
              <a:ext cx="10440" cy="18864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A15410F-3444-8DE3-EBF8-72C252EDCCA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680414" y="4987026"/>
                <a:ext cx="280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8B82072-4B53-32FD-BF98-36EC174AC079}"/>
                  </a:ext>
                </a:extLst>
              </p14:cNvPr>
              <p14:cNvContentPartPr/>
              <p14:nvPr/>
            </p14:nvContentPartPr>
            <p14:xfrm>
              <a:off x="4718934" y="5343426"/>
              <a:ext cx="5040" cy="180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8B82072-4B53-32FD-BF98-36EC174AC07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709934" y="5334426"/>
                <a:ext cx="226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D1CF8958-41F3-40E2-48D6-0D880D2B49B8}"/>
                  </a:ext>
                </a:extLst>
              </p14:cNvPr>
              <p14:cNvContentPartPr/>
              <p14:nvPr/>
            </p14:nvContentPartPr>
            <p14:xfrm>
              <a:off x="4964454" y="5044266"/>
              <a:ext cx="95040" cy="138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D1CF8958-41F3-40E2-48D6-0D880D2B49B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955454" y="5035266"/>
                <a:ext cx="1126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6656DE6E-B4FA-C9BB-FF4A-86DF2B0AD422}"/>
                  </a:ext>
                </a:extLst>
              </p14:cNvPr>
              <p14:cNvContentPartPr/>
              <p14:nvPr/>
            </p14:nvContentPartPr>
            <p14:xfrm>
              <a:off x="4992894" y="5313546"/>
              <a:ext cx="111960" cy="1616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6656DE6E-B4FA-C9BB-FF4A-86DF2B0AD42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983894" y="5304546"/>
                <a:ext cx="1296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670416-9D43-95CD-F7C0-C53F45FB80D5}"/>
                  </a:ext>
                </a:extLst>
              </p14:cNvPr>
              <p14:cNvContentPartPr/>
              <p14:nvPr/>
            </p14:nvContentPartPr>
            <p14:xfrm>
              <a:off x="2757654" y="6110946"/>
              <a:ext cx="440640" cy="679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670416-9D43-95CD-F7C0-C53F45FB80D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748654" y="6101946"/>
                <a:ext cx="4582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C2977C1-C1DE-BD17-6CC4-F34943A8FC5A}"/>
                  </a:ext>
                </a:extLst>
              </p14:cNvPr>
              <p14:cNvContentPartPr/>
              <p14:nvPr/>
            </p14:nvContentPartPr>
            <p14:xfrm>
              <a:off x="835254" y="6225066"/>
              <a:ext cx="1342080" cy="39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C2977C1-C1DE-BD17-6CC4-F34943A8FC5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26254" y="6216066"/>
                <a:ext cx="13597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B1EBF68-40D7-9A03-4D27-18EA595B1F48}"/>
                  </a:ext>
                </a:extLst>
              </p14:cNvPr>
              <p14:cNvContentPartPr/>
              <p14:nvPr/>
            </p14:nvContentPartPr>
            <p14:xfrm>
              <a:off x="7949214" y="6109506"/>
              <a:ext cx="663480" cy="415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B1EBF68-40D7-9A03-4D27-18EA595B1F4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7940214" y="6100506"/>
                <a:ext cx="681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242E520-D9A7-6159-8B3D-931BAA83547D}"/>
                  </a:ext>
                </a:extLst>
              </p14:cNvPr>
              <p14:cNvContentPartPr/>
              <p14:nvPr/>
            </p14:nvContentPartPr>
            <p14:xfrm>
              <a:off x="6145614" y="6289146"/>
              <a:ext cx="1106280" cy="294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242E520-D9A7-6159-8B3D-931BAA83547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136614" y="6280146"/>
                <a:ext cx="11239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1B2DF98-86C8-1192-1B80-91BD00F963A1}"/>
                  </a:ext>
                </a:extLst>
              </p14:cNvPr>
              <p14:cNvContentPartPr/>
              <p14:nvPr/>
            </p14:nvContentPartPr>
            <p14:xfrm>
              <a:off x="3760254" y="6233706"/>
              <a:ext cx="1777680" cy="418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1B2DF98-86C8-1192-1B80-91BD00F963A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751254" y="6224706"/>
                <a:ext cx="17953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7872FEC-4615-87E7-1C8B-5399FF205DCE}"/>
                  </a:ext>
                </a:extLst>
              </p14:cNvPr>
              <p14:cNvContentPartPr/>
              <p14:nvPr/>
            </p14:nvContentPartPr>
            <p14:xfrm>
              <a:off x="9370854" y="4956066"/>
              <a:ext cx="15840" cy="43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7872FEC-4615-87E7-1C8B-5399FF205DC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361854" y="4947066"/>
                <a:ext cx="334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B45287D-295B-1540-11CF-3C5047A608E6}"/>
                  </a:ext>
                </a:extLst>
              </p14:cNvPr>
              <p14:cNvContentPartPr/>
              <p14:nvPr/>
            </p14:nvContentPartPr>
            <p14:xfrm>
              <a:off x="9069534" y="5806746"/>
              <a:ext cx="223920" cy="991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B45287D-295B-1540-11CF-3C5047A608E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060534" y="5797746"/>
                <a:ext cx="24156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9CE5FDA-5C55-CD6D-4BD0-7FE11E2BCC5F}"/>
                  </a:ext>
                </a:extLst>
              </p14:cNvPr>
              <p14:cNvContentPartPr/>
              <p14:nvPr/>
            </p14:nvContentPartPr>
            <p14:xfrm>
              <a:off x="9090774" y="5856786"/>
              <a:ext cx="788040" cy="1157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9CE5FDA-5C55-CD6D-4BD0-7FE11E2BCC5F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081774" y="5847786"/>
                <a:ext cx="805680" cy="11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C96014D-20F5-E877-324C-9244EDC04137}"/>
                  </a:ext>
                </a:extLst>
              </p14:cNvPr>
              <p14:cNvContentPartPr/>
              <p14:nvPr/>
            </p14:nvContentPartPr>
            <p14:xfrm>
              <a:off x="10049454" y="5913666"/>
              <a:ext cx="109440" cy="163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C96014D-20F5-E877-324C-9244EDC0413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040454" y="5904666"/>
                <a:ext cx="1270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46A858B-50A9-CCC2-1ABB-D05EE1332210}"/>
                  </a:ext>
                </a:extLst>
              </p14:cNvPr>
              <p14:cNvContentPartPr/>
              <p14:nvPr/>
            </p14:nvContentPartPr>
            <p14:xfrm>
              <a:off x="10037934" y="6901866"/>
              <a:ext cx="95040" cy="146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46A858B-50A9-CCC2-1ABB-D05EE1332210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028934" y="6892866"/>
                <a:ext cx="11268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041DE4D-AAA8-065A-73D0-D41075B8BD25}"/>
                  </a:ext>
                </a:extLst>
              </p14:cNvPr>
              <p14:cNvContentPartPr/>
              <p14:nvPr/>
            </p14:nvContentPartPr>
            <p14:xfrm>
              <a:off x="10364814" y="5820426"/>
              <a:ext cx="420120" cy="1357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041DE4D-AAA8-065A-73D0-D41075B8BD2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355814" y="5811426"/>
                <a:ext cx="437760" cy="13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3084D11-FD89-3C90-37C0-C3138BA28904}"/>
                  </a:ext>
                </a:extLst>
              </p14:cNvPr>
              <p14:cNvContentPartPr/>
              <p14:nvPr/>
            </p14:nvContentPartPr>
            <p14:xfrm>
              <a:off x="9406134" y="6527106"/>
              <a:ext cx="436320" cy="514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3084D11-FD89-3C90-37C0-C3138BA2890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9397134" y="6518106"/>
                <a:ext cx="45396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0416349-3002-C075-9A9A-E3FB77F08AD9}"/>
                  </a:ext>
                </a:extLst>
              </p14:cNvPr>
              <p14:cNvContentPartPr/>
              <p14:nvPr/>
            </p14:nvContentPartPr>
            <p14:xfrm>
              <a:off x="10074654" y="6290226"/>
              <a:ext cx="72720" cy="4312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0416349-3002-C075-9A9A-E3FB77F08AD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065654" y="6281226"/>
                <a:ext cx="903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AB660D4-B324-BBC0-0586-EBF2189E2431}"/>
                  </a:ext>
                </a:extLst>
              </p14:cNvPr>
              <p14:cNvContentPartPr/>
              <p14:nvPr/>
            </p14:nvContentPartPr>
            <p14:xfrm>
              <a:off x="7861734" y="7435386"/>
              <a:ext cx="230040" cy="345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AB660D4-B324-BBC0-0586-EBF2189E243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52734" y="7426386"/>
                <a:ext cx="2476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FF18505-BB12-CD0C-EA84-7107A17A662A}"/>
                  </a:ext>
                </a:extLst>
              </p14:cNvPr>
              <p14:cNvContentPartPr/>
              <p14:nvPr/>
            </p14:nvContentPartPr>
            <p14:xfrm>
              <a:off x="9051894" y="7657866"/>
              <a:ext cx="401040" cy="280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FF18505-BB12-CD0C-EA84-7107A17A662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9042894" y="7648866"/>
                <a:ext cx="41868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39B4A08-F722-A042-6A3D-7EC35380B1BC}"/>
                  </a:ext>
                </a:extLst>
              </p14:cNvPr>
              <p14:cNvContentPartPr/>
              <p14:nvPr/>
            </p14:nvContentPartPr>
            <p14:xfrm>
              <a:off x="8237214" y="7653546"/>
              <a:ext cx="601200" cy="306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39B4A08-F722-A042-6A3D-7EC35380B1BC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228214" y="7644546"/>
                <a:ext cx="61884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07FDA08-9536-A353-E14E-5A985055E05D}"/>
                  </a:ext>
                </a:extLst>
              </p14:cNvPr>
              <p14:cNvContentPartPr/>
              <p14:nvPr/>
            </p14:nvContentPartPr>
            <p14:xfrm>
              <a:off x="9808614" y="7501266"/>
              <a:ext cx="1126080" cy="458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07FDA08-9536-A353-E14E-5A985055E05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799614" y="7492266"/>
                <a:ext cx="11437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D8FDA72-5111-2319-EA67-199A94AA5C6A}"/>
                  </a:ext>
                </a:extLst>
              </p14:cNvPr>
              <p14:cNvContentPartPr/>
              <p14:nvPr/>
            </p14:nvContentPartPr>
            <p14:xfrm>
              <a:off x="11193174" y="7462026"/>
              <a:ext cx="1239120" cy="1119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D8FDA72-5111-2319-EA67-199A94AA5C6A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184174" y="7453026"/>
                <a:ext cx="125676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F1E52C7-C96D-F413-B24F-D32F84BD0988}"/>
                  </a:ext>
                </a:extLst>
              </p14:cNvPr>
              <p14:cNvContentPartPr/>
              <p14:nvPr/>
            </p14:nvContentPartPr>
            <p14:xfrm>
              <a:off x="8799894" y="8794026"/>
              <a:ext cx="139680" cy="578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F1E52C7-C96D-F413-B24F-D32F84BD0988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790894" y="8785026"/>
                <a:ext cx="15732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E1EE972-BFAB-E371-A460-B02DE6457CDA}"/>
                  </a:ext>
                </a:extLst>
              </p14:cNvPr>
              <p14:cNvContentPartPr/>
              <p14:nvPr/>
            </p14:nvContentPartPr>
            <p14:xfrm>
              <a:off x="9175734" y="8773146"/>
              <a:ext cx="28080" cy="1490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E1EE972-BFAB-E371-A460-B02DE6457CD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9166734" y="8764146"/>
                <a:ext cx="457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017BA6A-445A-E16F-1329-C1EAF13B69EA}"/>
                  </a:ext>
                </a:extLst>
              </p14:cNvPr>
              <p14:cNvContentPartPr/>
              <p14:nvPr/>
            </p14:nvContentPartPr>
            <p14:xfrm>
              <a:off x="9454374" y="8752626"/>
              <a:ext cx="148320" cy="171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017BA6A-445A-E16F-1329-C1EAF13B69EA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445374" y="8743626"/>
                <a:ext cx="1659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AE37253-CD82-6847-6623-B3A25FD820C2}"/>
                  </a:ext>
                </a:extLst>
              </p14:cNvPr>
              <p14:cNvContentPartPr/>
              <p14:nvPr/>
            </p14:nvContentPartPr>
            <p14:xfrm>
              <a:off x="9909414" y="8724906"/>
              <a:ext cx="111240" cy="2199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AE37253-CD82-6847-6623-B3A25FD820C2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900414" y="8715906"/>
                <a:ext cx="128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243C2A8-B4DB-080D-B732-CBD0F763F0BD}"/>
                  </a:ext>
                </a:extLst>
              </p14:cNvPr>
              <p14:cNvContentPartPr/>
              <p14:nvPr/>
            </p14:nvContentPartPr>
            <p14:xfrm>
              <a:off x="9123534" y="9168786"/>
              <a:ext cx="296280" cy="194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243C2A8-B4DB-080D-B732-CBD0F763F0BD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114534" y="9159786"/>
                <a:ext cx="3139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9325FDAE-D56A-6895-CDBE-245E03462153}"/>
                  </a:ext>
                </a:extLst>
              </p14:cNvPr>
              <p14:cNvContentPartPr/>
              <p14:nvPr/>
            </p14:nvContentPartPr>
            <p14:xfrm>
              <a:off x="9781254" y="9160866"/>
              <a:ext cx="96480" cy="221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9325FDAE-D56A-6895-CDBE-245E0346215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772254" y="9151866"/>
                <a:ext cx="1141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E685CC2-FE85-1698-CEEB-65B20D793EB3}"/>
                  </a:ext>
                </a:extLst>
              </p14:cNvPr>
              <p14:cNvContentPartPr/>
              <p14:nvPr/>
            </p14:nvContentPartPr>
            <p14:xfrm>
              <a:off x="10208934" y="8698986"/>
              <a:ext cx="419760" cy="674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E685CC2-FE85-1698-CEEB-65B20D793EB3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199934" y="8689986"/>
                <a:ext cx="43740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84F3923-23C1-4A28-8078-6D4D4321551A}"/>
                  </a:ext>
                </a:extLst>
              </p14:cNvPr>
              <p14:cNvContentPartPr/>
              <p14:nvPr/>
            </p14:nvContentPartPr>
            <p14:xfrm>
              <a:off x="883854" y="6266466"/>
              <a:ext cx="164520" cy="4186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84F3923-23C1-4A28-8078-6D4D4321551A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74854" y="6257466"/>
                <a:ext cx="1821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C62F449-65FA-4F2E-7640-CC79A8827519}"/>
                  </a:ext>
                </a:extLst>
              </p14:cNvPr>
              <p14:cNvContentPartPr/>
              <p14:nvPr/>
            </p14:nvContentPartPr>
            <p14:xfrm>
              <a:off x="753534" y="8095626"/>
              <a:ext cx="921960" cy="5000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C62F449-65FA-4F2E-7640-CC79A882751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44534" y="8086626"/>
                <a:ext cx="93960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AF933A3-4C09-D2C8-ACFD-EB112BD90E86}"/>
                  </a:ext>
                </a:extLst>
              </p14:cNvPr>
              <p14:cNvContentPartPr/>
              <p14:nvPr/>
            </p14:nvContentPartPr>
            <p14:xfrm>
              <a:off x="1972494" y="8060706"/>
              <a:ext cx="338760" cy="5004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AF933A3-4C09-D2C8-ACFD-EB112BD90E86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963494" y="8051706"/>
                <a:ext cx="3564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AB00262-2FB6-348F-097C-D5D0F2613664}"/>
                  </a:ext>
                </a:extLst>
              </p14:cNvPr>
              <p14:cNvContentPartPr/>
              <p14:nvPr/>
            </p14:nvContentPartPr>
            <p14:xfrm>
              <a:off x="2501694" y="7755066"/>
              <a:ext cx="1289880" cy="940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AB00262-2FB6-348F-097C-D5D0F261366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2492694" y="7746066"/>
                <a:ext cx="1307520" cy="9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AD3B21FD-03F8-B764-86A1-A5667656C981}"/>
                  </a:ext>
                </a:extLst>
              </p14:cNvPr>
              <p14:cNvContentPartPr/>
              <p14:nvPr/>
            </p14:nvContentPartPr>
            <p14:xfrm>
              <a:off x="2180934" y="7131906"/>
              <a:ext cx="712080" cy="7462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AD3B21FD-03F8-B764-86A1-A5667656C98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2171934" y="7122906"/>
                <a:ext cx="72972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F77197A-D7FB-94A2-6149-00682D378F7C}"/>
                  </a:ext>
                </a:extLst>
              </p14:cNvPr>
              <p14:cNvContentPartPr/>
              <p14:nvPr/>
            </p14:nvContentPartPr>
            <p14:xfrm>
              <a:off x="3184254" y="7194546"/>
              <a:ext cx="521640" cy="2012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F77197A-D7FB-94A2-6149-00682D378F7C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3175254" y="7185546"/>
                <a:ext cx="5392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07DDB27-0A54-BF30-E208-85A134E555FF}"/>
                  </a:ext>
                </a:extLst>
              </p14:cNvPr>
              <p14:cNvContentPartPr/>
              <p14:nvPr/>
            </p14:nvContentPartPr>
            <p14:xfrm>
              <a:off x="4603014" y="8935866"/>
              <a:ext cx="841680" cy="2354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07DDB27-0A54-BF30-E208-85A134E555FF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594014" y="8926866"/>
                <a:ext cx="85932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CB10BA7-C609-CCAC-09D6-20CE38B67269}"/>
                  </a:ext>
                </a:extLst>
              </p14:cNvPr>
              <p14:cNvContentPartPr/>
              <p14:nvPr/>
            </p14:nvContentPartPr>
            <p14:xfrm>
              <a:off x="3363534" y="8720946"/>
              <a:ext cx="1023120" cy="5227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CB10BA7-C609-CCAC-09D6-20CE38B67269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3354534" y="8711946"/>
                <a:ext cx="104076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A2AF4156-1218-576E-1741-1AC6B8B87691}"/>
                  </a:ext>
                </a:extLst>
              </p14:cNvPr>
              <p14:cNvContentPartPr/>
              <p14:nvPr/>
            </p14:nvContentPartPr>
            <p14:xfrm>
              <a:off x="786654" y="9212346"/>
              <a:ext cx="924120" cy="5000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A2AF4156-1218-576E-1741-1AC6B8B8769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777654" y="9203346"/>
                <a:ext cx="9417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A1A8C1C-4D6A-E30F-71CA-6086B9816C80}"/>
                  </a:ext>
                </a:extLst>
              </p14:cNvPr>
              <p14:cNvContentPartPr/>
              <p14:nvPr/>
            </p14:nvContentPartPr>
            <p14:xfrm>
              <a:off x="2000214" y="8906346"/>
              <a:ext cx="669240" cy="7437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A1A8C1C-4D6A-E30F-71CA-6086B9816C80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991214" y="8897346"/>
                <a:ext cx="68688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F3D96A7C-0F16-8491-C142-31D9EFA087F2}"/>
                  </a:ext>
                </a:extLst>
              </p14:cNvPr>
              <p14:cNvContentPartPr/>
              <p14:nvPr/>
            </p14:nvContentPartPr>
            <p14:xfrm>
              <a:off x="2652894" y="9145026"/>
              <a:ext cx="469800" cy="4996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F3D96A7C-0F16-8491-C142-31D9EFA087F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643894" y="9136026"/>
                <a:ext cx="487440" cy="51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9143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033" y="643890"/>
            <a:ext cx="11518733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720" algn="ctr">
              <a:spcBef>
                <a:spcPts val="100"/>
              </a:spcBef>
            </a:pPr>
            <a:r>
              <a:rPr lang="en-US" sz="5600" dirty="0"/>
              <a:t>Tasks on Graphs</a:t>
            </a:r>
            <a:endParaRPr sz="5600" dirty="0"/>
          </a:p>
        </p:txBody>
      </p:sp>
      <p:sp>
        <p:nvSpPr>
          <p:cNvPr id="3" name="object 3"/>
          <p:cNvSpPr txBox="1"/>
          <p:nvPr/>
        </p:nvSpPr>
        <p:spPr>
          <a:xfrm>
            <a:off x="10086284" y="9123267"/>
            <a:ext cx="21640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Jumper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al.,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2021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15392" y="5866512"/>
            <a:ext cx="17056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protein</a:t>
            </a:r>
            <a:r>
              <a:rPr sz="2000" spc="240" dirty="0">
                <a:latin typeface="Arial"/>
                <a:cs typeface="Arial"/>
              </a:rPr>
              <a:t> </a:t>
            </a:r>
            <a:r>
              <a:rPr sz="2000" spc="40" dirty="0">
                <a:latin typeface="Arial"/>
                <a:cs typeface="Arial"/>
              </a:rPr>
              <a:t>folding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529" y="6373018"/>
            <a:ext cx="3310672" cy="26192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01695" y="1971581"/>
            <a:ext cx="109200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84065" algn="l"/>
                <a:tab pos="8959215" algn="l"/>
              </a:tabLst>
            </a:pPr>
            <a:r>
              <a:rPr sz="2000" dirty="0">
                <a:latin typeface="Arial"/>
                <a:cs typeface="Arial"/>
              </a:rPr>
              <a:t>node/link</a:t>
            </a:r>
            <a:r>
              <a:rPr sz="2000" spc="3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classification</a:t>
            </a:r>
            <a:r>
              <a:rPr sz="2000" dirty="0">
                <a:latin typeface="Arial"/>
                <a:cs typeface="Arial"/>
              </a:rPr>
              <a:t>	</a:t>
            </a:r>
            <a:r>
              <a:rPr sz="3000" spc="-15" baseline="2777" dirty="0">
                <a:latin typeface="Arial"/>
                <a:cs typeface="Arial"/>
              </a:rPr>
              <a:t>recommendation</a:t>
            </a:r>
            <a:r>
              <a:rPr sz="3000" baseline="2777" dirty="0">
                <a:latin typeface="Arial"/>
                <a:cs typeface="Arial"/>
              </a:rPr>
              <a:t>	</a:t>
            </a:r>
            <a:r>
              <a:rPr sz="2000" dirty="0">
                <a:latin typeface="Arial"/>
                <a:cs typeface="Arial"/>
              </a:rPr>
              <a:t>traffic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forecasting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6680" y="2427792"/>
            <a:ext cx="3930438" cy="24501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586870" y="5053506"/>
            <a:ext cx="2332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Hamilton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al.,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2017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89630" y="5075937"/>
            <a:ext cx="1490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Li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al.,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2018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50350" y="2630487"/>
            <a:ext cx="3505200" cy="23241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6842" y="6460200"/>
            <a:ext cx="2277300" cy="23007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7176" y="6887573"/>
            <a:ext cx="1180609" cy="14223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20357" y="5825620"/>
            <a:ext cx="174243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fluid</a:t>
            </a:r>
            <a:r>
              <a:rPr sz="2000" spc="1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simulation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5235" y="8995499"/>
            <a:ext cx="3288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0" dirty="0">
                <a:latin typeface="Arial"/>
                <a:cs typeface="Arial"/>
              </a:rPr>
              <a:t>Sanchez-</a:t>
            </a:r>
            <a:r>
              <a:rPr sz="2000" spc="-50" dirty="0">
                <a:latin typeface="Arial"/>
                <a:cs typeface="Arial"/>
              </a:rPr>
              <a:t>Gonzalez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al.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2020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4909" y="5863720"/>
            <a:ext cx="1686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latin typeface="Arial"/>
                <a:cs typeface="Arial"/>
              </a:rPr>
              <a:t>drug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discovery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3177" y="8989559"/>
            <a:ext cx="19697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Zitnick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et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al.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2018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3492" y="6695072"/>
            <a:ext cx="3992990" cy="21610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353" y="2394024"/>
            <a:ext cx="3485706" cy="30935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76BE-7511-CE21-F5AC-F43A5E98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Learning Problem: Node 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14:cNvPr>
              <p14:cNvContentPartPr/>
              <p14:nvPr/>
            </p14:nvContentPartPr>
            <p14:xfrm>
              <a:off x="961614" y="3250026"/>
              <a:ext cx="1452960" cy="58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614" y="3241026"/>
                <a:ext cx="1470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8B51CDF-20DC-FB6F-67FE-1D8B254CF3EA}"/>
                  </a:ext>
                </a:extLst>
              </p14:cNvPr>
              <p14:cNvContentPartPr/>
              <p14:nvPr/>
            </p14:nvContentPartPr>
            <p14:xfrm>
              <a:off x="3032694" y="3300426"/>
              <a:ext cx="376920" cy="39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8B51CDF-20DC-FB6F-67FE-1D8B254CF3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3694" y="3291426"/>
                <a:ext cx="3945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6AA3A51-24D9-EE7F-CD77-345AB8AF62BC}"/>
                  </a:ext>
                </a:extLst>
              </p14:cNvPr>
              <p14:cNvContentPartPr/>
              <p14:nvPr/>
            </p14:nvContentPartPr>
            <p14:xfrm>
              <a:off x="5488974" y="3504186"/>
              <a:ext cx="762840" cy="168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6AA3A51-24D9-EE7F-CD77-345AB8AF62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9974" y="3495186"/>
                <a:ext cx="7804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BE04798-A35C-498E-81D8-8CBA215BFE38}"/>
                  </a:ext>
                </a:extLst>
              </p14:cNvPr>
              <p14:cNvContentPartPr/>
              <p14:nvPr/>
            </p14:nvContentPartPr>
            <p14:xfrm>
              <a:off x="3944934" y="3407346"/>
              <a:ext cx="1036800" cy="289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BE04798-A35C-498E-81D8-8CBA215BFE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35934" y="3398346"/>
                <a:ext cx="10544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7BBD10-733B-9BC8-0B1F-468A83D6B8F3}"/>
                  </a:ext>
                </a:extLst>
              </p14:cNvPr>
              <p14:cNvContentPartPr/>
              <p14:nvPr/>
            </p14:nvContentPartPr>
            <p14:xfrm>
              <a:off x="3019014" y="3901626"/>
              <a:ext cx="348480" cy="431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7BBD10-733B-9BC8-0B1F-468A83D6B8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10014" y="3892626"/>
                <a:ext cx="36612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56BE2B-5C7C-A942-5B80-FC3C9FE2CC58}"/>
                  </a:ext>
                </a:extLst>
              </p14:cNvPr>
              <p14:cNvContentPartPr/>
              <p14:nvPr/>
            </p14:nvContentPartPr>
            <p14:xfrm>
              <a:off x="5835294" y="4174866"/>
              <a:ext cx="10800" cy="47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56BE2B-5C7C-A942-5B80-FC3C9FE2CC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6294" y="4165866"/>
                <a:ext cx="284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E133796-4762-FDA7-DEFA-C524090238A0}"/>
                  </a:ext>
                </a:extLst>
              </p14:cNvPr>
              <p14:cNvContentPartPr/>
              <p14:nvPr/>
            </p14:nvContentPartPr>
            <p14:xfrm>
              <a:off x="5798214" y="4026186"/>
              <a:ext cx="14040" cy="14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133796-4762-FDA7-DEFA-C524090238A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9214" y="4017186"/>
                <a:ext cx="31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985CD67-21C2-D94E-5144-D9DCBCA5739B}"/>
                  </a:ext>
                </a:extLst>
              </p14:cNvPr>
              <p14:cNvContentPartPr/>
              <p14:nvPr/>
            </p14:nvContentPartPr>
            <p14:xfrm>
              <a:off x="7651494" y="4153986"/>
              <a:ext cx="103680" cy="224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985CD67-21C2-D94E-5144-D9DCBCA573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42494" y="4144986"/>
                <a:ext cx="121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984CC90-DD97-0E57-BCBC-5BDB7777B557}"/>
                  </a:ext>
                </a:extLst>
              </p14:cNvPr>
              <p14:cNvContentPartPr/>
              <p14:nvPr/>
            </p14:nvContentPartPr>
            <p14:xfrm>
              <a:off x="7698294" y="3983706"/>
              <a:ext cx="25560" cy="30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984CC90-DD97-0E57-BCBC-5BDB7777B5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9294" y="3974706"/>
                <a:ext cx="43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8386B61-1E3E-1D55-D64A-160376F8DCA8}"/>
                  </a:ext>
                </a:extLst>
              </p14:cNvPr>
              <p14:cNvContentPartPr/>
              <p14:nvPr/>
            </p14:nvContentPartPr>
            <p14:xfrm>
              <a:off x="7896654" y="4188546"/>
              <a:ext cx="33480" cy="24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8386B61-1E3E-1D55-D64A-160376F8DC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87654" y="4179546"/>
                <a:ext cx="511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6904BEE-B9C4-2316-BEF9-167F0DD4B00C}"/>
                  </a:ext>
                </a:extLst>
              </p14:cNvPr>
              <p14:cNvContentPartPr/>
              <p14:nvPr/>
            </p14:nvContentPartPr>
            <p14:xfrm>
              <a:off x="6163974" y="3922506"/>
              <a:ext cx="1056240" cy="373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6904BEE-B9C4-2316-BEF9-167F0DD4B0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4974" y="3913506"/>
                <a:ext cx="10738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92A0351-FA39-EF78-4983-2DA07893AF69}"/>
                  </a:ext>
                </a:extLst>
              </p14:cNvPr>
              <p14:cNvContentPartPr/>
              <p14:nvPr/>
            </p14:nvContentPartPr>
            <p14:xfrm>
              <a:off x="4932774" y="3961386"/>
              <a:ext cx="204480" cy="334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92A0351-FA39-EF78-4983-2DA07893AF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3774" y="3952386"/>
                <a:ext cx="2221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0EA36E2-853C-4F11-E969-C4206B991774}"/>
                  </a:ext>
                </a:extLst>
              </p14:cNvPr>
              <p14:cNvContentPartPr/>
              <p14:nvPr/>
            </p14:nvContentPartPr>
            <p14:xfrm>
              <a:off x="3971214" y="4026186"/>
              <a:ext cx="479520" cy="387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0EA36E2-853C-4F11-E969-C4206B9917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2214" y="4017186"/>
                <a:ext cx="4971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D6D212D-4580-4511-062C-8172A9DF7333}"/>
                  </a:ext>
                </a:extLst>
              </p14:cNvPr>
              <p14:cNvContentPartPr/>
              <p14:nvPr/>
            </p14:nvContentPartPr>
            <p14:xfrm>
              <a:off x="2972574" y="4698666"/>
              <a:ext cx="330840" cy="468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D6D212D-4580-4511-062C-8172A9DF73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63574" y="4689666"/>
                <a:ext cx="34848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0054873-3165-81B5-D034-B6377B1B3D48}"/>
                  </a:ext>
                </a:extLst>
              </p14:cNvPr>
              <p14:cNvContentPartPr/>
              <p14:nvPr/>
            </p14:nvContentPartPr>
            <p14:xfrm>
              <a:off x="4522374" y="4690026"/>
              <a:ext cx="773640" cy="546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0054873-3165-81B5-D034-B6377B1B3D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13374" y="4681026"/>
                <a:ext cx="79128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0B84AFB-7D98-322A-B8F8-E8AC03376C04}"/>
                  </a:ext>
                </a:extLst>
              </p14:cNvPr>
              <p14:cNvContentPartPr/>
              <p14:nvPr/>
            </p14:nvContentPartPr>
            <p14:xfrm>
              <a:off x="3981654" y="4823226"/>
              <a:ext cx="381600" cy="506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0B84AFB-7D98-322A-B8F8-E8AC03376C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72654" y="4814226"/>
                <a:ext cx="3992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0C1F6E5-51C1-40DD-4191-8BA73FFBB374}"/>
                  </a:ext>
                </a:extLst>
              </p14:cNvPr>
              <p14:cNvContentPartPr/>
              <p14:nvPr/>
            </p14:nvContentPartPr>
            <p14:xfrm>
              <a:off x="8633934" y="4978026"/>
              <a:ext cx="507960" cy="157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0C1F6E5-51C1-40DD-4191-8BA73FFBB3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24934" y="4969026"/>
                <a:ext cx="5256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52F13FB-7417-2BF3-7AC7-9E5E0E3E01EE}"/>
                  </a:ext>
                </a:extLst>
              </p14:cNvPr>
              <p14:cNvContentPartPr/>
              <p14:nvPr/>
            </p14:nvContentPartPr>
            <p14:xfrm>
              <a:off x="7637814" y="4907826"/>
              <a:ext cx="654120" cy="282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52F13FB-7417-2BF3-7AC7-9E5E0E3E01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28814" y="4898826"/>
                <a:ext cx="6717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2E1AEEC-7B85-F592-1047-6C7BDBFD6BEE}"/>
                  </a:ext>
                </a:extLst>
              </p14:cNvPr>
              <p14:cNvContentPartPr/>
              <p14:nvPr/>
            </p14:nvContentPartPr>
            <p14:xfrm>
              <a:off x="5934294" y="4875066"/>
              <a:ext cx="1347120" cy="337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2E1AEEC-7B85-F592-1047-6C7BDBFD6B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25294" y="4866066"/>
                <a:ext cx="13647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BC71C3F-7D0C-6FEF-63A0-EFC85625EB61}"/>
                  </a:ext>
                </a:extLst>
              </p14:cNvPr>
              <p14:cNvContentPartPr/>
              <p14:nvPr/>
            </p14:nvContentPartPr>
            <p14:xfrm>
              <a:off x="9510894" y="4961466"/>
              <a:ext cx="185040" cy="12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BC71C3F-7D0C-6FEF-63A0-EFC85625EB6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501894" y="4952466"/>
                <a:ext cx="2026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BCAD17B-8E44-DCFB-CFA0-325D75257FA6}"/>
                  </a:ext>
                </a:extLst>
              </p14:cNvPr>
              <p14:cNvContentPartPr/>
              <p14:nvPr/>
            </p14:nvContentPartPr>
            <p14:xfrm>
              <a:off x="9950454" y="4817826"/>
              <a:ext cx="15840" cy="47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BCAD17B-8E44-DCFB-CFA0-325D75257F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41454" y="4808826"/>
                <a:ext cx="334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5FB141D-165D-FF67-8159-42E0357ACA03}"/>
                  </a:ext>
                </a:extLst>
              </p14:cNvPr>
              <p14:cNvContentPartPr/>
              <p14:nvPr/>
            </p14:nvContentPartPr>
            <p14:xfrm>
              <a:off x="10197414" y="4866426"/>
              <a:ext cx="1188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5FB141D-165D-FF67-8159-42E0357ACA0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188414" y="4857426"/>
                <a:ext cx="295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E243A62-2681-4252-8A08-2FF748DB2D3E}"/>
                  </a:ext>
                </a:extLst>
              </p14:cNvPr>
              <p14:cNvContentPartPr/>
              <p14:nvPr/>
            </p14:nvContentPartPr>
            <p14:xfrm>
              <a:off x="9847494" y="5424786"/>
              <a:ext cx="793800" cy="304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E243A62-2681-4252-8A08-2FF748DB2D3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38494" y="5415786"/>
                <a:ext cx="8114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E142E2CC-7418-8198-D79E-599EEF6BF566}"/>
                  </a:ext>
                </a:extLst>
              </p14:cNvPr>
              <p14:cNvContentPartPr/>
              <p14:nvPr/>
            </p14:nvContentPartPr>
            <p14:xfrm>
              <a:off x="10534014" y="4745466"/>
              <a:ext cx="490320" cy="289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E142E2CC-7418-8198-D79E-599EEF6BF56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0525014" y="4736466"/>
                <a:ext cx="5079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F08163D-C2C7-415B-2FC7-709A88CF4E34}"/>
                  </a:ext>
                </a:extLst>
              </p14:cNvPr>
              <p14:cNvContentPartPr/>
              <p14:nvPr/>
            </p14:nvContentPartPr>
            <p14:xfrm>
              <a:off x="9886374" y="4957866"/>
              <a:ext cx="455400" cy="2750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F08163D-C2C7-415B-2FC7-709A88CF4E3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877374" y="4948866"/>
                <a:ext cx="473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3E46043-A945-6978-0253-D7066437ABCB}"/>
                  </a:ext>
                </a:extLst>
              </p14:cNvPr>
              <p14:cNvContentPartPr/>
              <p14:nvPr/>
            </p14:nvContentPartPr>
            <p14:xfrm>
              <a:off x="9462294" y="4937346"/>
              <a:ext cx="198720" cy="25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3E46043-A945-6978-0253-D7066437ABC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53294" y="4928346"/>
                <a:ext cx="216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31DC4E5-1DBD-F6F8-146E-0AD021406912}"/>
                  </a:ext>
                </a:extLst>
              </p14:cNvPr>
              <p14:cNvContentPartPr/>
              <p14:nvPr/>
            </p14:nvContentPartPr>
            <p14:xfrm>
              <a:off x="9835614" y="6000426"/>
              <a:ext cx="813240" cy="19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31DC4E5-1DBD-F6F8-146E-0AD02140691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826614" y="5991426"/>
                <a:ext cx="830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14:cNvPr>
              <p14:cNvContentPartPr/>
              <p14:nvPr/>
            </p14:nvContentPartPr>
            <p14:xfrm>
              <a:off x="748854" y="6932826"/>
              <a:ext cx="1479600" cy="630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9854" y="6923826"/>
                <a:ext cx="14972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5FB12EF-159C-871B-7769-D8A8C4DBD5BF}"/>
                  </a:ext>
                </a:extLst>
              </p14:cNvPr>
              <p14:cNvContentPartPr/>
              <p14:nvPr/>
            </p14:nvContentPartPr>
            <p14:xfrm>
              <a:off x="2875374" y="7509546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5FB12EF-159C-871B-7769-D8A8C4DBD5B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66374" y="75005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73D1F81-DCEB-9D02-C369-753614A62883}"/>
                  </a:ext>
                </a:extLst>
              </p14:cNvPr>
              <p14:cNvContentPartPr/>
              <p14:nvPr/>
            </p14:nvContentPartPr>
            <p14:xfrm>
              <a:off x="2997774" y="6866586"/>
              <a:ext cx="509760" cy="542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73D1F81-DCEB-9D02-C369-753614A6288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988774" y="6857586"/>
                <a:ext cx="5274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1E71B7C-89EE-92CD-519E-E9D8855C0584}"/>
                  </a:ext>
                </a:extLst>
              </p14:cNvPr>
              <p14:cNvContentPartPr/>
              <p14:nvPr/>
            </p14:nvContentPartPr>
            <p14:xfrm>
              <a:off x="4183254" y="6992226"/>
              <a:ext cx="621720" cy="391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1E71B7C-89EE-92CD-519E-E9D8855C058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174254" y="6983226"/>
                <a:ext cx="6393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B4BF17F-0972-0E9B-57B5-D038D2B0468D}"/>
                  </a:ext>
                </a:extLst>
              </p14:cNvPr>
              <p14:cNvContentPartPr/>
              <p14:nvPr/>
            </p14:nvContentPartPr>
            <p14:xfrm>
              <a:off x="5230494" y="6953346"/>
              <a:ext cx="1038600" cy="383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B4BF17F-0972-0E9B-57B5-D038D2B0468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21494" y="6944346"/>
                <a:ext cx="105624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B2F1B5B-D7CA-39FF-F609-4A620CEBE85A}"/>
                  </a:ext>
                </a:extLst>
              </p14:cNvPr>
              <p14:cNvContentPartPr/>
              <p14:nvPr/>
            </p14:nvContentPartPr>
            <p14:xfrm>
              <a:off x="7342254" y="6935346"/>
              <a:ext cx="1031400" cy="3931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B2F1B5B-D7CA-39FF-F609-4A620CEBE85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33254" y="6926346"/>
                <a:ext cx="10490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CF8C084-AA59-2E2C-90C8-63423F21F609}"/>
                  </a:ext>
                </a:extLst>
              </p14:cNvPr>
              <p14:cNvContentPartPr/>
              <p14:nvPr/>
            </p14:nvContentPartPr>
            <p14:xfrm>
              <a:off x="8274654" y="6703866"/>
              <a:ext cx="777600" cy="2098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CF8C084-AA59-2E2C-90C8-63423F21F60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65654" y="6694866"/>
                <a:ext cx="7952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3C1E849-C16A-19B6-A631-CD749C48B7D8}"/>
                  </a:ext>
                </a:extLst>
              </p14:cNvPr>
              <p14:cNvContentPartPr/>
              <p14:nvPr/>
            </p14:nvContentPartPr>
            <p14:xfrm>
              <a:off x="2917854" y="7819146"/>
              <a:ext cx="424440" cy="575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3C1E849-C16A-19B6-A631-CD749C48B7D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908854" y="7810146"/>
                <a:ext cx="4420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79183AF3-8844-73DD-47BA-76F3BA6BACD4}"/>
                  </a:ext>
                </a:extLst>
              </p14:cNvPr>
              <p14:cNvContentPartPr/>
              <p14:nvPr/>
            </p14:nvContentPartPr>
            <p14:xfrm>
              <a:off x="4959774" y="7900146"/>
              <a:ext cx="436320" cy="3207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79183AF3-8844-73DD-47BA-76F3BA6BACD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950774" y="7891146"/>
                <a:ext cx="4539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8B78872-9B55-CD97-054B-8521667E6207}"/>
                  </a:ext>
                </a:extLst>
              </p14:cNvPr>
              <p14:cNvContentPartPr/>
              <p14:nvPr/>
            </p14:nvContentPartPr>
            <p14:xfrm>
              <a:off x="3577374" y="8080506"/>
              <a:ext cx="150120" cy="914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8B78872-9B55-CD97-054B-8521667E620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568374" y="8071506"/>
                <a:ext cx="1677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F6A38E1-7A65-5DFE-C7E3-1E0BD7C13912}"/>
                  </a:ext>
                </a:extLst>
              </p14:cNvPr>
              <p14:cNvContentPartPr/>
              <p14:nvPr/>
            </p14:nvContentPartPr>
            <p14:xfrm>
              <a:off x="5770134" y="7993386"/>
              <a:ext cx="532080" cy="1767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F6A38E1-7A65-5DFE-C7E3-1E0BD7C13912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761134" y="7984386"/>
                <a:ext cx="5497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6C3DDE6-A7D3-5D7F-E251-E8C621AF97D8}"/>
                  </a:ext>
                </a:extLst>
              </p14:cNvPr>
              <p14:cNvContentPartPr/>
              <p14:nvPr/>
            </p14:nvContentPartPr>
            <p14:xfrm>
              <a:off x="8196174" y="6600186"/>
              <a:ext cx="235800" cy="299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6C3DDE6-A7D3-5D7F-E251-E8C621AF97D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8187174" y="6591186"/>
                <a:ext cx="2534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1E5CCC2-C36F-A019-0905-B8109D364299}"/>
                  </a:ext>
                </a:extLst>
              </p14:cNvPr>
              <p14:cNvContentPartPr/>
              <p14:nvPr/>
            </p14:nvContentPartPr>
            <p14:xfrm>
              <a:off x="3892014" y="7919226"/>
              <a:ext cx="210600" cy="390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1E5CCC2-C36F-A019-0905-B8109D36429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883014" y="7910226"/>
                <a:ext cx="22824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E1D0C56-7120-2CF4-9CD0-A70469633812}"/>
                  </a:ext>
                </a:extLst>
              </p14:cNvPr>
              <p14:cNvContentPartPr/>
              <p14:nvPr/>
            </p14:nvContentPartPr>
            <p14:xfrm>
              <a:off x="2851254" y="8626266"/>
              <a:ext cx="929160" cy="42912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E1D0C56-7120-2CF4-9CD0-A70469633812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842254" y="8617266"/>
                <a:ext cx="9468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99DA1359-748E-5E14-D50C-8DC8EF1F654E}"/>
                  </a:ext>
                </a:extLst>
              </p14:cNvPr>
              <p14:cNvContentPartPr/>
              <p14:nvPr/>
            </p14:nvContentPartPr>
            <p14:xfrm>
              <a:off x="5859414" y="8841906"/>
              <a:ext cx="542160" cy="1357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99DA1359-748E-5E14-D50C-8DC8EF1F654E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850414" y="8832906"/>
                <a:ext cx="5598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9107CE68-3016-E764-7C9E-2B9C46D0932E}"/>
                  </a:ext>
                </a:extLst>
              </p14:cNvPr>
              <p14:cNvContentPartPr/>
              <p14:nvPr/>
            </p14:nvContentPartPr>
            <p14:xfrm>
              <a:off x="4761774" y="8557146"/>
              <a:ext cx="795600" cy="4291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9107CE68-3016-E764-7C9E-2B9C46D0932E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752774" y="8548146"/>
                <a:ext cx="81324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A603B49-D971-1C3B-C45D-83A60D232D80}"/>
                  </a:ext>
                </a:extLst>
              </p14:cNvPr>
              <p14:cNvContentPartPr/>
              <p14:nvPr/>
            </p14:nvContentPartPr>
            <p14:xfrm>
              <a:off x="10806174" y="5649426"/>
              <a:ext cx="54720" cy="90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A603B49-D971-1C3B-C45D-83A60D232D80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797174" y="5640426"/>
                <a:ext cx="723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0E18CD3-3D32-554A-E61A-2EE803643468}"/>
                  </a:ext>
                </a:extLst>
              </p14:cNvPr>
              <p14:cNvContentPartPr/>
              <p14:nvPr/>
            </p14:nvContentPartPr>
            <p14:xfrm>
              <a:off x="11004534" y="5374746"/>
              <a:ext cx="638280" cy="382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0E18CD3-3D32-554A-E61A-2EE80364346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995534" y="5365746"/>
                <a:ext cx="6559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02A6A5B8-18B9-AB4E-84B6-CC215A7D656A}"/>
                  </a:ext>
                </a:extLst>
              </p14:cNvPr>
              <p14:cNvContentPartPr/>
              <p14:nvPr/>
            </p14:nvContentPartPr>
            <p14:xfrm>
              <a:off x="11794014" y="5343786"/>
              <a:ext cx="990360" cy="558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02A6A5B8-18B9-AB4E-84B6-CC215A7D656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1785014" y="5334786"/>
                <a:ext cx="100800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14:cNvPr>
              <p14:cNvContentPartPr/>
              <p14:nvPr/>
            </p14:nvContentPartPr>
            <p14:xfrm>
              <a:off x="1146294" y="3943026"/>
              <a:ext cx="1268280" cy="74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137294" y="3934026"/>
                <a:ext cx="1285920" cy="9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681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76BE-7511-CE21-F5AC-F43A5E98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Learning Problem: Node 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14:cNvPr>
              <p14:cNvContentPartPr/>
              <p14:nvPr/>
            </p14:nvContentPartPr>
            <p14:xfrm>
              <a:off x="961614" y="3250026"/>
              <a:ext cx="1452960" cy="58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614" y="3241026"/>
                <a:ext cx="1470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14:cNvPr>
              <p14:cNvContentPartPr/>
              <p14:nvPr/>
            </p14:nvContentPartPr>
            <p14:xfrm>
              <a:off x="1213794" y="4549628"/>
              <a:ext cx="1479600" cy="630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5154" y="4540628"/>
                <a:ext cx="14972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14:cNvPr>
              <p14:cNvContentPartPr/>
              <p14:nvPr/>
            </p14:nvContentPartPr>
            <p14:xfrm>
              <a:off x="1146294" y="3943026"/>
              <a:ext cx="1268280" cy="74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294" y="3934026"/>
                <a:ext cx="12859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1494EF-047E-C87E-F641-0F4AF8247DBC}"/>
                  </a:ext>
                </a:extLst>
              </p14:cNvPr>
              <p14:cNvContentPartPr/>
              <p14:nvPr/>
            </p14:nvContentPartPr>
            <p14:xfrm>
              <a:off x="3192174" y="3765186"/>
              <a:ext cx="612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1494EF-047E-C87E-F641-0F4AF8247D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3174" y="3756186"/>
                <a:ext cx="23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81673E-473F-DFBF-7355-F9CB25727504}"/>
                  </a:ext>
                </a:extLst>
              </p14:cNvPr>
              <p14:cNvContentPartPr/>
              <p14:nvPr/>
            </p14:nvContentPartPr>
            <p14:xfrm>
              <a:off x="3015414" y="3244266"/>
              <a:ext cx="462960" cy="49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81673E-473F-DFBF-7355-F9CB257275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414" y="3235266"/>
                <a:ext cx="4806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A33067-DEE5-CAA4-F19B-D4EA8E008C4B}"/>
                  </a:ext>
                </a:extLst>
              </p14:cNvPr>
              <p14:cNvContentPartPr/>
              <p14:nvPr/>
            </p14:nvContentPartPr>
            <p14:xfrm>
              <a:off x="3736494" y="3367386"/>
              <a:ext cx="158040" cy="286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A33067-DEE5-CAA4-F19B-D4EA8E008C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7494" y="3358386"/>
                <a:ext cx="1756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47DB612-01AE-2627-6CCB-D7AAB17CEF08}"/>
                  </a:ext>
                </a:extLst>
              </p14:cNvPr>
              <p14:cNvContentPartPr/>
              <p14:nvPr/>
            </p14:nvContentPartPr>
            <p14:xfrm>
              <a:off x="4150854" y="2959506"/>
              <a:ext cx="1047600" cy="771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47DB612-01AE-2627-6CCB-D7AAB17CEF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1854" y="2950506"/>
                <a:ext cx="10652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18E772-96E5-A435-DE70-A814EE6CEFE5}"/>
                  </a:ext>
                </a:extLst>
              </p14:cNvPr>
              <p14:cNvContentPartPr/>
              <p14:nvPr/>
            </p14:nvContentPartPr>
            <p14:xfrm>
              <a:off x="6202854" y="3109986"/>
              <a:ext cx="415080" cy="513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18E772-96E5-A435-DE70-A814EE6CEF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3854" y="3100986"/>
                <a:ext cx="4327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78740D6-AAE3-5FD7-7282-A4B4F32AE05F}"/>
                  </a:ext>
                </a:extLst>
              </p14:cNvPr>
              <p14:cNvContentPartPr/>
              <p14:nvPr/>
            </p14:nvContentPartPr>
            <p14:xfrm>
              <a:off x="6871734" y="2739906"/>
              <a:ext cx="1886760" cy="818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78740D6-AAE3-5FD7-7282-A4B4F32AE0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62734" y="2730906"/>
                <a:ext cx="1904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8DACCE-2767-992C-A68C-BFC7C61001A7}"/>
                  </a:ext>
                </a:extLst>
              </p14:cNvPr>
              <p14:cNvContentPartPr/>
              <p14:nvPr/>
            </p14:nvContentPartPr>
            <p14:xfrm>
              <a:off x="3312954" y="4552508"/>
              <a:ext cx="330840" cy="4478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8DACCE-2767-992C-A68C-BFC7C61001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03954" y="4543508"/>
                <a:ext cx="3484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AF589C8-7A16-ED9D-C62F-DED62AC56A5B}"/>
                  </a:ext>
                </a:extLst>
              </p14:cNvPr>
              <p14:cNvContentPartPr/>
              <p14:nvPr/>
            </p14:nvContentPartPr>
            <p14:xfrm>
              <a:off x="4271634" y="4177388"/>
              <a:ext cx="1206360" cy="7333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AF589C8-7A16-ED9D-C62F-DED62AC56A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62634" y="4168388"/>
                <a:ext cx="122400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F17245A-5BE9-3EA6-4A2F-F6706221467D}"/>
                  </a:ext>
                </a:extLst>
              </p14:cNvPr>
              <p14:cNvContentPartPr/>
              <p14:nvPr/>
            </p14:nvContentPartPr>
            <p14:xfrm>
              <a:off x="3868434" y="4645748"/>
              <a:ext cx="168480" cy="270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F17245A-5BE9-3EA6-4A2F-F670622146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9434" y="4636748"/>
                <a:ext cx="1861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777959-4F62-FD42-1F38-D4DC4A100370}"/>
                  </a:ext>
                </a:extLst>
              </p14:cNvPr>
              <p14:cNvContentPartPr/>
              <p14:nvPr/>
            </p14:nvContentPartPr>
            <p14:xfrm>
              <a:off x="1653894" y="6384186"/>
              <a:ext cx="1497240" cy="68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777959-4F62-FD42-1F38-D4DC4A1003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44894" y="6375186"/>
                <a:ext cx="151488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8C7F433-977A-A8FB-826D-55F19FB1F4C3}"/>
                  </a:ext>
                </a:extLst>
              </p14:cNvPr>
              <p14:cNvContentPartPr/>
              <p14:nvPr/>
            </p14:nvContentPartPr>
            <p14:xfrm>
              <a:off x="3662694" y="6529266"/>
              <a:ext cx="1631880" cy="361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8C7F433-977A-A8FB-826D-55F19FB1F4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53694" y="6520266"/>
                <a:ext cx="16495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1DDBAD7-4D36-CB39-CCB9-2F148992989A}"/>
                  </a:ext>
                </a:extLst>
              </p14:cNvPr>
              <p14:cNvContentPartPr/>
              <p14:nvPr/>
            </p14:nvContentPartPr>
            <p14:xfrm>
              <a:off x="5742774" y="6456546"/>
              <a:ext cx="462240" cy="457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1DDBAD7-4D36-CB39-CCB9-2F14899298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33774" y="6447546"/>
                <a:ext cx="47988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898B498-BF01-4257-6F2D-30AF740E7320}"/>
                  </a:ext>
                </a:extLst>
              </p14:cNvPr>
              <p14:cNvContentPartPr/>
              <p14:nvPr/>
            </p14:nvContentPartPr>
            <p14:xfrm>
              <a:off x="4230774" y="5728266"/>
              <a:ext cx="570240" cy="474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898B498-BF01-4257-6F2D-30AF740E73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21774" y="5719266"/>
                <a:ext cx="587880" cy="4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595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76BE-7511-CE21-F5AC-F43A5E982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Learning Problem: Node 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14:cNvPr>
              <p14:cNvContentPartPr/>
              <p14:nvPr/>
            </p14:nvContentPartPr>
            <p14:xfrm>
              <a:off x="961614" y="3250026"/>
              <a:ext cx="1452960" cy="588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353F455-5898-7591-8C2C-FC727982F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614" y="3241026"/>
                <a:ext cx="1470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14:cNvPr>
              <p14:cNvContentPartPr/>
              <p14:nvPr/>
            </p14:nvContentPartPr>
            <p14:xfrm>
              <a:off x="1213794" y="4549628"/>
              <a:ext cx="1479600" cy="630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96C7D60-A748-4031-9C5A-A45E689D8D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4794" y="4540628"/>
                <a:ext cx="149724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14:cNvPr>
              <p14:cNvContentPartPr/>
              <p14:nvPr/>
            </p14:nvContentPartPr>
            <p14:xfrm>
              <a:off x="1146294" y="3943026"/>
              <a:ext cx="1268280" cy="748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6B94AE3-A282-4FB4-3285-2ECA323492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294" y="3934026"/>
                <a:ext cx="12859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1494EF-047E-C87E-F641-0F4AF8247DBC}"/>
                  </a:ext>
                </a:extLst>
              </p14:cNvPr>
              <p14:cNvContentPartPr/>
              <p14:nvPr/>
            </p14:nvContentPartPr>
            <p14:xfrm>
              <a:off x="3192174" y="3765186"/>
              <a:ext cx="6120" cy="9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1494EF-047E-C87E-F641-0F4AF8247D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3174" y="3756186"/>
                <a:ext cx="237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881673E-473F-DFBF-7355-F9CB25727504}"/>
                  </a:ext>
                </a:extLst>
              </p14:cNvPr>
              <p14:cNvContentPartPr/>
              <p14:nvPr/>
            </p14:nvContentPartPr>
            <p14:xfrm>
              <a:off x="3015414" y="3244266"/>
              <a:ext cx="462960" cy="495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881673E-473F-DFBF-7355-F9CB257275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414" y="3235266"/>
                <a:ext cx="4806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7A33067-DEE5-CAA4-F19B-D4EA8E008C4B}"/>
                  </a:ext>
                </a:extLst>
              </p14:cNvPr>
              <p14:cNvContentPartPr/>
              <p14:nvPr/>
            </p14:nvContentPartPr>
            <p14:xfrm>
              <a:off x="3736494" y="3367386"/>
              <a:ext cx="158040" cy="286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7A33067-DEE5-CAA4-F19B-D4EA8E008C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27494" y="3358386"/>
                <a:ext cx="1756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47DB612-01AE-2627-6CCB-D7AAB17CEF08}"/>
                  </a:ext>
                </a:extLst>
              </p14:cNvPr>
              <p14:cNvContentPartPr/>
              <p14:nvPr/>
            </p14:nvContentPartPr>
            <p14:xfrm>
              <a:off x="4150854" y="2959506"/>
              <a:ext cx="1047600" cy="771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47DB612-01AE-2627-6CCB-D7AAB17CEF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1854" y="2950506"/>
                <a:ext cx="10652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18E772-96E5-A435-DE70-A814EE6CEFE5}"/>
                  </a:ext>
                </a:extLst>
              </p14:cNvPr>
              <p14:cNvContentPartPr/>
              <p14:nvPr/>
            </p14:nvContentPartPr>
            <p14:xfrm>
              <a:off x="6202854" y="3109986"/>
              <a:ext cx="415080" cy="513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18E772-96E5-A435-DE70-A814EE6CEF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3854" y="3100986"/>
                <a:ext cx="4327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78740D6-AAE3-5FD7-7282-A4B4F32AE05F}"/>
                  </a:ext>
                </a:extLst>
              </p14:cNvPr>
              <p14:cNvContentPartPr/>
              <p14:nvPr/>
            </p14:nvContentPartPr>
            <p14:xfrm>
              <a:off x="6871734" y="2739906"/>
              <a:ext cx="1886760" cy="818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78740D6-AAE3-5FD7-7282-A4B4F32AE0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62734" y="2730906"/>
                <a:ext cx="190440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8DACCE-2767-992C-A68C-BFC7C61001A7}"/>
                  </a:ext>
                </a:extLst>
              </p14:cNvPr>
              <p14:cNvContentPartPr/>
              <p14:nvPr/>
            </p14:nvContentPartPr>
            <p14:xfrm>
              <a:off x="3312954" y="4552508"/>
              <a:ext cx="330840" cy="4478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8DACCE-2767-992C-A68C-BFC7C61001A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03954" y="4543508"/>
                <a:ext cx="3484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AF589C8-7A16-ED9D-C62F-DED62AC56A5B}"/>
                  </a:ext>
                </a:extLst>
              </p14:cNvPr>
              <p14:cNvContentPartPr/>
              <p14:nvPr/>
            </p14:nvContentPartPr>
            <p14:xfrm>
              <a:off x="4271634" y="4177388"/>
              <a:ext cx="1206360" cy="7333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AF589C8-7A16-ED9D-C62F-DED62AC56A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62634" y="4168388"/>
                <a:ext cx="122400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DF17245A-5BE9-3EA6-4A2F-F6706221467D}"/>
                  </a:ext>
                </a:extLst>
              </p14:cNvPr>
              <p14:cNvContentPartPr/>
              <p14:nvPr/>
            </p14:nvContentPartPr>
            <p14:xfrm>
              <a:off x="3868434" y="4645748"/>
              <a:ext cx="168480" cy="27072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DF17245A-5BE9-3EA6-4A2F-F670622146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9434" y="4636748"/>
                <a:ext cx="1861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777959-4F62-FD42-1F38-D4DC4A100370}"/>
                  </a:ext>
                </a:extLst>
              </p14:cNvPr>
              <p14:cNvContentPartPr/>
              <p14:nvPr/>
            </p14:nvContentPartPr>
            <p14:xfrm>
              <a:off x="1653894" y="6384186"/>
              <a:ext cx="1497240" cy="688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777959-4F62-FD42-1F38-D4DC4A10037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44894" y="6375186"/>
                <a:ext cx="151488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8C7F433-977A-A8FB-826D-55F19FB1F4C3}"/>
                  </a:ext>
                </a:extLst>
              </p14:cNvPr>
              <p14:cNvContentPartPr/>
              <p14:nvPr/>
            </p14:nvContentPartPr>
            <p14:xfrm>
              <a:off x="3662694" y="6529266"/>
              <a:ext cx="1631880" cy="361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8C7F433-977A-A8FB-826D-55F19FB1F4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53694" y="6520266"/>
                <a:ext cx="16495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1DDBAD7-4D36-CB39-CCB9-2F148992989A}"/>
                  </a:ext>
                </a:extLst>
              </p14:cNvPr>
              <p14:cNvContentPartPr/>
              <p14:nvPr/>
            </p14:nvContentPartPr>
            <p14:xfrm>
              <a:off x="5742774" y="6456546"/>
              <a:ext cx="462240" cy="457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1DDBAD7-4D36-CB39-CCB9-2F14899298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33774" y="6447546"/>
                <a:ext cx="47988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4D6547-0843-7855-1950-7C362E490C8D}"/>
                  </a:ext>
                </a:extLst>
              </p14:cNvPr>
              <p14:cNvContentPartPr/>
              <p14:nvPr/>
            </p14:nvContentPartPr>
            <p14:xfrm>
              <a:off x="-1142586" y="770646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4D6547-0843-7855-1950-7C362E490C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151586" y="76974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914D145-ABA4-8D09-C149-6D2C1B21181D}"/>
                  </a:ext>
                </a:extLst>
              </p14:cNvPr>
              <p14:cNvContentPartPr/>
              <p14:nvPr/>
            </p14:nvContentPartPr>
            <p14:xfrm>
              <a:off x="-790866" y="6352866"/>
              <a:ext cx="68400" cy="52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914D145-ABA4-8D09-C149-6D2C1B2118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-799866" y="6343866"/>
                <a:ext cx="86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4FAFF5D-1110-3AFE-0D40-3572414ACDFC}"/>
                  </a:ext>
                </a:extLst>
              </p14:cNvPr>
              <p14:cNvContentPartPr/>
              <p14:nvPr/>
            </p14:nvContentPartPr>
            <p14:xfrm>
              <a:off x="4177854" y="5753106"/>
              <a:ext cx="337680" cy="668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4FAFF5D-1110-3AFE-0D40-3572414ACD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68854" y="5744106"/>
                <a:ext cx="3553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B5E0D12C-0C4A-8616-E9ED-CAA31A9DA6A1}"/>
                  </a:ext>
                </a:extLst>
              </p14:cNvPr>
              <p14:cNvContentPartPr/>
              <p14:nvPr/>
            </p14:nvContentPartPr>
            <p14:xfrm>
              <a:off x="982854" y="7456986"/>
              <a:ext cx="1069920" cy="405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B5E0D12C-0C4A-8616-E9ED-CAA31A9DA6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3854" y="7447986"/>
                <a:ext cx="10875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EDD2E02-4B75-9A7F-0F74-6FD403DDCD9E}"/>
                  </a:ext>
                </a:extLst>
              </p14:cNvPr>
              <p14:cNvContentPartPr/>
              <p14:nvPr/>
            </p14:nvContentPartPr>
            <p14:xfrm>
              <a:off x="1333134" y="7499106"/>
              <a:ext cx="3086640" cy="522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EDD2E02-4B75-9A7F-0F74-6FD403DDCD9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24134" y="7490106"/>
                <a:ext cx="310428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16A28017-6C4B-82F5-0DD1-FA814AA15209}"/>
                  </a:ext>
                </a:extLst>
              </p14:cNvPr>
              <p14:cNvContentPartPr/>
              <p14:nvPr/>
            </p14:nvContentPartPr>
            <p14:xfrm>
              <a:off x="6202854" y="7689186"/>
              <a:ext cx="476640" cy="1854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16A28017-6C4B-82F5-0DD1-FA814AA152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93854" y="7680186"/>
                <a:ext cx="4942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6F517ABA-FAD6-20A5-7E8C-413A9D86E15B}"/>
                  </a:ext>
                </a:extLst>
              </p14:cNvPr>
              <p14:cNvContentPartPr/>
              <p14:nvPr/>
            </p14:nvContentPartPr>
            <p14:xfrm>
              <a:off x="5125374" y="7535466"/>
              <a:ext cx="640080" cy="3600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6F517ABA-FAD6-20A5-7E8C-413A9D86E1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16374" y="7526466"/>
                <a:ext cx="6577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F1E2C85-702E-14D4-5F0D-D93B054E396C}"/>
                  </a:ext>
                </a:extLst>
              </p14:cNvPr>
              <p14:cNvContentPartPr/>
              <p14:nvPr/>
            </p14:nvContentPartPr>
            <p14:xfrm>
              <a:off x="7377534" y="7699626"/>
              <a:ext cx="360" cy="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F1E2C85-702E-14D4-5F0D-D93B054E39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68534" y="769062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6062700E-0D8A-F402-86E2-BDA84C179391}"/>
                  </a:ext>
                </a:extLst>
              </p14:cNvPr>
              <p14:cNvContentPartPr/>
              <p14:nvPr/>
            </p14:nvContentPartPr>
            <p14:xfrm>
              <a:off x="8721414" y="7315866"/>
              <a:ext cx="2477880" cy="5346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6062700E-0D8A-F402-86E2-BDA84C17939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712414" y="7306866"/>
                <a:ext cx="249552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62556D96-E22A-3F8F-0A98-8110906D58E7}"/>
                  </a:ext>
                </a:extLst>
              </p14:cNvPr>
              <p14:cNvContentPartPr/>
              <p14:nvPr/>
            </p14:nvContentPartPr>
            <p14:xfrm>
              <a:off x="5995134" y="8216226"/>
              <a:ext cx="989640" cy="21492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62556D96-E22A-3F8F-0A98-8110906D58E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986134" y="8207226"/>
                <a:ext cx="10072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456E0D89-5AE9-0FB3-7B38-F2438EEB4F76}"/>
                  </a:ext>
                </a:extLst>
              </p14:cNvPr>
              <p14:cNvContentPartPr/>
              <p14:nvPr/>
            </p14:nvContentPartPr>
            <p14:xfrm>
              <a:off x="9050094" y="8024706"/>
              <a:ext cx="1379160" cy="55080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456E0D89-5AE9-0FB3-7B38-F2438EEB4F7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041094" y="8015706"/>
                <a:ext cx="13968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0E4B9E24-77FC-2FA7-1E59-5C4B774EDF48}"/>
                  </a:ext>
                </a:extLst>
              </p14:cNvPr>
              <p14:cNvContentPartPr/>
              <p14:nvPr/>
            </p14:nvContentPartPr>
            <p14:xfrm>
              <a:off x="7484454" y="8054226"/>
              <a:ext cx="1141920" cy="38232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0E4B9E24-77FC-2FA7-1E59-5C4B774EDF4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75454" y="8045226"/>
                <a:ext cx="115956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5D2A7EA-9171-B827-69B3-FB2013CC739D}"/>
                  </a:ext>
                </a:extLst>
              </p14:cNvPr>
              <p14:cNvContentPartPr/>
              <p14:nvPr/>
            </p14:nvContentPartPr>
            <p14:xfrm>
              <a:off x="10794294" y="8173026"/>
              <a:ext cx="663840" cy="17748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5D2A7EA-9171-B827-69B3-FB2013CC739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785294" y="8164026"/>
                <a:ext cx="681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2C75B0C8-ABFA-4853-3753-BAAC207A40AF}"/>
                  </a:ext>
                </a:extLst>
              </p14:cNvPr>
              <p14:cNvContentPartPr/>
              <p14:nvPr/>
            </p14:nvContentPartPr>
            <p14:xfrm>
              <a:off x="8559054" y="8792586"/>
              <a:ext cx="573120" cy="1584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2C75B0C8-ABFA-4853-3753-BAAC207A40A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550054" y="8783586"/>
                <a:ext cx="590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11464BB3-5C79-0446-40B3-9118D2A9FCAD}"/>
                  </a:ext>
                </a:extLst>
              </p14:cNvPr>
              <p14:cNvContentPartPr/>
              <p14:nvPr/>
            </p14:nvContentPartPr>
            <p14:xfrm>
              <a:off x="6215814" y="8569386"/>
              <a:ext cx="568800" cy="27324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11464BB3-5C79-0446-40B3-9118D2A9FCA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206814" y="8560386"/>
                <a:ext cx="5864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28ACF433-8A6D-F3B5-349B-BD7EC8D06F8D}"/>
                  </a:ext>
                </a:extLst>
              </p14:cNvPr>
              <p14:cNvContentPartPr/>
              <p14:nvPr/>
            </p14:nvContentPartPr>
            <p14:xfrm>
              <a:off x="7182054" y="7371306"/>
              <a:ext cx="1162440" cy="44316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28ACF433-8A6D-F3B5-349B-BD7EC8D06F8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173054" y="7362306"/>
                <a:ext cx="11800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66F81839-576D-D9AE-7F20-F7BAAE3F154F}"/>
                  </a:ext>
                </a:extLst>
              </p14:cNvPr>
              <p14:cNvContentPartPr/>
              <p14:nvPr/>
            </p14:nvContentPartPr>
            <p14:xfrm>
              <a:off x="7242894" y="8648946"/>
              <a:ext cx="498600" cy="29268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66F81839-576D-D9AE-7F20-F7BAAE3F154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233894" y="8639946"/>
                <a:ext cx="516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647EC92C-A891-B374-CE19-1AD363A8608E}"/>
                  </a:ext>
                </a:extLst>
              </p14:cNvPr>
              <p14:cNvContentPartPr/>
              <p14:nvPr/>
            </p14:nvContentPartPr>
            <p14:xfrm>
              <a:off x="7970454" y="8605386"/>
              <a:ext cx="253440" cy="31860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647EC92C-A891-B374-CE19-1AD363A8608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961454" y="8596386"/>
                <a:ext cx="27108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B8A1609A-2C25-CB1A-E8C4-0E1FBE6A43F3}"/>
                  </a:ext>
                </a:extLst>
              </p14:cNvPr>
              <p14:cNvContentPartPr/>
              <p14:nvPr/>
            </p14:nvContentPartPr>
            <p14:xfrm>
              <a:off x="9197334" y="8501706"/>
              <a:ext cx="1311480" cy="5036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B8A1609A-2C25-CB1A-E8C4-0E1FBE6A43F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188334" y="8492706"/>
                <a:ext cx="13291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11687BC4-39FC-3A93-25A5-2AFCCFA19EBB}"/>
                  </a:ext>
                </a:extLst>
              </p14:cNvPr>
              <p14:cNvContentPartPr/>
              <p14:nvPr/>
            </p14:nvContentPartPr>
            <p14:xfrm>
              <a:off x="1054854" y="7986546"/>
              <a:ext cx="537120" cy="439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11687BC4-39FC-3A93-25A5-2AFCCFA19EB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45854" y="7977546"/>
                <a:ext cx="554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98274C60-3F45-0CFB-DD4B-E707B6A03113}"/>
                  </a:ext>
                </a:extLst>
              </p14:cNvPr>
              <p14:cNvContentPartPr/>
              <p14:nvPr/>
            </p14:nvContentPartPr>
            <p14:xfrm>
              <a:off x="2616534" y="8880426"/>
              <a:ext cx="249480" cy="10260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98274C60-3F45-0CFB-DD4B-E707B6A0311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46814" y="8504946"/>
                <a:ext cx="242784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D55C86DB-B298-3A8B-F398-F7A5437340C2}"/>
                  </a:ext>
                </a:extLst>
              </p14:cNvPr>
              <p14:cNvContentPartPr/>
              <p14:nvPr/>
            </p14:nvContentPartPr>
            <p14:xfrm>
              <a:off x="3133854" y="8484066"/>
              <a:ext cx="2861640" cy="707760"/>
            </p14:xfrm>
          </p:contentPart>
        </mc:Choice>
        <mc:Fallback xmlns=""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D55C86DB-B298-3A8B-F398-F7A5437340C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124854" y="8475066"/>
                <a:ext cx="2879280" cy="72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9E6986B-895D-0705-DF3E-13FBE287D547}"/>
              </a:ext>
            </a:extLst>
          </p:cNvPr>
          <p:cNvGrpSpPr/>
          <p:nvPr/>
        </p:nvGrpSpPr>
        <p:grpSpPr>
          <a:xfrm>
            <a:off x="326588" y="8622522"/>
            <a:ext cx="703080" cy="536040"/>
            <a:chOff x="326588" y="8622522"/>
            <a:chExt cx="70308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0B7A6FC-28CC-6053-6C47-81AD3EEAF6BF}"/>
                    </a:ext>
                  </a:extLst>
                </p14:cNvPr>
                <p14:cNvContentPartPr/>
                <p14:nvPr/>
              </p14:nvContentPartPr>
              <p14:xfrm>
                <a:off x="740588" y="9133002"/>
                <a:ext cx="72720" cy="2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0B7A6FC-28CC-6053-6C47-81AD3EEAF6B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1948" y="9124362"/>
                  <a:ext cx="90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DD9A47-71EC-78A0-1536-72845F5D3E48}"/>
                    </a:ext>
                  </a:extLst>
                </p14:cNvPr>
                <p14:cNvContentPartPr/>
                <p14:nvPr/>
              </p14:nvContentPartPr>
              <p14:xfrm>
                <a:off x="475988" y="8703522"/>
                <a:ext cx="71280" cy="455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DD9A47-71EC-78A0-1536-72845F5D3E4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67348" y="8694522"/>
                  <a:ext cx="889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7174CB9-4EA2-850C-82C7-3A6682214FC8}"/>
                    </a:ext>
                  </a:extLst>
                </p14:cNvPr>
                <p14:cNvContentPartPr/>
                <p14:nvPr/>
              </p14:nvContentPartPr>
              <p14:xfrm>
                <a:off x="326588" y="8622522"/>
                <a:ext cx="430920" cy="468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7174CB9-4EA2-850C-82C7-3A6682214FC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7588" y="8613522"/>
                  <a:ext cx="44856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A20F446-F741-F9ED-4D4E-1327447BE385}"/>
                    </a:ext>
                  </a:extLst>
                </p14:cNvPr>
                <p14:cNvContentPartPr/>
                <p14:nvPr/>
              </p14:nvContentPartPr>
              <p14:xfrm>
                <a:off x="836348" y="8654562"/>
                <a:ext cx="193320" cy="48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A20F446-F741-F9ED-4D4E-1327447BE3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7708" y="8645922"/>
                  <a:ext cx="210960" cy="50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0C241EB-9502-E237-0D45-0A9C14CD5FEA}"/>
                  </a:ext>
                </a:extLst>
              </p14:cNvPr>
              <p14:cNvContentPartPr/>
              <p14:nvPr/>
            </p14:nvContentPartPr>
            <p14:xfrm>
              <a:off x="1111028" y="8763642"/>
              <a:ext cx="292320" cy="345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0C241EB-9502-E237-0D45-0A9C14CD5FEA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102388" y="8754642"/>
                <a:ext cx="3099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5C0542-8355-13B8-FF8D-A495DCFF7081}"/>
                  </a:ext>
                </a:extLst>
              </p14:cNvPr>
              <p14:cNvContentPartPr/>
              <p14:nvPr/>
            </p14:nvContentPartPr>
            <p14:xfrm>
              <a:off x="1139468" y="8947602"/>
              <a:ext cx="210600" cy="5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5C0542-8355-13B8-FF8D-A495DCFF708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130468" y="8938602"/>
                <a:ext cx="22824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40558B-35C3-22E4-CDC8-560B01CE9BC7}"/>
                  </a:ext>
                </a:extLst>
              </p14:cNvPr>
              <p14:cNvContentPartPr/>
              <p14:nvPr/>
            </p14:nvContentPartPr>
            <p14:xfrm>
              <a:off x="1488308" y="8970282"/>
              <a:ext cx="41040" cy="137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40558B-35C3-22E4-CDC8-560B01CE9BC7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479668" y="8961642"/>
                <a:ext cx="586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A220D2-B71A-1968-FBAE-37D08BA7E03C}"/>
                  </a:ext>
                </a:extLst>
              </p14:cNvPr>
              <p14:cNvContentPartPr/>
              <p14:nvPr/>
            </p14:nvContentPartPr>
            <p14:xfrm>
              <a:off x="1599188" y="8733762"/>
              <a:ext cx="321840" cy="279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A220D2-B71A-1968-FBAE-37D08BA7E03C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590548" y="8725122"/>
                <a:ext cx="3394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2DDA333-A1FA-CCEA-5C4F-0DA38B3871EF}"/>
                  </a:ext>
                </a:extLst>
              </p14:cNvPr>
              <p14:cNvContentPartPr/>
              <p14:nvPr/>
            </p14:nvContentPartPr>
            <p14:xfrm>
              <a:off x="1603868" y="8861202"/>
              <a:ext cx="229320" cy="25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2DDA333-A1FA-CCEA-5C4F-0DA38B3871E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595228" y="8852562"/>
                <a:ext cx="246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E2C2104-F4D4-5AA1-3BEE-0B971063AD53}"/>
                  </a:ext>
                </a:extLst>
              </p14:cNvPr>
              <p14:cNvContentPartPr/>
              <p14:nvPr/>
            </p14:nvContentPartPr>
            <p14:xfrm>
              <a:off x="1930028" y="8621082"/>
              <a:ext cx="100800" cy="486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E2C2104-F4D4-5AA1-3BEE-0B971063AD53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921388" y="8612082"/>
                <a:ext cx="1184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557C385-D080-4A4B-434F-20CDC21F05BE}"/>
                  </a:ext>
                </a:extLst>
              </p14:cNvPr>
              <p14:cNvContentPartPr/>
              <p14:nvPr/>
            </p14:nvContentPartPr>
            <p14:xfrm>
              <a:off x="2085188" y="8716122"/>
              <a:ext cx="272160" cy="344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557C385-D080-4A4B-434F-20CDC21F05BE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076188" y="8707122"/>
                <a:ext cx="2898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B6D95EF-F9F7-ECD3-A6B2-FDB7EBEFC12D}"/>
                  </a:ext>
                </a:extLst>
              </p14:cNvPr>
              <p14:cNvContentPartPr/>
              <p14:nvPr/>
            </p14:nvContentPartPr>
            <p14:xfrm>
              <a:off x="2391548" y="8636562"/>
              <a:ext cx="91440" cy="2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B6D95EF-F9F7-ECD3-A6B2-FDB7EBEFC12D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382908" y="8627922"/>
                <a:ext cx="10908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6BC79C8-C5EA-9C65-7A91-30D2CDC3C8A5}"/>
                  </a:ext>
                </a:extLst>
              </p14:cNvPr>
              <p14:cNvContentPartPr/>
              <p14:nvPr/>
            </p14:nvContentPartPr>
            <p14:xfrm>
              <a:off x="2595668" y="8592642"/>
              <a:ext cx="18360" cy="132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6BC79C8-C5EA-9C65-7A91-30D2CDC3C8A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587028" y="8584002"/>
                <a:ext cx="36000" cy="1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6270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9CC9-12F7-CB4F-E753-82A7AA62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Learning Problem: Graph Classification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7316777-9101-274D-D4AE-FCB6D62698D1}"/>
                  </a:ext>
                </a:extLst>
              </p14:cNvPr>
              <p14:cNvContentPartPr/>
              <p14:nvPr/>
            </p14:nvContentPartPr>
            <p14:xfrm>
              <a:off x="1321254" y="3194586"/>
              <a:ext cx="1060200" cy="524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7316777-9101-274D-D4AE-FCB6D62698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2254" y="3185586"/>
                <a:ext cx="10778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227B119-4050-7173-5E51-5158070FA709}"/>
                  </a:ext>
                </a:extLst>
              </p14:cNvPr>
              <p14:cNvContentPartPr/>
              <p14:nvPr/>
            </p14:nvContentPartPr>
            <p14:xfrm>
              <a:off x="5077134" y="3423906"/>
              <a:ext cx="213840" cy="137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227B119-4050-7173-5E51-5158070FA7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8134" y="3414906"/>
                <a:ext cx="2314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8E7846E-86F5-9B72-7CBB-08F20D034EFD}"/>
                  </a:ext>
                </a:extLst>
              </p14:cNvPr>
              <p14:cNvContentPartPr/>
              <p14:nvPr/>
            </p14:nvContentPartPr>
            <p14:xfrm>
              <a:off x="3143574" y="3303666"/>
              <a:ext cx="1478520" cy="444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8E7846E-86F5-9B72-7CBB-08F20D034E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574" y="3294666"/>
                <a:ext cx="14961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F402908-1AB2-C59A-6F43-3B5F0F04BFB2}"/>
                  </a:ext>
                </a:extLst>
              </p14:cNvPr>
              <p14:cNvContentPartPr/>
              <p14:nvPr/>
            </p14:nvContentPartPr>
            <p14:xfrm>
              <a:off x="5769054" y="3129066"/>
              <a:ext cx="1542600" cy="396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F402908-1AB2-C59A-6F43-3B5F0F04BF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0054" y="3120066"/>
                <a:ext cx="15602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136E365-D929-A18E-34CA-001C49AEA4AC}"/>
                  </a:ext>
                </a:extLst>
              </p14:cNvPr>
              <p14:cNvContentPartPr/>
              <p14:nvPr/>
            </p14:nvContentPartPr>
            <p14:xfrm>
              <a:off x="164214" y="3144906"/>
              <a:ext cx="966960" cy="608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136E365-D929-A18E-34CA-001C49AEA4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5214" y="3135906"/>
                <a:ext cx="9846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6993BC8-B64A-275B-66BD-B5431F5BC782}"/>
                  </a:ext>
                </a:extLst>
              </p14:cNvPr>
              <p14:cNvContentPartPr/>
              <p14:nvPr/>
            </p14:nvContentPartPr>
            <p14:xfrm>
              <a:off x="168534" y="4366386"/>
              <a:ext cx="1234800" cy="6231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6993BC8-B64A-275B-66BD-B5431F5BC78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534" y="4357386"/>
                <a:ext cx="125244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8ABACDD-22AC-B85B-F579-141878D6AE08}"/>
                  </a:ext>
                </a:extLst>
              </p14:cNvPr>
              <p14:cNvContentPartPr/>
              <p14:nvPr/>
            </p14:nvContentPartPr>
            <p14:xfrm>
              <a:off x="2124414" y="4733226"/>
              <a:ext cx="6120" cy="3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8ABACDD-22AC-B85B-F579-141878D6AE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5414" y="4724226"/>
                <a:ext cx="23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E4F53A-A3A5-4546-4A02-16CF1E0E0747}"/>
                  </a:ext>
                </a:extLst>
              </p14:cNvPr>
              <p14:cNvContentPartPr/>
              <p14:nvPr/>
            </p14:nvContentPartPr>
            <p14:xfrm>
              <a:off x="2081574" y="4369266"/>
              <a:ext cx="1667160" cy="545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E4F53A-A3A5-4546-4A02-16CF1E0E07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2574" y="4360266"/>
                <a:ext cx="16848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FF488D4-148A-E80E-2A30-77E6A0435EE4}"/>
                  </a:ext>
                </a:extLst>
              </p14:cNvPr>
              <p14:cNvContentPartPr/>
              <p14:nvPr/>
            </p14:nvContentPartPr>
            <p14:xfrm>
              <a:off x="4724694" y="4439466"/>
              <a:ext cx="1054440" cy="563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FF488D4-148A-E80E-2A30-77E6A0435E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5694" y="4430466"/>
                <a:ext cx="10720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5869893-4B33-A09A-1E55-94F5246240D1}"/>
                  </a:ext>
                </a:extLst>
              </p14:cNvPr>
              <p14:cNvContentPartPr/>
              <p14:nvPr/>
            </p14:nvContentPartPr>
            <p14:xfrm>
              <a:off x="6210414" y="4423626"/>
              <a:ext cx="1093320" cy="414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5869893-4B33-A09A-1E55-94F5246240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1414" y="4414626"/>
                <a:ext cx="11109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60885B7-5EE9-49C9-B964-21128347CD49}"/>
                  </a:ext>
                </a:extLst>
              </p14:cNvPr>
              <p14:cNvContentPartPr/>
              <p14:nvPr/>
            </p14:nvContentPartPr>
            <p14:xfrm>
              <a:off x="8159094" y="4319946"/>
              <a:ext cx="754920" cy="415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60885B7-5EE9-49C9-B964-21128347CD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50094" y="4310946"/>
                <a:ext cx="77256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6955AE8-72BD-AD51-6934-6674626D7B22}"/>
                  </a:ext>
                </a:extLst>
              </p14:cNvPr>
              <p14:cNvContentPartPr/>
              <p14:nvPr/>
            </p14:nvContentPartPr>
            <p14:xfrm>
              <a:off x="9485694" y="4536306"/>
              <a:ext cx="502200" cy="290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6955AE8-72BD-AD51-6934-6674626D7B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76694" y="4527306"/>
                <a:ext cx="5198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E3B216B-3FA7-12F0-83DC-9B8E6748F2A5}"/>
                  </a:ext>
                </a:extLst>
              </p14:cNvPr>
              <p14:cNvContentPartPr/>
              <p14:nvPr/>
            </p14:nvContentPartPr>
            <p14:xfrm>
              <a:off x="4394214" y="1120266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E3B216B-3FA7-12F0-83DC-9B8E6748F2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85214" y="111126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F41058A-DB70-446C-4ABB-2D5D2BECD3E3}"/>
                  </a:ext>
                </a:extLst>
              </p14:cNvPr>
              <p14:cNvContentPartPr/>
              <p14:nvPr/>
            </p14:nvContentPartPr>
            <p14:xfrm>
              <a:off x="10304334" y="4475826"/>
              <a:ext cx="669240" cy="365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F41058A-DB70-446C-4ABB-2D5D2BECD3E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95334" y="4466826"/>
                <a:ext cx="6868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CE24964-882F-76B7-C959-A810E0C706CA}"/>
                  </a:ext>
                </a:extLst>
              </p14:cNvPr>
              <p14:cNvContentPartPr/>
              <p14:nvPr/>
            </p14:nvContentPartPr>
            <p14:xfrm>
              <a:off x="10777014" y="5262066"/>
              <a:ext cx="898560" cy="366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CE24964-882F-76B7-C959-A810E0C706C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68014" y="5253066"/>
                <a:ext cx="9162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57471A4-6685-E9B0-B540-B482139DBD3D}"/>
                  </a:ext>
                </a:extLst>
              </p14:cNvPr>
              <p14:cNvContentPartPr/>
              <p14:nvPr/>
            </p14:nvContentPartPr>
            <p14:xfrm>
              <a:off x="9291294" y="5163786"/>
              <a:ext cx="1301400" cy="686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57471A4-6685-E9B0-B540-B482139DBD3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82294" y="5154786"/>
                <a:ext cx="131904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98026E5-5B99-EEBF-FE30-6A44B8B13BCB}"/>
                  </a:ext>
                </a:extLst>
              </p14:cNvPr>
              <p14:cNvContentPartPr/>
              <p14:nvPr/>
            </p14:nvContentPartPr>
            <p14:xfrm>
              <a:off x="8203374" y="5101506"/>
              <a:ext cx="512280" cy="342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98026E5-5B99-EEBF-FE30-6A44B8B13BC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94374" y="5092506"/>
                <a:ext cx="5299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23B0DA0-9A71-992C-CE62-26A18BA38725}"/>
                  </a:ext>
                </a:extLst>
              </p14:cNvPr>
              <p14:cNvContentPartPr/>
              <p14:nvPr/>
            </p14:nvContentPartPr>
            <p14:xfrm>
              <a:off x="1833894" y="6299586"/>
              <a:ext cx="1504800" cy="667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23B0DA0-9A71-992C-CE62-26A18BA3872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24894" y="6290586"/>
                <a:ext cx="152244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4AAB4E3-4E24-7FBA-9100-903BF7AE694D}"/>
                  </a:ext>
                </a:extLst>
              </p14:cNvPr>
              <p14:cNvContentPartPr/>
              <p14:nvPr/>
            </p14:nvContentPartPr>
            <p14:xfrm>
              <a:off x="3672414" y="6581106"/>
              <a:ext cx="1673280" cy="325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4AAB4E3-4E24-7FBA-9100-903BF7AE694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663414" y="6572106"/>
                <a:ext cx="16909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BD78240-3EB1-FCB6-FDA9-43A14DFAD66C}"/>
                  </a:ext>
                </a:extLst>
              </p14:cNvPr>
              <p14:cNvContentPartPr/>
              <p14:nvPr/>
            </p14:nvContentPartPr>
            <p14:xfrm>
              <a:off x="4324014" y="5959026"/>
              <a:ext cx="323280" cy="4982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BD78240-3EB1-FCB6-FDA9-43A14DFAD66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315014" y="5950026"/>
                <a:ext cx="3409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1B86361-1169-FF33-2E91-840DAEDB1BF1}"/>
                  </a:ext>
                </a:extLst>
              </p14:cNvPr>
              <p14:cNvContentPartPr/>
              <p14:nvPr/>
            </p14:nvContentPartPr>
            <p14:xfrm>
              <a:off x="5652414" y="6492186"/>
              <a:ext cx="671400" cy="399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1B86361-1169-FF33-2E91-840DAEDB1BF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43414" y="6483186"/>
                <a:ext cx="6890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2B819E3-87B2-5E9F-0168-1708E420D4EB}"/>
                  </a:ext>
                </a:extLst>
              </p14:cNvPr>
              <p14:cNvContentPartPr/>
              <p14:nvPr/>
            </p14:nvContentPartPr>
            <p14:xfrm>
              <a:off x="360414" y="7527186"/>
              <a:ext cx="2812680" cy="5342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2B819E3-87B2-5E9F-0168-1708E420D4E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1414" y="7518186"/>
                <a:ext cx="283032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3E14FCF-E622-653D-E3BB-11BE19167538}"/>
                  </a:ext>
                </a:extLst>
              </p14:cNvPr>
              <p14:cNvContentPartPr/>
              <p14:nvPr/>
            </p14:nvContentPartPr>
            <p14:xfrm>
              <a:off x="537534" y="8205786"/>
              <a:ext cx="2606400" cy="493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3E14FCF-E622-653D-E3BB-11BE1916753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28534" y="8196786"/>
                <a:ext cx="262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174DA21-78D1-4442-8F88-2261F2D3189E}"/>
                  </a:ext>
                </a:extLst>
              </p14:cNvPr>
              <p14:cNvContentPartPr/>
              <p14:nvPr/>
            </p14:nvContentPartPr>
            <p14:xfrm>
              <a:off x="4409694" y="7642746"/>
              <a:ext cx="655560" cy="6192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174DA21-78D1-4442-8F88-2261F2D3189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00694" y="7633746"/>
                <a:ext cx="6732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2F58637D-E846-84BA-0A8A-8F57950F8EE5}"/>
                  </a:ext>
                </a:extLst>
              </p14:cNvPr>
              <p14:cNvContentPartPr/>
              <p14:nvPr/>
            </p14:nvContentPartPr>
            <p14:xfrm>
              <a:off x="5230494" y="7461306"/>
              <a:ext cx="3260160" cy="867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2F58637D-E846-84BA-0A8A-8F57950F8EE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21494" y="7452306"/>
                <a:ext cx="327780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A5FDFD5-3BD8-76B3-BBF3-B1412891AE04}"/>
                  </a:ext>
                </a:extLst>
              </p14:cNvPr>
              <p14:cNvContentPartPr/>
              <p14:nvPr/>
            </p14:nvContentPartPr>
            <p14:xfrm>
              <a:off x="8727174" y="7916706"/>
              <a:ext cx="346320" cy="1483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A5FDFD5-3BD8-76B3-BBF3-B1412891AE0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718174" y="7907706"/>
                <a:ext cx="363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EC865815-B0B3-B1F1-0127-D7079DA2A8A6}"/>
                  </a:ext>
                </a:extLst>
              </p14:cNvPr>
              <p14:cNvContentPartPr/>
              <p14:nvPr/>
            </p14:nvContentPartPr>
            <p14:xfrm>
              <a:off x="9302454" y="7582266"/>
              <a:ext cx="2219760" cy="79200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EC865815-B0B3-B1F1-0127-D7079DA2A8A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93454" y="7573266"/>
                <a:ext cx="22374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B3BEAD5-C412-941E-3D32-FC5C9F923DA2}"/>
                  </a:ext>
                </a:extLst>
              </p14:cNvPr>
              <p14:cNvContentPartPr/>
              <p14:nvPr/>
            </p14:nvContentPartPr>
            <p14:xfrm>
              <a:off x="1218294" y="9004986"/>
              <a:ext cx="449640" cy="2977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B3BEAD5-C412-941E-3D32-FC5C9F923DA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209294" y="8995986"/>
                <a:ext cx="467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727C4E3-3B22-3074-BB1E-8681423BE63A}"/>
                  </a:ext>
                </a:extLst>
              </p14:cNvPr>
              <p14:cNvContentPartPr/>
              <p14:nvPr/>
            </p14:nvContentPartPr>
            <p14:xfrm>
              <a:off x="4327974" y="8928666"/>
              <a:ext cx="688680" cy="3913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727C4E3-3B22-3074-BB1E-8681423BE63A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18974" y="8919666"/>
                <a:ext cx="7063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68CABD4-D0A1-6476-C42F-CE61DD507542}"/>
                  </a:ext>
                </a:extLst>
              </p14:cNvPr>
              <p14:cNvContentPartPr/>
              <p14:nvPr/>
            </p14:nvContentPartPr>
            <p14:xfrm>
              <a:off x="3622014" y="8935866"/>
              <a:ext cx="276480" cy="363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68CABD4-D0A1-6476-C42F-CE61DD50754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3613014" y="8926866"/>
                <a:ext cx="2941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AAC83CB9-7694-343B-9E03-2D92CEA560B4}"/>
                  </a:ext>
                </a:extLst>
              </p14:cNvPr>
              <p14:cNvContentPartPr/>
              <p14:nvPr/>
            </p14:nvContentPartPr>
            <p14:xfrm>
              <a:off x="2229534" y="8949546"/>
              <a:ext cx="920160" cy="3412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AAC83CB9-7694-343B-9E03-2D92CEA560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220534" y="8940546"/>
                <a:ext cx="9378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ABB2782-F52C-4836-4604-E8D2C704B034}"/>
                  </a:ext>
                </a:extLst>
              </p14:cNvPr>
              <p14:cNvContentPartPr/>
              <p14:nvPr/>
            </p14:nvContentPartPr>
            <p14:xfrm>
              <a:off x="6747174" y="8961786"/>
              <a:ext cx="1641960" cy="4150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ABB2782-F52C-4836-4604-E8D2C704B03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738174" y="8952786"/>
                <a:ext cx="16596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862FB5C-1496-EB07-54D0-132FFD40806C}"/>
                  </a:ext>
                </a:extLst>
              </p14:cNvPr>
              <p14:cNvContentPartPr/>
              <p14:nvPr/>
            </p14:nvContentPartPr>
            <p14:xfrm>
              <a:off x="5487174" y="8897706"/>
              <a:ext cx="928080" cy="434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862FB5C-1496-EB07-54D0-132FFD40806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478174" y="8888706"/>
                <a:ext cx="9457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4A4DB43B-B76F-21D0-1075-6C250B92736B}"/>
                  </a:ext>
                </a:extLst>
              </p14:cNvPr>
              <p14:cNvContentPartPr/>
              <p14:nvPr/>
            </p14:nvContentPartPr>
            <p14:xfrm>
              <a:off x="8709174" y="8977266"/>
              <a:ext cx="1210320" cy="3477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4A4DB43B-B76F-21D0-1075-6C250B92736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700174" y="8968266"/>
                <a:ext cx="12279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8D4361DB-7A95-5965-263E-EF0C27199736}"/>
                  </a:ext>
                </a:extLst>
              </p14:cNvPr>
              <p14:cNvContentPartPr/>
              <p14:nvPr/>
            </p14:nvContentPartPr>
            <p14:xfrm>
              <a:off x="10313694" y="8970426"/>
              <a:ext cx="1272600" cy="53352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8D4361DB-7A95-5965-263E-EF0C27199736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304694" y="8961426"/>
                <a:ext cx="1290240" cy="5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25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0F97-472F-DD35-1505-54A943EA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33400"/>
            <a:ext cx="11518733" cy="4616648"/>
          </a:xfrm>
        </p:spPr>
        <p:txBody>
          <a:bodyPr/>
          <a:lstStyle/>
          <a:p>
            <a:r>
              <a:rPr lang="en-US" sz="6000" dirty="0"/>
              <a:t>Q: How do we build Neural Networks which incorporate 1) local graph geometry and </a:t>
            </a:r>
            <a:br>
              <a:rPr lang="en-US" sz="6000" dirty="0"/>
            </a:br>
            <a:r>
              <a:rPr lang="en-US" sz="6000" dirty="0"/>
              <a:t>2) permutation-equivariance / permutation-invariance?</a:t>
            </a:r>
          </a:p>
        </p:txBody>
      </p:sp>
    </p:spTree>
    <p:extLst>
      <p:ext uri="{BB962C8B-B14F-4D97-AF65-F5344CB8AC3E}">
        <p14:creationId xmlns:p14="http://schemas.microsoft.com/office/powerpoint/2010/main" val="2525411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0F97-472F-DD35-1505-54A943EA9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533400"/>
            <a:ext cx="11518733" cy="8309967"/>
          </a:xfrm>
        </p:spPr>
        <p:txBody>
          <a:bodyPr/>
          <a:lstStyle/>
          <a:p>
            <a:r>
              <a:rPr lang="en-US" sz="6000" dirty="0"/>
              <a:t>Q: How do we build Neural Networks which incorporate 1) local graph geometry and </a:t>
            </a:r>
            <a:br>
              <a:rPr lang="en-US" sz="6000" dirty="0"/>
            </a:br>
            <a:r>
              <a:rPr lang="en-US" sz="6000" dirty="0"/>
              <a:t>2) permutation-equivariance / permutation-invariance?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A: We can draw inspiration from other geometric methods such as CNNs</a:t>
            </a:r>
          </a:p>
        </p:txBody>
      </p:sp>
    </p:spTree>
    <p:extLst>
      <p:ext uri="{BB962C8B-B14F-4D97-AF65-F5344CB8AC3E}">
        <p14:creationId xmlns:p14="http://schemas.microsoft.com/office/powerpoint/2010/main" val="153917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1385">
              <a:lnSpc>
                <a:spcPct val="100000"/>
              </a:lnSpc>
              <a:spcBef>
                <a:spcPts val="100"/>
              </a:spcBef>
            </a:pPr>
            <a:r>
              <a:rPr dirty="0"/>
              <a:t>Graph</a:t>
            </a:r>
            <a:r>
              <a:rPr spc="-125" dirty="0"/>
              <a:t> </a:t>
            </a:r>
            <a:r>
              <a:rPr spc="-20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168" y="2119022"/>
            <a:ext cx="10418554" cy="257931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25600" y="4835094"/>
            <a:ext cx="2537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knowledge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graph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7500" y="4835094"/>
            <a:ext cx="290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latin typeface="Arial"/>
                <a:cs typeface="Arial"/>
              </a:rPr>
              <a:t>Protein interactions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1026" y="8514026"/>
            <a:ext cx="3411854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4540">
              <a:lnSpc>
                <a:spcPct val="100000"/>
              </a:lnSpc>
              <a:spcBef>
                <a:spcPts val="100"/>
              </a:spcBef>
            </a:pPr>
            <a:r>
              <a:rPr sz="2400" b="1" spc="75" dirty="0">
                <a:latin typeface="Arial"/>
                <a:cs typeface="Arial"/>
              </a:rPr>
              <a:t>3D</a:t>
            </a:r>
            <a:r>
              <a:rPr sz="2400" b="1" spc="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shapes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slides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adapted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Jure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Leskovec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lectures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41561" y="4835094"/>
            <a:ext cx="1899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0" dirty="0">
                <a:latin typeface="Arial"/>
                <a:cs typeface="Arial"/>
              </a:rPr>
              <a:t>scene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graphs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583" y="5640222"/>
            <a:ext cx="9939159" cy="251870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97000" y="8467294"/>
            <a:ext cx="1792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code</a:t>
            </a:r>
            <a:r>
              <a:rPr sz="2400" b="1" spc="-75" dirty="0">
                <a:latin typeface="Arial"/>
                <a:cs typeface="Arial"/>
              </a:rPr>
              <a:t> </a:t>
            </a:r>
            <a:r>
              <a:rPr sz="2400" b="1" spc="-45" dirty="0">
                <a:latin typeface="Arial"/>
                <a:cs typeface="Arial"/>
              </a:rPr>
              <a:t>graphs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2000" y="8467294"/>
            <a:ext cx="144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65" dirty="0">
                <a:latin typeface="Arial"/>
                <a:cs typeface="Arial"/>
              </a:rPr>
              <a:t>molecules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014" rIns="0" bIns="0" rtlCol="0">
            <a:spAutoFit/>
          </a:bodyPr>
          <a:lstStyle/>
          <a:p>
            <a:pPr marL="378650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Challenge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1447" y="6121706"/>
            <a:ext cx="10431780" cy="3241913"/>
          </a:xfrm>
          <a:prstGeom prst="rect">
            <a:avLst/>
          </a:prstGeom>
        </p:spPr>
        <p:txBody>
          <a:bodyPr vert="horz" wrap="square" lIns="0" tIns="23876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780"/>
              </a:spcBef>
              <a:buClr>
                <a:srgbClr val="646464"/>
              </a:buClr>
              <a:buSzPct val="90277"/>
              <a:buChar char="•"/>
              <a:tabLst>
                <a:tab pos="481965" algn="l"/>
                <a:tab pos="482600" algn="l"/>
              </a:tabLst>
            </a:pPr>
            <a:r>
              <a:rPr sz="3600" dirty="0">
                <a:latin typeface="Arial"/>
                <a:cs typeface="Arial"/>
              </a:rPr>
              <a:t>Cannot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apply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100" dirty="0">
                <a:latin typeface="Arial"/>
                <a:cs typeface="Arial"/>
              </a:rPr>
              <a:t>CNN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165" dirty="0">
                <a:latin typeface="Arial"/>
                <a:cs typeface="Arial"/>
              </a:rPr>
              <a:t>to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a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35" dirty="0">
                <a:latin typeface="Arial"/>
                <a:cs typeface="Arial"/>
              </a:rPr>
              <a:t>fixed-</a:t>
            </a:r>
            <a:r>
              <a:rPr sz="3600" dirty="0">
                <a:latin typeface="Arial"/>
                <a:cs typeface="Arial"/>
              </a:rPr>
              <a:t>size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sliding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window</a:t>
            </a:r>
            <a:r>
              <a:rPr lang="en-US" sz="3600" spc="-10" dirty="0">
                <a:latin typeface="Arial"/>
                <a:cs typeface="Arial"/>
              </a:rPr>
              <a:t>, each node has a different number of neighbors</a:t>
            </a:r>
            <a:endParaRPr sz="3600" dirty="0">
              <a:latin typeface="Arial"/>
              <a:cs typeface="Arial"/>
            </a:endParaRPr>
          </a:p>
          <a:p>
            <a:pPr marL="482600" indent="-469900">
              <a:lnSpc>
                <a:spcPct val="100000"/>
              </a:lnSpc>
              <a:spcBef>
                <a:spcPts val="1780"/>
              </a:spcBef>
              <a:buClr>
                <a:srgbClr val="646464"/>
              </a:buClr>
              <a:buSzPct val="90277"/>
              <a:buChar char="•"/>
              <a:tabLst>
                <a:tab pos="481965" algn="l"/>
                <a:tab pos="482600" algn="l"/>
              </a:tabLst>
            </a:pPr>
            <a:r>
              <a:rPr lang="en-US" sz="3600" dirty="0">
                <a:latin typeface="Arial"/>
                <a:cs typeface="Arial"/>
              </a:rPr>
              <a:t>There is no spatial relationship among the neighbors, i.e. no top, bottom, left, right neighbor</a:t>
            </a:r>
            <a:endParaRPr sz="3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7618" y="2488437"/>
            <a:ext cx="6882532" cy="2975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06BC16B-4FD9-5409-A6E1-F29DC690D275}"/>
                  </a:ext>
                </a:extLst>
              </p14:cNvPr>
              <p14:cNvContentPartPr/>
              <p14:nvPr/>
            </p14:nvContentPartPr>
            <p14:xfrm>
              <a:off x="8847414" y="2691666"/>
              <a:ext cx="716400" cy="351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06BC16B-4FD9-5409-A6E1-F29DC690D2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38414" y="2682666"/>
                <a:ext cx="7340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EEF1F-0C1B-6C3B-9F9C-410979052E59}"/>
                  </a:ext>
                </a:extLst>
              </p14:cNvPr>
              <p14:cNvContentPartPr/>
              <p14:nvPr/>
            </p14:nvContentPartPr>
            <p14:xfrm>
              <a:off x="8108694" y="4045266"/>
              <a:ext cx="60480" cy="209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EEF1F-0C1B-6C3B-9F9C-410979052E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9694" y="4036266"/>
                <a:ext cx="781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7CEBDE-6246-3160-B0A8-D880D93AB95B}"/>
                  </a:ext>
                </a:extLst>
              </p14:cNvPr>
              <p14:cNvContentPartPr/>
              <p14:nvPr/>
            </p14:nvContentPartPr>
            <p14:xfrm>
              <a:off x="7165494" y="4348026"/>
              <a:ext cx="151920" cy="28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7CEBDE-6246-3160-B0A8-D880D93AB9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6494" y="4339026"/>
                <a:ext cx="1695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A06DCC-F67B-F7B7-E620-33203CA02D29}"/>
                  </a:ext>
                </a:extLst>
              </p14:cNvPr>
              <p14:cNvContentPartPr/>
              <p14:nvPr/>
            </p14:nvContentPartPr>
            <p14:xfrm>
              <a:off x="9849294" y="2425266"/>
              <a:ext cx="1684440" cy="482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A06DCC-F67B-F7B7-E620-33203CA02D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40294" y="2416266"/>
                <a:ext cx="17020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D326628-01D2-4B37-8710-72BACF3E393A}"/>
                  </a:ext>
                </a:extLst>
              </p14:cNvPr>
              <p14:cNvContentPartPr/>
              <p14:nvPr/>
            </p14:nvContentPartPr>
            <p14:xfrm>
              <a:off x="11245734" y="3111426"/>
              <a:ext cx="1235160" cy="42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D326628-01D2-4B37-8710-72BACF3E39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36734" y="3102426"/>
                <a:ext cx="1252800" cy="442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1207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sz="6600" dirty="0"/>
              <a:t>Graph</a:t>
            </a:r>
            <a:r>
              <a:rPr sz="6600" spc="-114" dirty="0"/>
              <a:t> </a:t>
            </a:r>
            <a:r>
              <a:rPr sz="6600" spc="50" dirty="0"/>
              <a:t>Convolutional</a:t>
            </a:r>
            <a:r>
              <a:rPr sz="6600" spc="-110" dirty="0"/>
              <a:t> </a:t>
            </a:r>
            <a:r>
              <a:rPr sz="6600" spc="-10" dirty="0"/>
              <a:t>Networks</a:t>
            </a:r>
            <a:endParaRPr sz="6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9895" indent="-417830">
              <a:lnSpc>
                <a:spcPct val="100000"/>
              </a:lnSpc>
              <a:spcBef>
                <a:spcPts val="100"/>
              </a:spcBef>
              <a:buClr>
                <a:srgbClr val="646464"/>
              </a:buClr>
              <a:buSzPct val="89062"/>
              <a:buChar char="•"/>
              <a:tabLst>
                <a:tab pos="429895" algn="l"/>
                <a:tab pos="430530" algn="l"/>
              </a:tabLst>
            </a:pPr>
            <a:r>
              <a:rPr sz="3200" dirty="0"/>
              <a:t>How</a:t>
            </a:r>
            <a:r>
              <a:rPr sz="3200" spc="45" dirty="0"/>
              <a:t> </a:t>
            </a:r>
            <a:r>
              <a:rPr sz="3200" spc="130" dirty="0"/>
              <a:t>to</a:t>
            </a:r>
            <a:r>
              <a:rPr sz="3200" spc="50" dirty="0"/>
              <a:t> </a:t>
            </a:r>
            <a:r>
              <a:rPr sz="3200" dirty="0"/>
              <a:t>extend</a:t>
            </a:r>
            <a:r>
              <a:rPr sz="3200" spc="50" dirty="0"/>
              <a:t> </a:t>
            </a:r>
            <a:r>
              <a:rPr sz="3200" b="1" spc="-55" dirty="0">
                <a:latin typeface="Arial"/>
                <a:cs typeface="Arial"/>
              </a:rPr>
              <a:t>convolution</a:t>
            </a:r>
            <a:r>
              <a:rPr sz="3200" b="1" spc="50" dirty="0">
                <a:latin typeface="Arial"/>
                <a:cs typeface="Arial"/>
              </a:rPr>
              <a:t> </a:t>
            </a:r>
            <a:r>
              <a:rPr sz="3200" spc="130" dirty="0"/>
              <a:t>to</a:t>
            </a:r>
            <a:r>
              <a:rPr sz="3200" spc="50" dirty="0"/>
              <a:t> </a:t>
            </a:r>
            <a:r>
              <a:rPr sz="3200" spc="-10" dirty="0"/>
              <a:t>graphs?</a:t>
            </a:r>
            <a:endParaRPr sz="3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46464"/>
              </a:buClr>
              <a:buFont typeface="Arial"/>
              <a:buChar char="•"/>
            </a:pPr>
            <a:endParaRPr sz="4100" dirty="0"/>
          </a:p>
          <a:p>
            <a:pPr marL="429895" indent="-417830">
              <a:lnSpc>
                <a:spcPct val="100000"/>
              </a:lnSpc>
              <a:buClr>
                <a:srgbClr val="646464"/>
              </a:buClr>
              <a:buSzPct val="89062"/>
              <a:buChar char="•"/>
              <a:tabLst>
                <a:tab pos="429895" algn="l"/>
                <a:tab pos="430530" algn="l"/>
              </a:tabLst>
            </a:pPr>
            <a:r>
              <a:rPr sz="3200" dirty="0"/>
              <a:t>What</a:t>
            </a:r>
            <a:r>
              <a:rPr sz="3200" spc="-45" dirty="0"/>
              <a:t> </a:t>
            </a:r>
            <a:r>
              <a:rPr sz="3200" dirty="0"/>
              <a:t>does</a:t>
            </a:r>
            <a:r>
              <a:rPr sz="3200" spc="-45" dirty="0"/>
              <a:t> </a:t>
            </a:r>
            <a:r>
              <a:rPr sz="3200" spc="110" dirty="0"/>
              <a:t>it</a:t>
            </a:r>
            <a:r>
              <a:rPr sz="3200" spc="-40" dirty="0"/>
              <a:t> </a:t>
            </a:r>
            <a:r>
              <a:rPr sz="3200" dirty="0"/>
              <a:t>mean</a:t>
            </a:r>
            <a:r>
              <a:rPr sz="3200" spc="-45" dirty="0"/>
              <a:t> </a:t>
            </a:r>
            <a:r>
              <a:rPr sz="3200" spc="130" dirty="0"/>
              <a:t>to</a:t>
            </a:r>
            <a:r>
              <a:rPr sz="3200" spc="-45" dirty="0"/>
              <a:t> </a:t>
            </a:r>
            <a:r>
              <a:rPr sz="3200" dirty="0"/>
              <a:t>translate</a:t>
            </a:r>
            <a:r>
              <a:rPr sz="3200" spc="-40" dirty="0"/>
              <a:t> </a:t>
            </a:r>
            <a:r>
              <a:rPr sz="3200" dirty="0"/>
              <a:t>a</a:t>
            </a:r>
            <a:r>
              <a:rPr sz="3200" spc="-45" dirty="0"/>
              <a:t> </a:t>
            </a:r>
            <a:r>
              <a:rPr sz="3200" spc="50" dirty="0"/>
              <a:t>filter</a:t>
            </a:r>
            <a:r>
              <a:rPr sz="3200" spc="-45" dirty="0"/>
              <a:t> </a:t>
            </a:r>
            <a:r>
              <a:rPr sz="3200" spc="50" dirty="0"/>
              <a:t>on</a:t>
            </a:r>
            <a:r>
              <a:rPr sz="3200" spc="-40" dirty="0"/>
              <a:t> </a:t>
            </a:r>
            <a:r>
              <a:rPr sz="3200" dirty="0"/>
              <a:t>a</a:t>
            </a:r>
            <a:r>
              <a:rPr sz="3200" spc="-45" dirty="0"/>
              <a:t> </a:t>
            </a:r>
            <a:r>
              <a:rPr sz="3200" spc="-10" dirty="0"/>
              <a:t>graph?</a:t>
            </a:r>
            <a:endParaRPr sz="3200" dirty="0"/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46464"/>
              </a:buClr>
              <a:buFont typeface="Arial"/>
              <a:buChar char="•"/>
            </a:pPr>
            <a:endParaRPr sz="4100" dirty="0"/>
          </a:p>
          <a:p>
            <a:pPr marL="1019175" lvl="1" indent="-537210">
              <a:lnSpc>
                <a:spcPct val="100000"/>
              </a:lnSpc>
              <a:buClr>
                <a:srgbClr val="646464"/>
              </a:buClr>
              <a:buSzPct val="89062"/>
              <a:buChar char="•"/>
              <a:tabLst>
                <a:tab pos="1019175" algn="l"/>
                <a:tab pos="1019810" algn="l"/>
              </a:tabLst>
            </a:pPr>
            <a:r>
              <a:rPr sz="3200" dirty="0">
                <a:latin typeface="Arial"/>
                <a:cs typeface="Arial"/>
              </a:rPr>
              <a:t>How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to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65" dirty="0">
                <a:latin typeface="Arial"/>
                <a:cs typeface="Arial"/>
              </a:rPr>
              <a:t>share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weights?</a:t>
            </a:r>
            <a:endParaRPr sz="32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646464"/>
              </a:buClr>
              <a:buFont typeface="Arial"/>
              <a:buChar char="•"/>
            </a:pPr>
            <a:endParaRPr sz="4100" dirty="0"/>
          </a:p>
          <a:p>
            <a:pPr marL="1019175" lvl="1" indent="-537210">
              <a:lnSpc>
                <a:spcPct val="100000"/>
              </a:lnSpc>
              <a:buClr>
                <a:srgbClr val="646464"/>
              </a:buClr>
              <a:buSzPct val="89062"/>
              <a:buChar char="•"/>
              <a:tabLst>
                <a:tab pos="1019175" algn="l"/>
                <a:tab pos="1019810" algn="l"/>
              </a:tabLst>
            </a:pPr>
            <a:r>
              <a:rPr sz="3200" dirty="0">
                <a:latin typeface="Arial"/>
                <a:cs typeface="Arial"/>
              </a:rPr>
              <a:t>How</a:t>
            </a:r>
            <a:r>
              <a:rPr sz="3200" spc="114" dirty="0">
                <a:latin typeface="Arial"/>
                <a:cs typeface="Arial"/>
              </a:rPr>
              <a:t> </a:t>
            </a:r>
            <a:r>
              <a:rPr sz="3200" spc="130" dirty="0">
                <a:latin typeface="Arial"/>
                <a:cs typeface="Arial"/>
              </a:rPr>
              <a:t>to</a:t>
            </a:r>
            <a:r>
              <a:rPr sz="3200" spc="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define</a:t>
            </a:r>
            <a:r>
              <a:rPr sz="3200" spc="120" dirty="0">
                <a:latin typeface="Arial"/>
                <a:cs typeface="Arial"/>
              </a:rPr>
              <a:t> </a:t>
            </a:r>
            <a:r>
              <a:rPr sz="3200" spc="85" dirty="0">
                <a:latin typeface="Arial"/>
                <a:cs typeface="Arial"/>
              </a:rPr>
              <a:t>pooling</a:t>
            </a:r>
            <a:r>
              <a:rPr sz="3200" spc="12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between</a:t>
            </a:r>
            <a:r>
              <a:rPr sz="3200" spc="12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layers?</a:t>
            </a:r>
            <a:endParaRPr sz="32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646464"/>
              </a:buClr>
              <a:buFont typeface="Arial"/>
              <a:buChar char="•"/>
            </a:pPr>
            <a:endParaRPr sz="3650" dirty="0"/>
          </a:p>
          <a:p>
            <a:pPr marL="1019175" marR="5080" lvl="1" indent="-537210">
              <a:lnSpc>
                <a:spcPct val="114599"/>
              </a:lnSpc>
              <a:buClr>
                <a:srgbClr val="646464"/>
              </a:buClr>
              <a:buSzPct val="89062"/>
              <a:buChar char="•"/>
              <a:tabLst>
                <a:tab pos="1019175" algn="l"/>
                <a:tab pos="1019810" algn="l"/>
              </a:tabLst>
            </a:pPr>
            <a:r>
              <a:rPr sz="3200" dirty="0">
                <a:latin typeface="Arial"/>
                <a:cs typeface="Arial"/>
              </a:rPr>
              <a:t>What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is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170" dirty="0">
                <a:latin typeface="Arial"/>
                <a:cs typeface="Arial"/>
              </a:rPr>
              <a:t>“local”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50" dirty="0">
                <a:latin typeface="Arial"/>
                <a:cs typeface="Arial"/>
              </a:rPr>
              <a:t>on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graph?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65" dirty="0">
                <a:latin typeface="Arial"/>
                <a:cs typeface="Arial"/>
              </a:rPr>
              <a:t>Neighborhoods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are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85" dirty="0">
                <a:latin typeface="Arial"/>
                <a:cs typeface="Arial"/>
              </a:rPr>
              <a:t>not</a:t>
            </a:r>
            <a:r>
              <a:rPr sz="3200" spc="-6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all </a:t>
            </a:r>
            <a:r>
              <a:rPr sz="3200" dirty="0">
                <a:latin typeface="Arial"/>
                <a:cs typeface="Arial"/>
              </a:rPr>
              <a:t>the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40" dirty="0">
                <a:latin typeface="Arial"/>
                <a:cs typeface="Arial"/>
              </a:rPr>
              <a:t>same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size</a:t>
            </a:r>
            <a:endParaRPr sz="3200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7FF02D-04B8-2665-2AB5-B1454FBBD154}"/>
                  </a:ext>
                </a:extLst>
              </p14:cNvPr>
              <p14:cNvContentPartPr/>
              <p14:nvPr/>
            </p14:nvContentPartPr>
            <p14:xfrm>
              <a:off x="4878414" y="3908466"/>
              <a:ext cx="123336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7FF02D-04B8-2665-2AB5-B1454FBBD1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9414" y="3899466"/>
                <a:ext cx="1251000" cy="6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7473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</a:pPr>
            <a:r>
              <a:rPr sz="7500" b="1" spc="-60" dirty="0">
                <a:latin typeface="Arial"/>
                <a:cs typeface="Arial"/>
              </a:rPr>
              <a:t>Spatial</a:t>
            </a:r>
            <a:r>
              <a:rPr sz="7500" b="1" spc="-295" dirty="0">
                <a:latin typeface="Arial"/>
                <a:cs typeface="Arial"/>
              </a:rPr>
              <a:t> </a:t>
            </a:r>
            <a:r>
              <a:rPr sz="7500" dirty="0"/>
              <a:t>Graph</a:t>
            </a:r>
            <a:r>
              <a:rPr sz="7500" spc="-295" dirty="0"/>
              <a:t> </a:t>
            </a:r>
            <a:r>
              <a:rPr sz="7500" spc="80" dirty="0"/>
              <a:t>Convolution</a:t>
            </a:r>
            <a:endParaRPr sz="75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500" y="5892297"/>
            <a:ext cx="11534775" cy="2368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5609" indent="-422909">
              <a:lnSpc>
                <a:spcPct val="100000"/>
              </a:lnSpc>
              <a:spcBef>
                <a:spcPts val="90"/>
              </a:spcBef>
              <a:buClr>
                <a:srgbClr val="646464"/>
              </a:buClr>
              <a:buSzPct val="89230"/>
              <a:buChar char="•"/>
              <a:tabLst>
                <a:tab pos="434975" algn="l"/>
                <a:tab pos="435609" algn="l"/>
              </a:tabLst>
            </a:pPr>
            <a:r>
              <a:rPr sz="3250" dirty="0">
                <a:latin typeface="Arial"/>
                <a:cs typeface="Arial"/>
              </a:rPr>
              <a:t>Define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convolution</a:t>
            </a:r>
            <a:r>
              <a:rPr sz="3250" spc="1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in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terms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spc="80" dirty="0">
                <a:latin typeface="Arial"/>
                <a:cs typeface="Arial"/>
              </a:rPr>
              <a:t>of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spc="50" dirty="0">
                <a:latin typeface="Arial"/>
                <a:cs typeface="Arial"/>
              </a:rPr>
              <a:t>node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spc="55" dirty="0">
                <a:latin typeface="Arial"/>
                <a:cs typeface="Arial"/>
              </a:rPr>
              <a:t>neighborhood</a:t>
            </a:r>
            <a:endParaRPr sz="3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646464"/>
              </a:buClr>
              <a:buFont typeface="Arial"/>
              <a:buChar char="•"/>
            </a:pPr>
            <a:endParaRPr sz="3700">
              <a:latin typeface="Arial"/>
              <a:cs typeface="Arial"/>
            </a:endParaRPr>
          </a:p>
          <a:p>
            <a:pPr marL="435609" indent="-422909">
              <a:lnSpc>
                <a:spcPct val="100000"/>
              </a:lnSpc>
              <a:buClr>
                <a:srgbClr val="646464"/>
              </a:buClr>
              <a:buSzPct val="89230"/>
              <a:buChar char="•"/>
              <a:tabLst>
                <a:tab pos="434975" algn="l"/>
                <a:tab pos="435609" algn="l"/>
              </a:tabLst>
            </a:pPr>
            <a:r>
              <a:rPr sz="3250" dirty="0">
                <a:latin typeface="Arial"/>
                <a:cs typeface="Arial"/>
              </a:rPr>
              <a:t>Update</a:t>
            </a:r>
            <a:r>
              <a:rPr sz="3250" spc="-15" dirty="0">
                <a:latin typeface="Arial"/>
                <a:cs typeface="Arial"/>
              </a:rPr>
              <a:t> </a:t>
            </a:r>
            <a:r>
              <a:rPr sz="3250" spc="-20" dirty="0">
                <a:latin typeface="Arial"/>
                <a:cs typeface="Arial"/>
              </a:rPr>
              <a:t>each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spc="-30" dirty="0">
                <a:latin typeface="Arial"/>
                <a:cs typeface="Arial"/>
              </a:rPr>
              <a:t>node’s</a:t>
            </a:r>
            <a:r>
              <a:rPr sz="3250" spc="-5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state </a:t>
            </a:r>
            <a:r>
              <a:rPr sz="3250" spc="-195" dirty="0">
                <a:latin typeface="Arial"/>
                <a:cs typeface="Arial"/>
              </a:rPr>
              <a:t>as</a:t>
            </a:r>
            <a:r>
              <a:rPr sz="3250" dirty="0">
                <a:latin typeface="Arial"/>
                <a:cs typeface="Arial"/>
              </a:rPr>
              <a:t> aggregation</a:t>
            </a:r>
            <a:r>
              <a:rPr sz="3250" spc="-5" dirty="0">
                <a:latin typeface="Arial"/>
                <a:cs typeface="Arial"/>
              </a:rPr>
              <a:t> </a:t>
            </a:r>
            <a:r>
              <a:rPr sz="3250" spc="80" dirty="0">
                <a:latin typeface="Arial"/>
                <a:cs typeface="Arial"/>
              </a:rPr>
              <a:t>of</a:t>
            </a:r>
            <a:r>
              <a:rPr sz="3250" dirty="0">
                <a:latin typeface="Arial"/>
                <a:cs typeface="Arial"/>
              </a:rPr>
              <a:t> neighbors</a:t>
            </a:r>
            <a:r>
              <a:rPr sz="3250" spc="5" dirty="0">
                <a:latin typeface="Arial"/>
                <a:cs typeface="Arial"/>
              </a:rPr>
              <a:t> </a:t>
            </a:r>
            <a:r>
              <a:rPr sz="3250" spc="-10" dirty="0">
                <a:latin typeface="Arial"/>
                <a:cs typeface="Arial"/>
              </a:rPr>
              <a:t>states</a:t>
            </a:r>
            <a:endParaRPr sz="3250">
              <a:latin typeface="Arial"/>
              <a:cs typeface="Arial"/>
            </a:endParaRPr>
          </a:p>
          <a:p>
            <a:pPr marL="435609" indent="-422909">
              <a:lnSpc>
                <a:spcPct val="100000"/>
              </a:lnSpc>
              <a:spcBef>
                <a:spcPts val="2480"/>
              </a:spcBef>
              <a:buClr>
                <a:srgbClr val="646464"/>
              </a:buClr>
              <a:buSzPct val="89230"/>
              <a:buChar char="•"/>
              <a:tabLst>
                <a:tab pos="434975" algn="l"/>
                <a:tab pos="435609" algn="l"/>
              </a:tabLst>
            </a:pPr>
            <a:r>
              <a:rPr sz="3250" dirty="0">
                <a:latin typeface="Arial"/>
                <a:cs typeface="Arial"/>
              </a:rPr>
              <a:t>Computations</a:t>
            </a:r>
            <a:r>
              <a:rPr sz="3250" spc="-75" dirty="0">
                <a:latin typeface="Arial"/>
                <a:cs typeface="Arial"/>
              </a:rPr>
              <a:t> </a:t>
            </a:r>
            <a:r>
              <a:rPr sz="3250" spc="-40" dirty="0">
                <a:latin typeface="Arial"/>
                <a:cs typeface="Arial"/>
              </a:rPr>
              <a:t>are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over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a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few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nodes,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spc="90" dirty="0">
                <a:latin typeface="Arial"/>
                <a:cs typeface="Arial"/>
              </a:rPr>
              <a:t>not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dirty="0">
                <a:latin typeface="Arial"/>
                <a:cs typeface="Arial"/>
              </a:rPr>
              <a:t>entire</a:t>
            </a:r>
            <a:r>
              <a:rPr sz="3250" spc="-70" dirty="0">
                <a:latin typeface="Arial"/>
                <a:cs typeface="Arial"/>
              </a:rPr>
              <a:t> </a:t>
            </a:r>
            <a:r>
              <a:rPr sz="3250" spc="-10" dirty="0">
                <a:latin typeface="Arial"/>
                <a:cs typeface="Arial"/>
              </a:rPr>
              <a:t>graph</a:t>
            </a:r>
            <a:endParaRPr sz="32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518" y="2681817"/>
            <a:ext cx="5305562" cy="22937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06791" y="3031510"/>
            <a:ext cx="4989195" cy="1164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3500"/>
              </a:lnSpc>
              <a:spcBef>
                <a:spcPts val="95"/>
              </a:spcBef>
            </a:pPr>
            <a:r>
              <a:rPr sz="2800" dirty="0">
                <a:latin typeface="Arial"/>
                <a:cs typeface="Arial"/>
              </a:rPr>
              <a:t>A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node’s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state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is</a:t>
            </a:r>
            <a:r>
              <a:rPr sz="2800" spc="-9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based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25" dirty="0">
                <a:latin typeface="Arial"/>
                <a:cs typeface="Arial"/>
              </a:rPr>
              <a:t>on </a:t>
            </a:r>
            <a:r>
              <a:rPr sz="2800" dirty="0">
                <a:latin typeface="Arial"/>
                <a:cs typeface="Arial"/>
              </a:rPr>
              <a:t>aggregating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its</a:t>
            </a:r>
            <a:r>
              <a:rPr sz="2800" spc="165" dirty="0">
                <a:latin typeface="Arial"/>
                <a:cs typeface="Arial"/>
              </a:rPr>
              <a:t> </a:t>
            </a:r>
            <a:r>
              <a:rPr sz="2800" spc="50" dirty="0">
                <a:latin typeface="Arial"/>
                <a:cs typeface="Arial"/>
              </a:rPr>
              <a:t>neighbor</a:t>
            </a:r>
            <a:r>
              <a:rPr sz="2800" spc="160" dirty="0">
                <a:latin typeface="Arial"/>
                <a:cs typeface="Arial"/>
              </a:rPr>
              <a:t> </a:t>
            </a:r>
            <a:r>
              <a:rPr sz="2800" spc="-30" dirty="0">
                <a:latin typeface="Arial"/>
                <a:cs typeface="Arial"/>
              </a:rPr>
              <a:t>states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1963-3AEB-F060-AB12-46C9901E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2D Convolution in terms of Neighborhoods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14:cNvPr>
              <p14:cNvContentPartPr/>
              <p14:nvPr/>
            </p14:nvContentPartPr>
            <p14:xfrm>
              <a:off x="939800" y="3360720"/>
              <a:ext cx="1073880" cy="41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800" y="3351720"/>
                <a:ext cx="10915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14:cNvPr>
              <p14:cNvContentPartPr/>
              <p14:nvPr/>
            </p14:nvContentPartPr>
            <p14:xfrm>
              <a:off x="2902160" y="3234360"/>
              <a:ext cx="194760" cy="41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160" y="3225360"/>
                <a:ext cx="212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14:cNvPr>
              <p14:cNvContentPartPr/>
              <p14:nvPr/>
            </p14:nvContentPartPr>
            <p14:xfrm>
              <a:off x="4330640" y="4195560"/>
              <a:ext cx="864720" cy="98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1640" y="4186560"/>
                <a:ext cx="8823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14:cNvPr>
              <p14:cNvContentPartPr/>
              <p14:nvPr/>
            </p14:nvContentPartPr>
            <p14:xfrm>
              <a:off x="3145160" y="2841960"/>
              <a:ext cx="2563560" cy="76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6160" y="2832960"/>
                <a:ext cx="258120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14:cNvPr>
              <p14:cNvContentPartPr/>
              <p14:nvPr/>
            </p14:nvContentPartPr>
            <p14:xfrm>
              <a:off x="4383920" y="3820440"/>
              <a:ext cx="885600" cy="41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4920" y="3811440"/>
                <a:ext cx="903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14:cNvPr>
              <p14:cNvContentPartPr/>
              <p14:nvPr/>
            </p14:nvContentPartPr>
            <p14:xfrm>
              <a:off x="2915840" y="3680400"/>
              <a:ext cx="5758920" cy="76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0" y="3671400"/>
                <a:ext cx="5776560" cy="78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4575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1963-3AEB-F060-AB12-46C9901E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2D Convolution in terms of Neighborhoods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14:cNvPr>
              <p14:cNvContentPartPr/>
              <p14:nvPr/>
            </p14:nvContentPartPr>
            <p14:xfrm>
              <a:off x="939800" y="3360720"/>
              <a:ext cx="1073880" cy="41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800" y="3351720"/>
                <a:ext cx="10915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14:cNvPr>
              <p14:cNvContentPartPr/>
              <p14:nvPr/>
            </p14:nvContentPartPr>
            <p14:xfrm>
              <a:off x="2902160" y="3234360"/>
              <a:ext cx="194760" cy="41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160" y="3225360"/>
                <a:ext cx="212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14:cNvPr>
              <p14:cNvContentPartPr/>
              <p14:nvPr/>
            </p14:nvContentPartPr>
            <p14:xfrm>
              <a:off x="4330640" y="4195560"/>
              <a:ext cx="864720" cy="98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1640" y="4186560"/>
                <a:ext cx="8823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14:cNvPr>
              <p14:cNvContentPartPr/>
              <p14:nvPr/>
            </p14:nvContentPartPr>
            <p14:xfrm>
              <a:off x="3145160" y="2841960"/>
              <a:ext cx="2563560" cy="76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6160" y="2832960"/>
                <a:ext cx="258120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14:cNvPr>
              <p14:cNvContentPartPr/>
              <p14:nvPr/>
            </p14:nvContentPartPr>
            <p14:xfrm>
              <a:off x="4383920" y="3820440"/>
              <a:ext cx="885600" cy="41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4920" y="3811440"/>
                <a:ext cx="903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14:cNvPr>
              <p14:cNvContentPartPr/>
              <p14:nvPr/>
            </p14:nvContentPartPr>
            <p14:xfrm>
              <a:off x="2915840" y="3680400"/>
              <a:ext cx="5758920" cy="76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0" y="3671400"/>
                <a:ext cx="57765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83B4E70-B883-D61B-9202-354033281B19}"/>
                  </a:ext>
                </a:extLst>
              </p14:cNvPr>
              <p14:cNvContentPartPr/>
              <p14:nvPr/>
            </p14:nvContentPartPr>
            <p14:xfrm>
              <a:off x="1110394" y="5696716"/>
              <a:ext cx="504000" cy="76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83B4E70-B883-D61B-9202-354033281B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1394" y="5687716"/>
                <a:ext cx="52164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280A636-5071-5B15-8F7C-E8E611B672A5}"/>
                  </a:ext>
                </a:extLst>
              </p14:cNvPr>
              <p14:cNvContentPartPr/>
              <p14:nvPr/>
            </p14:nvContentPartPr>
            <p14:xfrm>
              <a:off x="1904194" y="5917036"/>
              <a:ext cx="802800" cy="506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280A636-5071-5B15-8F7C-E8E611B672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95194" y="5908036"/>
                <a:ext cx="8204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5E956C-087D-BFBC-15C1-18281D298BEF}"/>
                  </a:ext>
                </a:extLst>
              </p14:cNvPr>
              <p14:cNvContentPartPr/>
              <p14:nvPr/>
            </p14:nvContentPartPr>
            <p14:xfrm>
              <a:off x="3000034" y="6120796"/>
              <a:ext cx="243720" cy="121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5E956C-087D-BFBC-15C1-18281D298B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1034" y="6111796"/>
                <a:ext cx="2613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45628B2-685D-4C74-3A37-5C2C69737445}"/>
                  </a:ext>
                </a:extLst>
              </p14:cNvPr>
              <p14:cNvContentPartPr/>
              <p14:nvPr/>
            </p14:nvContentPartPr>
            <p14:xfrm>
              <a:off x="1618354" y="5652076"/>
              <a:ext cx="281160" cy="332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45628B2-685D-4C74-3A37-5C2C697374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9354" y="5643076"/>
                <a:ext cx="298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9D6C8DA-E1ED-8937-7BB5-CBC336891EEB}"/>
                  </a:ext>
                </a:extLst>
              </p14:cNvPr>
              <p14:cNvContentPartPr/>
              <p14:nvPr/>
            </p14:nvContentPartPr>
            <p14:xfrm>
              <a:off x="3707434" y="5887876"/>
              <a:ext cx="140760" cy="469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9D6C8DA-E1ED-8937-7BB5-CBC336891E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98434" y="5878876"/>
                <a:ext cx="1584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F1D6A6F-C342-5AFF-0313-D68DBC0F5F15}"/>
                  </a:ext>
                </a:extLst>
              </p14:cNvPr>
              <p14:cNvContentPartPr/>
              <p14:nvPr/>
            </p14:nvContentPartPr>
            <p14:xfrm>
              <a:off x="3436714" y="5687356"/>
              <a:ext cx="119880" cy="798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F1D6A6F-C342-5AFF-0313-D68DBC0F5F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27714" y="5678356"/>
                <a:ext cx="1375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0176EF5-3CB9-114C-AE79-9FA3CB7DD3A8}"/>
                  </a:ext>
                </a:extLst>
              </p14:cNvPr>
              <p14:cNvContentPartPr/>
              <p14:nvPr/>
            </p14:nvContentPartPr>
            <p14:xfrm>
              <a:off x="3894994" y="5521756"/>
              <a:ext cx="2300040" cy="90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0176EF5-3CB9-114C-AE79-9FA3CB7DD3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85994" y="5512756"/>
                <a:ext cx="231768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C55A73A-E276-013D-1A4B-403EB20B1C13}"/>
                  </a:ext>
                </a:extLst>
              </p14:cNvPr>
              <p14:cNvContentPartPr/>
              <p14:nvPr/>
            </p14:nvContentPartPr>
            <p14:xfrm>
              <a:off x="2892754" y="7154716"/>
              <a:ext cx="236880" cy="142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C55A73A-E276-013D-1A4B-403EB20B1C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83754" y="7145716"/>
                <a:ext cx="254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0B88AA7-FDF8-97E8-DE9F-FB92D481112C}"/>
                  </a:ext>
                </a:extLst>
              </p14:cNvPr>
              <p14:cNvContentPartPr/>
              <p14:nvPr/>
            </p14:nvContentPartPr>
            <p14:xfrm>
              <a:off x="3560554" y="6999556"/>
              <a:ext cx="1025640" cy="913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0B88AA7-FDF8-97E8-DE9F-FB92D48111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51554" y="6990556"/>
                <a:ext cx="104328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6092BDB-7532-DD51-2644-D22EE51B1211}"/>
                  </a:ext>
                </a:extLst>
              </p14:cNvPr>
              <p14:cNvContentPartPr/>
              <p14:nvPr/>
            </p14:nvContentPartPr>
            <p14:xfrm>
              <a:off x="4603114" y="7610476"/>
              <a:ext cx="1434960" cy="343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6092BDB-7532-DD51-2644-D22EE51B12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94114" y="7601476"/>
                <a:ext cx="14526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A202219-45DB-2248-1885-C0FF2B2ED07D}"/>
                  </a:ext>
                </a:extLst>
              </p14:cNvPr>
              <p14:cNvContentPartPr/>
              <p14:nvPr/>
            </p14:nvContentPartPr>
            <p14:xfrm>
              <a:off x="6193234" y="7715596"/>
              <a:ext cx="19800" cy="199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A202219-45DB-2248-1885-C0FF2B2ED0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84234" y="7706596"/>
                <a:ext cx="37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74654A4-8435-A2BF-230F-256740288CB4}"/>
                  </a:ext>
                </a:extLst>
              </p14:cNvPr>
              <p14:cNvContentPartPr/>
              <p14:nvPr/>
            </p14:nvContentPartPr>
            <p14:xfrm>
              <a:off x="-1048886" y="2866396"/>
              <a:ext cx="43920" cy="6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74654A4-8435-A2BF-230F-256740288C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1057886" y="2857396"/>
                <a:ext cx="61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5EF91C6-4D90-9DD4-011C-CEE2B5167CB1}"/>
                  </a:ext>
                </a:extLst>
              </p14:cNvPr>
              <p14:cNvContentPartPr/>
              <p14:nvPr/>
            </p14:nvContentPartPr>
            <p14:xfrm>
              <a:off x="4471714" y="7028356"/>
              <a:ext cx="613800" cy="368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5EF91C6-4D90-9DD4-011C-CEE2B5167C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2714" y="7019356"/>
                <a:ext cx="631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9EA6E0B-5502-288D-805C-6BD5360674C3}"/>
                  </a:ext>
                </a:extLst>
              </p14:cNvPr>
              <p14:cNvContentPartPr/>
              <p14:nvPr/>
            </p14:nvContentPartPr>
            <p14:xfrm>
              <a:off x="5357438" y="7038076"/>
              <a:ext cx="1110600" cy="352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9EA6E0B-5502-288D-805C-6BD536067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48438" y="7029076"/>
                <a:ext cx="11282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B763818-6720-AFF5-F406-50453C745B30}"/>
                  </a:ext>
                </a:extLst>
              </p14:cNvPr>
              <p14:cNvContentPartPr/>
              <p14:nvPr/>
            </p14:nvContentPartPr>
            <p14:xfrm>
              <a:off x="6589594" y="7195396"/>
              <a:ext cx="57240" cy="496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B763818-6720-AFF5-F406-50453C745B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0594" y="7186396"/>
                <a:ext cx="748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61FB653-A36D-032D-B849-58AF5816B31A}"/>
                  </a:ext>
                </a:extLst>
              </p14:cNvPr>
              <p14:cNvContentPartPr/>
              <p14:nvPr/>
            </p14:nvContentPartPr>
            <p14:xfrm>
              <a:off x="6913594" y="6846556"/>
              <a:ext cx="747000" cy="596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61FB653-A36D-032D-B849-58AF5816B3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04594" y="6837556"/>
                <a:ext cx="76464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368B167-A1BF-4BCC-5B9C-F9E53D80BE3F}"/>
                  </a:ext>
                </a:extLst>
              </p14:cNvPr>
              <p14:cNvContentPartPr/>
              <p14:nvPr/>
            </p14:nvContentPartPr>
            <p14:xfrm>
              <a:off x="8106994" y="7012876"/>
              <a:ext cx="65160" cy="362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368B167-A1BF-4BCC-5B9C-F9E53D80BE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97994" y="7003876"/>
                <a:ext cx="828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A85B810-A34B-8D5F-8CFA-45A2DD497B4F}"/>
                  </a:ext>
                </a:extLst>
              </p14:cNvPr>
              <p14:cNvContentPartPr/>
              <p14:nvPr/>
            </p14:nvContentPartPr>
            <p14:xfrm>
              <a:off x="5930434" y="6990196"/>
              <a:ext cx="306720" cy="365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A85B810-A34B-8D5F-8CFA-45A2DD497B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921434" y="6981196"/>
                <a:ext cx="32436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53146CB-E31B-24A3-631A-3F333C787D07}"/>
                  </a:ext>
                </a:extLst>
              </p14:cNvPr>
              <p14:cNvContentPartPr/>
              <p14:nvPr/>
            </p14:nvContentPartPr>
            <p14:xfrm>
              <a:off x="7664914" y="6880396"/>
              <a:ext cx="317880" cy="485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53146CB-E31B-24A3-631A-3F333C787D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55914" y="6871396"/>
                <a:ext cx="3355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873D5A8-2EA9-9801-DE11-654F03260850}"/>
                  </a:ext>
                </a:extLst>
              </p14:cNvPr>
              <p14:cNvContentPartPr/>
              <p14:nvPr/>
            </p14:nvContentPartPr>
            <p14:xfrm>
              <a:off x="5011354" y="7772116"/>
              <a:ext cx="327960" cy="130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873D5A8-2EA9-9801-DE11-654F0326085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02354" y="7763116"/>
                <a:ext cx="345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5432D75-7B67-FF18-7197-2F603D23453B}"/>
                  </a:ext>
                </a:extLst>
              </p14:cNvPr>
              <p14:cNvContentPartPr/>
              <p14:nvPr/>
            </p14:nvContentPartPr>
            <p14:xfrm>
              <a:off x="3604474" y="7744396"/>
              <a:ext cx="22824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5432D75-7B67-FF18-7197-2F603D23453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95474" y="7735396"/>
                <a:ext cx="2458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3F61A3A-8224-3B28-A969-0B06ADEE44CB}"/>
                  </a:ext>
                </a:extLst>
              </p14:cNvPr>
              <p14:cNvContentPartPr/>
              <p14:nvPr/>
            </p14:nvContentPartPr>
            <p14:xfrm>
              <a:off x="6755914" y="6963196"/>
              <a:ext cx="2608560" cy="774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3F61A3A-8224-3B28-A969-0B06ADEE44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46914" y="6954196"/>
                <a:ext cx="262620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AA50409-7BC4-4693-4EDB-2F46E26B62AE}"/>
                  </a:ext>
                </a:extLst>
              </p14:cNvPr>
              <p14:cNvContentPartPr/>
              <p14:nvPr/>
            </p14:nvContentPartPr>
            <p14:xfrm>
              <a:off x="11567314" y="5885716"/>
              <a:ext cx="839160" cy="316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AA50409-7BC4-4693-4EDB-2F46E26B62A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1558314" y="5876706"/>
                <a:ext cx="856800" cy="33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B123821-EFBF-C82A-CDC8-608B224AE1E9}"/>
                  </a:ext>
                </a:extLst>
              </p14:cNvPr>
              <p14:cNvContentPartPr/>
              <p14:nvPr/>
            </p14:nvContentPartPr>
            <p14:xfrm>
              <a:off x="10693594" y="5985076"/>
              <a:ext cx="620280" cy="331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B123821-EFBF-C82A-CDC8-608B224AE1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684594" y="5976076"/>
                <a:ext cx="637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3FE2DD90-E176-69F9-8880-33088BEE8DAF}"/>
                  </a:ext>
                </a:extLst>
              </p14:cNvPr>
              <p14:cNvContentPartPr/>
              <p14:nvPr/>
            </p14:nvContentPartPr>
            <p14:xfrm>
              <a:off x="9215074" y="6070756"/>
              <a:ext cx="1155240" cy="336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3FE2DD90-E176-69F9-8880-33088BEE8D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06074" y="6061756"/>
                <a:ext cx="117288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E314923-F1DD-5486-D8D5-48695A6CB03F}"/>
                  </a:ext>
                </a:extLst>
              </p14:cNvPr>
              <p14:cNvContentPartPr/>
              <p14:nvPr/>
            </p14:nvContentPartPr>
            <p14:xfrm>
              <a:off x="10339714" y="6608596"/>
              <a:ext cx="1407600" cy="1155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E314923-F1DD-5486-D8D5-48695A6CB03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30714" y="6599596"/>
                <a:ext cx="1425240" cy="11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0078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1963-3AEB-F060-AB12-46C9901E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2D Convolution in terms of Neighborhoods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14:cNvPr>
              <p14:cNvContentPartPr/>
              <p14:nvPr/>
            </p14:nvContentPartPr>
            <p14:xfrm>
              <a:off x="939800" y="3360720"/>
              <a:ext cx="1073880" cy="413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3D189B-C540-139E-6A31-0B38ABF9F9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800" y="3351720"/>
                <a:ext cx="10915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14:cNvPr>
              <p14:cNvContentPartPr/>
              <p14:nvPr/>
            </p14:nvContentPartPr>
            <p14:xfrm>
              <a:off x="2902160" y="3234360"/>
              <a:ext cx="194760" cy="413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23D850-FF3D-B67F-160F-A23AA56D49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3160" y="3225360"/>
                <a:ext cx="212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14:cNvPr>
              <p14:cNvContentPartPr/>
              <p14:nvPr/>
            </p14:nvContentPartPr>
            <p14:xfrm>
              <a:off x="4330640" y="4195560"/>
              <a:ext cx="864720" cy="98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4FBEA7-70B5-D2AB-7FFA-5879BC78FF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1640" y="4186560"/>
                <a:ext cx="8823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14:cNvPr>
              <p14:cNvContentPartPr/>
              <p14:nvPr/>
            </p14:nvContentPartPr>
            <p14:xfrm>
              <a:off x="3145160" y="2841960"/>
              <a:ext cx="2563560" cy="76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ED967-0715-7ABC-4CB1-B58F7FC7CA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36160" y="2832960"/>
                <a:ext cx="258120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14:cNvPr>
              <p14:cNvContentPartPr/>
              <p14:nvPr/>
            </p14:nvContentPartPr>
            <p14:xfrm>
              <a:off x="4383920" y="3820440"/>
              <a:ext cx="885600" cy="410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530590-17C1-5323-4745-7E65B66872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4920" y="3811440"/>
                <a:ext cx="903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14:cNvPr>
              <p14:cNvContentPartPr/>
              <p14:nvPr/>
            </p14:nvContentPartPr>
            <p14:xfrm>
              <a:off x="2915840" y="3680400"/>
              <a:ext cx="5758920" cy="76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FFA5A8-8E10-F118-C30C-6C4BA25B85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6840" y="3671400"/>
                <a:ext cx="577656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83B4E70-B883-D61B-9202-354033281B19}"/>
                  </a:ext>
                </a:extLst>
              </p14:cNvPr>
              <p14:cNvContentPartPr/>
              <p14:nvPr/>
            </p14:nvContentPartPr>
            <p14:xfrm>
              <a:off x="1110394" y="5696716"/>
              <a:ext cx="504000" cy="761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83B4E70-B883-D61B-9202-354033281B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1394" y="5687716"/>
                <a:ext cx="52164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280A636-5071-5B15-8F7C-E8E611B672A5}"/>
                  </a:ext>
                </a:extLst>
              </p14:cNvPr>
              <p14:cNvContentPartPr/>
              <p14:nvPr/>
            </p14:nvContentPartPr>
            <p14:xfrm>
              <a:off x="1904194" y="5917036"/>
              <a:ext cx="802800" cy="506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280A636-5071-5B15-8F7C-E8E611B672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95194" y="5908036"/>
                <a:ext cx="82044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5E956C-087D-BFBC-15C1-18281D298BEF}"/>
                  </a:ext>
                </a:extLst>
              </p14:cNvPr>
              <p14:cNvContentPartPr/>
              <p14:nvPr/>
            </p14:nvContentPartPr>
            <p14:xfrm>
              <a:off x="3000034" y="6120796"/>
              <a:ext cx="243720" cy="1216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5E956C-087D-BFBC-15C1-18281D298B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1034" y="6111796"/>
                <a:ext cx="2613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45628B2-685D-4C74-3A37-5C2C69737445}"/>
                  </a:ext>
                </a:extLst>
              </p14:cNvPr>
              <p14:cNvContentPartPr/>
              <p14:nvPr/>
            </p14:nvContentPartPr>
            <p14:xfrm>
              <a:off x="1618354" y="5652076"/>
              <a:ext cx="281160" cy="332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45628B2-685D-4C74-3A37-5C2C697374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9354" y="5643076"/>
                <a:ext cx="298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9D6C8DA-E1ED-8937-7BB5-CBC336891EEB}"/>
                  </a:ext>
                </a:extLst>
              </p14:cNvPr>
              <p14:cNvContentPartPr/>
              <p14:nvPr/>
            </p14:nvContentPartPr>
            <p14:xfrm>
              <a:off x="3707434" y="5887876"/>
              <a:ext cx="140760" cy="4694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9D6C8DA-E1ED-8937-7BB5-CBC336891E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98434" y="5878876"/>
                <a:ext cx="1584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F1D6A6F-C342-5AFF-0313-D68DBC0F5F15}"/>
                  </a:ext>
                </a:extLst>
              </p14:cNvPr>
              <p14:cNvContentPartPr/>
              <p14:nvPr/>
            </p14:nvContentPartPr>
            <p14:xfrm>
              <a:off x="3436714" y="5687356"/>
              <a:ext cx="119880" cy="798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F1D6A6F-C342-5AFF-0313-D68DBC0F5F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27714" y="5678356"/>
                <a:ext cx="1375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0176EF5-3CB9-114C-AE79-9FA3CB7DD3A8}"/>
                  </a:ext>
                </a:extLst>
              </p14:cNvPr>
              <p14:cNvContentPartPr/>
              <p14:nvPr/>
            </p14:nvContentPartPr>
            <p14:xfrm>
              <a:off x="3912994" y="5613673"/>
              <a:ext cx="2300040" cy="901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0176EF5-3CB9-114C-AE79-9FA3CB7DD3A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03994" y="5604673"/>
                <a:ext cx="231768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C55A73A-E276-013D-1A4B-403EB20B1C13}"/>
                  </a:ext>
                </a:extLst>
              </p14:cNvPr>
              <p14:cNvContentPartPr/>
              <p14:nvPr/>
            </p14:nvContentPartPr>
            <p14:xfrm>
              <a:off x="2892754" y="7154716"/>
              <a:ext cx="236880" cy="142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C55A73A-E276-013D-1A4B-403EB20B1C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83754" y="7145716"/>
                <a:ext cx="25452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0B88AA7-FDF8-97E8-DE9F-FB92D481112C}"/>
                  </a:ext>
                </a:extLst>
              </p14:cNvPr>
              <p14:cNvContentPartPr/>
              <p14:nvPr/>
            </p14:nvContentPartPr>
            <p14:xfrm>
              <a:off x="3560554" y="6999556"/>
              <a:ext cx="1025640" cy="9133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0B88AA7-FDF8-97E8-DE9F-FB92D481112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51554" y="6990556"/>
                <a:ext cx="104328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6092BDB-7532-DD51-2644-D22EE51B1211}"/>
                  </a:ext>
                </a:extLst>
              </p14:cNvPr>
              <p14:cNvContentPartPr/>
              <p14:nvPr/>
            </p14:nvContentPartPr>
            <p14:xfrm>
              <a:off x="4603114" y="7610476"/>
              <a:ext cx="1434960" cy="343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6092BDB-7532-DD51-2644-D22EE51B121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94114" y="7601476"/>
                <a:ext cx="14526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A202219-45DB-2248-1885-C0FF2B2ED07D}"/>
                  </a:ext>
                </a:extLst>
              </p14:cNvPr>
              <p14:cNvContentPartPr/>
              <p14:nvPr/>
            </p14:nvContentPartPr>
            <p14:xfrm>
              <a:off x="6193234" y="7715596"/>
              <a:ext cx="19800" cy="199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A202219-45DB-2248-1885-C0FF2B2ED0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84234" y="7706596"/>
                <a:ext cx="374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74654A4-8435-A2BF-230F-256740288CB4}"/>
                  </a:ext>
                </a:extLst>
              </p14:cNvPr>
              <p14:cNvContentPartPr/>
              <p14:nvPr/>
            </p14:nvContentPartPr>
            <p14:xfrm>
              <a:off x="-1048886" y="2866396"/>
              <a:ext cx="43920" cy="6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74654A4-8435-A2BF-230F-256740288C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1057886" y="2857396"/>
                <a:ext cx="615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5EF91C6-4D90-9DD4-011C-CEE2B5167CB1}"/>
                  </a:ext>
                </a:extLst>
              </p14:cNvPr>
              <p14:cNvContentPartPr/>
              <p14:nvPr/>
            </p14:nvContentPartPr>
            <p14:xfrm>
              <a:off x="4471714" y="7028356"/>
              <a:ext cx="613800" cy="368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5EF91C6-4D90-9DD4-011C-CEE2B5167C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2714" y="7019356"/>
                <a:ext cx="6314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9EA6E0B-5502-288D-805C-6BD5360674C3}"/>
                  </a:ext>
                </a:extLst>
              </p14:cNvPr>
              <p14:cNvContentPartPr/>
              <p14:nvPr/>
            </p14:nvContentPartPr>
            <p14:xfrm>
              <a:off x="6393518" y="7065436"/>
              <a:ext cx="74520" cy="3254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9EA6E0B-5502-288D-805C-6BD536067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84518" y="7056436"/>
                <a:ext cx="9216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B763818-6720-AFF5-F406-50453C745B30}"/>
                  </a:ext>
                </a:extLst>
              </p14:cNvPr>
              <p14:cNvContentPartPr/>
              <p14:nvPr/>
            </p14:nvContentPartPr>
            <p14:xfrm>
              <a:off x="6589594" y="7195396"/>
              <a:ext cx="57240" cy="496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B763818-6720-AFF5-F406-50453C745B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580594" y="7186396"/>
                <a:ext cx="748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61FB653-A36D-032D-B849-58AF5816B31A}"/>
                  </a:ext>
                </a:extLst>
              </p14:cNvPr>
              <p14:cNvContentPartPr/>
              <p14:nvPr/>
            </p14:nvContentPartPr>
            <p14:xfrm>
              <a:off x="6913594" y="6846556"/>
              <a:ext cx="747000" cy="596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61FB653-A36D-032D-B849-58AF5816B3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04594" y="6837556"/>
                <a:ext cx="76464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368B167-A1BF-4BCC-5B9C-F9E53D80BE3F}"/>
                  </a:ext>
                </a:extLst>
              </p14:cNvPr>
              <p14:cNvContentPartPr/>
              <p14:nvPr/>
            </p14:nvContentPartPr>
            <p14:xfrm>
              <a:off x="8106994" y="7012876"/>
              <a:ext cx="65160" cy="362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368B167-A1BF-4BCC-5B9C-F9E53D80BE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97994" y="7003876"/>
                <a:ext cx="8280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53146CB-E31B-24A3-631A-3F333C787D07}"/>
                  </a:ext>
                </a:extLst>
              </p14:cNvPr>
              <p14:cNvContentPartPr/>
              <p14:nvPr/>
            </p14:nvContentPartPr>
            <p14:xfrm>
              <a:off x="7664914" y="6880396"/>
              <a:ext cx="317880" cy="4852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53146CB-E31B-24A3-631A-3F333C787D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55914" y="6871396"/>
                <a:ext cx="33552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873D5A8-2EA9-9801-DE11-654F03260850}"/>
                  </a:ext>
                </a:extLst>
              </p14:cNvPr>
              <p14:cNvContentPartPr/>
              <p14:nvPr/>
            </p14:nvContentPartPr>
            <p14:xfrm>
              <a:off x="5011354" y="7772116"/>
              <a:ext cx="327960" cy="130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873D5A8-2EA9-9801-DE11-654F032608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02354" y="7763116"/>
                <a:ext cx="34560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25432D75-7B67-FF18-7197-2F603D23453B}"/>
                  </a:ext>
                </a:extLst>
              </p14:cNvPr>
              <p14:cNvContentPartPr/>
              <p14:nvPr/>
            </p14:nvContentPartPr>
            <p14:xfrm>
              <a:off x="3604474" y="7744396"/>
              <a:ext cx="228240" cy="187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25432D75-7B67-FF18-7197-2F603D23453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95474" y="7735396"/>
                <a:ext cx="2458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3F61A3A-8224-3B28-A969-0B06ADEE44CB}"/>
                  </a:ext>
                </a:extLst>
              </p14:cNvPr>
              <p14:cNvContentPartPr/>
              <p14:nvPr/>
            </p14:nvContentPartPr>
            <p14:xfrm>
              <a:off x="6755914" y="6963196"/>
              <a:ext cx="2608560" cy="774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3F61A3A-8224-3B28-A969-0B06ADEE44C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46914" y="6954196"/>
                <a:ext cx="262620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AA50409-7BC4-4693-4EDB-2F46E26B62AE}"/>
                  </a:ext>
                </a:extLst>
              </p14:cNvPr>
              <p14:cNvContentPartPr/>
              <p14:nvPr/>
            </p14:nvContentPartPr>
            <p14:xfrm>
              <a:off x="11567314" y="5885716"/>
              <a:ext cx="839160" cy="316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AA50409-7BC4-4693-4EDB-2F46E26B62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558314" y="5876706"/>
                <a:ext cx="856800" cy="3337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B123821-EFBF-C82A-CDC8-608B224AE1E9}"/>
                  </a:ext>
                </a:extLst>
              </p14:cNvPr>
              <p14:cNvContentPartPr/>
              <p14:nvPr/>
            </p14:nvContentPartPr>
            <p14:xfrm>
              <a:off x="10693594" y="5985076"/>
              <a:ext cx="620280" cy="3312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B123821-EFBF-C82A-CDC8-608B224AE1E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684594" y="5976076"/>
                <a:ext cx="63792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E314923-F1DD-5486-D8D5-48695A6CB03F}"/>
                  </a:ext>
                </a:extLst>
              </p14:cNvPr>
              <p14:cNvContentPartPr/>
              <p14:nvPr/>
            </p14:nvContentPartPr>
            <p14:xfrm>
              <a:off x="10339714" y="6608596"/>
              <a:ext cx="1407600" cy="1155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E314923-F1DD-5486-D8D5-48695A6CB03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330714" y="6599596"/>
                <a:ext cx="1425240" cy="11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315D4-ACC9-4FCC-BA32-EE7CCDB75720}"/>
                  </a:ext>
                </a:extLst>
              </p14:cNvPr>
              <p14:cNvContentPartPr/>
              <p14:nvPr/>
            </p14:nvContentPartPr>
            <p14:xfrm>
              <a:off x="923554" y="6462076"/>
              <a:ext cx="97200" cy="62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315D4-ACC9-4FCC-BA32-EE7CCDB7572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4554" y="6453076"/>
                <a:ext cx="1148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538BBB0-86AD-2BCF-F9C3-D72492949DE7}"/>
                  </a:ext>
                </a:extLst>
              </p14:cNvPr>
              <p14:cNvContentPartPr/>
              <p14:nvPr/>
            </p14:nvContentPartPr>
            <p14:xfrm>
              <a:off x="2595034" y="8739436"/>
              <a:ext cx="236880" cy="21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538BBB0-86AD-2BCF-F9C3-D72492949D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86034" y="8730436"/>
                <a:ext cx="254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4201F0-C2EF-DD56-1AF0-3E5CBE13390E}"/>
                  </a:ext>
                </a:extLst>
              </p14:cNvPr>
              <p14:cNvContentPartPr/>
              <p14:nvPr/>
            </p14:nvContentPartPr>
            <p14:xfrm>
              <a:off x="2647594" y="8898916"/>
              <a:ext cx="173520" cy="10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4201F0-C2EF-DD56-1AF0-3E5CBE13390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38594" y="8889916"/>
                <a:ext cx="19116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EC3A72E-BCE5-C29C-9EA6-37EDD0E6D623}"/>
                  </a:ext>
                </a:extLst>
              </p14:cNvPr>
              <p14:cNvContentPartPr/>
              <p14:nvPr/>
            </p14:nvContentPartPr>
            <p14:xfrm>
              <a:off x="3453634" y="8613076"/>
              <a:ext cx="654840" cy="475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EC3A72E-BCE5-C29C-9EA6-37EDD0E6D62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44634" y="8604076"/>
                <a:ext cx="6724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AD2BBF1-AB5D-A908-201F-E9DD6410CDB2}"/>
                  </a:ext>
                </a:extLst>
              </p14:cNvPr>
              <p14:cNvContentPartPr/>
              <p14:nvPr/>
            </p14:nvContentPartPr>
            <p14:xfrm>
              <a:off x="3300274" y="9227956"/>
              <a:ext cx="1378080" cy="374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AD2BBF1-AB5D-A908-201F-E9DD6410CDB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91274" y="9218956"/>
                <a:ext cx="13957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EFF6E9-A719-9492-9BE4-F35896DB311C}"/>
                  </a:ext>
                </a:extLst>
              </p14:cNvPr>
              <p14:cNvContentPartPr/>
              <p14:nvPr/>
            </p14:nvContentPartPr>
            <p14:xfrm>
              <a:off x="4449754" y="6120796"/>
              <a:ext cx="396720" cy="318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EFF6E9-A719-9492-9BE4-F35896DB31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40754" y="6111796"/>
                <a:ext cx="41436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73D750E-6C59-C03D-0FB6-1177D384B2F3}"/>
                  </a:ext>
                </a:extLst>
              </p14:cNvPr>
              <p14:cNvContentPartPr/>
              <p14:nvPr/>
            </p14:nvContentPartPr>
            <p14:xfrm>
              <a:off x="5218714" y="6942676"/>
              <a:ext cx="856440" cy="393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73D750E-6C59-C03D-0FB6-1177D384B2F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209714" y="6933676"/>
                <a:ext cx="8740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FF8320-6430-AC90-0D05-D82E6A3C4F73}"/>
                  </a:ext>
                </a:extLst>
              </p14:cNvPr>
              <p14:cNvContentPartPr/>
              <p14:nvPr/>
            </p14:nvContentPartPr>
            <p14:xfrm>
              <a:off x="4485034" y="8708476"/>
              <a:ext cx="1049400" cy="465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FF8320-6430-AC90-0D05-D82E6A3C4F7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76034" y="8699476"/>
                <a:ext cx="10670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9B899A6-C800-C24A-3AF8-6AD806295EC0}"/>
                  </a:ext>
                </a:extLst>
              </p14:cNvPr>
              <p14:cNvContentPartPr/>
              <p14:nvPr/>
            </p14:nvContentPartPr>
            <p14:xfrm>
              <a:off x="5873194" y="8908996"/>
              <a:ext cx="7200" cy="10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9B899A6-C800-C24A-3AF8-6AD806295EC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64194" y="8899996"/>
                <a:ext cx="2484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BD7839F-B705-58AC-2B52-B77D29BC57A3}"/>
                  </a:ext>
                </a:extLst>
              </p14:cNvPr>
              <p14:cNvContentPartPr/>
              <p14:nvPr/>
            </p14:nvContentPartPr>
            <p14:xfrm>
              <a:off x="6184234" y="8337316"/>
              <a:ext cx="596520" cy="951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BD7839F-B705-58AC-2B52-B77D29BC57A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75234" y="8328316"/>
                <a:ext cx="614160" cy="9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49BB84F-B0BA-6DDA-593F-02BDC7A26002}"/>
                  </a:ext>
                </a:extLst>
              </p14:cNvPr>
              <p14:cNvContentPartPr/>
              <p14:nvPr/>
            </p14:nvContentPartPr>
            <p14:xfrm>
              <a:off x="8937154" y="3011476"/>
              <a:ext cx="1460160" cy="332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49BB84F-B0BA-6DDA-593F-02BDC7A2600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928154" y="3002476"/>
                <a:ext cx="147780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820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14:cNvPr>
              <p14:cNvContentPartPr/>
              <p14:nvPr/>
            </p14:nvContentPartPr>
            <p14:xfrm>
              <a:off x="1220094" y="730746"/>
              <a:ext cx="2743200" cy="75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094" y="721746"/>
                <a:ext cx="276084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14:cNvPr>
              <p14:cNvContentPartPr/>
              <p14:nvPr/>
            </p14:nvContentPartPr>
            <p14:xfrm>
              <a:off x="479214" y="6368706"/>
              <a:ext cx="1073880" cy="413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14" y="6359706"/>
                <a:ext cx="10915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14:cNvPr>
              <p14:cNvContentPartPr/>
              <p14:nvPr/>
            </p14:nvContentPartPr>
            <p14:xfrm>
              <a:off x="2441574" y="6242346"/>
              <a:ext cx="194760" cy="41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74" y="6233346"/>
                <a:ext cx="212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096D8F3-17CE-26C6-3759-603074164096}"/>
                  </a:ext>
                </a:extLst>
              </p14:cNvPr>
              <p14:cNvContentPartPr/>
              <p14:nvPr/>
            </p14:nvContentPartPr>
            <p14:xfrm>
              <a:off x="4825854" y="1178946"/>
              <a:ext cx="253080" cy="484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096D8F3-17CE-26C6-3759-6030741640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6854" y="1169946"/>
                <a:ext cx="27072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616B2C5-6CB9-F190-AB86-832306D76CF1}"/>
                  </a:ext>
                </a:extLst>
              </p14:cNvPr>
              <p14:cNvContentPartPr/>
              <p14:nvPr/>
            </p14:nvContentPartPr>
            <p14:xfrm>
              <a:off x="5238054" y="1396746"/>
              <a:ext cx="155880" cy="119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616B2C5-6CB9-F190-AB86-832306D76CF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9054" y="1387746"/>
                <a:ext cx="1735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FD825A-36E8-A72E-E510-880D6D69FF9A}"/>
                  </a:ext>
                </a:extLst>
              </p14:cNvPr>
              <p14:cNvContentPartPr/>
              <p14:nvPr/>
            </p14:nvContentPartPr>
            <p14:xfrm>
              <a:off x="5656374" y="893826"/>
              <a:ext cx="126720" cy="337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FD825A-36E8-A72E-E510-880D6D69FF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47374" y="884826"/>
                <a:ext cx="1443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26869E3-F167-6A8B-72D6-DA6EFF5E6C6E}"/>
                  </a:ext>
                </a:extLst>
              </p14:cNvPr>
              <p14:cNvContentPartPr/>
              <p14:nvPr/>
            </p14:nvContentPartPr>
            <p14:xfrm>
              <a:off x="6441894" y="565146"/>
              <a:ext cx="638280" cy="3686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26869E3-F167-6A8B-72D6-DA6EFF5E6C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2894" y="556146"/>
                <a:ext cx="6559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14:cNvPr>
              <p14:cNvContentPartPr/>
              <p14:nvPr/>
            </p14:nvContentPartPr>
            <p14:xfrm>
              <a:off x="3870054" y="7203546"/>
              <a:ext cx="864720" cy="986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1054" y="7194546"/>
                <a:ext cx="88236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C6B2A20-DCD3-5766-0AC4-85BB570FF4C3}"/>
                  </a:ext>
                </a:extLst>
              </p14:cNvPr>
              <p14:cNvContentPartPr/>
              <p14:nvPr/>
            </p14:nvContentPartPr>
            <p14:xfrm>
              <a:off x="5677614" y="1246266"/>
              <a:ext cx="720000" cy="374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C6B2A20-DCD3-5766-0AC4-85BB570FF4C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8614" y="1237266"/>
                <a:ext cx="73764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4FF2EE8-B64F-4BAB-6FB0-DB28B0CF0171}"/>
                  </a:ext>
                </a:extLst>
              </p14:cNvPr>
              <p14:cNvContentPartPr/>
              <p14:nvPr/>
            </p14:nvContentPartPr>
            <p14:xfrm>
              <a:off x="5467734" y="387306"/>
              <a:ext cx="603000" cy="306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4FF2EE8-B64F-4BAB-6FB0-DB28B0CF01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58734" y="378306"/>
                <a:ext cx="6206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14:cNvPr>
              <p14:cNvContentPartPr/>
              <p14:nvPr/>
            </p14:nvContentPartPr>
            <p14:xfrm>
              <a:off x="461574" y="1807866"/>
              <a:ext cx="7184520" cy="4805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2574" y="1798866"/>
                <a:ext cx="7202160" cy="48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113C326-25B5-BEE9-4F3C-6F4140A4243C}"/>
                  </a:ext>
                </a:extLst>
              </p14:cNvPr>
              <p14:cNvContentPartPr/>
              <p14:nvPr/>
            </p14:nvContentPartPr>
            <p14:xfrm>
              <a:off x="774774" y="5405706"/>
              <a:ext cx="6820920" cy="2095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113C326-25B5-BEE9-4F3C-6F4140A424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5774" y="5396706"/>
                <a:ext cx="6838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14:cNvPr>
              <p14:cNvContentPartPr/>
              <p14:nvPr/>
            </p14:nvContentPartPr>
            <p14:xfrm>
              <a:off x="978534" y="8684586"/>
              <a:ext cx="407160" cy="659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9534" y="8675586"/>
                <a:ext cx="42480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14:cNvPr>
              <p14:cNvContentPartPr/>
              <p14:nvPr/>
            </p14:nvContentPartPr>
            <p14:xfrm>
              <a:off x="1688814" y="9089586"/>
              <a:ext cx="210600" cy="9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79814" y="9080586"/>
                <a:ext cx="228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14:cNvPr>
              <p14:cNvContentPartPr/>
              <p14:nvPr/>
            </p14:nvContentPartPr>
            <p14:xfrm>
              <a:off x="2295414" y="8970786"/>
              <a:ext cx="375840" cy="187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86414" y="8961786"/>
                <a:ext cx="3934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14:cNvPr>
              <p14:cNvContentPartPr/>
              <p14:nvPr/>
            </p14:nvContentPartPr>
            <p14:xfrm>
              <a:off x="3719214" y="2699226"/>
              <a:ext cx="1151640" cy="934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10214" y="2690226"/>
                <a:ext cx="116928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14:cNvPr>
              <p14:cNvContentPartPr/>
              <p14:nvPr/>
            </p14:nvContentPartPr>
            <p14:xfrm>
              <a:off x="2914870" y="9213066"/>
              <a:ext cx="1667880" cy="501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05870" y="9204066"/>
                <a:ext cx="16855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14:cNvPr>
              <p14:cNvContentPartPr/>
              <p14:nvPr/>
            </p14:nvContentPartPr>
            <p14:xfrm>
              <a:off x="2713374" y="8555346"/>
              <a:ext cx="1130760" cy="1030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04374" y="8546346"/>
                <a:ext cx="114840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14:cNvPr>
              <p14:cNvContentPartPr/>
              <p14:nvPr/>
            </p14:nvContentPartPr>
            <p14:xfrm>
              <a:off x="4258134" y="8764506"/>
              <a:ext cx="468720" cy="2786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49134" y="8755506"/>
                <a:ext cx="4863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14:cNvPr>
              <p14:cNvContentPartPr/>
              <p14:nvPr/>
            </p14:nvContentPartPr>
            <p14:xfrm>
              <a:off x="3923334" y="6828426"/>
              <a:ext cx="885600" cy="410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14334" y="6819426"/>
                <a:ext cx="903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14:cNvPr>
              <p14:cNvContentPartPr/>
              <p14:nvPr/>
            </p14:nvContentPartPr>
            <p14:xfrm>
              <a:off x="4705254" y="8909946"/>
              <a:ext cx="412560" cy="238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96254" y="8900946"/>
                <a:ext cx="4302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14:cNvPr>
              <p14:cNvContentPartPr/>
              <p14:nvPr/>
            </p14:nvContentPartPr>
            <p14:xfrm>
              <a:off x="2455254" y="2992266"/>
              <a:ext cx="5758920" cy="4458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46254" y="2983266"/>
                <a:ext cx="5776560" cy="44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14:cNvPr>
              <p14:cNvContentPartPr/>
              <p14:nvPr/>
            </p14:nvContentPartPr>
            <p14:xfrm>
              <a:off x="4932054" y="7797546"/>
              <a:ext cx="1749240" cy="81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23054" y="7788546"/>
                <a:ext cx="176688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14:cNvPr>
              <p14:cNvContentPartPr/>
              <p14:nvPr/>
            </p14:nvContentPartPr>
            <p14:xfrm>
              <a:off x="5268654" y="8878986"/>
              <a:ext cx="32400" cy="36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59654" y="8869986"/>
                <a:ext cx="50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14:cNvPr>
              <p14:cNvContentPartPr/>
              <p14:nvPr/>
            </p14:nvContentPartPr>
            <p14:xfrm>
              <a:off x="5611014" y="8427546"/>
              <a:ext cx="547560" cy="657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02014" y="8418546"/>
                <a:ext cx="56520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14:cNvPr>
              <p14:cNvContentPartPr/>
              <p14:nvPr/>
            </p14:nvContentPartPr>
            <p14:xfrm>
              <a:off x="3746574" y="2684466"/>
              <a:ext cx="1147320" cy="953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37574" y="2675466"/>
                <a:ext cx="1164960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14:cNvPr>
              <p14:cNvContentPartPr/>
              <p14:nvPr/>
            </p14:nvContentPartPr>
            <p14:xfrm>
              <a:off x="5883894" y="9077346"/>
              <a:ext cx="83880" cy="5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74894" y="9068346"/>
                <a:ext cx="101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14:cNvPr>
              <p14:cNvContentPartPr/>
              <p14:nvPr/>
            </p14:nvContentPartPr>
            <p14:xfrm>
              <a:off x="5854734" y="9022266"/>
              <a:ext cx="239400" cy="204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845734" y="9013266"/>
                <a:ext cx="2570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14:cNvPr>
              <p14:cNvContentPartPr/>
              <p14:nvPr/>
            </p14:nvContentPartPr>
            <p14:xfrm>
              <a:off x="6457374" y="8436186"/>
              <a:ext cx="203760" cy="1132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48374" y="8427186"/>
                <a:ext cx="2214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14:cNvPr>
              <p14:cNvContentPartPr/>
              <p14:nvPr/>
            </p14:nvContentPartPr>
            <p14:xfrm>
              <a:off x="1437894" y="8572626"/>
              <a:ext cx="352800" cy="353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28894" y="8563626"/>
                <a:ext cx="3704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3CB07A22-62DF-7DA5-3812-ACD6B9AE6C24}"/>
                  </a:ext>
                </a:extLst>
              </p14:cNvPr>
              <p14:cNvContentPartPr/>
              <p14:nvPr/>
            </p14:nvContentPartPr>
            <p14:xfrm>
              <a:off x="496854" y="5602986"/>
              <a:ext cx="445680" cy="2052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3CB07A22-62DF-7DA5-3812-ACD6B9AE6C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7854" y="5593986"/>
                <a:ext cx="463320" cy="3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4283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14:cNvPr>
              <p14:cNvContentPartPr/>
              <p14:nvPr/>
            </p14:nvContentPartPr>
            <p14:xfrm>
              <a:off x="1220094" y="730746"/>
              <a:ext cx="2073003" cy="75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26" y="721742"/>
                <a:ext cx="2090580" cy="777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14:cNvPr>
              <p14:cNvContentPartPr/>
              <p14:nvPr/>
            </p14:nvContentPartPr>
            <p14:xfrm>
              <a:off x="479214" y="6368706"/>
              <a:ext cx="811518" cy="413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13" y="6359706"/>
                <a:ext cx="8291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14:cNvPr>
              <p14:cNvContentPartPr/>
              <p14:nvPr/>
            </p14:nvContentPartPr>
            <p14:xfrm>
              <a:off x="2441574" y="6242346"/>
              <a:ext cx="147178" cy="41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78" y="6233346"/>
                <a:ext cx="164811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14:cNvPr>
              <p14:cNvContentPartPr/>
              <p14:nvPr/>
            </p14:nvContentPartPr>
            <p14:xfrm>
              <a:off x="3870054" y="7203546"/>
              <a:ext cx="653458" cy="986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1053" y="7194546"/>
                <a:ext cx="67110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14:cNvPr>
              <p14:cNvContentPartPr/>
              <p14:nvPr/>
            </p14:nvContentPartPr>
            <p14:xfrm>
              <a:off x="2193174" y="2519586"/>
              <a:ext cx="3680260" cy="409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4174" y="2510585"/>
                <a:ext cx="3697900" cy="4111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14:cNvPr>
              <p14:cNvContentPartPr/>
              <p14:nvPr/>
            </p14:nvContentPartPr>
            <p14:xfrm>
              <a:off x="978534" y="8684586"/>
              <a:ext cx="307686" cy="659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548" y="8675586"/>
                <a:ext cx="325299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14:cNvPr>
              <p14:cNvContentPartPr/>
              <p14:nvPr/>
            </p14:nvContentPartPr>
            <p14:xfrm>
              <a:off x="1688814" y="9089586"/>
              <a:ext cx="159148" cy="9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9812" y="9080586"/>
                <a:ext cx="176791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14:cNvPr>
              <p14:cNvContentPartPr/>
              <p14:nvPr/>
            </p14:nvContentPartPr>
            <p14:xfrm>
              <a:off x="2295414" y="8970786"/>
              <a:ext cx="284018" cy="187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6426" y="8961786"/>
                <a:ext cx="301634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14:cNvPr>
              <p14:cNvContentPartPr/>
              <p14:nvPr/>
            </p14:nvContentPartPr>
            <p14:xfrm>
              <a:off x="3719214" y="2699226"/>
              <a:ext cx="870280" cy="934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10220" y="2690219"/>
                <a:ext cx="887909" cy="952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14:cNvPr>
              <p14:cNvContentPartPr/>
              <p14:nvPr/>
            </p14:nvContentPartPr>
            <p14:xfrm>
              <a:off x="2914870" y="9213066"/>
              <a:ext cx="1667880" cy="501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5870" y="9204066"/>
                <a:ext cx="16855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14:cNvPr>
              <p14:cNvContentPartPr/>
              <p14:nvPr/>
            </p14:nvContentPartPr>
            <p14:xfrm>
              <a:off x="2713374" y="8555346"/>
              <a:ext cx="854502" cy="1030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4375" y="8546346"/>
                <a:ext cx="872139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14:cNvPr>
              <p14:cNvContentPartPr/>
              <p14:nvPr/>
            </p14:nvContentPartPr>
            <p14:xfrm>
              <a:off x="4258134" y="8764506"/>
              <a:ext cx="354206" cy="2786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9135" y="8755506"/>
                <a:ext cx="371844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14:cNvPr>
              <p14:cNvContentPartPr/>
              <p14:nvPr/>
            </p14:nvContentPartPr>
            <p14:xfrm>
              <a:off x="3923334" y="6828426"/>
              <a:ext cx="669237" cy="410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4334" y="6819426"/>
                <a:ext cx="686877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14:cNvPr>
              <p14:cNvContentPartPr/>
              <p14:nvPr/>
            </p14:nvContentPartPr>
            <p14:xfrm>
              <a:off x="4705254" y="8909946"/>
              <a:ext cx="311767" cy="238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96254" y="8900946"/>
                <a:ext cx="329407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14:cNvPr>
              <p14:cNvContentPartPr/>
              <p14:nvPr/>
            </p14:nvContentPartPr>
            <p14:xfrm>
              <a:off x="2455254" y="2992266"/>
              <a:ext cx="4351946" cy="4458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6254" y="2983266"/>
                <a:ext cx="4369586" cy="44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14:cNvPr>
              <p14:cNvContentPartPr/>
              <p14:nvPr/>
            </p14:nvContentPartPr>
            <p14:xfrm>
              <a:off x="4932054" y="7797546"/>
              <a:ext cx="1321879" cy="81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23054" y="7788554"/>
                <a:ext cx="1339518" cy="833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14:cNvPr>
              <p14:cNvContentPartPr/>
              <p14:nvPr/>
            </p14:nvContentPartPr>
            <p14:xfrm>
              <a:off x="5268653" y="8878986"/>
              <a:ext cx="45719" cy="36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60310" y="8870074"/>
                <a:ext cx="62071" cy="53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14:cNvPr>
              <p14:cNvContentPartPr/>
              <p14:nvPr/>
            </p14:nvContentPartPr>
            <p14:xfrm>
              <a:off x="5611014" y="8427546"/>
              <a:ext cx="413784" cy="657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02019" y="8418546"/>
                <a:ext cx="431415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14:cNvPr>
              <p14:cNvContentPartPr/>
              <p14:nvPr/>
            </p14:nvContentPartPr>
            <p14:xfrm>
              <a:off x="3746574" y="2684466"/>
              <a:ext cx="867016" cy="953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37599" y="2675466"/>
                <a:ext cx="884608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14:cNvPr>
              <p14:cNvContentPartPr/>
              <p14:nvPr/>
            </p14:nvContentPartPr>
            <p14:xfrm>
              <a:off x="5883894" y="9077346"/>
              <a:ext cx="63387" cy="5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74890" y="9068346"/>
                <a:ext cx="81035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14:cNvPr>
              <p14:cNvContentPartPr/>
              <p14:nvPr/>
            </p14:nvContentPartPr>
            <p14:xfrm>
              <a:off x="5854734" y="9022266"/>
              <a:ext cx="180912" cy="204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45742" y="9013266"/>
                <a:ext cx="198536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14:cNvPr>
              <p14:cNvContentPartPr/>
              <p14:nvPr/>
            </p14:nvContentPartPr>
            <p14:xfrm>
              <a:off x="6457374" y="8436186"/>
              <a:ext cx="153979" cy="1132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8380" y="8427186"/>
                <a:ext cx="171607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14:cNvPr>
              <p14:cNvContentPartPr/>
              <p14:nvPr/>
            </p14:nvContentPartPr>
            <p14:xfrm>
              <a:off x="1437894" y="8572626"/>
              <a:ext cx="266607" cy="353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8899" y="8563626"/>
                <a:ext cx="284237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8C5B83-75FF-CFEE-7A39-E877E2FBD9D0}"/>
                  </a:ext>
                </a:extLst>
              </p14:cNvPr>
              <p14:cNvContentPartPr/>
              <p14:nvPr/>
            </p14:nvContentPartPr>
            <p14:xfrm>
              <a:off x="1814814" y="2392866"/>
              <a:ext cx="77040" cy="302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8C5B83-75FF-CFEE-7A39-E877E2FBD9D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5814" y="2383866"/>
                <a:ext cx="9468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B54AD5-A4EF-B9BB-E8F6-01F9D578E2BF}"/>
                  </a:ext>
                </a:extLst>
              </p14:cNvPr>
              <p14:cNvContentPartPr/>
              <p14:nvPr/>
            </p14:nvContentPartPr>
            <p14:xfrm>
              <a:off x="1823094" y="2236986"/>
              <a:ext cx="4297680" cy="335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B54AD5-A4EF-B9BB-E8F6-01F9D578E2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14094" y="2227986"/>
                <a:ext cx="4315320" cy="33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14:cNvPr>
              <p14:cNvContentPartPr/>
              <p14:nvPr/>
            </p14:nvContentPartPr>
            <p14:xfrm>
              <a:off x="8015814" y="723186"/>
              <a:ext cx="989640" cy="55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06814" y="714186"/>
                <a:ext cx="10072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14:cNvPr>
              <p14:cNvContentPartPr/>
              <p14:nvPr/>
            </p14:nvContentPartPr>
            <p14:xfrm>
              <a:off x="7105014" y="9255546"/>
              <a:ext cx="12600" cy="84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8894" y="9249426"/>
                <a:ext cx="24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14:cNvPr>
              <p14:cNvContentPartPr/>
              <p14:nvPr/>
            </p14:nvContentPartPr>
            <p14:xfrm>
              <a:off x="7116894" y="9008226"/>
              <a:ext cx="6120" cy="79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10774" y="9002106"/>
                <a:ext cx="18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14:cNvPr>
              <p14:cNvContentPartPr/>
              <p14:nvPr/>
            </p14:nvContentPartPr>
            <p14:xfrm>
              <a:off x="7124454" y="8852706"/>
              <a:ext cx="6480" cy="21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18334" y="8846586"/>
                <a:ext cx="18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14:cNvPr>
              <p14:cNvContentPartPr/>
              <p14:nvPr/>
            </p14:nvContentPartPr>
            <p14:xfrm>
              <a:off x="7124454" y="8671266"/>
              <a:ext cx="8280" cy="74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18334" y="8665146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14:cNvPr>
              <p14:cNvContentPartPr/>
              <p14:nvPr/>
            </p14:nvContentPartPr>
            <p14:xfrm>
              <a:off x="7134174" y="8488026"/>
              <a:ext cx="10080" cy="62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28054" y="8481906"/>
                <a:ext cx="22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14:cNvPr>
              <p14:cNvContentPartPr/>
              <p14:nvPr/>
            </p14:nvContentPartPr>
            <p14:xfrm>
              <a:off x="7130574" y="8216586"/>
              <a:ext cx="21600" cy="1144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24454" y="8210466"/>
                <a:ext cx="33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14:cNvPr>
              <p14:cNvContentPartPr/>
              <p14:nvPr/>
            </p14:nvContentPartPr>
            <p14:xfrm>
              <a:off x="7130574" y="7839666"/>
              <a:ext cx="21600" cy="126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24454" y="7833546"/>
                <a:ext cx="33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14:cNvPr>
              <p14:cNvContentPartPr/>
              <p14:nvPr/>
            </p14:nvContentPartPr>
            <p14:xfrm>
              <a:off x="7145334" y="7535466"/>
              <a:ext cx="24480" cy="1281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39214" y="7529346"/>
                <a:ext cx="36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14:cNvPr>
              <p14:cNvContentPartPr/>
              <p14:nvPr/>
            </p14:nvContentPartPr>
            <p14:xfrm>
              <a:off x="7130574" y="7248546"/>
              <a:ext cx="11880" cy="97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24454" y="7242426"/>
                <a:ext cx="24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14:cNvPr>
              <p14:cNvContentPartPr/>
              <p14:nvPr/>
            </p14:nvContentPartPr>
            <p14:xfrm>
              <a:off x="7128414" y="6946146"/>
              <a:ext cx="4320" cy="110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22294" y="6940026"/>
                <a:ext cx="1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14:cNvPr>
              <p14:cNvContentPartPr/>
              <p14:nvPr/>
            </p14:nvContentPartPr>
            <p14:xfrm>
              <a:off x="7116894" y="6600186"/>
              <a:ext cx="14040" cy="110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10774" y="6594066"/>
                <a:ext cx="26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14:cNvPr>
              <p14:cNvContentPartPr/>
              <p14:nvPr/>
            </p14:nvContentPartPr>
            <p14:xfrm>
              <a:off x="7090254" y="6190506"/>
              <a:ext cx="19080" cy="112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84134" y="6184386"/>
                <a:ext cx="313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14:cNvPr>
              <p14:cNvContentPartPr/>
              <p14:nvPr/>
            </p14:nvContentPartPr>
            <p14:xfrm>
              <a:off x="7099254" y="5837706"/>
              <a:ext cx="25560" cy="74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3134" y="5831586"/>
                <a:ext cx="37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14:cNvPr>
              <p14:cNvContentPartPr/>
              <p14:nvPr/>
            </p14:nvContentPartPr>
            <p14:xfrm>
              <a:off x="7114734" y="5487066"/>
              <a:ext cx="18000" cy="95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08614" y="5480946"/>
                <a:ext cx="30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14:cNvPr>
              <p14:cNvContentPartPr/>
              <p14:nvPr/>
            </p14:nvContentPartPr>
            <p14:xfrm>
              <a:off x="7095294" y="5084226"/>
              <a:ext cx="22680" cy="1436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89174" y="5078106"/>
                <a:ext cx="34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14:cNvPr>
              <p14:cNvContentPartPr/>
              <p14:nvPr/>
            </p14:nvContentPartPr>
            <p14:xfrm>
              <a:off x="7103214" y="4709106"/>
              <a:ext cx="21600" cy="121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97094" y="4702986"/>
                <a:ext cx="33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14:cNvPr>
              <p14:cNvContentPartPr/>
              <p14:nvPr/>
            </p14:nvContentPartPr>
            <p14:xfrm>
              <a:off x="7079814" y="4266306"/>
              <a:ext cx="21240" cy="140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73694" y="4260186"/>
                <a:ext cx="33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14:cNvPr>
              <p14:cNvContentPartPr/>
              <p14:nvPr/>
            </p14:nvContentPartPr>
            <p14:xfrm>
              <a:off x="7078014" y="3917106"/>
              <a:ext cx="20160" cy="135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71894" y="3910986"/>
                <a:ext cx="32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14:cNvPr>
              <p14:cNvContentPartPr/>
              <p14:nvPr/>
            </p14:nvContentPartPr>
            <p14:xfrm>
              <a:off x="7075854" y="3536946"/>
              <a:ext cx="16200" cy="97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69734" y="3530826"/>
                <a:ext cx="28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14:cNvPr>
              <p14:cNvContentPartPr/>
              <p14:nvPr/>
            </p14:nvContentPartPr>
            <p14:xfrm>
              <a:off x="7078014" y="3156786"/>
              <a:ext cx="17640" cy="121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71894" y="3150666"/>
                <a:ext cx="2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14:cNvPr>
              <p14:cNvContentPartPr/>
              <p14:nvPr/>
            </p14:nvContentPartPr>
            <p14:xfrm>
              <a:off x="7068294" y="2819466"/>
              <a:ext cx="10440" cy="111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2174" y="2813346"/>
                <a:ext cx="22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14:cNvPr>
              <p14:cNvContentPartPr/>
              <p14:nvPr/>
            </p14:nvContentPartPr>
            <p14:xfrm>
              <a:off x="7062534" y="2506626"/>
              <a:ext cx="13680" cy="79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56414" y="2500506"/>
                <a:ext cx="25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14:cNvPr>
              <p14:cNvContentPartPr/>
              <p14:nvPr/>
            </p14:nvContentPartPr>
            <p14:xfrm>
              <a:off x="7066134" y="2159226"/>
              <a:ext cx="11880" cy="116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60014" y="2153106"/>
                <a:ext cx="24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14:cNvPr>
              <p14:cNvContentPartPr/>
              <p14:nvPr/>
            </p14:nvContentPartPr>
            <p14:xfrm>
              <a:off x="7056414" y="1882746"/>
              <a:ext cx="8280" cy="104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50294" y="1876626"/>
                <a:ext cx="20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14:cNvPr>
              <p14:cNvContentPartPr/>
              <p14:nvPr/>
            </p14:nvContentPartPr>
            <p14:xfrm>
              <a:off x="7052814" y="1647306"/>
              <a:ext cx="21600" cy="66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46694" y="1641186"/>
                <a:ext cx="3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14:cNvPr>
              <p14:cNvContentPartPr/>
              <p14:nvPr/>
            </p14:nvContentPartPr>
            <p14:xfrm>
              <a:off x="7036974" y="1414026"/>
              <a:ext cx="20520" cy="78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30854" y="1407906"/>
                <a:ext cx="32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14:cNvPr>
              <p14:cNvContentPartPr/>
              <p14:nvPr/>
            </p14:nvContentPartPr>
            <p14:xfrm>
              <a:off x="7043094" y="1166706"/>
              <a:ext cx="17640" cy="76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36974" y="1160586"/>
                <a:ext cx="29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14:cNvPr>
              <p14:cNvContentPartPr/>
              <p14:nvPr/>
            </p14:nvContentPartPr>
            <p14:xfrm>
              <a:off x="7036974" y="995706"/>
              <a:ext cx="20520" cy="349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30854" y="989586"/>
                <a:ext cx="32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14:cNvPr>
              <p14:cNvContentPartPr/>
              <p14:nvPr/>
            </p14:nvContentPartPr>
            <p14:xfrm>
              <a:off x="7027254" y="816066"/>
              <a:ext cx="19440" cy="25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21134" y="809946"/>
                <a:ext cx="31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14:cNvPr>
              <p14:cNvContentPartPr/>
              <p14:nvPr/>
            </p14:nvContentPartPr>
            <p14:xfrm>
              <a:off x="7029414" y="658746"/>
              <a:ext cx="21600" cy="14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23294" y="652626"/>
                <a:ext cx="3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14:cNvPr>
              <p14:cNvContentPartPr/>
              <p14:nvPr/>
            </p14:nvContentPartPr>
            <p14:xfrm>
              <a:off x="7019694" y="473346"/>
              <a:ext cx="33840" cy="2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13574" y="467226"/>
                <a:ext cx="46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6588CC5-DAC9-2655-E106-5B60599C4A82}"/>
                  </a:ext>
                </a:extLst>
              </p14:cNvPr>
              <p14:cNvContentPartPr/>
              <p14:nvPr/>
            </p14:nvContentPartPr>
            <p14:xfrm>
              <a:off x="7950294" y="5347026"/>
              <a:ext cx="586440" cy="676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6588CC5-DAC9-2655-E106-5B60599C4A8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41294" y="5338026"/>
                <a:ext cx="6040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5E87B8A-FBB1-26FB-8737-26FC5E6DACCF}"/>
                  </a:ext>
                </a:extLst>
              </p14:cNvPr>
              <p14:cNvContentPartPr/>
              <p14:nvPr/>
            </p14:nvContentPartPr>
            <p14:xfrm>
              <a:off x="8756334" y="5709546"/>
              <a:ext cx="144360" cy="239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5E87B8A-FBB1-26FB-8737-26FC5E6DAC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747334" y="5700546"/>
                <a:ext cx="162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B800F0C-CBEA-5D4C-BE06-B4FE72AFFA79}"/>
                  </a:ext>
                </a:extLst>
              </p14:cNvPr>
              <p14:cNvContentPartPr/>
              <p14:nvPr/>
            </p14:nvContentPartPr>
            <p14:xfrm>
              <a:off x="10899054" y="4804146"/>
              <a:ext cx="1648080" cy="3790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B800F0C-CBEA-5D4C-BE06-B4FE72AFFA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890054" y="4795146"/>
                <a:ext cx="16657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14:cNvPr>
              <p14:cNvContentPartPr/>
              <p14:nvPr/>
            </p14:nvContentPartPr>
            <p14:xfrm>
              <a:off x="12770334" y="4387626"/>
              <a:ext cx="10080" cy="1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761334" y="4378626"/>
                <a:ext cx="27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0BE92F9-9E4D-AF5F-9D48-184DB11BAAF5}"/>
                  </a:ext>
                </a:extLst>
              </p14:cNvPr>
              <p14:cNvContentPartPr/>
              <p14:nvPr/>
            </p14:nvContentPartPr>
            <p14:xfrm>
              <a:off x="11068614" y="4702266"/>
              <a:ext cx="2880" cy="608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0BE92F9-9E4D-AF5F-9D48-184DB11BAAF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059614" y="4693266"/>
                <a:ext cx="20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0A20CDA-9BDC-374B-F592-5104D90C0366}"/>
                  </a:ext>
                </a:extLst>
              </p14:cNvPr>
              <p14:cNvContentPartPr/>
              <p14:nvPr/>
            </p14:nvContentPartPr>
            <p14:xfrm>
              <a:off x="8268174" y="5168826"/>
              <a:ext cx="1289880" cy="655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0A20CDA-9BDC-374B-F592-5104D90C036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59174" y="5159826"/>
                <a:ext cx="1307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7490214" y="8377506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81214" y="8368506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8788374" y="8866386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779374" y="8857386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9269694" y="8325666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60694" y="8316666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14:cNvPr>
              <p14:cNvContentPartPr/>
              <p14:nvPr/>
            </p14:nvContentPartPr>
            <p14:xfrm>
              <a:off x="8334414" y="786186"/>
              <a:ext cx="2981520" cy="6667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5414" y="777186"/>
                <a:ext cx="29991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9815B08-C579-482B-0EDD-DBA08D758F91}"/>
                  </a:ext>
                </a:extLst>
              </p14:cNvPr>
              <p14:cNvContentPartPr/>
              <p14:nvPr/>
            </p14:nvContentPartPr>
            <p14:xfrm>
              <a:off x="7852014" y="6321906"/>
              <a:ext cx="1035000" cy="602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9815B08-C579-482B-0EDD-DBA08D758F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43014" y="6312906"/>
                <a:ext cx="10526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0DE587-10C4-A5D9-D0ED-18752F896FF1}"/>
                  </a:ext>
                </a:extLst>
              </p14:cNvPr>
              <p14:cNvContentPartPr/>
              <p14:nvPr/>
            </p14:nvContentPartPr>
            <p14:xfrm>
              <a:off x="8197974" y="2331666"/>
              <a:ext cx="4388400" cy="4621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0DE587-10C4-A5D9-D0ED-18752F896F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188974" y="2322666"/>
                <a:ext cx="4406040" cy="46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10169694" y="9253746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60694" y="9244746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10485414" y="8736786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476414" y="8727786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10683774" y="7941546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74774" y="7932546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11126934" y="7640946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17934" y="7631946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14:cNvPr>
              <p14:cNvContentPartPr/>
              <p14:nvPr/>
            </p14:nvContentPartPr>
            <p14:xfrm>
              <a:off x="6239214" y="7685226"/>
              <a:ext cx="858960" cy="913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30214" y="7676226"/>
                <a:ext cx="87660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11187414" y="8905986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178414" y="8896986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11158254" y="8928666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149254" y="8919666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11533374" y="8621226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524374" y="8612226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11977254" y="7789626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968254" y="7780626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6396995-03D4-415E-EE02-5020E2339251}"/>
                  </a:ext>
                </a:extLst>
              </p14:cNvPr>
              <p14:cNvContentPartPr/>
              <p14:nvPr/>
            </p14:nvContentPartPr>
            <p14:xfrm>
              <a:off x="12325014" y="8449866"/>
              <a:ext cx="111240" cy="963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6396995-03D4-415E-EE02-5020E233925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2316014" y="8440866"/>
                <a:ext cx="128880" cy="9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3421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14:cNvPr>
              <p14:cNvContentPartPr/>
              <p14:nvPr/>
            </p14:nvContentPartPr>
            <p14:xfrm>
              <a:off x="1220094" y="730746"/>
              <a:ext cx="2073003" cy="75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26" y="721742"/>
                <a:ext cx="2090580" cy="777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14:cNvPr>
              <p14:cNvContentPartPr/>
              <p14:nvPr/>
            </p14:nvContentPartPr>
            <p14:xfrm>
              <a:off x="479214" y="6368706"/>
              <a:ext cx="811518" cy="413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7A90586-A7D0-6EF0-53FD-E86F90C8A4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213" y="6359706"/>
                <a:ext cx="8291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14:cNvPr>
              <p14:cNvContentPartPr/>
              <p14:nvPr/>
            </p14:nvContentPartPr>
            <p14:xfrm>
              <a:off x="2441574" y="6242346"/>
              <a:ext cx="147178" cy="41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A577133-9539-7559-5624-0BE4A52D80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2578" y="6233346"/>
                <a:ext cx="164811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14:cNvPr>
              <p14:cNvContentPartPr/>
              <p14:nvPr/>
            </p14:nvContentPartPr>
            <p14:xfrm>
              <a:off x="3870054" y="7203546"/>
              <a:ext cx="653458" cy="986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FAA1F3C-9F64-6944-2F86-D09FA35CBC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1053" y="7194546"/>
                <a:ext cx="671100" cy="10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14:cNvPr>
              <p14:cNvContentPartPr/>
              <p14:nvPr/>
            </p14:nvContentPartPr>
            <p14:xfrm>
              <a:off x="2193174" y="2519586"/>
              <a:ext cx="3680260" cy="409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D300386-9B54-8BEE-8F01-22C9C398A4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4176" y="2510586"/>
                <a:ext cx="3697896" cy="41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14:cNvPr>
              <p14:cNvContentPartPr/>
              <p14:nvPr/>
            </p14:nvContentPartPr>
            <p14:xfrm>
              <a:off x="978534" y="8684586"/>
              <a:ext cx="307686" cy="659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9548" y="8675581"/>
                <a:ext cx="325299" cy="67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14:cNvPr>
              <p14:cNvContentPartPr/>
              <p14:nvPr/>
            </p14:nvContentPartPr>
            <p14:xfrm>
              <a:off x="1688814" y="9089586"/>
              <a:ext cx="159148" cy="9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9812" y="9080586"/>
                <a:ext cx="176791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14:cNvPr>
              <p14:cNvContentPartPr/>
              <p14:nvPr/>
            </p14:nvContentPartPr>
            <p14:xfrm>
              <a:off x="2295414" y="8970786"/>
              <a:ext cx="284018" cy="187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86380" y="8961751"/>
                <a:ext cx="301724" cy="205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14:cNvPr>
              <p14:cNvContentPartPr/>
              <p14:nvPr/>
            </p14:nvContentPartPr>
            <p14:xfrm>
              <a:off x="3719214" y="2699226"/>
              <a:ext cx="870280" cy="9349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B443DF7-26DF-22A8-D4A3-4966D780AD9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10216" y="2690216"/>
                <a:ext cx="887916" cy="9525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14:cNvPr>
              <p14:cNvContentPartPr/>
              <p14:nvPr/>
            </p14:nvContentPartPr>
            <p14:xfrm>
              <a:off x="2914870" y="9213066"/>
              <a:ext cx="1667880" cy="501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5870" y="9204066"/>
                <a:ext cx="16855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14:cNvPr>
              <p14:cNvContentPartPr/>
              <p14:nvPr/>
            </p14:nvContentPartPr>
            <p14:xfrm>
              <a:off x="2713374" y="8555346"/>
              <a:ext cx="854502" cy="1030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04375" y="8546346"/>
                <a:ext cx="872139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14:cNvPr>
              <p14:cNvContentPartPr/>
              <p14:nvPr/>
            </p14:nvContentPartPr>
            <p14:xfrm>
              <a:off x="4258134" y="8764506"/>
              <a:ext cx="354206" cy="2786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9135" y="8755506"/>
                <a:ext cx="371844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14:cNvPr>
              <p14:cNvContentPartPr/>
              <p14:nvPr/>
            </p14:nvContentPartPr>
            <p14:xfrm>
              <a:off x="3923334" y="6828426"/>
              <a:ext cx="669237" cy="4100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1AFB1C6-A7E9-A8DC-3BFF-484A63BF6DE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4334" y="6819426"/>
                <a:ext cx="686877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14:cNvPr>
              <p14:cNvContentPartPr/>
              <p14:nvPr/>
            </p14:nvContentPartPr>
            <p14:xfrm>
              <a:off x="4705254" y="8909946"/>
              <a:ext cx="311767" cy="238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96254" y="8900946"/>
                <a:ext cx="329407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14:cNvPr>
              <p14:cNvContentPartPr/>
              <p14:nvPr/>
            </p14:nvContentPartPr>
            <p14:xfrm>
              <a:off x="2455254" y="2992266"/>
              <a:ext cx="4351946" cy="4458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263CD1B-B677-5CCA-9194-7542BD7ACA4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46254" y="2983266"/>
                <a:ext cx="4369586" cy="44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14:cNvPr>
              <p14:cNvContentPartPr/>
              <p14:nvPr/>
            </p14:nvContentPartPr>
            <p14:xfrm>
              <a:off x="4932054" y="7797546"/>
              <a:ext cx="1321879" cy="81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23054" y="7788554"/>
                <a:ext cx="1339518" cy="833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14:cNvPr>
              <p14:cNvContentPartPr/>
              <p14:nvPr/>
            </p14:nvContentPartPr>
            <p14:xfrm>
              <a:off x="5268653" y="8878986"/>
              <a:ext cx="45719" cy="36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60310" y="8870074"/>
                <a:ext cx="62071" cy="53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14:cNvPr>
              <p14:cNvContentPartPr/>
              <p14:nvPr/>
            </p14:nvContentPartPr>
            <p14:xfrm>
              <a:off x="5611014" y="8427546"/>
              <a:ext cx="413784" cy="657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02019" y="8418546"/>
                <a:ext cx="431415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14:cNvPr>
              <p14:cNvContentPartPr/>
              <p14:nvPr/>
            </p14:nvContentPartPr>
            <p14:xfrm>
              <a:off x="3746574" y="2684466"/>
              <a:ext cx="867016" cy="953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0CC5280D-C5E3-EE95-797D-A5BE0329DD4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37599" y="2675466"/>
                <a:ext cx="884608" cy="9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14:cNvPr>
              <p14:cNvContentPartPr/>
              <p14:nvPr/>
            </p14:nvContentPartPr>
            <p14:xfrm>
              <a:off x="5883894" y="9077346"/>
              <a:ext cx="63387" cy="5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74890" y="9068346"/>
                <a:ext cx="81035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14:cNvPr>
              <p14:cNvContentPartPr/>
              <p14:nvPr/>
            </p14:nvContentPartPr>
            <p14:xfrm>
              <a:off x="5854734" y="9022266"/>
              <a:ext cx="180912" cy="204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45742" y="9013266"/>
                <a:ext cx="198536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14:cNvPr>
              <p14:cNvContentPartPr/>
              <p14:nvPr/>
            </p14:nvContentPartPr>
            <p14:xfrm>
              <a:off x="6457374" y="8436186"/>
              <a:ext cx="153979" cy="1132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48380" y="8427186"/>
                <a:ext cx="171607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14:cNvPr>
              <p14:cNvContentPartPr/>
              <p14:nvPr/>
            </p14:nvContentPartPr>
            <p14:xfrm>
              <a:off x="1437894" y="8572626"/>
              <a:ext cx="266607" cy="353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8899" y="8563626"/>
                <a:ext cx="284237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8C5B83-75FF-CFEE-7A39-E877E2FBD9D0}"/>
                  </a:ext>
                </a:extLst>
              </p14:cNvPr>
              <p14:cNvContentPartPr/>
              <p14:nvPr/>
            </p14:nvContentPartPr>
            <p14:xfrm>
              <a:off x="1814814" y="2392866"/>
              <a:ext cx="77040" cy="3028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8C5B83-75FF-CFEE-7A39-E877E2FBD9D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805814" y="2383866"/>
                <a:ext cx="94680" cy="30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B54AD5-A4EF-B9BB-E8F6-01F9D578E2BF}"/>
                  </a:ext>
                </a:extLst>
              </p14:cNvPr>
              <p14:cNvContentPartPr/>
              <p14:nvPr/>
            </p14:nvContentPartPr>
            <p14:xfrm>
              <a:off x="1823094" y="2236986"/>
              <a:ext cx="4297680" cy="335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B54AD5-A4EF-B9BB-E8F6-01F9D578E2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14094" y="2227986"/>
                <a:ext cx="4315320" cy="33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14:cNvPr>
              <p14:cNvContentPartPr/>
              <p14:nvPr/>
            </p14:nvContentPartPr>
            <p14:xfrm>
              <a:off x="8015814" y="723186"/>
              <a:ext cx="989640" cy="55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006814" y="714186"/>
                <a:ext cx="10072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14:cNvPr>
              <p14:cNvContentPartPr/>
              <p14:nvPr/>
            </p14:nvContentPartPr>
            <p14:xfrm>
              <a:off x="7105014" y="9255546"/>
              <a:ext cx="12600" cy="84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98894" y="9249426"/>
                <a:ext cx="24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14:cNvPr>
              <p14:cNvContentPartPr/>
              <p14:nvPr/>
            </p14:nvContentPartPr>
            <p14:xfrm>
              <a:off x="7116894" y="9008226"/>
              <a:ext cx="6120" cy="79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10774" y="9002106"/>
                <a:ext cx="18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14:cNvPr>
              <p14:cNvContentPartPr/>
              <p14:nvPr/>
            </p14:nvContentPartPr>
            <p14:xfrm>
              <a:off x="7124454" y="8852706"/>
              <a:ext cx="6480" cy="21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18334" y="8846586"/>
                <a:ext cx="18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14:cNvPr>
              <p14:cNvContentPartPr/>
              <p14:nvPr/>
            </p14:nvContentPartPr>
            <p14:xfrm>
              <a:off x="7124454" y="8671266"/>
              <a:ext cx="8280" cy="74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18334" y="8665146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14:cNvPr>
              <p14:cNvContentPartPr/>
              <p14:nvPr/>
            </p14:nvContentPartPr>
            <p14:xfrm>
              <a:off x="7134174" y="8488026"/>
              <a:ext cx="10080" cy="62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28054" y="8481906"/>
                <a:ext cx="22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14:cNvPr>
              <p14:cNvContentPartPr/>
              <p14:nvPr/>
            </p14:nvContentPartPr>
            <p14:xfrm>
              <a:off x="7130574" y="8216586"/>
              <a:ext cx="21600" cy="1144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24454" y="8210466"/>
                <a:ext cx="33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14:cNvPr>
              <p14:cNvContentPartPr/>
              <p14:nvPr/>
            </p14:nvContentPartPr>
            <p14:xfrm>
              <a:off x="7130574" y="7839666"/>
              <a:ext cx="21600" cy="126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124454" y="7833546"/>
                <a:ext cx="33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14:cNvPr>
              <p14:cNvContentPartPr/>
              <p14:nvPr/>
            </p14:nvContentPartPr>
            <p14:xfrm>
              <a:off x="7145334" y="7535466"/>
              <a:ext cx="24480" cy="1281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139214" y="7529346"/>
                <a:ext cx="36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14:cNvPr>
              <p14:cNvContentPartPr/>
              <p14:nvPr/>
            </p14:nvContentPartPr>
            <p14:xfrm>
              <a:off x="7130574" y="7248546"/>
              <a:ext cx="11880" cy="97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124454" y="7242426"/>
                <a:ext cx="24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14:cNvPr>
              <p14:cNvContentPartPr/>
              <p14:nvPr/>
            </p14:nvContentPartPr>
            <p14:xfrm>
              <a:off x="7128414" y="6946146"/>
              <a:ext cx="4320" cy="110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22294" y="6940026"/>
                <a:ext cx="1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14:cNvPr>
              <p14:cNvContentPartPr/>
              <p14:nvPr/>
            </p14:nvContentPartPr>
            <p14:xfrm>
              <a:off x="7116894" y="6600186"/>
              <a:ext cx="14040" cy="110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10774" y="6594066"/>
                <a:ext cx="26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14:cNvPr>
              <p14:cNvContentPartPr/>
              <p14:nvPr/>
            </p14:nvContentPartPr>
            <p14:xfrm>
              <a:off x="7090254" y="6190506"/>
              <a:ext cx="19080" cy="112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84134" y="6184386"/>
                <a:ext cx="313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14:cNvPr>
              <p14:cNvContentPartPr/>
              <p14:nvPr/>
            </p14:nvContentPartPr>
            <p14:xfrm>
              <a:off x="7099254" y="5837706"/>
              <a:ext cx="25560" cy="74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93134" y="5831586"/>
                <a:ext cx="37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14:cNvPr>
              <p14:cNvContentPartPr/>
              <p14:nvPr/>
            </p14:nvContentPartPr>
            <p14:xfrm>
              <a:off x="7114734" y="5487066"/>
              <a:ext cx="18000" cy="95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08614" y="5480946"/>
                <a:ext cx="30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14:cNvPr>
              <p14:cNvContentPartPr/>
              <p14:nvPr/>
            </p14:nvContentPartPr>
            <p14:xfrm>
              <a:off x="7095294" y="5084226"/>
              <a:ext cx="22680" cy="1436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89174" y="5078106"/>
                <a:ext cx="34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14:cNvPr>
              <p14:cNvContentPartPr/>
              <p14:nvPr/>
            </p14:nvContentPartPr>
            <p14:xfrm>
              <a:off x="7103214" y="4709106"/>
              <a:ext cx="21600" cy="121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97094" y="4702986"/>
                <a:ext cx="33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14:cNvPr>
              <p14:cNvContentPartPr/>
              <p14:nvPr/>
            </p14:nvContentPartPr>
            <p14:xfrm>
              <a:off x="7079814" y="4266306"/>
              <a:ext cx="21240" cy="140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73694" y="4260186"/>
                <a:ext cx="33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14:cNvPr>
              <p14:cNvContentPartPr/>
              <p14:nvPr/>
            </p14:nvContentPartPr>
            <p14:xfrm>
              <a:off x="7078014" y="3917106"/>
              <a:ext cx="20160" cy="135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71894" y="3910986"/>
                <a:ext cx="32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14:cNvPr>
              <p14:cNvContentPartPr/>
              <p14:nvPr/>
            </p14:nvContentPartPr>
            <p14:xfrm>
              <a:off x="7075854" y="3536946"/>
              <a:ext cx="16200" cy="97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69734" y="3530826"/>
                <a:ext cx="28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14:cNvPr>
              <p14:cNvContentPartPr/>
              <p14:nvPr/>
            </p14:nvContentPartPr>
            <p14:xfrm>
              <a:off x="7078014" y="3156786"/>
              <a:ext cx="17640" cy="121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71894" y="3150666"/>
                <a:ext cx="2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14:cNvPr>
              <p14:cNvContentPartPr/>
              <p14:nvPr/>
            </p14:nvContentPartPr>
            <p14:xfrm>
              <a:off x="7068294" y="2819466"/>
              <a:ext cx="10440" cy="111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62174" y="2813346"/>
                <a:ext cx="22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14:cNvPr>
              <p14:cNvContentPartPr/>
              <p14:nvPr/>
            </p14:nvContentPartPr>
            <p14:xfrm>
              <a:off x="7062534" y="2506626"/>
              <a:ext cx="13680" cy="79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56414" y="2500506"/>
                <a:ext cx="25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14:cNvPr>
              <p14:cNvContentPartPr/>
              <p14:nvPr/>
            </p14:nvContentPartPr>
            <p14:xfrm>
              <a:off x="7066134" y="2159226"/>
              <a:ext cx="11880" cy="116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060014" y="2153106"/>
                <a:ext cx="24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14:cNvPr>
              <p14:cNvContentPartPr/>
              <p14:nvPr/>
            </p14:nvContentPartPr>
            <p14:xfrm>
              <a:off x="7056414" y="1882746"/>
              <a:ext cx="8280" cy="104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050294" y="1876626"/>
                <a:ext cx="20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14:cNvPr>
              <p14:cNvContentPartPr/>
              <p14:nvPr/>
            </p14:nvContentPartPr>
            <p14:xfrm>
              <a:off x="7052814" y="1647306"/>
              <a:ext cx="21600" cy="66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046694" y="1641186"/>
                <a:ext cx="3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14:cNvPr>
              <p14:cNvContentPartPr/>
              <p14:nvPr/>
            </p14:nvContentPartPr>
            <p14:xfrm>
              <a:off x="7036974" y="1414026"/>
              <a:ext cx="20520" cy="78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030854" y="1407906"/>
                <a:ext cx="32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14:cNvPr>
              <p14:cNvContentPartPr/>
              <p14:nvPr/>
            </p14:nvContentPartPr>
            <p14:xfrm>
              <a:off x="7043094" y="1166706"/>
              <a:ext cx="17640" cy="76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36974" y="1160586"/>
                <a:ext cx="29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14:cNvPr>
              <p14:cNvContentPartPr/>
              <p14:nvPr/>
            </p14:nvContentPartPr>
            <p14:xfrm>
              <a:off x="7036974" y="995706"/>
              <a:ext cx="20520" cy="349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030854" y="989586"/>
                <a:ext cx="32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14:cNvPr>
              <p14:cNvContentPartPr/>
              <p14:nvPr/>
            </p14:nvContentPartPr>
            <p14:xfrm>
              <a:off x="7027254" y="816066"/>
              <a:ext cx="19440" cy="25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021134" y="809946"/>
                <a:ext cx="31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14:cNvPr>
              <p14:cNvContentPartPr/>
              <p14:nvPr/>
            </p14:nvContentPartPr>
            <p14:xfrm>
              <a:off x="7029414" y="658746"/>
              <a:ext cx="21600" cy="14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23294" y="652626"/>
                <a:ext cx="3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14:cNvPr>
              <p14:cNvContentPartPr/>
              <p14:nvPr/>
            </p14:nvContentPartPr>
            <p14:xfrm>
              <a:off x="7019694" y="473346"/>
              <a:ext cx="33840" cy="2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013574" y="467226"/>
                <a:ext cx="46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6588CC5-DAC9-2655-E106-5B60599C4A82}"/>
                  </a:ext>
                </a:extLst>
              </p14:cNvPr>
              <p14:cNvContentPartPr/>
              <p14:nvPr/>
            </p14:nvContentPartPr>
            <p14:xfrm>
              <a:off x="7950294" y="5347026"/>
              <a:ext cx="586440" cy="676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6588CC5-DAC9-2655-E106-5B60599C4A8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941294" y="5338026"/>
                <a:ext cx="6040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5E87B8A-FBB1-26FB-8737-26FC5E6DACCF}"/>
                  </a:ext>
                </a:extLst>
              </p14:cNvPr>
              <p14:cNvContentPartPr/>
              <p14:nvPr/>
            </p14:nvContentPartPr>
            <p14:xfrm>
              <a:off x="8756334" y="5709546"/>
              <a:ext cx="144360" cy="2394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5E87B8A-FBB1-26FB-8737-26FC5E6DACC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747334" y="5700546"/>
                <a:ext cx="16200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B800F0C-CBEA-5D4C-BE06-B4FE72AFFA79}"/>
                  </a:ext>
                </a:extLst>
              </p14:cNvPr>
              <p14:cNvContentPartPr/>
              <p14:nvPr/>
            </p14:nvContentPartPr>
            <p14:xfrm>
              <a:off x="10899054" y="4804146"/>
              <a:ext cx="1648080" cy="3790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B800F0C-CBEA-5D4C-BE06-B4FE72AFFA7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0890054" y="4795146"/>
                <a:ext cx="16657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14:cNvPr>
              <p14:cNvContentPartPr/>
              <p14:nvPr/>
            </p14:nvContentPartPr>
            <p14:xfrm>
              <a:off x="12770334" y="4387626"/>
              <a:ext cx="10080" cy="1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761334" y="4378626"/>
                <a:ext cx="27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0BE92F9-9E4D-AF5F-9D48-184DB11BAAF5}"/>
                  </a:ext>
                </a:extLst>
              </p14:cNvPr>
              <p14:cNvContentPartPr/>
              <p14:nvPr/>
            </p14:nvContentPartPr>
            <p14:xfrm>
              <a:off x="11068614" y="4702266"/>
              <a:ext cx="2880" cy="608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0BE92F9-9E4D-AF5F-9D48-184DB11BAAF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059614" y="4693266"/>
                <a:ext cx="20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30A20CDA-9BDC-374B-F592-5104D90C0366}"/>
                  </a:ext>
                </a:extLst>
              </p14:cNvPr>
              <p14:cNvContentPartPr/>
              <p14:nvPr/>
            </p14:nvContentPartPr>
            <p14:xfrm>
              <a:off x="8268174" y="5168826"/>
              <a:ext cx="1289880" cy="655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30A20CDA-9BDC-374B-F592-5104D90C036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259174" y="5159826"/>
                <a:ext cx="1307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7490214" y="8377506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81214" y="8368506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8788374" y="8866386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779374" y="8857386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9269694" y="8325666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260694" y="8316666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14:cNvPr>
              <p14:cNvContentPartPr/>
              <p14:nvPr/>
            </p14:nvContentPartPr>
            <p14:xfrm>
              <a:off x="8334414" y="786186"/>
              <a:ext cx="2981520" cy="6667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325414" y="777186"/>
                <a:ext cx="29991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9815B08-C579-482B-0EDD-DBA08D758F91}"/>
                  </a:ext>
                </a:extLst>
              </p14:cNvPr>
              <p14:cNvContentPartPr/>
              <p14:nvPr/>
            </p14:nvContentPartPr>
            <p14:xfrm>
              <a:off x="7852014" y="6321906"/>
              <a:ext cx="1035000" cy="602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9815B08-C579-482B-0EDD-DBA08D758F9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843014" y="6312906"/>
                <a:ext cx="10526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50DE587-10C4-A5D9-D0ED-18752F896FF1}"/>
                  </a:ext>
                </a:extLst>
              </p14:cNvPr>
              <p14:cNvContentPartPr/>
              <p14:nvPr/>
            </p14:nvContentPartPr>
            <p14:xfrm>
              <a:off x="8197974" y="2331666"/>
              <a:ext cx="4388400" cy="4621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50DE587-10C4-A5D9-D0ED-18752F896FF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188974" y="2322666"/>
                <a:ext cx="4406040" cy="46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10169694" y="9253746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160694" y="9244746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10485414" y="8736786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476414" y="8727786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10683774" y="7941546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674774" y="7932546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11126934" y="7640946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1117934" y="7631946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14:cNvPr>
              <p14:cNvContentPartPr/>
              <p14:nvPr/>
            </p14:nvContentPartPr>
            <p14:xfrm>
              <a:off x="6239214" y="7685226"/>
              <a:ext cx="858960" cy="913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230214" y="7676226"/>
                <a:ext cx="87660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11187414" y="8905986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178414" y="8896986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11158254" y="8928666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1149254" y="8919666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11533374" y="8621226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1524374" y="8612226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11977254" y="7789626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968254" y="7780626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F56B80-BC39-01BB-03A1-65B09AF70101}"/>
                  </a:ext>
                </a:extLst>
              </p14:cNvPr>
              <p14:cNvContentPartPr/>
              <p14:nvPr/>
            </p14:nvContentPartPr>
            <p14:xfrm>
              <a:off x="6897654" y="9547866"/>
              <a:ext cx="233280" cy="9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F56B80-BC39-01BB-03A1-65B09AF70101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888654" y="9538866"/>
                <a:ext cx="250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4B38DE-7F94-1EA0-910D-595B5FD1AD99}"/>
                  </a:ext>
                </a:extLst>
              </p14:cNvPr>
              <p14:cNvContentPartPr/>
              <p14:nvPr/>
            </p14:nvContentPartPr>
            <p14:xfrm>
              <a:off x="4866534" y="9263106"/>
              <a:ext cx="1700280" cy="411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4B38DE-7F94-1EA0-910D-595B5FD1AD9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857534" y="9254106"/>
                <a:ext cx="17179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CA89A3-9700-E776-44EA-A0B2A5FFE255}"/>
                  </a:ext>
                </a:extLst>
              </p14:cNvPr>
              <p14:cNvContentPartPr/>
              <p14:nvPr/>
            </p14:nvContentPartPr>
            <p14:xfrm>
              <a:off x="7469694" y="9324666"/>
              <a:ext cx="1038240" cy="2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FCA89A3-9700-E776-44EA-A0B2A5FFE255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7460694" y="9315666"/>
                <a:ext cx="1055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10884654" y="9165186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875654" y="9156186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11959254" y="9395586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1950254" y="9386586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11298294" y="9531666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289294" y="9522666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A83BE28-87FE-881C-6E76-8C2A336FA50C}"/>
                  </a:ext>
                </a:extLst>
              </p14:cNvPr>
              <p14:cNvContentPartPr/>
              <p14:nvPr/>
            </p14:nvContentPartPr>
            <p14:xfrm>
              <a:off x="12326814" y="8446626"/>
              <a:ext cx="80280" cy="864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A83BE28-87FE-881C-6E76-8C2A336FA50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317814" y="8437626"/>
                <a:ext cx="9792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4BBAF61-FA9A-998B-EDA6-C6A5B2F8BE75}"/>
                  </a:ext>
                </a:extLst>
              </p14:cNvPr>
              <p14:cNvContentPartPr/>
              <p14:nvPr/>
            </p14:nvContentPartPr>
            <p14:xfrm>
              <a:off x="7868228" y="9113562"/>
              <a:ext cx="182520" cy="168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4BBAF61-FA9A-998B-EDA6-C6A5B2F8BE7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859588" y="9104922"/>
                <a:ext cx="200160" cy="18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9040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14:cNvPr>
              <p14:cNvContentPartPr/>
              <p14:nvPr/>
            </p14:nvContentPartPr>
            <p14:xfrm>
              <a:off x="1220094" y="730746"/>
              <a:ext cx="2073003" cy="759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B4CBF21-3829-0AFC-927C-78CC05A76F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1126" y="721742"/>
                <a:ext cx="2090580" cy="7776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14:cNvPr>
              <p14:cNvContentPartPr/>
              <p14:nvPr/>
            </p14:nvContentPartPr>
            <p14:xfrm>
              <a:off x="978534" y="8684586"/>
              <a:ext cx="307686" cy="659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98C4526-467F-E9BB-B256-D779CB203C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548" y="8675581"/>
                <a:ext cx="325299" cy="67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14:cNvPr>
              <p14:cNvContentPartPr/>
              <p14:nvPr/>
            </p14:nvContentPartPr>
            <p14:xfrm>
              <a:off x="1688814" y="9089586"/>
              <a:ext cx="159148" cy="9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0B86B9-3D8E-AC22-1B24-2E1DE24B48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9812" y="9080586"/>
                <a:ext cx="176791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14:cNvPr>
              <p14:cNvContentPartPr/>
              <p14:nvPr/>
            </p14:nvContentPartPr>
            <p14:xfrm>
              <a:off x="2295414" y="8970786"/>
              <a:ext cx="284018" cy="187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A7CDC5E-2030-78CA-84C0-A9DEFC3BD0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6380" y="8961751"/>
                <a:ext cx="301724" cy="2052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14:cNvPr>
              <p14:cNvContentPartPr/>
              <p14:nvPr/>
            </p14:nvContentPartPr>
            <p14:xfrm>
              <a:off x="2914870" y="9213066"/>
              <a:ext cx="1667880" cy="5018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A224095-1CE1-4F29-C4F2-9C13D87022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5870" y="9204066"/>
                <a:ext cx="16855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14:cNvPr>
              <p14:cNvContentPartPr/>
              <p14:nvPr/>
            </p14:nvContentPartPr>
            <p14:xfrm>
              <a:off x="2713374" y="8555346"/>
              <a:ext cx="854502" cy="10306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65E817D-8856-5E7E-6765-C2062B13C9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4375" y="8546346"/>
                <a:ext cx="872139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14:cNvPr>
              <p14:cNvContentPartPr/>
              <p14:nvPr/>
            </p14:nvContentPartPr>
            <p14:xfrm>
              <a:off x="4258134" y="8764506"/>
              <a:ext cx="354206" cy="2786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F5DC791-AC88-4E3D-8B6F-638E8A2B30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49135" y="8755506"/>
                <a:ext cx="371844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14:cNvPr>
              <p14:cNvContentPartPr/>
              <p14:nvPr/>
            </p14:nvContentPartPr>
            <p14:xfrm>
              <a:off x="4705254" y="8909946"/>
              <a:ext cx="311767" cy="2386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4E0D945-94AC-D859-53B0-8133E00571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96254" y="8900946"/>
                <a:ext cx="329407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14:cNvPr>
              <p14:cNvContentPartPr/>
              <p14:nvPr/>
            </p14:nvContentPartPr>
            <p14:xfrm>
              <a:off x="4932054" y="7797546"/>
              <a:ext cx="1321879" cy="815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33BB5DF7-4846-C4D3-9652-65D96AF8847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23054" y="7788554"/>
                <a:ext cx="1339518" cy="8330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14:cNvPr>
              <p14:cNvContentPartPr/>
              <p14:nvPr/>
            </p14:nvContentPartPr>
            <p14:xfrm>
              <a:off x="5268653" y="8878986"/>
              <a:ext cx="45719" cy="36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D986167-6B65-6032-C31F-F991509C24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0310" y="8870074"/>
                <a:ext cx="62071" cy="53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14:cNvPr>
              <p14:cNvContentPartPr/>
              <p14:nvPr/>
            </p14:nvContentPartPr>
            <p14:xfrm>
              <a:off x="5611014" y="8427546"/>
              <a:ext cx="413784" cy="657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4B4F1781-EBBB-1FC2-9163-0112975A13C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02019" y="8418546"/>
                <a:ext cx="431415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14:cNvPr>
              <p14:cNvContentPartPr/>
              <p14:nvPr/>
            </p14:nvContentPartPr>
            <p14:xfrm>
              <a:off x="5883894" y="9077346"/>
              <a:ext cx="63387" cy="522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60CACE9-0414-4FB0-5CA8-EEA40E13E0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74890" y="9068346"/>
                <a:ext cx="81035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14:cNvPr>
              <p14:cNvContentPartPr/>
              <p14:nvPr/>
            </p14:nvContentPartPr>
            <p14:xfrm>
              <a:off x="5854734" y="9022266"/>
              <a:ext cx="180912" cy="2041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554752B-B0BE-D45A-6BDD-EB5D14059F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5742" y="9013266"/>
                <a:ext cx="198536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14:cNvPr>
              <p14:cNvContentPartPr/>
              <p14:nvPr/>
            </p14:nvContentPartPr>
            <p14:xfrm>
              <a:off x="6457374" y="8436186"/>
              <a:ext cx="153979" cy="1132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DD4676A8-915A-34DD-A17D-642E186F2A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48380" y="8427186"/>
                <a:ext cx="171607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14:cNvPr>
              <p14:cNvContentPartPr/>
              <p14:nvPr/>
            </p14:nvContentPartPr>
            <p14:xfrm>
              <a:off x="1437894" y="8572626"/>
              <a:ext cx="266607" cy="3531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33F03371-F9CE-F82C-DABD-ABF354D59F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8899" y="8563626"/>
                <a:ext cx="284237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14:cNvPr>
              <p14:cNvContentPartPr/>
              <p14:nvPr/>
            </p14:nvContentPartPr>
            <p14:xfrm>
              <a:off x="8015814" y="723186"/>
              <a:ext cx="989640" cy="559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67A853-50D6-9E86-267C-E1CED9E58AC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06814" y="714186"/>
                <a:ext cx="10072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14:cNvPr>
              <p14:cNvContentPartPr/>
              <p14:nvPr/>
            </p14:nvContentPartPr>
            <p14:xfrm>
              <a:off x="7105014" y="9255546"/>
              <a:ext cx="12600" cy="849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DF9DAC0-6494-5C09-AE5F-A76D782CF0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98894" y="9249426"/>
                <a:ext cx="24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14:cNvPr>
              <p14:cNvContentPartPr/>
              <p14:nvPr/>
            </p14:nvContentPartPr>
            <p14:xfrm>
              <a:off x="7116894" y="9008226"/>
              <a:ext cx="6120" cy="79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CC40766-E31B-5822-FA6A-9284D0F135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10774" y="9002106"/>
                <a:ext cx="183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14:cNvPr>
              <p14:cNvContentPartPr/>
              <p14:nvPr/>
            </p14:nvContentPartPr>
            <p14:xfrm>
              <a:off x="7124454" y="8852706"/>
              <a:ext cx="6480" cy="21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4464DF1C-0DAC-9A0B-2976-6E5498E508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18334" y="8846586"/>
                <a:ext cx="1872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14:cNvPr>
              <p14:cNvContentPartPr/>
              <p14:nvPr/>
            </p14:nvContentPartPr>
            <p14:xfrm>
              <a:off x="7124454" y="8671266"/>
              <a:ext cx="8280" cy="74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978DB25B-B7BB-8DD6-B65F-9E6DF43A20F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18334" y="8665146"/>
                <a:ext cx="205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14:cNvPr>
              <p14:cNvContentPartPr/>
              <p14:nvPr/>
            </p14:nvContentPartPr>
            <p14:xfrm>
              <a:off x="7134174" y="8488026"/>
              <a:ext cx="10080" cy="626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3AC47628-3C81-4B5E-B65D-ACDF4EA251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28054" y="8481906"/>
                <a:ext cx="2232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14:cNvPr>
              <p14:cNvContentPartPr/>
              <p14:nvPr/>
            </p14:nvContentPartPr>
            <p14:xfrm>
              <a:off x="7130574" y="8216586"/>
              <a:ext cx="21600" cy="1144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B08F1E5-2868-8C17-5F24-FE388EEA29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24454" y="8210466"/>
                <a:ext cx="338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14:cNvPr>
              <p14:cNvContentPartPr/>
              <p14:nvPr/>
            </p14:nvContentPartPr>
            <p14:xfrm>
              <a:off x="7130574" y="7839666"/>
              <a:ext cx="21600" cy="12672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8EBC215-4013-7375-C273-A69A5ABB5F2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124454" y="7833546"/>
                <a:ext cx="338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14:cNvPr>
              <p14:cNvContentPartPr/>
              <p14:nvPr/>
            </p14:nvContentPartPr>
            <p14:xfrm>
              <a:off x="7145334" y="7535466"/>
              <a:ext cx="24480" cy="1281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BBDE13C-3B64-5DAD-899A-EB12F3B086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39214" y="7529346"/>
                <a:ext cx="367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14:cNvPr>
              <p14:cNvContentPartPr/>
              <p14:nvPr/>
            </p14:nvContentPartPr>
            <p14:xfrm>
              <a:off x="7130574" y="7248546"/>
              <a:ext cx="11880" cy="97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C00717AF-8E67-7228-0AAF-2542C1F781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24454" y="7242426"/>
                <a:ext cx="241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14:cNvPr>
              <p14:cNvContentPartPr/>
              <p14:nvPr/>
            </p14:nvContentPartPr>
            <p14:xfrm>
              <a:off x="7128414" y="6946146"/>
              <a:ext cx="4320" cy="1108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75A1DBA-78DF-12E4-3A49-BA64FB5360D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122294" y="6940026"/>
                <a:ext cx="1656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14:cNvPr>
              <p14:cNvContentPartPr/>
              <p14:nvPr/>
            </p14:nvContentPartPr>
            <p14:xfrm>
              <a:off x="7116894" y="6600186"/>
              <a:ext cx="14040" cy="1108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135059B-949D-EEB6-BE25-FF209D7C54F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10774" y="6594066"/>
                <a:ext cx="2628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14:cNvPr>
              <p14:cNvContentPartPr/>
              <p14:nvPr/>
            </p14:nvContentPartPr>
            <p14:xfrm>
              <a:off x="7090254" y="6190506"/>
              <a:ext cx="19080" cy="112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14538CB-455C-1105-C390-B8F39B72754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84134" y="6184386"/>
                <a:ext cx="3132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14:cNvPr>
              <p14:cNvContentPartPr/>
              <p14:nvPr/>
            </p14:nvContentPartPr>
            <p14:xfrm>
              <a:off x="7099254" y="5837706"/>
              <a:ext cx="25560" cy="74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B5ABFAE1-C185-AC35-CEC2-32271A0C220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93134" y="5831586"/>
                <a:ext cx="378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14:cNvPr>
              <p14:cNvContentPartPr/>
              <p14:nvPr/>
            </p14:nvContentPartPr>
            <p14:xfrm>
              <a:off x="7114734" y="5487066"/>
              <a:ext cx="18000" cy="954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25A4A16C-F9E2-A0E9-8926-1D39B15379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08614" y="5480946"/>
                <a:ext cx="3024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14:cNvPr>
              <p14:cNvContentPartPr/>
              <p14:nvPr/>
            </p14:nvContentPartPr>
            <p14:xfrm>
              <a:off x="7095294" y="5084226"/>
              <a:ext cx="22680" cy="1436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01F0A9E2-D1E6-6C74-D0C1-C049A9C18C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89174" y="5078106"/>
                <a:ext cx="34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14:cNvPr>
              <p14:cNvContentPartPr/>
              <p14:nvPr/>
            </p14:nvContentPartPr>
            <p14:xfrm>
              <a:off x="7103214" y="4709106"/>
              <a:ext cx="21600" cy="12132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5730E9D9-6548-584D-00CE-7C302294CC7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97094" y="4702986"/>
                <a:ext cx="33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14:cNvPr>
              <p14:cNvContentPartPr/>
              <p14:nvPr/>
            </p14:nvContentPartPr>
            <p14:xfrm>
              <a:off x="7079814" y="4266306"/>
              <a:ext cx="21240" cy="1404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8EAD36F9-CCBA-ACBC-845D-88C1F5843E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3694" y="4260186"/>
                <a:ext cx="33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14:cNvPr>
              <p14:cNvContentPartPr/>
              <p14:nvPr/>
            </p14:nvContentPartPr>
            <p14:xfrm>
              <a:off x="7078014" y="3917106"/>
              <a:ext cx="20160" cy="135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9108FAEE-6B95-A73C-8D2C-8C5DFD096C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71894" y="3910986"/>
                <a:ext cx="3240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14:cNvPr>
              <p14:cNvContentPartPr/>
              <p14:nvPr/>
            </p14:nvContentPartPr>
            <p14:xfrm>
              <a:off x="7075854" y="3536946"/>
              <a:ext cx="16200" cy="972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11B20176-D837-BB2B-7B93-F3786EC0FBF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69734" y="3530826"/>
                <a:ext cx="2844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14:cNvPr>
              <p14:cNvContentPartPr/>
              <p14:nvPr/>
            </p14:nvContentPartPr>
            <p14:xfrm>
              <a:off x="7078014" y="3156786"/>
              <a:ext cx="17640" cy="121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C5BC67E-55C2-972B-AE9F-B3A79ADD459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71894" y="3150666"/>
                <a:ext cx="2988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14:cNvPr>
              <p14:cNvContentPartPr/>
              <p14:nvPr/>
            </p14:nvContentPartPr>
            <p14:xfrm>
              <a:off x="7068294" y="2819466"/>
              <a:ext cx="10440" cy="1112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119FCC8-D585-E5F2-902F-268C7D9BAA8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62174" y="2813346"/>
                <a:ext cx="22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14:cNvPr>
              <p14:cNvContentPartPr/>
              <p14:nvPr/>
            </p14:nvContentPartPr>
            <p14:xfrm>
              <a:off x="7062534" y="2506626"/>
              <a:ext cx="13680" cy="799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C364EB80-C6B0-D463-EB41-9E849A52101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56414" y="2500506"/>
                <a:ext cx="259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14:cNvPr>
              <p14:cNvContentPartPr/>
              <p14:nvPr/>
            </p14:nvContentPartPr>
            <p14:xfrm>
              <a:off x="7066134" y="2159226"/>
              <a:ext cx="11880" cy="116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43627A1E-D231-FF18-4AFE-CDB935E6453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060014" y="2153106"/>
                <a:ext cx="2412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14:cNvPr>
              <p14:cNvContentPartPr/>
              <p14:nvPr/>
            </p14:nvContentPartPr>
            <p14:xfrm>
              <a:off x="7056414" y="1882746"/>
              <a:ext cx="8280" cy="1040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52494CAB-5920-9BAA-6534-84BA0C310F7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50294" y="1876626"/>
                <a:ext cx="205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14:cNvPr>
              <p14:cNvContentPartPr/>
              <p14:nvPr/>
            </p14:nvContentPartPr>
            <p14:xfrm>
              <a:off x="7052814" y="1647306"/>
              <a:ext cx="21600" cy="662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ED6EA92-26DE-A2A0-4969-D86B686BB61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046694" y="1641186"/>
                <a:ext cx="3384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14:cNvPr>
              <p14:cNvContentPartPr/>
              <p14:nvPr/>
            </p14:nvContentPartPr>
            <p14:xfrm>
              <a:off x="7036974" y="1414026"/>
              <a:ext cx="20520" cy="781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8D04B1A-9B39-B7EB-4629-D182F9815F5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030854" y="1407906"/>
                <a:ext cx="32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14:cNvPr>
              <p14:cNvContentPartPr/>
              <p14:nvPr/>
            </p14:nvContentPartPr>
            <p14:xfrm>
              <a:off x="7043094" y="1166706"/>
              <a:ext cx="17640" cy="766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2EBCE8DA-26F9-C8D6-22E3-5057F92E0F6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36974" y="1160586"/>
                <a:ext cx="298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14:cNvPr>
              <p14:cNvContentPartPr/>
              <p14:nvPr/>
            </p14:nvContentPartPr>
            <p14:xfrm>
              <a:off x="7036974" y="995706"/>
              <a:ext cx="20520" cy="349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439888B7-26AF-FBBB-262E-0B6E733943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30854" y="989586"/>
                <a:ext cx="32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14:cNvPr>
              <p14:cNvContentPartPr/>
              <p14:nvPr/>
            </p14:nvContentPartPr>
            <p14:xfrm>
              <a:off x="7027254" y="816066"/>
              <a:ext cx="19440" cy="255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E51E81EB-5DDA-7BE0-89CA-6EE89EC875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021134" y="809946"/>
                <a:ext cx="31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14:cNvPr>
              <p14:cNvContentPartPr/>
              <p14:nvPr/>
            </p14:nvContentPartPr>
            <p14:xfrm>
              <a:off x="7029414" y="658746"/>
              <a:ext cx="21600" cy="14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2D73D9-C0A9-A4D6-6E74-227EA6BA3B9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023294" y="652626"/>
                <a:ext cx="338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14:cNvPr>
              <p14:cNvContentPartPr/>
              <p14:nvPr/>
            </p14:nvContentPartPr>
            <p14:xfrm>
              <a:off x="7019694" y="473346"/>
              <a:ext cx="33840" cy="22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0076A4-47DB-D341-C65A-303EAA9165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013574" y="467226"/>
                <a:ext cx="460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14:cNvPr>
              <p14:cNvContentPartPr/>
              <p14:nvPr/>
            </p14:nvContentPartPr>
            <p14:xfrm>
              <a:off x="12770334" y="4387626"/>
              <a:ext cx="10080" cy="1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91552DD-6322-CD96-069E-B8797DF644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761334" y="4378626"/>
                <a:ext cx="2772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7490214" y="8377506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481214" y="8368506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8788374" y="8866386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779374" y="8857386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9269694" y="8325666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260694" y="8316666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14:cNvPr>
              <p14:cNvContentPartPr/>
              <p14:nvPr/>
            </p14:nvContentPartPr>
            <p14:xfrm>
              <a:off x="8334414" y="786186"/>
              <a:ext cx="2981520" cy="6667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FC93F9A0-694E-DDDC-B349-54D763F5D94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325414" y="777186"/>
                <a:ext cx="29991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10169694" y="9253746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60694" y="9244746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10485414" y="8736786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476414" y="8727786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10683774" y="7941546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674774" y="7932546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11126934" y="7640946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17934" y="7631946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14:cNvPr>
              <p14:cNvContentPartPr/>
              <p14:nvPr/>
            </p14:nvContentPartPr>
            <p14:xfrm>
              <a:off x="6239214" y="7685226"/>
              <a:ext cx="858960" cy="9136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78E26B3-F9E2-4572-3FA2-C7F56E4DE97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230214" y="7676226"/>
                <a:ext cx="876600" cy="9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11187414" y="8905986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1178414" y="8896986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11158254" y="8928666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149254" y="8919666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11533374" y="8621226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524374" y="8612226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11977254" y="7789626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968254" y="7780626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F56B80-BC39-01BB-03A1-65B09AF70101}"/>
                  </a:ext>
                </a:extLst>
              </p14:cNvPr>
              <p14:cNvContentPartPr/>
              <p14:nvPr/>
            </p14:nvContentPartPr>
            <p14:xfrm>
              <a:off x="6897654" y="9547866"/>
              <a:ext cx="233280" cy="91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F56B80-BC39-01BB-03A1-65B09AF7010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8654" y="9538866"/>
                <a:ext cx="250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C4B38DE-7F94-1EA0-910D-595B5FD1AD99}"/>
                  </a:ext>
                </a:extLst>
              </p14:cNvPr>
              <p14:cNvContentPartPr/>
              <p14:nvPr/>
            </p14:nvContentPartPr>
            <p14:xfrm>
              <a:off x="4866534" y="9263106"/>
              <a:ext cx="1700280" cy="411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C4B38DE-7F94-1EA0-910D-595B5FD1AD9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57534" y="9254106"/>
                <a:ext cx="17179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CA89A3-9700-E776-44EA-A0B2A5FFE255}"/>
                  </a:ext>
                </a:extLst>
              </p14:cNvPr>
              <p14:cNvContentPartPr/>
              <p14:nvPr/>
            </p14:nvContentPartPr>
            <p14:xfrm>
              <a:off x="7469694" y="9324666"/>
              <a:ext cx="1038240" cy="29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FCA89A3-9700-E776-44EA-A0B2A5FFE25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460694" y="9315666"/>
                <a:ext cx="10558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10884654" y="9165186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75654" y="9156186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11959254" y="9395586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1950254" y="9386586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11298294" y="9531666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1289294" y="9522666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14:cNvPr>
              <p14:cNvContentPartPr/>
              <p14:nvPr/>
            </p14:nvContentPartPr>
            <p14:xfrm>
              <a:off x="12330774" y="8517546"/>
              <a:ext cx="158400" cy="83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2321774" y="8508546"/>
                <a:ext cx="17604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ECEC34-7308-B503-F16B-AA39EE86189A}"/>
                  </a:ext>
                </a:extLst>
              </p14:cNvPr>
              <p14:cNvContentPartPr/>
              <p14:nvPr/>
            </p14:nvContentPartPr>
            <p14:xfrm>
              <a:off x="4495374" y="7183386"/>
              <a:ext cx="200520" cy="122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ECEC34-7308-B503-F16B-AA39EE86189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486374" y="7174386"/>
                <a:ext cx="218160" cy="12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D1EC45-2FD0-EE6F-1FB8-6F2188EC0494}"/>
                  </a:ext>
                </a:extLst>
              </p14:cNvPr>
              <p14:cNvContentPartPr/>
              <p14:nvPr/>
            </p14:nvContentPartPr>
            <p14:xfrm>
              <a:off x="3777534" y="5872266"/>
              <a:ext cx="687240" cy="434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D1EC45-2FD0-EE6F-1FB8-6F2188EC049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768534" y="5863266"/>
                <a:ext cx="7048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ACBBD9A-FCD6-ED59-AE22-FE4216B7294F}"/>
                  </a:ext>
                </a:extLst>
              </p14:cNvPr>
              <p14:cNvContentPartPr/>
              <p14:nvPr/>
            </p14:nvContentPartPr>
            <p14:xfrm>
              <a:off x="4693734" y="5422986"/>
              <a:ext cx="2030760" cy="906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ACBBD9A-FCD6-ED59-AE22-FE4216B7294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84734" y="5413986"/>
                <a:ext cx="204840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0E71589-7A5C-ED04-6858-9C345A65113A}"/>
                  </a:ext>
                </a:extLst>
              </p14:cNvPr>
              <p14:cNvContentPartPr/>
              <p14:nvPr/>
            </p14:nvContentPartPr>
            <p14:xfrm>
              <a:off x="9991134" y="5602626"/>
              <a:ext cx="817560" cy="2764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0E71589-7A5C-ED04-6858-9C345A65113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982134" y="5593626"/>
                <a:ext cx="835200" cy="27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2F670DF2-AAFC-0296-9A4A-5CAD14895CF7}"/>
                  </a:ext>
                </a:extLst>
              </p14:cNvPr>
              <p14:cNvContentPartPr/>
              <p14:nvPr/>
            </p14:nvContentPartPr>
            <p14:xfrm>
              <a:off x="10989054" y="5203386"/>
              <a:ext cx="1630440" cy="840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2F670DF2-AAFC-0296-9A4A-5CAD14895C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80054" y="5194386"/>
                <a:ext cx="164808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37BB7926-F95F-D2D9-A031-4363CBA84362}"/>
                  </a:ext>
                </a:extLst>
              </p14:cNvPr>
              <p14:cNvContentPartPr/>
              <p14:nvPr/>
            </p14:nvContentPartPr>
            <p14:xfrm>
              <a:off x="3481974" y="4520466"/>
              <a:ext cx="506160" cy="5709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37BB7926-F95F-D2D9-A031-4363CBA8436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72974" y="4511466"/>
                <a:ext cx="5238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EF19E06-9122-01A9-31FD-A92ABBD0C8A1}"/>
                  </a:ext>
                </a:extLst>
              </p14:cNvPr>
              <p14:cNvContentPartPr/>
              <p14:nvPr/>
            </p14:nvContentPartPr>
            <p14:xfrm>
              <a:off x="3287574" y="2468466"/>
              <a:ext cx="1100880" cy="409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EF19E06-9122-01A9-31FD-A92ABBD0C8A1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278574" y="2459466"/>
                <a:ext cx="11185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ABD734-F0AC-CC75-906C-27AC0D7DEF3D}"/>
                  </a:ext>
                </a:extLst>
              </p14:cNvPr>
              <p14:cNvContentPartPr/>
              <p14:nvPr/>
            </p14:nvContentPartPr>
            <p14:xfrm>
              <a:off x="1482174" y="2577546"/>
              <a:ext cx="1288440" cy="55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ABD734-F0AC-CC75-906C-27AC0D7DEF3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473174" y="2568546"/>
                <a:ext cx="13060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7E4851E-0C3B-8DAD-205D-E651BA11E7E2}"/>
                  </a:ext>
                </a:extLst>
              </p14:cNvPr>
              <p14:cNvContentPartPr/>
              <p14:nvPr/>
            </p14:nvContentPartPr>
            <p14:xfrm>
              <a:off x="5865174" y="2470266"/>
              <a:ext cx="338040" cy="354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7E4851E-0C3B-8DAD-205D-E651BA11E7E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856174" y="2461266"/>
                <a:ext cx="3556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58403A7-1A8E-F2BE-B434-2CB5D36B7A24}"/>
                  </a:ext>
                </a:extLst>
              </p14:cNvPr>
              <p14:cNvContentPartPr/>
              <p14:nvPr/>
            </p14:nvContentPartPr>
            <p14:xfrm>
              <a:off x="4932414" y="2667906"/>
              <a:ext cx="586080" cy="174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58403A7-1A8E-F2BE-B434-2CB5D36B7A2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923414" y="2658906"/>
                <a:ext cx="60372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3484D20-B55A-CBF3-5F15-12F3A045ED68}"/>
                  </a:ext>
                </a:extLst>
              </p14:cNvPr>
              <p14:cNvContentPartPr/>
              <p14:nvPr/>
            </p14:nvContentPartPr>
            <p14:xfrm>
              <a:off x="1747134" y="3410586"/>
              <a:ext cx="1066680" cy="327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3484D20-B55A-CBF3-5F15-12F3A045ED6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738134" y="3401586"/>
                <a:ext cx="108432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F2BB21CB-5D49-81BA-60BB-0BC3BB3CD77E}"/>
                  </a:ext>
                </a:extLst>
              </p14:cNvPr>
              <p14:cNvContentPartPr/>
              <p14:nvPr/>
            </p14:nvContentPartPr>
            <p14:xfrm>
              <a:off x="3371094" y="3384666"/>
              <a:ext cx="1334520" cy="3927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F2BB21CB-5D49-81BA-60BB-0BC3BB3CD77E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362094" y="3375666"/>
                <a:ext cx="13521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9DFC0567-1FB5-FF7D-3D76-12B9F666D3BD}"/>
                  </a:ext>
                </a:extLst>
              </p14:cNvPr>
              <p14:cNvContentPartPr/>
              <p14:nvPr/>
            </p14:nvContentPartPr>
            <p14:xfrm>
              <a:off x="9857214" y="4411386"/>
              <a:ext cx="496080" cy="50184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9DFC0567-1FB5-FF7D-3D76-12B9F666D3B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848214" y="4402386"/>
                <a:ext cx="5137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C331BF2-BC1A-8F9E-83DE-93144DB4A412}"/>
                  </a:ext>
                </a:extLst>
              </p14:cNvPr>
              <p14:cNvContentPartPr/>
              <p14:nvPr/>
            </p14:nvContentPartPr>
            <p14:xfrm>
              <a:off x="11329254" y="2738466"/>
              <a:ext cx="383400" cy="3146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C331BF2-BC1A-8F9E-83DE-93144DB4A41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1320254" y="2729466"/>
                <a:ext cx="4010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67DFD80-0B8A-E564-12B8-15E137130C2C}"/>
                  </a:ext>
                </a:extLst>
              </p14:cNvPr>
              <p14:cNvContentPartPr/>
              <p14:nvPr/>
            </p14:nvContentPartPr>
            <p14:xfrm>
              <a:off x="10537974" y="2886786"/>
              <a:ext cx="591480" cy="150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67DFD80-0B8A-E564-12B8-15E137130C2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528974" y="2877786"/>
                <a:ext cx="609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90CAFEF-0EDF-CA5E-371F-EDAE44691730}"/>
                  </a:ext>
                </a:extLst>
              </p14:cNvPr>
              <p14:cNvContentPartPr/>
              <p14:nvPr/>
            </p14:nvContentPartPr>
            <p14:xfrm>
              <a:off x="9244494" y="2739906"/>
              <a:ext cx="961200" cy="309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90CAFEF-0EDF-CA5E-371F-EDAE4469173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235494" y="2730906"/>
                <a:ext cx="9788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02FD366-14B3-C857-2066-3488153CC8A3}"/>
                  </a:ext>
                </a:extLst>
              </p14:cNvPr>
              <p14:cNvContentPartPr/>
              <p14:nvPr/>
            </p14:nvContentPartPr>
            <p14:xfrm>
              <a:off x="7920054" y="2644866"/>
              <a:ext cx="937800" cy="483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02FD366-14B3-C857-2066-3488153CC8A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911054" y="2635866"/>
                <a:ext cx="9554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CD44DB2-854F-274F-236A-CB2214759C82}"/>
                  </a:ext>
                </a:extLst>
              </p14:cNvPr>
              <p14:cNvContentPartPr/>
              <p14:nvPr/>
            </p14:nvContentPartPr>
            <p14:xfrm>
              <a:off x="8959014" y="3410586"/>
              <a:ext cx="918000" cy="593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CD44DB2-854F-274F-236A-CB2214759C8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950014" y="3401586"/>
                <a:ext cx="9356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938AE28-2C21-DCDD-0A88-1608D880A988}"/>
                  </a:ext>
                </a:extLst>
              </p14:cNvPr>
              <p14:cNvContentPartPr/>
              <p14:nvPr/>
            </p14:nvContentPartPr>
            <p14:xfrm>
              <a:off x="1286334" y="9243306"/>
              <a:ext cx="173520" cy="237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938AE28-2C21-DCDD-0A88-1608D880A98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277334" y="9234306"/>
                <a:ext cx="191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E712536-56A7-B8B0-6157-89C89EF57296}"/>
                  </a:ext>
                </a:extLst>
              </p14:cNvPr>
              <p14:cNvContentPartPr/>
              <p14:nvPr/>
            </p14:nvContentPartPr>
            <p14:xfrm>
              <a:off x="7855974" y="9117306"/>
              <a:ext cx="113040" cy="135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E712536-56A7-B8B0-6157-89C89EF5729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846974" y="9108306"/>
                <a:ext cx="130680" cy="1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7454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8014" rIns="0" bIns="0" rtlCol="0">
            <a:spAutoFit/>
          </a:bodyPr>
          <a:lstStyle/>
          <a:p>
            <a:pPr marL="1416050">
              <a:lnSpc>
                <a:spcPct val="100000"/>
              </a:lnSpc>
              <a:spcBef>
                <a:spcPts val="100"/>
              </a:spcBef>
            </a:pPr>
            <a:r>
              <a:rPr dirty="0"/>
              <a:t>Graph-structured</a:t>
            </a:r>
            <a:r>
              <a:rPr spc="30" dirty="0"/>
              <a:t> </a:t>
            </a:r>
            <a:r>
              <a:rPr spc="-20"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711488" y="2244811"/>
            <a:ext cx="10397490" cy="6263005"/>
            <a:chOff x="1711488" y="2244811"/>
            <a:chExt cx="10397490" cy="62630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65714" y="2303892"/>
              <a:ext cx="4438494" cy="36586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504" y="2683049"/>
              <a:ext cx="1241831" cy="46734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724188" y="2257511"/>
              <a:ext cx="4559935" cy="3676015"/>
            </a:xfrm>
            <a:custGeom>
              <a:avLst/>
              <a:gdLst/>
              <a:ahLst/>
              <a:cxnLst/>
              <a:rect l="l" t="t" r="r" b="b"/>
              <a:pathLst>
                <a:path w="4559935" h="3676015">
                  <a:moveTo>
                    <a:pt x="0" y="0"/>
                  </a:moveTo>
                  <a:lnTo>
                    <a:pt x="4559903" y="0"/>
                  </a:lnTo>
                  <a:lnTo>
                    <a:pt x="4559903" y="3675863"/>
                  </a:lnTo>
                  <a:lnTo>
                    <a:pt x="0" y="367586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7338" y="2293096"/>
              <a:ext cx="2735155" cy="19403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26385" y="2349601"/>
              <a:ext cx="2710510" cy="20980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81392" y="4233384"/>
              <a:ext cx="2074468" cy="2208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349206" y="2257511"/>
              <a:ext cx="5746750" cy="2282825"/>
            </a:xfrm>
            <a:custGeom>
              <a:avLst/>
              <a:gdLst/>
              <a:ahLst/>
              <a:cxnLst/>
              <a:rect l="l" t="t" r="r" b="b"/>
              <a:pathLst>
                <a:path w="5746750" h="2282825">
                  <a:moveTo>
                    <a:pt x="0" y="0"/>
                  </a:moveTo>
                  <a:lnTo>
                    <a:pt x="5746376" y="0"/>
                  </a:lnTo>
                  <a:lnTo>
                    <a:pt x="5746376" y="2282353"/>
                  </a:lnTo>
                  <a:lnTo>
                    <a:pt x="0" y="2282353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03886" y="4934334"/>
              <a:ext cx="1863129" cy="12167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654" y="6892062"/>
              <a:ext cx="1840249" cy="13290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372604" y="4709643"/>
              <a:ext cx="1897380" cy="3775710"/>
            </a:xfrm>
            <a:custGeom>
              <a:avLst/>
              <a:gdLst/>
              <a:ahLst/>
              <a:cxnLst/>
              <a:rect l="l" t="t" r="r" b="b"/>
              <a:pathLst>
                <a:path w="1897379" h="3775709">
                  <a:moveTo>
                    <a:pt x="0" y="0"/>
                  </a:moveTo>
                  <a:lnTo>
                    <a:pt x="1897034" y="0"/>
                  </a:lnTo>
                  <a:lnTo>
                    <a:pt x="1897034" y="3775579"/>
                  </a:lnTo>
                  <a:lnTo>
                    <a:pt x="0" y="377557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0564" y="4704794"/>
              <a:ext cx="3764391" cy="376439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329265" y="4692265"/>
              <a:ext cx="3767454" cy="3789679"/>
            </a:xfrm>
            <a:custGeom>
              <a:avLst/>
              <a:gdLst/>
              <a:ahLst/>
              <a:cxnLst/>
              <a:rect l="l" t="t" r="r" b="b"/>
              <a:pathLst>
                <a:path w="3767454" h="3789679">
                  <a:moveTo>
                    <a:pt x="0" y="0"/>
                  </a:moveTo>
                  <a:lnTo>
                    <a:pt x="3766991" y="0"/>
                  </a:lnTo>
                  <a:lnTo>
                    <a:pt x="3766991" y="3789450"/>
                  </a:lnTo>
                  <a:lnTo>
                    <a:pt x="0" y="378945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10122" y="6027347"/>
              <a:ext cx="2704182" cy="23868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748093" y="5990357"/>
              <a:ext cx="2808605" cy="2505075"/>
            </a:xfrm>
            <a:custGeom>
              <a:avLst/>
              <a:gdLst/>
              <a:ahLst/>
              <a:cxnLst/>
              <a:rect l="l" t="t" r="r" b="b"/>
              <a:pathLst>
                <a:path w="2808604" h="2505075">
                  <a:moveTo>
                    <a:pt x="0" y="0"/>
                  </a:moveTo>
                  <a:lnTo>
                    <a:pt x="2808207" y="0"/>
                  </a:lnTo>
                  <a:lnTo>
                    <a:pt x="2808207" y="2504704"/>
                  </a:lnTo>
                  <a:lnTo>
                    <a:pt x="0" y="250470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483" y="6162703"/>
              <a:ext cx="1613272" cy="190630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601100" y="5990357"/>
              <a:ext cx="1681480" cy="2505075"/>
            </a:xfrm>
            <a:custGeom>
              <a:avLst/>
              <a:gdLst/>
              <a:ahLst/>
              <a:cxnLst/>
              <a:rect l="l" t="t" r="r" b="b"/>
              <a:pathLst>
                <a:path w="1681479" h="2505075">
                  <a:moveTo>
                    <a:pt x="0" y="0"/>
                  </a:moveTo>
                  <a:lnTo>
                    <a:pt x="1680889" y="0"/>
                  </a:lnTo>
                  <a:lnTo>
                    <a:pt x="1680889" y="2504704"/>
                  </a:lnTo>
                  <a:lnTo>
                    <a:pt x="0" y="250470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98746" y="8997316"/>
            <a:ext cx="80518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"/>
                <a:cs typeface="Arial"/>
              </a:rPr>
              <a:t>https://towardsdatascience.com/geometric-foundations-of-deep-learning-</a:t>
            </a:r>
            <a:r>
              <a:rPr sz="1600" spc="-10" dirty="0">
                <a:latin typeface="Arial"/>
                <a:cs typeface="Arial"/>
              </a:rPr>
              <a:t>94cdd45b451d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531920" y="2185440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20" y="2176440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1830080" y="2674320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080" y="2665320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2311400" y="2133600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400" y="2124600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3211400" y="3061680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400" y="3052680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3527120" y="2544720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8120" y="2535720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3725480" y="1749480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6480" y="1740480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4168640" y="1448880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40" y="1439880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4229120" y="2713920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0120" y="2704920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4199960" y="2736600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0960" y="2727600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4575080" y="2429160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66080" y="2420160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5018960" y="1597560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9960" y="1588560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3926360" y="2973120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7360" y="2964120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5000960" y="3203520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1960" y="3194520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4340000" y="3339600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1000" y="3330600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14:cNvPr>
              <p14:cNvContentPartPr/>
              <p14:nvPr/>
            </p14:nvContentPartPr>
            <p14:xfrm>
              <a:off x="5372480" y="2325480"/>
              <a:ext cx="158400" cy="83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3480" y="2316480"/>
                <a:ext cx="176040" cy="849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672305-5528-0C8F-E0E6-4FD1595DD628}"/>
              </a:ext>
            </a:extLst>
          </p:cNvPr>
          <p:cNvSpPr txBox="1"/>
          <p:nvPr/>
        </p:nvSpPr>
        <p:spPr>
          <a:xfrm>
            <a:off x="421254" y="28222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Matrix Form</a:t>
            </a:r>
          </a:p>
        </p:txBody>
      </p:sp>
    </p:spTree>
    <p:extLst>
      <p:ext uri="{BB962C8B-B14F-4D97-AF65-F5344CB8AC3E}">
        <p14:creationId xmlns:p14="http://schemas.microsoft.com/office/powerpoint/2010/main" val="4110657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531920" y="2185440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20" y="2176440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1830080" y="2674320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080" y="2665320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2311400" y="2133600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400" y="2124600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3211400" y="3061680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400" y="3052680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3527120" y="2544720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8120" y="2535720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3725480" y="1749480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6480" y="1740480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4168640" y="1448880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40" y="1439880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4229120" y="2713920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0120" y="2704920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4199960" y="2736600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0960" y="2727600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4575080" y="2429160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66080" y="2420160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5018960" y="1597560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9960" y="1588560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3926360" y="2973120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7360" y="2964120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5000960" y="3203520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1960" y="3194520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4340000" y="3339600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1000" y="3330600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14:cNvPr>
              <p14:cNvContentPartPr/>
              <p14:nvPr/>
            </p14:nvContentPartPr>
            <p14:xfrm>
              <a:off x="5372480" y="2325480"/>
              <a:ext cx="158400" cy="83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3480" y="2316480"/>
                <a:ext cx="176040" cy="849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672305-5528-0C8F-E0E6-4FD1595DD628}"/>
              </a:ext>
            </a:extLst>
          </p:cNvPr>
          <p:cNvSpPr txBox="1"/>
          <p:nvPr/>
        </p:nvSpPr>
        <p:spPr>
          <a:xfrm>
            <a:off x="421254" y="28222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Matrix Form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14:cNvPr>
              <p14:cNvContentPartPr/>
              <p14:nvPr/>
            </p14:nvContentPartPr>
            <p14:xfrm>
              <a:off x="6763014" y="3274146"/>
              <a:ext cx="972000" cy="355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54014" y="3265146"/>
                <a:ext cx="989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14:cNvPr>
              <p14:cNvContentPartPr/>
              <p14:nvPr/>
            </p14:nvContentPartPr>
            <p14:xfrm>
              <a:off x="7960734" y="2643066"/>
              <a:ext cx="477720" cy="424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51734" y="2634066"/>
                <a:ext cx="495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14:cNvPr>
              <p14:cNvContentPartPr/>
              <p14:nvPr/>
            </p14:nvContentPartPr>
            <p14:xfrm>
              <a:off x="8839854" y="2513466"/>
              <a:ext cx="521640" cy="690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830854" y="2504466"/>
                <a:ext cx="5392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14:cNvPr>
              <p14:cNvContentPartPr/>
              <p14:nvPr/>
            </p14:nvContentPartPr>
            <p14:xfrm>
              <a:off x="10150614" y="3115026"/>
              <a:ext cx="533520" cy="18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41614" y="3106026"/>
                <a:ext cx="551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14:cNvPr>
              <p14:cNvContentPartPr/>
              <p14:nvPr/>
            </p14:nvContentPartPr>
            <p14:xfrm>
              <a:off x="9748134" y="2721906"/>
              <a:ext cx="299880" cy="33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39134" y="2712906"/>
                <a:ext cx="317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14:cNvPr>
              <p14:cNvContentPartPr/>
              <p14:nvPr/>
            </p14:nvContentPartPr>
            <p14:xfrm>
              <a:off x="6803694" y="3913506"/>
              <a:ext cx="1552320" cy="536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94694" y="3904506"/>
                <a:ext cx="15699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14:cNvPr>
              <p14:cNvContentPartPr/>
              <p14:nvPr/>
            </p14:nvContentPartPr>
            <p14:xfrm>
              <a:off x="8699094" y="4192866"/>
              <a:ext cx="541800" cy="23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90094" y="4183866"/>
                <a:ext cx="559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14:cNvPr>
              <p14:cNvContentPartPr/>
              <p14:nvPr/>
            </p14:nvContentPartPr>
            <p14:xfrm>
              <a:off x="10016694" y="3541986"/>
              <a:ext cx="690840" cy="95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07694" y="3532986"/>
                <a:ext cx="70848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14:cNvPr>
              <p14:cNvContentPartPr/>
              <p14:nvPr/>
            </p14:nvContentPartPr>
            <p14:xfrm>
              <a:off x="11104974" y="3912066"/>
              <a:ext cx="1012320" cy="29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95974" y="3903066"/>
                <a:ext cx="10299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14:cNvPr>
              <p14:cNvContentPartPr/>
              <p14:nvPr/>
            </p14:nvContentPartPr>
            <p14:xfrm>
              <a:off x="11239974" y="4434066"/>
              <a:ext cx="540720" cy="185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30974" y="4425066"/>
                <a:ext cx="558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14:cNvPr>
              <p14:cNvContentPartPr/>
              <p14:nvPr/>
            </p14:nvContentPartPr>
            <p14:xfrm>
              <a:off x="11084094" y="4757346"/>
              <a:ext cx="1513440" cy="1030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075094" y="4748346"/>
                <a:ext cx="153108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C5B98B7-9A10-3990-4C55-5A830AE82381}"/>
                  </a:ext>
                </a:extLst>
              </p14:cNvPr>
              <p14:cNvContentPartPr/>
              <p14:nvPr/>
            </p14:nvContentPartPr>
            <p14:xfrm>
              <a:off x="5907294" y="2269746"/>
              <a:ext cx="1686240" cy="1224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C5B98B7-9A10-3990-4C55-5A830AE8238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98294" y="2260746"/>
                <a:ext cx="1703880" cy="12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CF2E2AD-17BE-CF47-8EC3-99BE2AC04BF5}"/>
                  </a:ext>
                </a:extLst>
              </p14:cNvPr>
              <p14:cNvContentPartPr/>
              <p14:nvPr/>
            </p14:nvContentPartPr>
            <p14:xfrm>
              <a:off x="10780974" y="2333826"/>
              <a:ext cx="128520" cy="1137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CF2E2AD-17BE-CF47-8EC3-99BE2AC04BF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771974" y="2324826"/>
                <a:ext cx="146160" cy="11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952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531920" y="2185440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20" y="2176440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1830080" y="2674320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080" y="2665320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2311400" y="2133600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400" y="2124600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3211400" y="3061680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400" y="3052680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3527120" y="2544720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8120" y="2535720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3725480" y="1749480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6480" y="1740480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4168640" y="1448880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40" y="1439880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4229120" y="2713920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0120" y="2704920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4199960" y="2736600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0960" y="2727600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4575080" y="2429160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66080" y="2420160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5018960" y="1597560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9960" y="1588560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3926360" y="2973120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7360" y="2964120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5000960" y="3203520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1960" y="3194520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4340000" y="3339600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1000" y="3330600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14:cNvPr>
              <p14:cNvContentPartPr/>
              <p14:nvPr/>
            </p14:nvContentPartPr>
            <p14:xfrm>
              <a:off x="5372480" y="2325480"/>
              <a:ext cx="158400" cy="83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3480" y="2316480"/>
                <a:ext cx="176040" cy="849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672305-5528-0C8F-E0E6-4FD1595DD628}"/>
              </a:ext>
            </a:extLst>
          </p:cNvPr>
          <p:cNvSpPr txBox="1"/>
          <p:nvPr/>
        </p:nvSpPr>
        <p:spPr>
          <a:xfrm>
            <a:off x="421254" y="28222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Matrix Form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8B5429-0506-2F2B-3EB7-21F37A100068}"/>
                  </a:ext>
                </a:extLst>
              </p14:cNvPr>
              <p14:cNvContentPartPr/>
              <p14:nvPr/>
            </p14:nvContentPartPr>
            <p14:xfrm>
              <a:off x="5907294" y="2639826"/>
              <a:ext cx="344520" cy="6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8B5429-0506-2F2B-3EB7-21F37A1000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98294" y="2630826"/>
                <a:ext cx="362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4E57D1-380E-2A76-C9EA-8CF4EDE3624D}"/>
                  </a:ext>
                </a:extLst>
              </p14:cNvPr>
              <p14:cNvContentPartPr/>
              <p14:nvPr/>
            </p14:nvContentPartPr>
            <p14:xfrm>
              <a:off x="5938254" y="2786346"/>
              <a:ext cx="313560" cy="1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4E57D1-380E-2A76-C9EA-8CF4EDE362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29254" y="2777346"/>
                <a:ext cx="331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A0B213-9AD3-3BDC-AC57-BC43F69B1B5A}"/>
                  </a:ext>
                </a:extLst>
              </p14:cNvPr>
              <p14:cNvContentPartPr/>
              <p14:nvPr/>
            </p14:nvContentPartPr>
            <p14:xfrm>
              <a:off x="6811614" y="2508426"/>
              <a:ext cx="781920" cy="58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A0B213-9AD3-3BDC-AC57-BC43F69B1B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2614" y="2499426"/>
                <a:ext cx="7995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14:cNvPr>
              <p14:cNvContentPartPr/>
              <p14:nvPr/>
            </p14:nvContentPartPr>
            <p14:xfrm>
              <a:off x="6763014" y="3274146"/>
              <a:ext cx="972000" cy="355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54014" y="3265146"/>
                <a:ext cx="989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14:cNvPr>
              <p14:cNvContentPartPr/>
              <p14:nvPr/>
            </p14:nvContentPartPr>
            <p14:xfrm>
              <a:off x="7960734" y="2643066"/>
              <a:ext cx="477720" cy="424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51734" y="2634066"/>
                <a:ext cx="495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14:cNvPr>
              <p14:cNvContentPartPr/>
              <p14:nvPr/>
            </p14:nvContentPartPr>
            <p14:xfrm>
              <a:off x="8839854" y="2513466"/>
              <a:ext cx="521640" cy="690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30854" y="2504466"/>
                <a:ext cx="5392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14:cNvPr>
              <p14:cNvContentPartPr/>
              <p14:nvPr/>
            </p14:nvContentPartPr>
            <p14:xfrm>
              <a:off x="10150614" y="3115026"/>
              <a:ext cx="533520" cy="18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41614" y="3106026"/>
                <a:ext cx="551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14:cNvPr>
              <p14:cNvContentPartPr/>
              <p14:nvPr/>
            </p14:nvContentPartPr>
            <p14:xfrm>
              <a:off x="9748134" y="2721906"/>
              <a:ext cx="299880" cy="33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39134" y="2712906"/>
                <a:ext cx="317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14:cNvPr>
              <p14:cNvContentPartPr/>
              <p14:nvPr/>
            </p14:nvContentPartPr>
            <p14:xfrm>
              <a:off x="6803694" y="3913506"/>
              <a:ext cx="1552320" cy="536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4694" y="3904506"/>
                <a:ext cx="15699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14:cNvPr>
              <p14:cNvContentPartPr/>
              <p14:nvPr/>
            </p14:nvContentPartPr>
            <p14:xfrm>
              <a:off x="8699094" y="4192866"/>
              <a:ext cx="541800" cy="23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90094" y="4183866"/>
                <a:ext cx="559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14:cNvPr>
              <p14:cNvContentPartPr/>
              <p14:nvPr/>
            </p14:nvContentPartPr>
            <p14:xfrm>
              <a:off x="10016694" y="3541986"/>
              <a:ext cx="690840" cy="95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07694" y="3532986"/>
                <a:ext cx="70848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14:cNvPr>
              <p14:cNvContentPartPr/>
              <p14:nvPr/>
            </p14:nvContentPartPr>
            <p14:xfrm>
              <a:off x="11104974" y="3912066"/>
              <a:ext cx="1012320" cy="29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95974" y="3903066"/>
                <a:ext cx="10299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14:cNvPr>
              <p14:cNvContentPartPr/>
              <p14:nvPr/>
            </p14:nvContentPartPr>
            <p14:xfrm>
              <a:off x="11239974" y="4434066"/>
              <a:ext cx="540720" cy="185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30974" y="4425066"/>
                <a:ext cx="558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91C5820-6812-BB6E-E3C7-2311E4BAED1A}"/>
                  </a:ext>
                </a:extLst>
              </p14:cNvPr>
              <p14:cNvContentPartPr/>
              <p14:nvPr/>
            </p14:nvContentPartPr>
            <p14:xfrm>
              <a:off x="5584374" y="5312466"/>
              <a:ext cx="14040" cy="14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91C5820-6812-BB6E-E3C7-2311E4BAED1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75374" y="5303466"/>
                <a:ext cx="31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44BBFC10-1076-85FB-8BBA-2737DCA2ECE8}"/>
                  </a:ext>
                </a:extLst>
              </p14:cNvPr>
              <p14:cNvContentPartPr/>
              <p14:nvPr/>
            </p14:nvContentPartPr>
            <p14:xfrm>
              <a:off x="5514174" y="5364306"/>
              <a:ext cx="317520" cy="1562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44BBFC10-1076-85FB-8BBA-2737DCA2ECE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05174" y="5355306"/>
                <a:ext cx="335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84A9A40-199B-6991-2F9D-9F6F879AA4C1}"/>
                  </a:ext>
                </a:extLst>
              </p14:cNvPr>
              <p14:cNvContentPartPr/>
              <p14:nvPr/>
            </p14:nvContentPartPr>
            <p14:xfrm>
              <a:off x="6531534" y="5289786"/>
              <a:ext cx="661680" cy="4489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84A9A40-199B-6991-2F9D-9F6F879AA4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22534" y="5280786"/>
                <a:ext cx="6793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9A99EEC-5225-F4FF-9A90-DD845F0381E5}"/>
                  </a:ext>
                </a:extLst>
              </p14:cNvPr>
              <p14:cNvContentPartPr/>
              <p14:nvPr/>
            </p14:nvContentPartPr>
            <p14:xfrm>
              <a:off x="7579494" y="5106546"/>
              <a:ext cx="216360" cy="1117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9A99EEC-5225-F4FF-9A90-DD845F0381E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70494" y="5097546"/>
                <a:ext cx="23400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157A6A2-2F6B-9DEE-C660-AC929D0652B4}"/>
                  </a:ext>
                </a:extLst>
              </p14:cNvPr>
              <p14:cNvContentPartPr/>
              <p14:nvPr/>
            </p14:nvContentPartPr>
            <p14:xfrm>
              <a:off x="8030574" y="5436306"/>
              <a:ext cx="591840" cy="5540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157A6A2-2F6B-9DEE-C660-AC929D0652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21574" y="5427306"/>
                <a:ext cx="6094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214FD66-2211-700C-4DCC-D82FE443A070}"/>
                  </a:ext>
                </a:extLst>
              </p14:cNvPr>
              <p14:cNvContentPartPr/>
              <p14:nvPr/>
            </p14:nvContentPartPr>
            <p14:xfrm>
              <a:off x="8048214" y="6150906"/>
              <a:ext cx="720000" cy="2106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214FD66-2211-700C-4DCC-D82FE443A0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39214" y="6141906"/>
                <a:ext cx="7376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12F9B3C-87D6-D9C2-2606-369E6506BBAD}"/>
                  </a:ext>
                </a:extLst>
              </p14:cNvPr>
              <p14:cNvContentPartPr/>
              <p14:nvPr/>
            </p14:nvContentPartPr>
            <p14:xfrm>
              <a:off x="9184014" y="5410746"/>
              <a:ext cx="1583640" cy="730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12F9B3C-87D6-D9C2-2606-369E6506BB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75014" y="5401746"/>
                <a:ext cx="16012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A90DCD9-2BBA-6B6B-4EEB-B380EBB7AB22}"/>
                  </a:ext>
                </a:extLst>
              </p14:cNvPr>
              <p14:cNvContentPartPr/>
              <p14:nvPr/>
            </p14:nvContentPartPr>
            <p14:xfrm>
              <a:off x="10989054" y="5291586"/>
              <a:ext cx="135360" cy="8733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A90DCD9-2BBA-6B6B-4EEB-B380EBB7AB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80054" y="5282586"/>
                <a:ext cx="15300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14:cNvPr>
              <p14:cNvContentPartPr/>
              <p14:nvPr/>
            </p14:nvContentPartPr>
            <p14:xfrm>
              <a:off x="11084094" y="4757346"/>
              <a:ext cx="1513440" cy="1030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75094" y="4748346"/>
                <a:ext cx="153108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DE700C-2BEB-2DB8-DC72-DA499AB8F4A3}"/>
                  </a:ext>
                </a:extLst>
              </p14:cNvPr>
              <p14:cNvContentPartPr/>
              <p14:nvPr/>
            </p14:nvContentPartPr>
            <p14:xfrm>
              <a:off x="6387174" y="2278386"/>
              <a:ext cx="385920" cy="128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DE700C-2BEB-2DB8-DC72-DA499AB8F4A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78174" y="2269386"/>
                <a:ext cx="403560" cy="13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698846-A8CE-F4BE-48F4-3059A8B6020E}"/>
                  </a:ext>
                </a:extLst>
              </p14:cNvPr>
              <p14:cNvContentPartPr/>
              <p14:nvPr/>
            </p14:nvContentPartPr>
            <p14:xfrm>
              <a:off x="10650654" y="2362986"/>
              <a:ext cx="169200" cy="1176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698846-A8CE-F4BE-48F4-3059A8B602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41654" y="2353986"/>
                <a:ext cx="18684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F51990-62C5-68CB-8876-712CB9DF0AD0}"/>
                  </a:ext>
                </a:extLst>
              </p14:cNvPr>
              <p14:cNvContentPartPr/>
              <p14:nvPr/>
            </p14:nvContentPartPr>
            <p14:xfrm>
              <a:off x="11202894" y="5251986"/>
              <a:ext cx="79200" cy="9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F51990-62C5-68CB-8876-712CB9DF0AD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193894" y="5242986"/>
                <a:ext cx="96840" cy="9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5F1E95-10EC-8874-ECF6-8EC5BBA1B291}"/>
                  </a:ext>
                </a:extLst>
              </p14:cNvPr>
              <p14:cNvContentPartPr/>
              <p14:nvPr/>
            </p14:nvContentPartPr>
            <p14:xfrm>
              <a:off x="5992614" y="4870026"/>
              <a:ext cx="515880" cy="1038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5F1E95-10EC-8874-ECF6-8EC5BBA1B29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983614" y="4861026"/>
                <a:ext cx="533520" cy="10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208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14:cNvPr>
              <p14:cNvContentPartPr/>
              <p14:nvPr/>
            </p14:nvContentPartPr>
            <p14:xfrm>
              <a:off x="531920" y="2185440"/>
              <a:ext cx="904680" cy="74340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4CCEC335-91D9-6E08-932B-0CFB0E0F3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920" y="2176440"/>
                <a:ext cx="9223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14:cNvPr>
              <p14:cNvContentPartPr/>
              <p14:nvPr/>
            </p14:nvContentPartPr>
            <p14:xfrm>
              <a:off x="1830080" y="2674320"/>
              <a:ext cx="314640" cy="1792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3A00FBDE-0B16-E4B2-B3FC-6609E34157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080" y="2665320"/>
                <a:ext cx="3322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14:cNvPr>
              <p14:cNvContentPartPr/>
              <p14:nvPr/>
            </p14:nvContentPartPr>
            <p14:xfrm>
              <a:off x="2311400" y="2133600"/>
              <a:ext cx="741240" cy="119124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0014BC4-4A65-E5FC-04E0-CBDA798880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2400" y="2124600"/>
                <a:ext cx="75888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14:cNvPr>
              <p14:cNvContentPartPr/>
              <p14:nvPr/>
            </p14:nvContentPartPr>
            <p14:xfrm>
              <a:off x="3211400" y="3061680"/>
              <a:ext cx="563400" cy="341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6E321C-EAA9-9FAC-D0BC-BE77AC56D0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400" y="3052680"/>
                <a:ext cx="5810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14:cNvPr>
              <p14:cNvContentPartPr/>
              <p14:nvPr/>
            </p14:nvContentPartPr>
            <p14:xfrm>
              <a:off x="3527120" y="2544720"/>
              <a:ext cx="486360" cy="322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98A390D-1385-A974-B4F1-EFEA5DDAEF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8120" y="2535720"/>
                <a:ext cx="5040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14:cNvPr>
              <p14:cNvContentPartPr/>
              <p14:nvPr/>
            </p14:nvContentPartPr>
            <p14:xfrm>
              <a:off x="3725480" y="1749480"/>
              <a:ext cx="480600" cy="6750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6C28EDE-27EB-B3A0-6D48-326543E8F7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16480" y="1740480"/>
                <a:ext cx="49824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14:cNvPr>
              <p14:cNvContentPartPr/>
              <p14:nvPr/>
            </p14:nvContentPartPr>
            <p14:xfrm>
              <a:off x="4168640" y="1448880"/>
              <a:ext cx="1027440" cy="5788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942E5B4F-F230-C1C0-0830-A68EE01532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40" y="1439880"/>
                <a:ext cx="10450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14:cNvPr>
              <p14:cNvContentPartPr/>
              <p14:nvPr/>
            </p14:nvContentPartPr>
            <p14:xfrm>
              <a:off x="4229120" y="2713920"/>
              <a:ext cx="55440" cy="6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60CE524-94D3-2652-88EE-CEF78EC576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0120" y="2704920"/>
                <a:ext cx="730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14:cNvPr>
              <p14:cNvContentPartPr/>
              <p14:nvPr/>
            </p14:nvContentPartPr>
            <p14:xfrm>
              <a:off x="4199960" y="2736600"/>
              <a:ext cx="35280" cy="40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D11AB76-5C88-58D6-C2E8-4271602B6FA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90960" y="2727600"/>
                <a:ext cx="529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14:cNvPr>
              <p14:cNvContentPartPr/>
              <p14:nvPr/>
            </p14:nvContentPartPr>
            <p14:xfrm>
              <a:off x="4575080" y="2429160"/>
              <a:ext cx="371880" cy="5950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3BC2DDA-6E1E-FA15-2915-A944BC4307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66080" y="2420160"/>
                <a:ext cx="3895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14:cNvPr>
              <p14:cNvContentPartPr/>
              <p14:nvPr/>
            </p14:nvContentPartPr>
            <p14:xfrm>
              <a:off x="5018960" y="1597560"/>
              <a:ext cx="849960" cy="8233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21E4068-4FA8-01E5-AAF3-33261B460E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09960" y="1588560"/>
                <a:ext cx="86760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14:cNvPr>
              <p14:cNvContentPartPr/>
              <p14:nvPr/>
            </p14:nvContentPartPr>
            <p14:xfrm>
              <a:off x="3926360" y="2973120"/>
              <a:ext cx="351720" cy="1875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4A1E083-2DA1-2089-A999-42A8BD3DBD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7360" y="2964120"/>
                <a:ext cx="36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14:cNvPr>
              <p14:cNvContentPartPr/>
              <p14:nvPr/>
            </p14:nvContentPartPr>
            <p14:xfrm>
              <a:off x="5000960" y="3203520"/>
              <a:ext cx="585720" cy="25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C3AAD36-CB4B-42FE-77ED-B830E25326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1960" y="3194520"/>
                <a:ext cx="60336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14:cNvPr>
              <p14:cNvContentPartPr/>
              <p14:nvPr/>
            </p14:nvContentPartPr>
            <p14:xfrm>
              <a:off x="4340000" y="3339600"/>
              <a:ext cx="486360" cy="170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F7A6B6-B613-B48C-7C92-594E1BDB7C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1000" y="3330600"/>
                <a:ext cx="504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14:cNvPr>
              <p14:cNvContentPartPr/>
              <p14:nvPr/>
            </p14:nvContentPartPr>
            <p14:xfrm>
              <a:off x="5372480" y="2325480"/>
              <a:ext cx="158400" cy="831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5293902-A8B8-F3D0-DB03-3627C8375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3480" y="2316480"/>
                <a:ext cx="176040" cy="849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4672305-5528-0C8F-E0E6-4FD1595DD628}"/>
              </a:ext>
            </a:extLst>
          </p:cNvPr>
          <p:cNvSpPr txBox="1"/>
          <p:nvPr/>
        </p:nvSpPr>
        <p:spPr>
          <a:xfrm>
            <a:off x="421254" y="282229"/>
            <a:ext cx="42883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Matrix Form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8B5429-0506-2F2B-3EB7-21F37A100068}"/>
                  </a:ext>
                </a:extLst>
              </p14:cNvPr>
              <p14:cNvContentPartPr/>
              <p14:nvPr/>
            </p14:nvContentPartPr>
            <p14:xfrm>
              <a:off x="5907294" y="2639826"/>
              <a:ext cx="344520" cy="64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8B5429-0506-2F2B-3EB7-21F37A1000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98294" y="2630826"/>
                <a:ext cx="362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34E57D1-380E-2A76-C9EA-8CF4EDE3624D}"/>
                  </a:ext>
                </a:extLst>
              </p14:cNvPr>
              <p14:cNvContentPartPr/>
              <p14:nvPr/>
            </p14:nvContentPartPr>
            <p14:xfrm>
              <a:off x="5938254" y="2786346"/>
              <a:ext cx="313560" cy="11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34E57D1-380E-2A76-C9EA-8CF4EDE362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29254" y="2777346"/>
                <a:ext cx="331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A0B213-9AD3-3BDC-AC57-BC43F69B1B5A}"/>
                  </a:ext>
                </a:extLst>
              </p14:cNvPr>
              <p14:cNvContentPartPr/>
              <p14:nvPr/>
            </p14:nvContentPartPr>
            <p14:xfrm>
              <a:off x="6811614" y="2508426"/>
              <a:ext cx="781920" cy="580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A0B213-9AD3-3BDC-AC57-BC43F69B1B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2614" y="2499426"/>
                <a:ext cx="79956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14:cNvPr>
              <p14:cNvContentPartPr/>
              <p14:nvPr/>
            </p14:nvContentPartPr>
            <p14:xfrm>
              <a:off x="6763014" y="3274146"/>
              <a:ext cx="972000" cy="355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2D1B97B-808B-095C-091A-CA8FC75E56F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54014" y="3265146"/>
                <a:ext cx="9896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14:cNvPr>
              <p14:cNvContentPartPr/>
              <p14:nvPr/>
            </p14:nvContentPartPr>
            <p14:xfrm>
              <a:off x="7960734" y="2643066"/>
              <a:ext cx="477720" cy="424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A9305B-208E-7441-C82E-12B0939E2D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51734" y="2634066"/>
                <a:ext cx="495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14:cNvPr>
              <p14:cNvContentPartPr/>
              <p14:nvPr/>
            </p14:nvContentPartPr>
            <p14:xfrm>
              <a:off x="8839854" y="2513466"/>
              <a:ext cx="521640" cy="690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031CDDF-8375-DFDA-B728-9C6198268C6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30854" y="2504466"/>
                <a:ext cx="5392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14:cNvPr>
              <p14:cNvContentPartPr/>
              <p14:nvPr/>
            </p14:nvContentPartPr>
            <p14:xfrm>
              <a:off x="10150614" y="3115026"/>
              <a:ext cx="533520" cy="18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23FFDBA-7240-96F8-CACB-139518606C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141614" y="3106026"/>
                <a:ext cx="5511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14:cNvPr>
              <p14:cNvContentPartPr/>
              <p14:nvPr/>
            </p14:nvContentPartPr>
            <p14:xfrm>
              <a:off x="9748134" y="2721906"/>
              <a:ext cx="299880" cy="33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A96A19-306C-0FDF-6A15-5FBFF42AC4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739134" y="2712906"/>
                <a:ext cx="3175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14:cNvPr>
              <p14:cNvContentPartPr/>
              <p14:nvPr/>
            </p14:nvContentPartPr>
            <p14:xfrm>
              <a:off x="6803694" y="3913506"/>
              <a:ext cx="1552320" cy="536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A048722-7AE1-CEBB-2430-A2703D9009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4694" y="3904506"/>
                <a:ext cx="156996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14:cNvPr>
              <p14:cNvContentPartPr/>
              <p14:nvPr/>
            </p14:nvContentPartPr>
            <p14:xfrm>
              <a:off x="8699094" y="4192866"/>
              <a:ext cx="541800" cy="232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BD2641F-AD23-DA12-E1D3-0C94C334237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90094" y="4183866"/>
                <a:ext cx="559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14:cNvPr>
              <p14:cNvContentPartPr/>
              <p14:nvPr/>
            </p14:nvContentPartPr>
            <p14:xfrm>
              <a:off x="10016694" y="3541986"/>
              <a:ext cx="690840" cy="95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C574308-1196-93D0-5D82-9310A700E3C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007694" y="3532986"/>
                <a:ext cx="708480" cy="9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14:cNvPr>
              <p14:cNvContentPartPr/>
              <p14:nvPr/>
            </p14:nvContentPartPr>
            <p14:xfrm>
              <a:off x="11104974" y="3912066"/>
              <a:ext cx="1012320" cy="29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6142A5-44AF-BEC3-6EBB-C7544A35720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95974" y="3903066"/>
                <a:ext cx="102996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14:cNvPr>
              <p14:cNvContentPartPr/>
              <p14:nvPr/>
            </p14:nvContentPartPr>
            <p14:xfrm>
              <a:off x="11239974" y="4434066"/>
              <a:ext cx="540720" cy="185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AACEF839-825F-B249-FE1F-BA0F1E60C3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30974" y="4425066"/>
                <a:ext cx="558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91C5820-6812-BB6E-E3C7-2311E4BAED1A}"/>
                  </a:ext>
                </a:extLst>
              </p14:cNvPr>
              <p14:cNvContentPartPr/>
              <p14:nvPr/>
            </p14:nvContentPartPr>
            <p14:xfrm>
              <a:off x="5584374" y="5312466"/>
              <a:ext cx="14040" cy="1404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91C5820-6812-BB6E-E3C7-2311E4BAED1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75374" y="5303466"/>
                <a:ext cx="31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44BBFC10-1076-85FB-8BBA-2737DCA2ECE8}"/>
                  </a:ext>
                </a:extLst>
              </p14:cNvPr>
              <p14:cNvContentPartPr/>
              <p14:nvPr/>
            </p14:nvContentPartPr>
            <p14:xfrm>
              <a:off x="5514174" y="5364306"/>
              <a:ext cx="317520" cy="15624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44BBFC10-1076-85FB-8BBA-2737DCA2ECE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05174" y="5355306"/>
                <a:ext cx="335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B84A9A40-199B-6991-2F9D-9F6F879AA4C1}"/>
                  </a:ext>
                </a:extLst>
              </p14:cNvPr>
              <p14:cNvContentPartPr/>
              <p14:nvPr/>
            </p14:nvContentPartPr>
            <p14:xfrm>
              <a:off x="6531534" y="5289786"/>
              <a:ext cx="661680" cy="44892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B84A9A40-199B-6991-2F9D-9F6F879AA4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22534" y="5280786"/>
                <a:ext cx="6793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99A99EEC-5225-F4FF-9A90-DD845F0381E5}"/>
                  </a:ext>
                </a:extLst>
              </p14:cNvPr>
              <p14:cNvContentPartPr/>
              <p14:nvPr/>
            </p14:nvContentPartPr>
            <p14:xfrm>
              <a:off x="7579494" y="5106546"/>
              <a:ext cx="216360" cy="1117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99A99EEC-5225-F4FF-9A90-DD845F0381E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570494" y="5097546"/>
                <a:ext cx="23400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157A6A2-2F6B-9DEE-C660-AC929D0652B4}"/>
                  </a:ext>
                </a:extLst>
              </p14:cNvPr>
              <p14:cNvContentPartPr/>
              <p14:nvPr/>
            </p14:nvContentPartPr>
            <p14:xfrm>
              <a:off x="8030574" y="5436306"/>
              <a:ext cx="591840" cy="5540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157A6A2-2F6B-9DEE-C660-AC929D0652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21574" y="5427306"/>
                <a:ext cx="60948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1214FD66-2211-700C-4DCC-D82FE443A070}"/>
                  </a:ext>
                </a:extLst>
              </p14:cNvPr>
              <p14:cNvContentPartPr/>
              <p14:nvPr/>
            </p14:nvContentPartPr>
            <p14:xfrm>
              <a:off x="8048214" y="6150906"/>
              <a:ext cx="720000" cy="2106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1214FD66-2211-700C-4DCC-D82FE443A07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39214" y="6141906"/>
                <a:ext cx="7376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812F9B3C-87D6-D9C2-2606-369E6506BBAD}"/>
                  </a:ext>
                </a:extLst>
              </p14:cNvPr>
              <p14:cNvContentPartPr/>
              <p14:nvPr/>
            </p14:nvContentPartPr>
            <p14:xfrm>
              <a:off x="9184014" y="5410746"/>
              <a:ext cx="1583640" cy="73008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812F9B3C-87D6-D9C2-2606-369E6506BB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175014" y="5401746"/>
                <a:ext cx="16012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A90DCD9-2BBA-6B6B-4EEB-B380EBB7AB22}"/>
                  </a:ext>
                </a:extLst>
              </p14:cNvPr>
              <p14:cNvContentPartPr/>
              <p14:nvPr/>
            </p14:nvContentPartPr>
            <p14:xfrm>
              <a:off x="10989054" y="5291586"/>
              <a:ext cx="135360" cy="8733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A90DCD9-2BBA-6B6B-4EEB-B380EBB7AB2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80054" y="5282586"/>
                <a:ext cx="15300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14:cNvPr>
              <p14:cNvContentPartPr/>
              <p14:nvPr/>
            </p14:nvContentPartPr>
            <p14:xfrm>
              <a:off x="11084094" y="4757346"/>
              <a:ext cx="1513440" cy="10306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C652EB9-91A1-0C7D-7599-5D7D8290FED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75094" y="4748346"/>
                <a:ext cx="153108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68FB30B-AC04-9853-42E4-69B1802F1B93}"/>
                  </a:ext>
                </a:extLst>
              </p14:cNvPr>
              <p14:cNvContentPartPr/>
              <p14:nvPr/>
            </p14:nvContentPartPr>
            <p14:xfrm>
              <a:off x="8732934" y="7314066"/>
              <a:ext cx="457560" cy="53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68FB30B-AC04-9853-42E4-69B1802F1B9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23934" y="7305066"/>
                <a:ext cx="4752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28993C2-2EA1-97C1-ECC3-3C0B582F8163}"/>
                  </a:ext>
                </a:extLst>
              </p14:cNvPr>
              <p14:cNvContentPartPr/>
              <p14:nvPr/>
            </p14:nvContentPartPr>
            <p14:xfrm>
              <a:off x="6289254" y="2304306"/>
              <a:ext cx="477720" cy="1338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28993C2-2EA1-97C1-ECC3-3C0B582F816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80254" y="2295306"/>
                <a:ext cx="49536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F922C00-9D75-41D7-7625-D7A0019FF0C7}"/>
                  </a:ext>
                </a:extLst>
              </p14:cNvPr>
              <p14:cNvContentPartPr/>
              <p14:nvPr/>
            </p14:nvContentPartPr>
            <p14:xfrm>
              <a:off x="10743894" y="2461626"/>
              <a:ext cx="86760" cy="1146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F922C00-9D75-41D7-7625-D7A0019FF0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734894" y="2452626"/>
                <a:ext cx="10440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7DE80EC-FD3B-5687-8DAF-7ECA9BD554A6}"/>
                  </a:ext>
                </a:extLst>
              </p14:cNvPr>
              <p14:cNvContentPartPr/>
              <p14:nvPr/>
            </p14:nvContentPartPr>
            <p14:xfrm>
              <a:off x="11194974" y="5167026"/>
              <a:ext cx="92520" cy="1032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7DE80EC-FD3B-5687-8DAF-7ECA9BD554A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85974" y="5158026"/>
                <a:ext cx="11016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863E415-1DF4-9AE9-C6CC-C4316EE0DA6D}"/>
                  </a:ext>
                </a:extLst>
              </p14:cNvPr>
              <p14:cNvContentPartPr/>
              <p14:nvPr/>
            </p14:nvContentPartPr>
            <p14:xfrm>
              <a:off x="6031494" y="5009706"/>
              <a:ext cx="469080" cy="975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863E415-1DF4-9AE9-C6CC-C4316EE0DA6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22494" y="5000706"/>
                <a:ext cx="48672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EE9CA26-BC3C-EE60-943D-F48C3C2ED189}"/>
                  </a:ext>
                </a:extLst>
              </p14:cNvPr>
              <p14:cNvContentPartPr/>
              <p14:nvPr/>
            </p14:nvContentPartPr>
            <p14:xfrm>
              <a:off x="5306094" y="7063506"/>
              <a:ext cx="5607360" cy="1992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EE9CA26-BC3C-EE60-943D-F48C3C2ED18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297094" y="7054506"/>
                <a:ext cx="5625000" cy="200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2461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4686-05B3-C99A-6F08-BD37EB7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5AD701C-E453-00DB-F60E-B82861CA2AE4}"/>
                  </a:ext>
                </a:extLst>
              </p14:cNvPr>
              <p14:cNvContentPartPr/>
              <p14:nvPr/>
            </p14:nvContentPartPr>
            <p14:xfrm>
              <a:off x="2704014" y="2247426"/>
              <a:ext cx="1340280" cy="39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5AD701C-E453-00DB-F60E-B82861CA2A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5014" y="2238426"/>
                <a:ext cx="13579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4EE177-DB0D-09DD-03D5-E4C4046800D6}"/>
                  </a:ext>
                </a:extLst>
              </p14:cNvPr>
              <p14:cNvContentPartPr/>
              <p14:nvPr/>
            </p14:nvContentPartPr>
            <p14:xfrm>
              <a:off x="990774" y="2164266"/>
              <a:ext cx="997920" cy="446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4EE177-DB0D-09DD-03D5-E4C4046800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774" y="2155266"/>
                <a:ext cx="10155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CAA162A-19F2-B087-B435-5EA752BE39DF}"/>
                  </a:ext>
                </a:extLst>
              </p14:cNvPr>
              <p14:cNvContentPartPr/>
              <p14:nvPr/>
            </p14:nvContentPartPr>
            <p14:xfrm>
              <a:off x="4906494" y="2150586"/>
              <a:ext cx="1827360" cy="679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CAA162A-19F2-B087-B435-5EA752BE39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7494" y="2141586"/>
                <a:ext cx="18450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B2A799A-D47A-E144-D0A9-79FE5311B1A6}"/>
                  </a:ext>
                </a:extLst>
              </p14:cNvPr>
              <p14:cNvContentPartPr/>
              <p14:nvPr/>
            </p14:nvContentPartPr>
            <p14:xfrm>
              <a:off x="7089534" y="2496186"/>
              <a:ext cx="227880" cy="12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B2A799A-D47A-E144-D0A9-79FE5311B1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0534" y="2487186"/>
                <a:ext cx="245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E0E5C49-E030-88DD-81E4-65953FDFC6A7}"/>
                  </a:ext>
                </a:extLst>
              </p14:cNvPr>
              <p14:cNvContentPartPr/>
              <p14:nvPr/>
            </p14:nvContentPartPr>
            <p14:xfrm>
              <a:off x="7809174" y="2087226"/>
              <a:ext cx="231840" cy="108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E0E5C49-E030-88DD-81E4-65953FDFC6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174" y="2078226"/>
                <a:ext cx="249480" cy="11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9EC1B9D-F4FF-AEED-9BC0-C328BC9A3172}"/>
                  </a:ext>
                </a:extLst>
              </p14:cNvPr>
              <p14:cNvContentPartPr/>
              <p14:nvPr/>
            </p14:nvContentPartPr>
            <p14:xfrm>
              <a:off x="8509374" y="2091906"/>
              <a:ext cx="621720" cy="275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9EC1B9D-F4FF-AEED-9BC0-C328BC9A31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00374" y="2082906"/>
                <a:ext cx="6393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B911A33-5892-C4B8-B3F4-3B99CA3E1D7D}"/>
                  </a:ext>
                </a:extLst>
              </p14:cNvPr>
              <p14:cNvContentPartPr/>
              <p14:nvPr/>
            </p14:nvContentPartPr>
            <p14:xfrm>
              <a:off x="9427374" y="1882746"/>
              <a:ext cx="663480" cy="529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B911A33-5892-C4B8-B3F4-3B99CA3E1D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18374" y="1873746"/>
                <a:ext cx="6811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617300-5317-F56D-FBFD-4E18243543BF}"/>
                  </a:ext>
                </a:extLst>
              </p14:cNvPr>
              <p14:cNvContentPartPr/>
              <p14:nvPr/>
            </p14:nvContentPartPr>
            <p14:xfrm>
              <a:off x="5111694" y="2825946"/>
              <a:ext cx="212400" cy="21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617300-5317-F56D-FBFD-4E18243543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2694" y="2816946"/>
                <a:ext cx="2300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B78184C-AFF6-6FCF-316E-222BA2D52983}"/>
                  </a:ext>
                </a:extLst>
              </p14:cNvPr>
              <p14:cNvContentPartPr/>
              <p14:nvPr/>
            </p14:nvContentPartPr>
            <p14:xfrm>
              <a:off x="8495334" y="2594826"/>
              <a:ext cx="803880" cy="519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B78184C-AFF6-6FCF-316E-222BA2D529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86334" y="2585826"/>
                <a:ext cx="8215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C995F49-471A-A486-66A9-F7015B22642B}"/>
                  </a:ext>
                </a:extLst>
              </p14:cNvPr>
              <p14:cNvContentPartPr/>
              <p14:nvPr/>
            </p14:nvContentPartPr>
            <p14:xfrm>
              <a:off x="9500454" y="2738466"/>
              <a:ext cx="477720" cy="422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C995F49-471A-A486-66A9-F7015B2264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91454" y="2729466"/>
                <a:ext cx="4953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01448A3-6BF8-7EB6-B176-3A19054ADEA0}"/>
                  </a:ext>
                </a:extLst>
              </p14:cNvPr>
              <p14:cNvContentPartPr/>
              <p14:nvPr/>
            </p14:nvContentPartPr>
            <p14:xfrm>
              <a:off x="10102014" y="2503026"/>
              <a:ext cx="1826640" cy="712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01448A3-6BF8-7EB6-B176-3A19054ADE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93014" y="2494026"/>
                <a:ext cx="184428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2C29EEE-1D6F-5FAB-9002-1C90A6EDD88C}"/>
                  </a:ext>
                </a:extLst>
              </p14:cNvPr>
              <p14:cNvContentPartPr/>
              <p14:nvPr/>
            </p14:nvContentPartPr>
            <p14:xfrm>
              <a:off x="7731414" y="2969946"/>
              <a:ext cx="389160" cy="985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2C29EEE-1D6F-5FAB-9002-1C90A6EDD8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22414" y="2960946"/>
                <a:ext cx="40680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742704A-8E22-EF65-85BB-45E053FDA508}"/>
                  </a:ext>
                </a:extLst>
              </p14:cNvPr>
              <p14:cNvContentPartPr/>
              <p14:nvPr/>
            </p14:nvContentPartPr>
            <p14:xfrm>
              <a:off x="8548614" y="3578346"/>
              <a:ext cx="925560" cy="403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742704A-8E22-EF65-85BB-45E053FDA5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39614" y="3569346"/>
                <a:ext cx="9432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95FCD79-B5A2-4B7D-CB2D-2E76501F586E}"/>
                  </a:ext>
                </a:extLst>
              </p14:cNvPr>
              <p14:cNvContentPartPr/>
              <p14:nvPr/>
            </p14:nvContentPartPr>
            <p14:xfrm>
              <a:off x="9954414" y="3412386"/>
              <a:ext cx="628560" cy="565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95FCD79-B5A2-4B7D-CB2D-2E76501F58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45414" y="3403386"/>
                <a:ext cx="6462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68130D0-38CA-D333-4848-8C1019032EAD}"/>
                  </a:ext>
                </a:extLst>
              </p14:cNvPr>
              <p14:cNvContentPartPr/>
              <p14:nvPr/>
            </p14:nvContentPartPr>
            <p14:xfrm>
              <a:off x="10392894" y="2499786"/>
              <a:ext cx="240480" cy="256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68130D0-38CA-D333-4848-8C1019032E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83894" y="2490786"/>
                <a:ext cx="258120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594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4686-05B3-C99A-6F08-BD37EB7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5AD701C-E453-00DB-F60E-B82861CA2AE4}"/>
                  </a:ext>
                </a:extLst>
              </p14:cNvPr>
              <p14:cNvContentPartPr/>
              <p14:nvPr/>
            </p14:nvContentPartPr>
            <p14:xfrm>
              <a:off x="2704014" y="2247426"/>
              <a:ext cx="1340280" cy="39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5AD701C-E453-00DB-F60E-B82861CA2A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5014" y="2238426"/>
                <a:ext cx="13579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4EE177-DB0D-09DD-03D5-E4C4046800D6}"/>
                  </a:ext>
                </a:extLst>
              </p14:cNvPr>
              <p14:cNvContentPartPr/>
              <p14:nvPr/>
            </p14:nvContentPartPr>
            <p14:xfrm>
              <a:off x="990774" y="2164266"/>
              <a:ext cx="997920" cy="446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4EE177-DB0D-09DD-03D5-E4C4046800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1774" y="2155266"/>
                <a:ext cx="10155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CAA162A-19F2-B087-B435-5EA752BE39DF}"/>
                  </a:ext>
                </a:extLst>
              </p14:cNvPr>
              <p14:cNvContentPartPr/>
              <p14:nvPr/>
            </p14:nvContentPartPr>
            <p14:xfrm>
              <a:off x="4906494" y="2150586"/>
              <a:ext cx="1827360" cy="679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CAA162A-19F2-B087-B435-5EA752BE39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7494" y="2141586"/>
                <a:ext cx="184500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B2A799A-D47A-E144-D0A9-79FE5311B1A6}"/>
                  </a:ext>
                </a:extLst>
              </p14:cNvPr>
              <p14:cNvContentPartPr/>
              <p14:nvPr/>
            </p14:nvContentPartPr>
            <p14:xfrm>
              <a:off x="7089534" y="2496186"/>
              <a:ext cx="227880" cy="12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B2A799A-D47A-E144-D0A9-79FE5311B1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0534" y="2487186"/>
                <a:ext cx="245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E0E5C49-E030-88DD-81E4-65953FDFC6A7}"/>
                  </a:ext>
                </a:extLst>
              </p14:cNvPr>
              <p14:cNvContentPartPr/>
              <p14:nvPr/>
            </p14:nvContentPartPr>
            <p14:xfrm>
              <a:off x="7809174" y="2087226"/>
              <a:ext cx="231840" cy="1083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E0E5C49-E030-88DD-81E4-65953FDFC6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00174" y="2078226"/>
                <a:ext cx="249480" cy="11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9EC1B9D-F4FF-AEED-9BC0-C328BC9A3172}"/>
                  </a:ext>
                </a:extLst>
              </p14:cNvPr>
              <p14:cNvContentPartPr/>
              <p14:nvPr/>
            </p14:nvContentPartPr>
            <p14:xfrm>
              <a:off x="8509374" y="2091906"/>
              <a:ext cx="621720" cy="275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9EC1B9D-F4FF-AEED-9BC0-C328BC9A31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00374" y="2082906"/>
                <a:ext cx="6393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B911A33-5892-C4B8-B3F4-3B99CA3E1D7D}"/>
                  </a:ext>
                </a:extLst>
              </p14:cNvPr>
              <p14:cNvContentPartPr/>
              <p14:nvPr/>
            </p14:nvContentPartPr>
            <p14:xfrm>
              <a:off x="9427374" y="1882746"/>
              <a:ext cx="663480" cy="529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B911A33-5892-C4B8-B3F4-3B99CA3E1D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18374" y="1873746"/>
                <a:ext cx="6811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617300-5317-F56D-FBFD-4E18243543BF}"/>
                  </a:ext>
                </a:extLst>
              </p14:cNvPr>
              <p14:cNvContentPartPr/>
              <p14:nvPr/>
            </p14:nvContentPartPr>
            <p14:xfrm>
              <a:off x="5111694" y="2825946"/>
              <a:ext cx="212400" cy="21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617300-5317-F56D-FBFD-4E18243543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02694" y="2816946"/>
                <a:ext cx="2300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B78184C-AFF6-6FCF-316E-222BA2D52983}"/>
                  </a:ext>
                </a:extLst>
              </p14:cNvPr>
              <p14:cNvContentPartPr/>
              <p14:nvPr/>
            </p14:nvContentPartPr>
            <p14:xfrm>
              <a:off x="8495334" y="2594826"/>
              <a:ext cx="803880" cy="519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B78184C-AFF6-6FCF-316E-222BA2D529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86334" y="2585826"/>
                <a:ext cx="82152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C995F49-471A-A486-66A9-F7015B22642B}"/>
                  </a:ext>
                </a:extLst>
              </p14:cNvPr>
              <p14:cNvContentPartPr/>
              <p14:nvPr/>
            </p14:nvContentPartPr>
            <p14:xfrm>
              <a:off x="9500454" y="2738466"/>
              <a:ext cx="477720" cy="422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C995F49-471A-A486-66A9-F7015B2264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91454" y="2729466"/>
                <a:ext cx="4953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01448A3-6BF8-7EB6-B176-3A19054ADEA0}"/>
                  </a:ext>
                </a:extLst>
              </p14:cNvPr>
              <p14:cNvContentPartPr/>
              <p14:nvPr/>
            </p14:nvContentPartPr>
            <p14:xfrm>
              <a:off x="10102014" y="2503026"/>
              <a:ext cx="1826640" cy="712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01448A3-6BF8-7EB6-B176-3A19054ADE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093014" y="2494026"/>
                <a:ext cx="184428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2C29EEE-1D6F-5FAB-9002-1C90A6EDD88C}"/>
                  </a:ext>
                </a:extLst>
              </p14:cNvPr>
              <p14:cNvContentPartPr/>
              <p14:nvPr/>
            </p14:nvContentPartPr>
            <p14:xfrm>
              <a:off x="7731414" y="2969946"/>
              <a:ext cx="389160" cy="985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2C29EEE-1D6F-5FAB-9002-1C90A6EDD8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22414" y="2960946"/>
                <a:ext cx="406800" cy="10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742704A-8E22-EF65-85BB-45E053FDA508}"/>
                  </a:ext>
                </a:extLst>
              </p14:cNvPr>
              <p14:cNvContentPartPr/>
              <p14:nvPr/>
            </p14:nvContentPartPr>
            <p14:xfrm>
              <a:off x="8548614" y="3578346"/>
              <a:ext cx="925560" cy="403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742704A-8E22-EF65-85BB-45E053FDA5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39614" y="3569346"/>
                <a:ext cx="9432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95FCD79-B5A2-4B7D-CB2D-2E76501F586E}"/>
                  </a:ext>
                </a:extLst>
              </p14:cNvPr>
              <p14:cNvContentPartPr/>
              <p14:nvPr/>
            </p14:nvContentPartPr>
            <p14:xfrm>
              <a:off x="9954414" y="3412386"/>
              <a:ext cx="628560" cy="565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95FCD79-B5A2-4B7D-CB2D-2E76501F58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45414" y="3403386"/>
                <a:ext cx="64620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68130D0-38CA-D333-4848-8C1019032EAD}"/>
                  </a:ext>
                </a:extLst>
              </p14:cNvPr>
              <p14:cNvContentPartPr/>
              <p14:nvPr/>
            </p14:nvContentPartPr>
            <p14:xfrm>
              <a:off x="10392894" y="2499786"/>
              <a:ext cx="240480" cy="256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68130D0-38CA-D333-4848-8C1019032EA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83894" y="2490786"/>
                <a:ext cx="2581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16D73D-9171-A928-71D6-0E63653ADDFF}"/>
                  </a:ext>
                </a:extLst>
              </p14:cNvPr>
              <p14:cNvContentPartPr/>
              <p14:nvPr/>
            </p14:nvContentPartPr>
            <p14:xfrm>
              <a:off x="997974" y="5046066"/>
              <a:ext cx="1154160" cy="61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16D73D-9171-A928-71D6-0E63653ADD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8974" y="5037066"/>
                <a:ext cx="11718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9CFFC4-B907-1E45-3C88-08B048632889}"/>
                  </a:ext>
                </a:extLst>
              </p14:cNvPr>
              <p14:cNvContentPartPr/>
              <p14:nvPr/>
            </p14:nvContentPartPr>
            <p14:xfrm>
              <a:off x="2678454" y="5084226"/>
              <a:ext cx="586080" cy="695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9CFFC4-B907-1E45-3C88-08B0486328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69454" y="5075226"/>
                <a:ext cx="6037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015C0E-A877-C9E0-3808-F98520A949B8}"/>
                  </a:ext>
                </a:extLst>
              </p14:cNvPr>
              <p14:cNvContentPartPr/>
              <p14:nvPr/>
            </p14:nvContentPartPr>
            <p14:xfrm>
              <a:off x="6354414" y="5218866"/>
              <a:ext cx="1663200" cy="401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015C0E-A877-C9E0-3808-F98520A949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45414" y="5209866"/>
                <a:ext cx="1680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656CC1-4FB5-0133-5D4F-602E27AB7767}"/>
                  </a:ext>
                </a:extLst>
              </p14:cNvPr>
              <p14:cNvContentPartPr/>
              <p14:nvPr/>
            </p14:nvContentPartPr>
            <p14:xfrm>
              <a:off x="3902814" y="5196546"/>
              <a:ext cx="1789200" cy="506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656CC1-4FB5-0133-5D4F-602E27AB77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3814" y="5187546"/>
                <a:ext cx="18068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4B14612-71B5-E9A7-76CE-D72A1E571EE1}"/>
                  </a:ext>
                </a:extLst>
              </p14:cNvPr>
              <p14:cNvContentPartPr/>
              <p14:nvPr/>
            </p14:nvContentPartPr>
            <p14:xfrm>
              <a:off x="1218294" y="6722946"/>
              <a:ext cx="1132200" cy="59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4B14612-71B5-E9A7-76CE-D72A1E571EE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09294" y="6713946"/>
                <a:ext cx="11498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1B7113E-7DA7-1E38-80EE-6F56E33629AF}"/>
                  </a:ext>
                </a:extLst>
              </p14:cNvPr>
              <p14:cNvContentPartPr/>
              <p14:nvPr/>
            </p14:nvContentPartPr>
            <p14:xfrm>
              <a:off x="2978334" y="6200946"/>
              <a:ext cx="665280" cy="720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1B7113E-7DA7-1E38-80EE-6F56E33629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69334" y="6191946"/>
                <a:ext cx="6829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869C07-FB76-0DE4-5E35-13946CC21283}"/>
                  </a:ext>
                </a:extLst>
              </p14:cNvPr>
              <p14:cNvContentPartPr/>
              <p14:nvPr/>
            </p14:nvContentPartPr>
            <p14:xfrm>
              <a:off x="1091934" y="5950386"/>
              <a:ext cx="1011960" cy="600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869C07-FB76-0DE4-5E35-13946CC2128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2934" y="5941386"/>
                <a:ext cx="10296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529112A-C5C3-B6BE-7C77-9C14641BD074}"/>
                  </a:ext>
                </a:extLst>
              </p14:cNvPr>
              <p14:cNvContentPartPr/>
              <p14:nvPr/>
            </p14:nvContentPartPr>
            <p14:xfrm>
              <a:off x="4137534" y="6202746"/>
              <a:ext cx="1375200" cy="4064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529112A-C5C3-B6BE-7C77-9C14641BD0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8534" y="6193746"/>
                <a:ext cx="13928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707CB2E-6A33-6A7B-7B20-ABFFD20D6821}"/>
                  </a:ext>
                </a:extLst>
              </p14:cNvPr>
              <p14:cNvContentPartPr/>
              <p14:nvPr/>
            </p14:nvContentPartPr>
            <p14:xfrm>
              <a:off x="5841054" y="6463746"/>
              <a:ext cx="159840" cy="5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707CB2E-6A33-6A7B-7B20-ABFFD20D68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32054" y="6454746"/>
                <a:ext cx="177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2114977-19A0-F3FE-B923-E864E2D65C10}"/>
                  </a:ext>
                </a:extLst>
              </p14:cNvPr>
              <p14:cNvContentPartPr/>
              <p14:nvPr/>
            </p14:nvContentPartPr>
            <p14:xfrm>
              <a:off x="11692854" y="6261426"/>
              <a:ext cx="768960" cy="57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2114977-19A0-F3FE-B923-E864E2D65C1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83854" y="6252426"/>
                <a:ext cx="7866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1478116-929F-6876-A186-979F46F11BBA}"/>
                  </a:ext>
                </a:extLst>
              </p14:cNvPr>
              <p14:cNvContentPartPr/>
              <p14:nvPr/>
            </p14:nvContentPartPr>
            <p14:xfrm>
              <a:off x="10770894" y="6446106"/>
              <a:ext cx="492480" cy="163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1478116-929F-6876-A186-979F46F11B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761894" y="6437106"/>
                <a:ext cx="510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12492C3-26DB-6577-04D9-1E1C456AA87B}"/>
                  </a:ext>
                </a:extLst>
              </p14:cNvPr>
              <p14:cNvContentPartPr/>
              <p14:nvPr/>
            </p14:nvContentPartPr>
            <p14:xfrm>
              <a:off x="9971694" y="6156306"/>
              <a:ext cx="519840" cy="415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12492C3-26DB-6577-04D9-1E1C456AA87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962694" y="6147306"/>
                <a:ext cx="5374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D323701-DF96-4520-2209-32DAA1CE0EBB}"/>
                  </a:ext>
                </a:extLst>
              </p14:cNvPr>
              <p14:cNvContentPartPr/>
              <p14:nvPr/>
            </p14:nvContentPartPr>
            <p14:xfrm>
              <a:off x="8715294" y="6280506"/>
              <a:ext cx="801720" cy="315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D323701-DF96-4520-2209-32DAA1CE0EB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06294" y="6271506"/>
                <a:ext cx="8193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D5C28-C1CA-3459-FEDF-8BDEF6D71659}"/>
                  </a:ext>
                </a:extLst>
              </p14:cNvPr>
              <p14:cNvContentPartPr/>
              <p14:nvPr/>
            </p14:nvContentPartPr>
            <p14:xfrm>
              <a:off x="7896654" y="6223266"/>
              <a:ext cx="401040" cy="446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D5C28-C1CA-3459-FEDF-8BDEF6D716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887654" y="6214266"/>
                <a:ext cx="4186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0F187F3-FBB5-3668-EA8A-281EFE176CA0}"/>
                  </a:ext>
                </a:extLst>
              </p14:cNvPr>
              <p14:cNvContentPartPr/>
              <p14:nvPr/>
            </p14:nvContentPartPr>
            <p14:xfrm>
              <a:off x="6280614" y="6179706"/>
              <a:ext cx="1147680" cy="450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0F187F3-FBB5-3668-EA8A-281EFE176C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71614" y="6170706"/>
                <a:ext cx="11653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1119908-035C-F386-EDA7-243F06E93C43}"/>
                  </a:ext>
                </a:extLst>
              </p14:cNvPr>
              <p14:cNvContentPartPr/>
              <p14:nvPr/>
            </p14:nvContentPartPr>
            <p14:xfrm>
              <a:off x="1805454" y="7566426"/>
              <a:ext cx="465120" cy="261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1119908-035C-F386-EDA7-243F06E93C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796454" y="7557426"/>
                <a:ext cx="4827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33E2114-5FE0-2F0C-864B-2D67456A9142}"/>
                  </a:ext>
                </a:extLst>
              </p14:cNvPr>
              <p14:cNvContentPartPr/>
              <p14:nvPr/>
            </p14:nvContentPartPr>
            <p14:xfrm>
              <a:off x="2785734" y="7459506"/>
              <a:ext cx="803520" cy="307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33E2114-5FE0-2F0C-864B-2D67456A914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76734" y="7450506"/>
                <a:ext cx="821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AB432BF-72D8-A514-D590-DC2B99DAD872}"/>
                  </a:ext>
                </a:extLst>
              </p14:cNvPr>
              <p14:cNvContentPartPr/>
              <p14:nvPr/>
            </p14:nvContentPartPr>
            <p14:xfrm>
              <a:off x="5144454" y="7118226"/>
              <a:ext cx="397440" cy="56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AB432BF-72D8-A514-D590-DC2B99DAD87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135454" y="7109226"/>
                <a:ext cx="4150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85AC265-1557-BB96-AACA-91F2467BAFA7}"/>
                  </a:ext>
                </a:extLst>
              </p14:cNvPr>
              <p14:cNvContentPartPr/>
              <p14:nvPr/>
            </p14:nvContentPartPr>
            <p14:xfrm>
              <a:off x="6216534" y="7423506"/>
              <a:ext cx="721800" cy="255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85AC265-1557-BB96-AACA-91F2467BAFA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07534" y="7414506"/>
                <a:ext cx="7394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B819F94-D09B-A25F-9C71-DDB9B21A9845}"/>
                  </a:ext>
                </a:extLst>
              </p14:cNvPr>
              <p14:cNvContentPartPr/>
              <p14:nvPr/>
            </p14:nvContentPartPr>
            <p14:xfrm>
              <a:off x="-1191546" y="5127426"/>
              <a:ext cx="76320" cy="72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B819F94-D09B-A25F-9C71-DDB9B21A984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-1200546" y="5118426"/>
                <a:ext cx="93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EB36BEB-AB28-FC64-4F89-50868FCC2F5B}"/>
                  </a:ext>
                </a:extLst>
              </p14:cNvPr>
              <p14:cNvContentPartPr/>
              <p14:nvPr/>
            </p14:nvContentPartPr>
            <p14:xfrm>
              <a:off x="5571527" y="7063506"/>
              <a:ext cx="315360" cy="334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EB36BEB-AB28-FC64-4F89-50868FCC2F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2527" y="7054506"/>
                <a:ext cx="333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F4997FF-4D13-0145-8FE6-39D8B547481A}"/>
                  </a:ext>
                </a:extLst>
              </p14:cNvPr>
              <p14:cNvContentPartPr/>
              <p14:nvPr/>
            </p14:nvContentPartPr>
            <p14:xfrm>
              <a:off x="7302407" y="7084386"/>
              <a:ext cx="1396800" cy="671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F4997FF-4D13-0145-8FE6-39D8B547481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93407" y="7075386"/>
                <a:ext cx="141444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5C0DB39-610C-DB29-BFFF-D8ECEEBF14A1}"/>
                  </a:ext>
                </a:extLst>
              </p14:cNvPr>
              <p14:cNvContentPartPr/>
              <p14:nvPr/>
            </p14:nvContentPartPr>
            <p14:xfrm>
              <a:off x="4966727" y="8076546"/>
              <a:ext cx="452160" cy="498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5C0DB39-610C-DB29-BFFF-D8ECEEBF14A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57727" y="8067546"/>
                <a:ext cx="469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76D35F5-B7C7-A7F8-1511-11DBFBB164F7}"/>
                  </a:ext>
                </a:extLst>
              </p14:cNvPr>
              <p14:cNvContentPartPr/>
              <p14:nvPr/>
            </p14:nvContentPartPr>
            <p14:xfrm>
              <a:off x="5843687" y="8307666"/>
              <a:ext cx="797760" cy="260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76D35F5-B7C7-A7F8-1511-11DBFBB164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834687" y="8298666"/>
                <a:ext cx="8154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B0DB1C6-8FD6-00CF-84C6-EB1BD017D571}"/>
                  </a:ext>
                </a:extLst>
              </p14:cNvPr>
              <p14:cNvContentPartPr/>
              <p14:nvPr/>
            </p14:nvContentPartPr>
            <p14:xfrm>
              <a:off x="7028087" y="8069706"/>
              <a:ext cx="1060560" cy="582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B0DB1C6-8FD6-00CF-84C6-EB1BD017D5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019087" y="8060706"/>
                <a:ext cx="10782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6A7843C-6FE1-0F7C-EE92-C2D68F97DF3D}"/>
                  </a:ext>
                </a:extLst>
              </p14:cNvPr>
              <p14:cNvContentPartPr/>
              <p14:nvPr/>
            </p14:nvContentPartPr>
            <p14:xfrm>
              <a:off x="9270527" y="7784586"/>
              <a:ext cx="627480" cy="342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6A7843C-6FE1-0F7C-EE92-C2D68F97DF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61527" y="7775586"/>
                <a:ext cx="645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011747B-3C21-0B86-96EF-DE29CB9F70B0}"/>
                  </a:ext>
                </a:extLst>
              </p14:cNvPr>
              <p14:cNvContentPartPr/>
              <p14:nvPr/>
            </p14:nvContentPartPr>
            <p14:xfrm>
              <a:off x="10328567" y="7165386"/>
              <a:ext cx="843840" cy="555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011747B-3C21-0B86-96EF-DE29CB9F70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19567" y="7156386"/>
                <a:ext cx="8614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8AE62CC-8FE2-C593-310D-04F34051C6AF}"/>
                  </a:ext>
                </a:extLst>
              </p14:cNvPr>
              <p14:cNvContentPartPr/>
              <p14:nvPr/>
            </p14:nvContentPartPr>
            <p14:xfrm>
              <a:off x="11463647" y="7190946"/>
              <a:ext cx="909720" cy="578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8AE62CC-8FE2-C593-310D-04F34051C6A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454647" y="7181946"/>
                <a:ext cx="927360" cy="5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558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4686-05B3-C99A-6F08-BD37EB7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Permutation Equivariance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616D73D-9171-A928-71D6-0E63653ADDFF}"/>
                  </a:ext>
                </a:extLst>
              </p14:cNvPr>
              <p14:cNvContentPartPr/>
              <p14:nvPr/>
            </p14:nvContentPartPr>
            <p14:xfrm>
              <a:off x="770708" y="2000280"/>
              <a:ext cx="1154160" cy="610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616D73D-9171-A928-71D6-0E63653ADDF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708" y="1991280"/>
                <a:ext cx="11718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F9CFFC4-B907-1E45-3C88-08B048632889}"/>
                  </a:ext>
                </a:extLst>
              </p14:cNvPr>
              <p14:cNvContentPartPr/>
              <p14:nvPr/>
            </p14:nvContentPartPr>
            <p14:xfrm>
              <a:off x="2451188" y="2038440"/>
              <a:ext cx="586080" cy="695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9CFFC4-B907-1E45-3C88-08B0486328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2188" y="2029440"/>
                <a:ext cx="60372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015C0E-A877-C9E0-3808-F98520A949B8}"/>
                  </a:ext>
                </a:extLst>
              </p14:cNvPr>
              <p14:cNvContentPartPr/>
              <p14:nvPr/>
            </p14:nvContentPartPr>
            <p14:xfrm>
              <a:off x="6127148" y="2173080"/>
              <a:ext cx="1663200" cy="401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015C0E-A877-C9E0-3808-F98520A949B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8148" y="2164080"/>
                <a:ext cx="1680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F656CC1-4FB5-0133-5D4F-602E27AB7767}"/>
                  </a:ext>
                </a:extLst>
              </p14:cNvPr>
              <p14:cNvContentPartPr/>
              <p14:nvPr/>
            </p14:nvContentPartPr>
            <p14:xfrm>
              <a:off x="3675548" y="2150760"/>
              <a:ext cx="1789200" cy="506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F656CC1-4FB5-0133-5D4F-602E27AB77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6548" y="2141760"/>
                <a:ext cx="18068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4B14612-71B5-E9A7-76CE-D72A1E571EE1}"/>
                  </a:ext>
                </a:extLst>
              </p14:cNvPr>
              <p14:cNvContentPartPr/>
              <p14:nvPr/>
            </p14:nvContentPartPr>
            <p14:xfrm>
              <a:off x="991028" y="3677160"/>
              <a:ext cx="1132200" cy="59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4B14612-71B5-E9A7-76CE-D72A1E571E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2028" y="3668160"/>
                <a:ext cx="11498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1B7113E-7DA7-1E38-80EE-6F56E33629AF}"/>
                  </a:ext>
                </a:extLst>
              </p14:cNvPr>
              <p14:cNvContentPartPr/>
              <p14:nvPr/>
            </p14:nvContentPartPr>
            <p14:xfrm>
              <a:off x="2751068" y="3155160"/>
              <a:ext cx="665280" cy="720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1B7113E-7DA7-1E38-80EE-6F56E33629A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42068" y="3146160"/>
                <a:ext cx="68292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A869C07-FB76-0DE4-5E35-13946CC21283}"/>
                  </a:ext>
                </a:extLst>
              </p14:cNvPr>
              <p14:cNvContentPartPr/>
              <p14:nvPr/>
            </p14:nvContentPartPr>
            <p14:xfrm>
              <a:off x="864668" y="2904600"/>
              <a:ext cx="1011960" cy="600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A869C07-FB76-0DE4-5E35-13946CC21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5668" y="2895600"/>
                <a:ext cx="102960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529112A-C5C3-B6BE-7C77-9C14641BD074}"/>
                  </a:ext>
                </a:extLst>
              </p14:cNvPr>
              <p14:cNvContentPartPr/>
              <p14:nvPr/>
            </p14:nvContentPartPr>
            <p14:xfrm>
              <a:off x="3910268" y="3156960"/>
              <a:ext cx="1375200" cy="4064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529112A-C5C3-B6BE-7C77-9C14641BD0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01268" y="3147960"/>
                <a:ext cx="13928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707CB2E-6A33-6A7B-7B20-ABFFD20D6821}"/>
                  </a:ext>
                </a:extLst>
              </p14:cNvPr>
              <p14:cNvContentPartPr/>
              <p14:nvPr/>
            </p14:nvContentPartPr>
            <p14:xfrm>
              <a:off x="5613788" y="3417960"/>
              <a:ext cx="159840" cy="5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707CB2E-6A33-6A7B-7B20-ABFFD20D68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04788" y="3408960"/>
                <a:ext cx="1774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2114977-19A0-F3FE-B923-E864E2D65C10}"/>
                  </a:ext>
                </a:extLst>
              </p14:cNvPr>
              <p14:cNvContentPartPr/>
              <p14:nvPr/>
            </p14:nvContentPartPr>
            <p14:xfrm>
              <a:off x="11465588" y="3215640"/>
              <a:ext cx="768960" cy="574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2114977-19A0-F3FE-B923-E864E2D65C1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56588" y="3206640"/>
                <a:ext cx="7866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1478116-929F-6876-A186-979F46F11BBA}"/>
                  </a:ext>
                </a:extLst>
              </p14:cNvPr>
              <p14:cNvContentPartPr/>
              <p14:nvPr/>
            </p14:nvContentPartPr>
            <p14:xfrm>
              <a:off x="10543628" y="3400320"/>
              <a:ext cx="492480" cy="163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1478116-929F-6876-A186-979F46F11B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34628" y="3391320"/>
                <a:ext cx="510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12492C3-26DB-6577-04D9-1E1C456AA87B}"/>
                  </a:ext>
                </a:extLst>
              </p14:cNvPr>
              <p14:cNvContentPartPr/>
              <p14:nvPr/>
            </p14:nvContentPartPr>
            <p14:xfrm>
              <a:off x="9744428" y="3110520"/>
              <a:ext cx="519840" cy="415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12492C3-26DB-6577-04D9-1E1C456AA87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735428" y="3101520"/>
                <a:ext cx="53748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D323701-DF96-4520-2209-32DAA1CE0EBB}"/>
                  </a:ext>
                </a:extLst>
              </p14:cNvPr>
              <p14:cNvContentPartPr/>
              <p14:nvPr/>
            </p14:nvContentPartPr>
            <p14:xfrm>
              <a:off x="8488028" y="3234720"/>
              <a:ext cx="801720" cy="315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D323701-DF96-4520-2209-32DAA1CE0E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479028" y="3225720"/>
                <a:ext cx="8193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CD5C28-C1CA-3459-FEDF-8BDEF6D71659}"/>
                  </a:ext>
                </a:extLst>
              </p14:cNvPr>
              <p14:cNvContentPartPr/>
              <p14:nvPr/>
            </p14:nvContentPartPr>
            <p14:xfrm>
              <a:off x="7669388" y="3177480"/>
              <a:ext cx="401040" cy="446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CD5C28-C1CA-3459-FEDF-8BDEF6D7165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60388" y="3168480"/>
                <a:ext cx="4186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0F187F3-FBB5-3668-EA8A-281EFE176CA0}"/>
                  </a:ext>
                </a:extLst>
              </p14:cNvPr>
              <p14:cNvContentPartPr/>
              <p14:nvPr/>
            </p14:nvContentPartPr>
            <p14:xfrm>
              <a:off x="6053348" y="3133920"/>
              <a:ext cx="1147680" cy="450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0F187F3-FBB5-3668-EA8A-281EFE176CA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44348" y="3124920"/>
                <a:ext cx="11653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1119908-035C-F386-EDA7-243F06E93C43}"/>
                  </a:ext>
                </a:extLst>
              </p14:cNvPr>
              <p14:cNvContentPartPr/>
              <p14:nvPr/>
            </p14:nvContentPartPr>
            <p14:xfrm>
              <a:off x="1578188" y="4520640"/>
              <a:ext cx="465120" cy="261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1119908-035C-F386-EDA7-243F06E93C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69188" y="4511640"/>
                <a:ext cx="4827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33E2114-5FE0-2F0C-864B-2D67456A9142}"/>
                  </a:ext>
                </a:extLst>
              </p14:cNvPr>
              <p14:cNvContentPartPr/>
              <p14:nvPr/>
            </p14:nvContentPartPr>
            <p14:xfrm>
              <a:off x="2558468" y="4413720"/>
              <a:ext cx="803520" cy="307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33E2114-5FE0-2F0C-864B-2D67456A91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549468" y="4404720"/>
                <a:ext cx="821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AB432BF-72D8-A514-D590-DC2B99DAD872}"/>
                  </a:ext>
                </a:extLst>
              </p14:cNvPr>
              <p14:cNvContentPartPr/>
              <p14:nvPr/>
            </p14:nvContentPartPr>
            <p14:xfrm>
              <a:off x="4917188" y="4072440"/>
              <a:ext cx="397440" cy="5680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AB432BF-72D8-A514-D590-DC2B99DAD87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08188" y="4063440"/>
                <a:ext cx="41508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85AC265-1557-BB96-AACA-91F2467BAFA7}"/>
                  </a:ext>
                </a:extLst>
              </p14:cNvPr>
              <p14:cNvContentPartPr/>
              <p14:nvPr/>
            </p14:nvContentPartPr>
            <p14:xfrm>
              <a:off x="5989268" y="4377720"/>
              <a:ext cx="721800" cy="255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85AC265-1557-BB96-AACA-91F2467BAF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80268" y="4368720"/>
                <a:ext cx="7394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B819F94-D09B-A25F-9C71-DDB9B21A9845}"/>
                  </a:ext>
                </a:extLst>
              </p14:cNvPr>
              <p14:cNvContentPartPr/>
              <p14:nvPr/>
            </p14:nvContentPartPr>
            <p14:xfrm>
              <a:off x="-1191546" y="5127426"/>
              <a:ext cx="76320" cy="72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B819F94-D09B-A25F-9C71-DDB9B21A98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1200546" y="5118426"/>
                <a:ext cx="939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EB36BEB-AB28-FC64-4F89-50868FCC2F5B}"/>
                  </a:ext>
                </a:extLst>
              </p14:cNvPr>
              <p14:cNvContentPartPr/>
              <p14:nvPr/>
            </p14:nvContentPartPr>
            <p14:xfrm>
              <a:off x="5344261" y="4017720"/>
              <a:ext cx="315360" cy="334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EB36BEB-AB28-FC64-4F89-50868FCC2F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35261" y="4008720"/>
                <a:ext cx="3330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F4997FF-4D13-0145-8FE6-39D8B547481A}"/>
                  </a:ext>
                </a:extLst>
              </p14:cNvPr>
              <p14:cNvContentPartPr/>
              <p14:nvPr/>
            </p14:nvContentPartPr>
            <p14:xfrm>
              <a:off x="7075141" y="4038600"/>
              <a:ext cx="1396800" cy="6710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F4997FF-4D13-0145-8FE6-39D8B54748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66141" y="4029600"/>
                <a:ext cx="141444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5C0DB39-610C-DB29-BFFF-D8ECEEBF14A1}"/>
                  </a:ext>
                </a:extLst>
              </p14:cNvPr>
              <p14:cNvContentPartPr/>
              <p14:nvPr/>
            </p14:nvContentPartPr>
            <p14:xfrm>
              <a:off x="4739461" y="5030760"/>
              <a:ext cx="452160" cy="4986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5C0DB39-610C-DB29-BFFF-D8ECEEBF14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30461" y="5021760"/>
                <a:ext cx="469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276D35F5-B7C7-A7F8-1511-11DBFBB164F7}"/>
                  </a:ext>
                </a:extLst>
              </p14:cNvPr>
              <p14:cNvContentPartPr/>
              <p14:nvPr/>
            </p14:nvContentPartPr>
            <p14:xfrm>
              <a:off x="5616421" y="5261880"/>
              <a:ext cx="797760" cy="260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276D35F5-B7C7-A7F8-1511-11DBFBB164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07421" y="5252880"/>
                <a:ext cx="81540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B0DB1C6-8FD6-00CF-84C6-EB1BD017D571}"/>
                  </a:ext>
                </a:extLst>
              </p14:cNvPr>
              <p14:cNvContentPartPr/>
              <p14:nvPr/>
            </p14:nvContentPartPr>
            <p14:xfrm>
              <a:off x="6800821" y="5023920"/>
              <a:ext cx="1060560" cy="5828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B0DB1C6-8FD6-00CF-84C6-EB1BD017D5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91821" y="5014920"/>
                <a:ext cx="107820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6A7843C-6FE1-0F7C-EE92-C2D68F97DF3D}"/>
                  </a:ext>
                </a:extLst>
              </p14:cNvPr>
              <p14:cNvContentPartPr/>
              <p14:nvPr/>
            </p14:nvContentPartPr>
            <p14:xfrm>
              <a:off x="9043261" y="4738800"/>
              <a:ext cx="627480" cy="342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6A7843C-6FE1-0F7C-EE92-C2D68F97DF3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4261" y="4729800"/>
                <a:ext cx="645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011747B-3C21-0B86-96EF-DE29CB9F70B0}"/>
                  </a:ext>
                </a:extLst>
              </p14:cNvPr>
              <p14:cNvContentPartPr/>
              <p14:nvPr/>
            </p14:nvContentPartPr>
            <p14:xfrm>
              <a:off x="10101301" y="4119600"/>
              <a:ext cx="843840" cy="555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011747B-3C21-0B86-96EF-DE29CB9F70B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92301" y="4110600"/>
                <a:ext cx="8614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8AE62CC-8FE2-C593-310D-04F34051C6AF}"/>
                  </a:ext>
                </a:extLst>
              </p14:cNvPr>
              <p14:cNvContentPartPr/>
              <p14:nvPr/>
            </p14:nvContentPartPr>
            <p14:xfrm>
              <a:off x="11236381" y="4145160"/>
              <a:ext cx="909720" cy="578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8AE62CC-8FE2-C593-310D-04F34051C6A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27381" y="4136160"/>
                <a:ext cx="92736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458FE0-DB3A-DD01-54C3-458A4DE11B7D}"/>
                  </a:ext>
                </a:extLst>
              </p14:cNvPr>
              <p14:cNvContentPartPr/>
              <p14:nvPr/>
            </p14:nvContentPartPr>
            <p14:xfrm>
              <a:off x="1584527" y="6100506"/>
              <a:ext cx="708480" cy="96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458FE0-DB3A-DD01-54C3-458A4DE11B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75527" y="6091506"/>
                <a:ext cx="72612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484C4F3-661F-B03B-F94C-BAAF1B7301D4}"/>
                  </a:ext>
                </a:extLst>
              </p14:cNvPr>
              <p14:cNvContentPartPr/>
              <p14:nvPr/>
            </p14:nvContentPartPr>
            <p14:xfrm>
              <a:off x="2312087" y="6218226"/>
              <a:ext cx="1505520" cy="752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484C4F3-661F-B03B-F94C-BAAF1B7301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03087" y="6209226"/>
                <a:ext cx="152316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B03ECFE-EBA0-3FE5-AC42-9641577CD44D}"/>
                  </a:ext>
                </a:extLst>
              </p14:cNvPr>
              <p14:cNvContentPartPr/>
              <p14:nvPr/>
            </p14:nvContentPartPr>
            <p14:xfrm>
              <a:off x="4025327" y="6399306"/>
              <a:ext cx="356400" cy="41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B03ECFE-EBA0-3FE5-AC42-9641577CD4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16327" y="6390306"/>
                <a:ext cx="3740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3784915-EAEB-4DE1-B608-025F4BC8C945}"/>
                  </a:ext>
                </a:extLst>
              </p14:cNvPr>
              <p14:cNvContentPartPr/>
              <p14:nvPr/>
            </p14:nvContentPartPr>
            <p14:xfrm>
              <a:off x="4564247" y="6110946"/>
              <a:ext cx="1182600" cy="762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3784915-EAEB-4DE1-B608-025F4BC8C94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555247" y="6101946"/>
                <a:ext cx="120024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7A30CAB-B9A1-EC0D-0B69-ED2C53DED9B9}"/>
                  </a:ext>
                </a:extLst>
              </p14:cNvPr>
              <p14:cNvContentPartPr/>
              <p14:nvPr/>
            </p14:nvContentPartPr>
            <p14:xfrm>
              <a:off x="6308447" y="6100506"/>
              <a:ext cx="858240" cy="930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7A30CAB-B9A1-EC0D-0B69-ED2C53DED9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99447" y="6091506"/>
                <a:ext cx="87588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2516DC6-7B34-E4CD-DC1C-A25E5EA17A85}"/>
                  </a:ext>
                </a:extLst>
              </p14:cNvPr>
              <p14:cNvContentPartPr/>
              <p14:nvPr/>
            </p14:nvContentPartPr>
            <p14:xfrm>
              <a:off x="7364687" y="6335586"/>
              <a:ext cx="447480" cy="531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2516DC6-7B34-E4CD-DC1C-A25E5EA17A8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55687" y="6326586"/>
                <a:ext cx="46512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4AC285-8B38-ACD1-2EBB-78953ECB96B0}"/>
                  </a:ext>
                </a:extLst>
              </p14:cNvPr>
              <p14:cNvContentPartPr/>
              <p14:nvPr/>
            </p14:nvContentPartPr>
            <p14:xfrm>
              <a:off x="7968407" y="6014106"/>
              <a:ext cx="4350600" cy="1159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4AC285-8B38-ACD1-2EBB-78953ECB96B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59407" y="6005106"/>
                <a:ext cx="436824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80E7A4F-5151-8EA9-0B53-CDB7688D9692}"/>
                  </a:ext>
                </a:extLst>
              </p14:cNvPr>
              <p14:cNvContentPartPr/>
              <p14:nvPr/>
            </p14:nvContentPartPr>
            <p14:xfrm>
              <a:off x="5386847" y="7621866"/>
              <a:ext cx="222120" cy="126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80E7A4F-5151-8EA9-0B53-CDB7688D969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377847" y="7612866"/>
                <a:ext cx="2397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1DD0FBF-67CE-6B42-1725-858424014BB6}"/>
                  </a:ext>
                </a:extLst>
              </p14:cNvPr>
              <p14:cNvContentPartPr/>
              <p14:nvPr/>
            </p14:nvContentPartPr>
            <p14:xfrm>
              <a:off x="6218807" y="7410906"/>
              <a:ext cx="1323360" cy="769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1DD0FBF-67CE-6B42-1725-858424014BB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09807" y="7401906"/>
                <a:ext cx="134100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42DB596-44B2-2F6E-E25E-0C53B51A4B7C}"/>
                  </a:ext>
                </a:extLst>
              </p14:cNvPr>
              <p14:cNvContentPartPr/>
              <p14:nvPr/>
            </p14:nvContentPartPr>
            <p14:xfrm>
              <a:off x="7891007" y="7341786"/>
              <a:ext cx="769320" cy="6782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42DB596-44B2-2F6E-E25E-0C53B51A4B7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882007" y="7332786"/>
                <a:ext cx="78696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71BD3FD-DB6E-0657-4270-35EEC4274B6D}"/>
                  </a:ext>
                </a:extLst>
              </p14:cNvPr>
              <p14:cNvContentPartPr/>
              <p14:nvPr/>
            </p14:nvContentPartPr>
            <p14:xfrm>
              <a:off x="8949767" y="7592346"/>
              <a:ext cx="377640" cy="565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71BD3FD-DB6E-0657-4270-35EEC4274B6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40767" y="7583346"/>
                <a:ext cx="3952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AF259F5-EC8C-2FC6-1951-2D8665211F52}"/>
                  </a:ext>
                </a:extLst>
              </p14:cNvPr>
              <p14:cNvContentPartPr/>
              <p14:nvPr/>
            </p14:nvContentPartPr>
            <p14:xfrm>
              <a:off x="9676607" y="7429986"/>
              <a:ext cx="907560" cy="902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AF259F5-EC8C-2FC6-1951-2D8665211F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667607" y="7420986"/>
                <a:ext cx="92520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6C5F1F-B7D9-B91E-D790-9BE5A1FF2547}"/>
                  </a:ext>
                </a:extLst>
              </p14:cNvPr>
              <p14:cNvContentPartPr/>
              <p14:nvPr/>
            </p14:nvContentPartPr>
            <p14:xfrm>
              <a:off x="5274167" y="8617626"/>
              <a:ext cx="249480" cy="146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6C5F1F-B7D9-B91E-D790-9BE5A1FF254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265167" y="8608626"/>
                <a:ext cx="26712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3EB5713-1991-8105-8852-F4BA6A4C683E}"/>
                  </a:ext>
                </a:extLst>
              </p14:cNvPr>
              <p14:cNvContentPartPr/>
              <p14:nvPr/>
            </p14:nvContentPartPr>
            <p14:xfrm>
              <a:off x="6090647" y="8657226"/>
              <a:ext cx="513720" cy="2188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3EB5713-1991-8105-8852-F4BA6A4C68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081647" y="8648226"/>
                <a:ext cx="5313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E66E7BA-01BA-C5E1-C01C-A51250DCFA5A}"/>
                  </a:ext>
                </a:extLst>
              </p14:cNvPr>
              <p14:cNvContentPartPr/>
              <p14:nvPr/>
            </p14:nvContentPartPr>
            <p14:xfrm>
              <a:off x="6948527" y="8406666"/>
              <a:ext cx="130680" cy="795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E66E7BA-01BA-C5E1-C01C-A51250DCFA5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939527" y="8397666"/>
                <a:ext cx="14832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8ED8847-9C22-A69F-4E7B-8CDD40B1B5D7}"/>
                  </a:ext>
                </a:extLst>
              </p14:cNvPr>
              <p14:cNvContentPartPr/>
              <p14:nvPr/>
            </p14:nvContentPartPr>
            <p14:xfrm>
              <a:off x="7163807" y="8408466"/>
              <a:ext cx="1668600" cy="7574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8ED8847-9C22-A69F-4E7B-8CDD40B1B5D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154807" y="8399466"/>
                <a:ext cx="168624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A62D2EB-E151-119F-8883-C34C1A8E1597}"/>
                  </a:ext>
                </a:extLst>
              </p14:cNvPr>
              <p14:cNvContentPartPr/>
              <p14:nvPr/>
            </p14:nvContentPartPr>
            <p14:xfrm>
              <a:off x="9152087" y="8501706"/>
              <a:ext cx="561240" cy="643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A62D2EB-E151-119F-8883-C34C1A8E159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43087" y="8492706"/>
                <a:ext cx="57888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8DF97FB-1534-6214-C2A6-1786454A9E7B}"/>
                  </a:ext>
                </a:extLst>
              </p14:cNvPr>
              <p14:cNvContentPartPr/>
              <p14:nvPr/>
            </p14:nvContentPartPr>
            <p14:xfrm>
              <a:off x="5309087" y="9417186"/>
              <a:ext cx="216000" cy="99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8DF97FB-1534-6214-C2A6-1786454A9E7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00087" y="9408186"/>
                <a:ext cx="2336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3A79B19-6F6A-FC60-F80A-986BB9FCE871}"/>
                  </a:ext>
                </a:extLst>
              </p14:cNvPr>
              <p14:cNvContentPartPr/>
              <p14:nvPr/>
            </p14:nvContentPartPr>
            <p14:xfrm>
              <a:off x="6116207" y="9165546"/>
              <a:ext cx="510120" cy="538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3A79B19-6F6A-FC60-F80A-986BB9FCE871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107207" y="9156546"/>
                <a:ext cx="5277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5A7B256-A932-C231-3F5C-62A81F4EE1C9}"/>
                  </a:ext>
                </a:extLst>
              </p14:cNvPr>
              <p14:cNvContentPartPr/>
              <p14:nvPr/>
            </p14:nvContentPartPr>
            <p14:xfrm>
              <a:off x="6998927" y="9224586"/>
              <a:ext cx="459360" cy="435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5A7B256-A932-C231-3F5C-62A81F4EE1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89927" y="9215586"/>
                <a:ext cx="47700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03B5D34-8F06-B22D-270B-E03711B95CB6}"/>
                  </a:ext>
                </a:extLst>
              </p14:cNvPr>
              <p14:cNvContentPartPr/>
              <p14:nvPr/>
            </p14:nvContentPartPr>
            <p14:xfrm>
              <a:off x="10783607" y="9272106"/>
              <a:ext cx="457560" cy="410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03B5D34-8F06-B22D-270B-E03711B95CB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74607" y="9263106"/>
                <a:ext cx="4752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4DDEC51-FEF3-7BD2-5F5F-E4C195FF9D75}"/>
                  </a:ext>
                </a:extLst>
              </p14:cNvPr>
              <p14:cNvContentPartPr/>
              <p14:nvPr/>
            </p14:nvContentPartPr>
            <p14:xfrm>
              <a:off x="10696127" y="8779986"/>
              <a:ext cx="511920" cy="1944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4DDEC51-FEF3-7BD2-5F5F-E4C195FF9D7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87127" y="8770986"/>
                <a:ext cx="529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C12D21B-98B9-FAC0-D623-5E5EB16E4BFD}"/>
                  </a:ext>
                </a:extLst>
              </p14:cNvPr>
              <p14:cNvContentPartPr/>
              <p14:nvPr/>
            </p14:nvContentPartPr>
            <p14:xfrm>
              <a:off x="10044527" y="8795826"/>
              <a:ext cx="412920" cy="214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C12D21B-98B9-FAC0-D623-5E5EB16E4BF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035527" y="8786826"/>
                <a:ext cx="43056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E4491DCB-6D7B-E0E9-FC9B-D8B5819D88DC}"/>
                  </a:ext>
                </a:extLst>
              </p14:cNvPr>
              <p14:cNvContentPartPr/>
              <p14:nvPr/>
            </p14:nvContentPartPr>
            <p14:xfrm>
              <a:off x="11417567" y="8652186"/>
              <a:ext cx="1027440" cy="56412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E4491DCB-6D7B-E0E9-FC9B-D8B5819D88D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408567" y="8643186"/>
                <a:ext cx="10450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800F4EA-895D-8CA1-3C09-363E623E6DDE}"/>
                  </a:ext>
                </a:extLst>
              </p14:cNvPr>
              <p14:cNvContentPartPr/>
              <p14:nvPr/>
            </p14:nvContentPartPr>
            <p14:xfrm>
              <a:off x="5641727" y="5056506"/>
              <a:ext cx="200520" cy="45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800F4EA-895D-8CA1-3C09-363E623E6DD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632727" y="5047506"/>
                <a:ext cx="2181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789D6B3-E7F3-11CB-8D91-B7E8190D458F}"/>
                  </a:ext>
                </a:extLst>
              </p14:cNvPr>
              <p14:cNvContentPartPr/>
              <p14:nvPr/>
            </p14:nvContentPartPr>
            <p14:xfrm>
              <a:off x="11538167" y="9288306"/>
              <a:ext cx="1418040" cy="2624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789D6B3-E7F3-11CB-8D91-B7E8190D45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529167" y="9279306"/>
                <a:ext cx="143568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617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033" y="228600"/>
            <a:ext cx="11518733" cy="1355524"/>
          </a:xfrm>
          <a:prstGeom prst="rect">
            <a:avLst/>
          </a:prstGeom>
        </p:spPr>
        <p:txBody>
          <a:bodyPr vert="horz" wrap="square" lIns="0" tIns="428014" rIns="0" bIns="0" rtlCol="0">
            <a:spAutoFit/>
          </a:bodyPr>
          <a:lstStyle/>
          <a:p>
            <a:pPr marL="574040">
              <a:lnSpc>
                <a:spcPct val="100000"/>
              </a:lnSpc>
              <a:spcBef>
                <a:spcPts val="100"/>
              </a:spcBef>
            </a:pPr>
            <a:r>
              <a:rPr lang="en-US" sz="6000" dirty="0"/>
              <a:t>Message-Passing Perspective</a:t>
            </a:r>
            <a:endParaRPr sz="6000" spc="70" dirty="0"/>
          </a:p>
        </p:txBody>
      </p:sp>
      <p:pic>
        <p:nvPicPr>
          <p:cNvPr id="29" name="object 2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1837" y="2349402"/>
            <a:ext cx="5964830" cy="325933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7938127" y="3099431"/>
            <a:ext cx="4554855" cy="1346200"/>
          </a:xfrm>
          <a:custGeom>
            <a:avLst/>
            <a:gdLst/>
            <a:ahLst/>
            <a:cxnLst/>
            <a:rect l="l" t="t" r="r" b="b"/>
            <a:pathLst>
              <a:path w="4554855" h="1346200">
                <a:moveTo>
                  <a:pt x="4376705" y="0"/>
                </a:moveTo>
                <a:lnTo>
                  <a:pt x="177690" y="0"/>
                </a:lnTo>
                <a:lnTo>
                  <a:pt x="142331" y="136"/>
                </a:lnTo>
                <a:lnTo>
                  <a:pt x="91165" y="3673"/>
                </a:lnTo>
                <a:lnTo>
                  <a:pt x="52149" y="19204"/>
                </a:lnTo>
                <a:lnTo>
                  <a:pt x="19204" y="52148"/>
                </a:lnTo>
                <a:lnTo>
                  <a:pt x="3673" y="91164"/>
                </a:lnTo>
                <a:lnTo>
                  <a:pt x="136" y="142330"/>
                </a:lnTo>
                <a:lnTo>
                  <a:pt x="0" y="177690"/>
                </a:lnTo>
                <a:lnTo>
                  <a:pt x="0" y="1168187"/>
                </a:lnTo>
                <a:lnTo>
                  <a:pt x="1088" y="1232063"/>
                </a:lnTo>
                <a:lnTo>
                  <a:pt x="8707" y="1272475"/>
                </a:lnTo>
                <a:lnTo>
                  <a:pt x="33884" y="1311994"/>
                </a:lnTo>
                <a:lnTo>
                  <a:pt x="73404" y="1337171"/>
                </a:lnTo>
                <a:lnTo>
                  <a:pt x="113815" y="1344791"/>
                </a:lnTo>
                <a:lnTo>
                  <a:pt x="177690" y="1345879"/>
                </a:lnTo>
                <a:lnTo>
                  <a:pt x="4376705" y="1345879"/>
                </a:lnTo>
                <a:lnTo>
                  <a:pt x="4440581" y="1344791"/>
                </a:lnTo>
                <a:lnTo>
                  <a:pt x="4480993" y="1337171"/>
                </a:lnTo>
                <a:lnTo>
                  <a:pt x="4520512" y="1311994"/>
                </a:lnTo>
                <a:lnTo>
                  <a:pt x="4545689" y="1272475"/>
                </a:lnTo>
                <a:lnTo>
                  <a:pt x="4553308" y="1232063"/>
                </a:lnTo>
                <a:lnTo>
                  <a:pt x="4554396" y="1168187"/>
                </a:lnTo>
                <a:lnTo>
                  <a:pt x="4554396" y="177690"/>
                </a:lnTo>
                <a:lnTo>
                  <a:pt x="4553308" y="113814"/>
                </a:lnTo>
                <a:lnTo>
                  <a:pt x="4545689" y="73403"/>
                </a:lnTo>
                <a:lnTo>
                  <a:pt x="4520512" y="33883"/>
                </a:lnTo>
                <a:lnTo>
                  <a:pt x="4480993" y="8707"/>
                </a:lnTo>
                <a:lnTo>
                  <a:pt x="4440581" y="1088"/>
                </a:lnTo>
                <a:lnTo>
                  <a:pt x="4376705" y="0"/>
                </a:lnTo>
                <a:close/>
              </a:path>
            </a:pathLst>
          </a:custGeom>
          <a:solidFill>
            <a:srgbClr val="0096FF">
              <a:alpha val="5705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242194" y="3127221"/>
            <a:ext cx="150368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03885" algn="l"/>
              </a:tabLst>
            </a:pPr>
            <a:r>
              <a:rPr sz="4200" i="1" spc="-25" dirty="0">
                <a:latin typeface="Times New Roman"/>
                <a:cs typeface="Times New Roman"/>
              </a:rPr>
              <a:t>h</a:t>
            </a:r>
            <a:r>
              <a:rPr sz="4425" i="1" spc="-37" baseline="-19774" dirty="0">
                <a:latin typeface="Times New Roman"/>
                <a:cs typeface="Times New Roman"/>
              </a:rPr>
              <a:t>v</a:t>
            </a:r>
            <a:r>
              <a:rPr sz="4425" i="1" baseline="-19774" dirty="0">
                <a:latin typeface="Times New Roman"/>
                <a:cs typeface="Times New Roman"/>
              </a:rPr>
              <a:t>	</a:t>
            </a:r>
            <a:r>
              <a:rPr sz="4200" spc="530" dirty="0">
                <a:latin typeface="Cambria"/>
                <a:cs typeface="Cambria"/>
              </a:rPr>
              <a:t>=</a:t>
            </a:r>
            <a:r>
              <a:rPr lang="el-GR" sz="4200" i="1" spc="-25" dirty="0">
                <a:latin typeface="Times New Roman"/>
                <a:cs typeface="Times New Roman"/>
              </a:rPr>
              <a:t>σ</a:t>
            </a:r>
            <a:r>
              <a:rPr sz="4200" spc="-25" dirty="0">
                <a:latin typeface="Cambria"/>
                <a:cs typeface="Cambria"/>
              </a:rPr>
              <a:t>(</a:t>
            </a:r>
            <a:endParaRPr sz="4200" dirty="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49121" y="2892789"/>
            <a:ext cx="2620679" cy="1516441"/>
          </a:xfrm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945"/>
              </a:spcBef>
              <a:tabLst>
                <a:tab pos="1311910" algn="l"/>
              </a:tabLst>
            </a:pPr>
            <a:r>
              <a:rPr sz="6300" spc="3562" baseline="-29100" dirty="0">
                <a:latin typeface="Arial"/>
                <a:cs typeface="Arial"/>
              </a:rPr>
              <a:t>∑</a:t>
            </a:r>
            <a:r>
              <a:rPr sz="6300" baseline="-29100" dirty="0">
                <a:latin typeface="Arial"/>
                <a:cs typeface="Arial"/>
              </a:rPr>
              <a:t>	</a:t>
            </a:r>
            <a:r>
              <a:rPr lang="en-US" sz="4200" i="1" spc="-25" dirty="0" err="1">
                <a:latin typeface="Times New Roman"/>
                <a:cs typeface="Times New Roman"/>
              </a:rPr>
              <a:t>Wh</a:t>
            </a:r>
            <a:r>
              <a:rPr lang="en-US" sz="4425" i="1" spc="-37" baseline="-19774" dirty="0" err="1">
                <a:latin typeface="Times New Roman"/>
                <a:cs typeface="Times New Roman"/>
              </a:rPr>
              <a:t>u</a:t>
            </a:r>
            <a:r>
              <a:rPr sz="4200" spc="-25" dirty="0">
                <a:latin typeface="Cambria"/>
                <a:cs typeface="Cambria"/>
              </a:rPr>
              <a:t>)</a:t>
            </a:r>
            <a:endParaRPr sz="4200" dirty="0">
              <a:latin typeface="Cambria"/>
              <a:cs typeface="Cambria"/>
            </a:endParaRPr>
          </a:p>
          <a:p>
            <a:pPr marL="38100">
              <a:lnSpc>
                <a:spcPct val="100000"/>
              </a:lnSpc>
              <a:spcBef>
                <a:spcPts val="1345"/>
              </a:spcBef>
            </a:pPr>
            <a:r>
              <a:rPr lang="en-US" sz="2950" i="1" spc="-10" dirty="0" err="1">
                <a:latin typeface="Times New Roman"/>
                <a:cs typeface="Times New Roman"/>
              </a:rPr>
              <a:t>u</a:t>
            </a:r>
            <a:r>
              <a:rPr sz="2950" spc="-10" dirty="0" err="1">
                <a:latin typeface="Cambria"/>
                <a:cs typeface="Cambria"/>
              </a:rPr>
              <a:t>∈</a:t>
            </a:r>
            <a:r>
              <a:rPr sz="2950" i="1" spc="-10" dirty="0" err="1">
                <a:latin typeface="Times New Roman"/>
                <a:cs typeface="Times New Roman"/>
              </a:rPr>
              <a:t>N</a:t>
            </a:r>
            <a:r>
              <a:rPr sz="2950" spc="-10" dirty="0">
                <a:latin typeface="Cambria"/>
                <a:cs typeface="Cambria"/>
              </a:rPr>
              <a:t>(</a:t>
            </a:r>
            <a:r>
              <a:rPr sz="2950" i="1" spc="-10" dirty="0">
                <a:latin typeface="Times New Roman"/>
                <a:cs typeface="Times New Roman"/>
              </a:rPr>
              <a:t>v</a:t>
            </a:r>
            <a:r>
              <a:rPr sz="2950" spc="-10" dirty="0">
                <a:latin typeface="Cambria"/>
                <a:cs typeface="Cambria"/>
              </a:rPr>
              <a:t>)</a:t>
            </a:r>
            <a:endParaRPr sz="2950" dirty="0">
              <a:latin typeface="Cambria"/>
              <a:cs typeface="Cambr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692CE3B-A264-2852-382A-A0CE9DA3BCA0}"/>
                  </a:ext>
                </a:extLst>
              </p14:cNvPr>
              <p14:cNvContentPartPr/>
              <p14:nvPr/>
            </p14:nvContentPartPr>
            <p14:xfrm>
              <a:off x="5793174" y="7583706"/>
              <a:ext cx="105480" cy="204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692CE3B-A264-2852-382A-A0CE9DA3BC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84174" y="7574706"/>
                <a:ext cx="1231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FAAD864-1732-C579-09AC-5F64E319F16B}"/>
                  </a:ext>
                </a:extLst>
              </p14:cNvPr>
              <p14:cNvContentPartPr/>
              <p14:nvPr/>
            </p14:nvContentPartPr>
            <p14:xfrm>
              <a:off x="3509334" y="8501706"/>
              <a:ext cx="218160" cy="29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FAAD864-1732-C579-09AC-5F64E319F1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0334" y="8492706"/>
                <a:ext cx="2358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D1D4383-EB52-36DD-5F8B-B0B015C3AA96}"/>
                  </a:ext>
                </a:extLst>
              </p14:cNvPr>
              <p14:cNvContentPartPr/>
              <p14:nvPr/>
            </p14:nvContentPartPr>
            <p14:xfrm>
              <a:off x="3656934" y="8920026"/>
              <a:ext cx="290520" cy="26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D1D4383-EB52-36DD-5F8B-B0B015C3AA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47934" y="8911026"/>
                <a:ext cx="3081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B9ECEA1-ABB4-F1A8-C836-9A63B3929520}"/>
                  </a:ext>
                </a:extLst>
              </p14:cNvPr>
              <p14:cNvContentPartPr/>
              <p14:nvPr/>
            </p14:nvContentPartPr>
            <p14:xfrm>
              <a:off x="6548814" y="7030746"/>
              <a:ext cx="753120" cy="510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B9ECEA1-ABB4-F1A8-C836-9A63B39295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9814" y="7021746"/>
                <a:ext cx="7707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141CDBE-1DEC-0C05-1DEA-D3234BBF4E89}"/>
                  </a:ext>
                </a:extLst>
              </p14:cNvPr>
              <p14:cNvContentPartPr/>
              <p14:nvPr/>
            </p14:nvContentPartPr>
            <p14:xfrm>
              <a:off x="11356254" y="2798586"/>
              <a:ext cx="219240" cy="27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141CDBE-1DEC-0C05-1DEA-D3234BBF4E8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47254" y="2789586"/>
                <a:ext cx="2368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39AF9E0-6625-047E-A50B-DA9EA5CE97A1}"/>
                  </a:ext>
                </a:extLst>
              </p14:cNvPr>
              <p14:cNvContentPartPr/>
              <p14:nvPr/>
            </p14:nvContentPartPr>
            <p14:xfrm>
              <a:off x="9932814" y="4683186"/>
              <a:ext cx="411120" cy="421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39AF9E0-6625-047E-A50B-DA9EA5CE97A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23814" y="4674186"/>
                <a:ext cx="428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86A7F7-2D1A-A510-BE1E-08E0BEF75715}"/>
                  </a:ext>
                </a:extLst>
              </p14:cNvPr>
              <p14:cNvContentPartPr/>
              <p14:nvPr/>
            </p14:nvContentPartPr>
            <p14:xfrm>
              <a:off x="8953254" y="3894786"/>
              <a:ext cx="299880" cy="356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86A7F7-2D1A-A510-BE1E-08E0BEF757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944254" y="3885786"/>
                <a:ext cx="3175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27D8D6A-C767-FE94-D43E-7EFF35A6D3D7}"/>
                  </a:ext>
                </a:extLst>
              </p14:cNvPr>
              <p14:cNvContentPartPr/>
              <p14:nvPr/>
            </p14:nvContentPartPr>
            <p14:xfrm>
              <a:off x="4229334" y="6020946"/>
              <a:ext cx="7974000" cy="33282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27D8D6A-C767-FE94-D43E-7EFF35A6D3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20334" y="6011946"/>
                <a:ext cx="7991640" cy="334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BE511-8E5D-0E39-0D22-19AFD72D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Neural Network Structure Mirrors Graph Structure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8F501DC-33A1-9616-ED34-0AABF4DED633}"/>
                  </a:ext>
                </a:extLst>
              </p14:cNvPr>
              <p14:cNvContentPartPr/>
              <p14:nvPr/>
            </p14:nvContentPartPr>
            <p14:xfrm>
              <a:off x="2048814" y="3322386"/>
              <a:ext cx="365760" cy="28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8F501DC-33A1-9616-ED34-0AABF4DED6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9814" y="3313386"/>
                <a:ext cx="3834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8FEDEFE-1958-4E80-E254-8AEE3E306C73}"/>
                  </a:ext>
                </a:extLst>
              </p14:cNvPr>
              <p14:cNvContentPartPr/>
              <p14:nvPr/>
            </p14:nvContentPartPr>
            <p14:xfrm>
              <a:off x="8011854" y="3262626"/>
              <a:ext cx="743040" cy="305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8FEDEFE-1958-4E80-E254-8AEE3E306C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02854" y="3253626"/>
                <a:ext cx="760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C0AE55E-B7C2-63A7-F83F-4E21707AC147}"/>
                  </a:ext>
                </a:extLst>
              </p14:cNvPr>
              <p14:cNvContentPartPr/>
              <p14:nvPr/>
            </p14:nvContentPartPr>
            <p14:xfrm>
              <a:off x="1131894" y="4093506"/>
              <a:ext cx="20520" cy="29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C0AE55E-B7C2-63A7-F83F-4E21707AC1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2894" y="4084506"/>
                <a:ext cx="38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934196-4B3E-063C-5A91-84DB5C19443C}"/>
                  </a:ext>
                </a:extLst>
              </p14:cNvPr>
              <p14:cNvContentPartPr/>
              <p14:nvPr/>
            </p14:nvContentPartPr>
            <p14:xfrm>
              <a:off x="613854" y="4032666"/>
              <a:ext cx="2312280" cy="1121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934196-4B3E-063C-5A91-84DB5C1944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854" y="4023666"/>
                <a:ext cx="232992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ECD50FD-5B23-1F88-5A5B-080B20E6FA15}"/>
                  </a:ext>
                </a:extLst>
              </p14:cNvPr>
              <p14:cNvContentPartPr/>
              <p14:nvPr/>
            </p14:nvContentPartPr>
            <p14:xfrm>
              <a:off x="5438574" y="7311186"/>
              <a:ext cx="85680" cy="82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ECD50FD-5B23-1F88-5A5B-080B20E6FA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9574" y="7302186"/>
                <a:ext cx="1033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49D872F-091F-A19C-BCC7-93D1D6EF571A}"/>
                  </a:ext>
                </a:extLst>
              </p14:cNvPr>
              <p14:cNvContentPartPr/>
              <p14:nvPr/>
            </p14:nvContentPartPr>
            <p14:xfrm>
              <a:off x="6574374" y="8048466"/>
              <a:ext cx="88560" cy="126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49D872F-091F-A19C-BCC7-93D1D6EF57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5374" y="8039466"/>
                <a:ext cx="1062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1AD37B4-462F-EC1C-8D3F-CF6D757715A9}"/>
                  </a:ext>
                </a:extLst>
              </p14:cNvPr>
              <p14:cNvContentPartPr/>
              <p14:nvPr/>
            </p14:nvContentPartPr>
            <p14:xfrm>
              <a:off x="8587134" y="8027946"/>
              <a:ext cx="56880" cy="93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1AD37B4-462F-EC1C-8D3F-CF6D757715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78134" y="8018946"/>
                <a:ext cx="7452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6D76C8A-2D5B-11A4-2701-DA84E14B3A6D}"/>
                  </a:ext>
                </a:extLst>
              </p14:cNvPr>
              <p14:cNvContentPartPr/>
              <p14:nvPr/>
            </p14:nvContentPartPr>
            <p14:xfrm>
              <a:off x="5222574" y="8999226"/>
              <a:ext cx="66960" cy="92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6D76C8A-2D5B-11A4-2701-DA84E14B3A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13574" y="8990226"/>
                <a:ext cx="846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4EEC9A-9C77-A5BE-FBFA-A194D1AA6CE7}"/>
                  </a:ext>
                </a:extLst>
              </p14:cNvPr>
              <p14:cNvContentPartPr/>
              <p14:nvPr/>
            </p14:nvContentPartPr>
            <p14:xfrm>
              <a:off x="6860574" y="8952786"/>
              <a:ext cx="108720" cy="7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4EEC9A-9C77-A5BE-FBFA-A194D1AA6C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51574" y="8943786"/>
                <a:ext cx="12636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8FC39FC-2336-80F0-F776-14DDBDF3F61A}"/>
                  </a:ext>
                </a:extLst>
              </p14:cNvPr>
              <p14:cNvContentPartPr/>
              <p14:nvPr/>
            </p14:nvContentPartPr>
            <p14:xfrm>
              <a:off x="6211854" y="3399426"/>
              <a:ext cx="1230120" cy="4248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8FC39FC-2336-80F0-F776-14DDBDF3F61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02854" y="3390426"/>
                <a:ext cx="12477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DC5206D-D4E2-560A-F01C-A67D65F76D06}"/>
                  </a:ext>
                </a:extLst>
              </p14:cNvPr>
              <p14:cNvContentPartPr/>
              <p14:nvPr/>
            </p14:nvContentPartPr>
            <p14:xfrm>
              <a:off x="5582214" y="4218066"/>
              <a:ext cx="3246480" cy="3103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DC5206D-D4E2-560A-F01C-A67D65F76D0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73214" y="4209066"/>
                <a:ext cx="3264120" cy="31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EB32E09-E143-62E1-FA8A-67912C9D8672}"/>
                  </a:ext>
                </a:extLst>
              </p14:cNvPr>
              <p14:cNvContentPartPr/>
              <p14:nvPr/>
            </p14:nvContentPartPr>
            <p14:xfrm>
              <a:off x="5810094" y="4123026"/>
              <a:ext cx="3114000" cy="2268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EB32E09-E143-62E1-FA8A-67912C9D86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1094" y="4114026"/>
                <a:ext cx="3131640" cy="22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D36178B-7634-744A-0DB1-818FD4FDF749}"/>
                  </a:ext>
                </a:extLst>
              </p14:cNvPr>
              <p14:cNvContentPartPr/>
              <p14:nvPr/>
            </p14:nvContentPartPr>
            <p14:xfrm>
              <a:off x="6844734" y="4370346"/>
              <a:ext cx="1873080" cy="20422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D36178B-7634-744A-0DB1-818FD4FDF74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5734" y="4361346"/>
                <a:ext cx="1890720" cy="20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4378BA7-7643-46E9-5DF5-E37BAE3D90CB}"/>
                  </a:ext>
                </a:extLst>
              </p14:cNvPr>
              <p14:cNvContentPartPr/>
              <p14:nvPr/>
            </p14:nvContentPartPr>
            <p14:xfrm>
              <a:off x="7143894" y="4195746"/>
              <a:ext cx="1699560" cy="3122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4378BA7-7643-46E9-5DF5-E37BAE3D90C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134894" y="4186746"/>
                <a:ext cx="1717200" cy="31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DE36742-C710-3B29-0B3A-4484A46A9846}"/>
                  </a:ext>
                </a:extLst>
              </p14:cNvPr>
              <p14:cNvContentPartPr/>
              <p14:nvPr/>
            </p14:nvContentPartPr>
            <p14:xfrm>
              <a:off x="7505694" y="5167026"/>
              <a:ext cx="1173240" cy="1239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DE36742-C710-3B29-0B3A-4484A46A984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6694" y="5158026"/>
                <a:ext cx="119088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E6D8039-8087-2BEB-97A7-C92BDE8F36B2}"/>
                  </a:ext>
                </a:extLst>
              </p14:cNvPr>
              <p14:cNvContentPartPr/>
              <p14:nvPr/>
            </p14:nvContentPartPr>
            <p14:xfrm>
              <a:off x="5533614" y="5177466"/>
              <a:ext cx="1937520" cy="2187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E6D8039-8087-2BEB-97A7-C92BDE8F36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24614" y="5168466"/>
                <a:ext cx="1955160" cy="22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2F63B7A-0BF1-CD1B-6D1C-6ECEC46CCA7E}"/>
                  </a:ext>
                </a:extLst>
              </p14:cNvPr>
              <p14:cNvContentPartPr/>
              <p14:nvPr/>
            </p14:nvContentPartPr>
            <p14:xfrm>
              <a:off x="5885694" y="5137866"/>
              <a:ext cx="2802960" cy="1199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2F63B7A-0BF1-CD1B-6D1C-6ECEC46CCA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76694" y="5128866"/>
                <a:ext cx="2820600" cy="12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D2FF124-2A3D-9FFB-39C4-C804F6B0C303}"/>
                  </a:ext>
                </a:extLst>
              </p14:cNvPr>
              <p14:cNvContentPartPr/>
              <p14:nvPr/>
            </p14:nvContentPartPr>
            <p14:xfrm>
              <a:off x="5868414" y="5184306"/>
              <a:ext cx="1248840" cy="2202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D2FF124-2A3D-9FFB-39C4-C804F6B0C3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59414" y="5175306"/>
                <a:ext cx="1266480" cy="22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719CF21-A090-6596-B7A3-A3988B0F5669}"/>
                  </a:ext>
                </a:extLst>
              </p14:cNvPr>
              <p14:cNvContentPartPr/>
              <p14:nvPr/>
            </p14:nvContentPartPr>
            <p14:xfrm>
              <a:off x="5378094" y="7292466"/>
              <a:ext cx="191160" cy="169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719CF21-A090-6596-B7A3-A3988B0F566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69094" y="7283466"/>
                <a:ext cx="2088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0C45D84-DFAA-BB10-1742-9DB25E996EC8}"/>
                  </a:ext>
                </a:extLst>
              </p14:cNvPr>
              <p14:cNvContentPartPr/>
              <p14:nvPr/>
            </p14:nvContentPartPr>
            <p14:xfrm>
              <a:off x="5312214" y="6241986"/>
              <a:ext cx="3460680" cy="2792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0C45D84-DFAA-BB10-1742-9DB25E996EC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03214" y="6232986"/>
                <a:ext cx="3478320" cy="28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33DD55F-8723-F150-C425-24AFC506B26D}"/>
                  </a:ext>
                </a:extLst>
              </p14:cNvPr>
              <p14:cNvContentPartPr/>
              <p14:nvPr/>
            </p14:nvContentPartPr>
            <p14:xfrm>
              <a:off x="5504094" y="7414506"/>
              <a:ext cx="1410840" cy="1690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33DD55F-8723-F150-C425-24AFC506B2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95094" y="7405506"/>
                <a:ext cx="1428480" cy="17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070EE1A-849C-E8B3-6F1B-ACD043AEC94D}"/>
                  </a:ext>
                </a:extLst>
              </p14:cNvPr>
              <p14:cNvContentPartPr/>
              <p14:nvPr/>
            </p14:nvContentPartPr>
            <p14:xfrm>
              <a:off x="5576454" y="7326306"/>
              <a:ext cx="2950560" cy="69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070EE1A-849C-E8B3-6F1B-ACD043AEC9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67454" y="7317306"/>
                <a:ext cx="296820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FECAE41-5689-843F-18C1-DBC1E5D2FDF2}"/>
                  </a:ext>
                </a:extLst>
              </p14:cNvPr>
              <p14:cNvContentPartPr/>
              <p14:nvPr/>
            </p14:nvContentPartPr>
            <p14:xfrm>
              <a:off x="5403294" y="7341786"/>
              <a:ext cx="1684800" cy="1786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FECAE41-5689-843F-18C1-DBC1E5D2FD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4294" y="7332786"/>
                <a:ext cx="1702440" cy="18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24B5DFB-89F9-3BAF-62D3-21BB04411523}"/>
                  </a:ext>
                </a:extLst>
              </p14:cNvPr>
              <p14:cNvContentPartPr/>
              <p14:nvPr/>
            </p14:nvContentPartPr>
            <p14:xfrm>
              <a:off x="7118694" y="7296786"/>
              <a:ext cx="1342440" cy="880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24B5DFB-89F9-3BAF-62D3-21BB0441152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09694" y="7287786"/>
                <a:ext cx="136008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2CE357D-9A47-2FD3-393F-3BF615FE38B3}"/>
                  </a:ext>
                </a:extLst>
              </p14:cNvPr>
              <p14:cNvContentPartPr/>
              <p14:nvPr/>
            </p14:nvContentPartPr>
            <p14:xfrm>
              <a:off x="10382094" y="4224906"/>
              <a:ext cx="1243080" cy="4897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2CE357D-9A47-2FD3-393F-3BF615FE38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373094" y="4215906"/>
                <a:ext cx="1260720" cy="49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ED43B90-3566-9CE6-E5DC-8A283EA98DA7}"/>
                  </a:ext>
                </a:extLst>
              </p14:cNvPr>
              <p14:cNvContentPartPr/>
              <p14:nvPr/>
            </p14:nvContentPartPr>
            <p14:xfrm>
              <a:off x="5227974" y="8989146"/>
              <a:ext cx="186840" cy="196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ED43B90-3566-9CE6-E5DC-8A283EA98D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18974" y="8980146"/>
                <a:ext cx="204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5D386C5-E8B9-9A28-345F-07391929836E}"/>
                  </a:ext>
                </a:extLst>
              </p14:cNvPr>
              <p14:cNvContentPartPr/>
              <p14:nvPr/>
            </p14:nvContentPartPr>
            <p14:xfrm>
              <a:off x="6469254" y="8051346"/>
              <a:ext cx="171360" cy="186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5D386C5-E8B9-9A28-345F-07391929836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460254" y="8042346"/>
                <a:ext cx="1890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2D00B07-0B02-8FAD-F8F8-9163A16A6204}"/>
                  </a:ext>
                </a:extLst>
              </p14:cNvPr>
              <p14:cNvContentPartPr/>
              <p14:nvPr/>
            </p14:nvContentPartPr>
            <p14:xfrm>
              <a:off x="6827454" y="8933706"/>
              <a:ext cx="191880" cy="168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2D00B07-0B02-8FAD-F8F8-9163A16A62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18454" y="8924706"/>
                <a:ext cx="2095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43CB326-EFD7-3D41-607D-B8CB3D759D98}"/>
                  </a:ext>
                </a:extLst>
              </p14:cNvPr>
              <p14:cNvContentPartPr/>
              <p14:nvPr/>
            </p14:nvContentPartPr>
            <p14:xfrm>
              <a:off x="8462574" y="7990146"/>
              <a:ext cx="179640" cy="187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43CB326-EFD7-3D41-607D-B8CB3D759D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53574" y="7981146"/>
                <a:ext cx="197280" cy="20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2793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EDAA-E90E-E5B5-D85C-77D9DB3AD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Flavors of GNNs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AA74C-1135-5CDA-C06C-777094426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981200"/>
            <a:ext cx="11553413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BCDD1-B2A3-443D-3F50-52C4A580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276" y="6486804"/>
            <a:ext cx="4619659" cy="12382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C6DE-1AF9-93D0-6BC1-7BA13D4B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84" y="7620000"/>
            <a:ext cx="3962429" cy="1057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240F3-C99A-53EB-6838-3FA921B74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000" y="5105400"/>
            <a:ext cx="3771928" cy="11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9898" rIns="0" bIns="0" rtlCol="0">
            <a:spAutoFit/>
          </a:bodyPr>
          <a:lstStyle/>
          <a:p>
            <a:pPr marL="1061720">
              <a:lnSpc>
                <a:spcPct val="100000"/>
              </a:lnSpc>
              <a:spcBef>
                <a:spcPts val="100"/>
              </a:spcBef>
            </a:pPr>
            <a:r>
              <a:rPr sz="5600" dirty="0"/>
              <a:t>Graph</a:t>
            </a:r>
            <a:r>
              <a:rPr sz="5600" spc="-80" dirty="0"/>
              <a:t> </a:t>
            </a:r>
            <a:r>
              <a:rPr sz="5600" dirty="0"/>
              <a:t>Data</a:t>
            </a:r>
            <a:r>
              <a:rPr sz="5600" spc="-75" dirty="0"/>
              <a:t> </a:t>
            </a:r>
            <a:r>
              <a:rPr sz="5600" dirty="0"/>
              <a:t>Contain</a:t>
            </a:r>
            <a:r>
              <a:rPr sz="5600" spc="-75" dirty="0"/>
              <a:t> </a:t>
            </a:r>
            <a:r>
              <a:rPr sz="5600" i="1" spc="-10" dirty="0">
                <a:latin typeface="Arial"/>
                <a:cs typeface="Arial"/>
              </a:rPr>
              <a:t>Structure</a:t>
            </a:r>
            <a:endParaRPr sz="56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15129" y="4669453"/>
            <a:ext cx="1356995" cy="259079"/>
            <a:chOff x="6215129" y="4669453"/>
            <a:chExt cx="1356995" cy="259079"/>
          </a:xfrm>
        </p:grpSpPr>
        <p:sp>
          <p:nvSpPr>
            <p:cNvPr id="4" name="object 4"/>
            <p:cNvSpPr/>
            <p:nvPr/>
          </p:nvSpPr>
          <p:spPr>
            <a:xfrm>
              <a:off x="6215129" y="4798993"/>
              <a:ext cx="1129665" cy="0"/>
            </a:xfrm>
            <a:custGeom>
              <a:avLst/>
              <a:gdLst/>
              <a:ahLst/>
              <a:cxnLst/>
              <a:rect l="l" t="t" r="r" b="b"/>
              <a:pathLst>
                <a:path w="1129665">
                  <a:moveTo>
                    <a:pt x="0" y="0"/>
                  </a:moveTo>
                  <a:lnTo>
                    <a:pt x="1097609" y="0"/>
                  </a:lnTo>
                  <a:lnTo>
                    <a:pt x="1129359" y="0"/>
                  </a:lnTo>
                </a:path>
              </a:pathLst>
            </a:custGeom>
            <a:ln w="635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12738" y="4669453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>
                  <a:moveTo>
                    <a:pt x="0" y="0"/>
                  </a:moveTo>
                  <a:lnTo>
                    <a:pt x="0" y="259080"/>
                  </a:lnTo>
                  <a:lnTo>
                    <a:pt x="259079" y="129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092315" y="2487236"/>
            <a:ext cx="3280410" cy="4420870"/>
            <a:chOff x="8092315" y="2487236"/>
            <a:chExt cx="3280410" cy="4420870"/>
          </a:xfrm>
        </p:grpSpPr>
        <p:sp>
          <p:nvSpPr>
            <p:cNvPr id="7" name="object 7"/>
            <p:cNvSpPr/>
            <p:nvPr/>
          </p:nvSpPr>
          <p:spPr>
            <a:xfrm>
              <a:off x="8092313" y="2487243"/>
              <a:ext cx="1203960" cy="1348105"/>
            </a:xfrm>
            <a:custGeom>
              <a:avLst/>
              <a:gdLst/>
              <a:ahLst/>
              <a:cxnLst/>
              <a:rect l="l" t="t" r="r" b="b"/>
              <a:pathLst>
                <a:path w="1203959" h="1348104">
                  <a:moveTo>
                    <a:pt x="492379" y="852779"/>
                  </a:moveTo>
                  <a:lnTo>
                    <a:pt x="0" y="852779"/>
                  </a:lnTo>
                  <a:lnTo>
                    <a:pt x="0" y="1347800"/>
                  </a:lnTo>
                  <a:lnTo>
                    <a:pt x="492379" y="1347800"/>
                  </a:lnTo>
                  <a:lnTo>
                    <a:pt x="492379" y="852779"/>
                  </a:lnTo>
                  <a:close/>
                </a:path>
                <a:path w="1203959" h="1348104">
                  <a:moveTo>
                    <a:pt x="1203579" y="0"/>
                  </a:moveTo>
                  <a:lnTo>
                    <a:pt x="711200" y="0"/>
                  </a:lnTo>
                  <a:lnTo>
                    <a:pt x="711200" y="495020"/>
                  </a:lnTo>
                  <a:lnTo>
                    <a:pt x="1203579" y="495020"/>
                  </a:lnTo>
                  <a:lnTo>
                    <a:pt x="1203579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44926" y="2982263"/>
              <a:ext cx="298450" cy="358140"/>
            </a:xfrm>
            <a:custGeom>
              <a:avLst/>
              <a:gdLst/>
              <a:ahLst/>
              <a:cxnLst/>
              <a:rect l="l" t="t" r="r" b="b"/>
              <a:pathLst>
                <a:path w="298450" h="358139">
                  <a:moveTo>
                    <a:pt x="0" y="357750"/>
                  </a:moveTo>
                  <a:lnTo>
                    <a:pt x="29835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803515" y="4449879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97111" y="3835041"/>
              <a:ext cx="394335" cy="615315"/>
            </a:xfrm>
            <a:custGeom>
              <a:avLst/>
              <a:gdLst/>
              <a:ahLst/>
              <a:cxnLst/>
              <a:rect l="l" t="t" r="r" b="b"/>
              <a:pathLst>
                <a:path w="394334" h="615314">
                  <a:moveTo>
                    <a:pt x="393987" y="614837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59015" y="5431486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17286" y="4944906"/>
              <a:ext cx="220345" cy="487045"/>
            </a:xfrm>
            <a:custGeom>
              <a:avLst/>
              <a:gdLst/>
              <a:ahLst/>
              <a:cxnLst/>
              <a:rect l="l" t="t" r="r" b="b"/>
              <a:pathLst>
                <a:path w="220345" h="487045">
                  <a:moveTo>
                    <a:pt x="0" y="486579"/>
                  </a:moveTo>
                  <a:lnTo>
                    <a:pt x="22033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892415" y="6412522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19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739781" y="5926513"/>
              <a:ext cx="264795" cy="486409"/>
            </a:xfrm>
            <a:custGeom>
              <a:avLst/>
              <a:gdLst/>
              <a:ahLst/>
              <a:cxnLst/>
              <a:rect l="l" t="t" r="r" b="b"/>
              <a:pathLst>
                <a:path w="264795" h="486410">
                  <a:moveTo>
                    <a:pt x="264248" y="486008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740192" y="4783786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B6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295895" y="4785154"/>
              <a:ext cx="444500" cy="158750"/>
            </a:xfrm>
            <a:custGeom>
              <a:avLst/>
              <a:gdLst/>
              <a:ahLst/>
              <a:cxnLst/>
              <a:rect l="l" t="t" r="r" b="b"/>
              <a:pathLst>
                <a:path w="444500" h="158750">
                  <a:moveTo>
                    <a:pt x="0" y="0"/>
                  </a:moveTo>
                  <a:lnTo>
                    <a:pt x="444296" y="15838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578215" y="3991137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B6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584695" y="3695409"/>
              <a:ext cx="993775" cy="435609"/>
            </a:xfrm>
            <a:custGeom>
              <a:avLst/>
              <a:gdLst/>
              <a:ahLst/>
              <a:cxnLst/>
              <a:rect l="l" t="t" r="r" b="b"/>
              <a:pathLst>
                <a:path w="993775" h="435610">
                  <a:moveTo>
                    <a:pt x="0" y="0"/>
                  </a:moveTo>
                  <a:lnTo>
                    <a:pt x="993520" y="43536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64068" y="5576435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B6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51395" y="5702710"/>
              <a:ext cx="1012825" cy="97790"/>
            </a:xfrm>
            <a:custGeom>
              <a:avLst/>
              <a:gdLst/>
              <a:ahLst/>
              <a:cxnLst/>
              <a:rect l="l" t="t" r="r" b="b"/>
              <a:pathLst>
                <a:path w="1012825" h="97789">
                  <a:moveTo>
                    <a:pt x="0" y="0"/>
                  </a:moveTo>
                  <a:lnTo>
                    <a:pt x="1012673" y="9752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80068" y="4449879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E3C6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070595" y="4325401"/>
              <a:ext cx="809625" cy="285750"/>
            </a:xfrm>
            <a:custGeom>
              <a:avLst/>
              <a:gdLst/>
              <a:ahLst/>
              <a:cxnLst/>
              <a:rect l="l" t="t" r="r" b="b"/>
              <a:pathLst>
                <a:path w="809625" h="285750">
                  <a:moveTo>
                    <a:pt x="0" y="0"/>
                  </a:moveTo>
                  <a:lnTo>
                    <a:pt x="809473" y="28523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232571" y="4769510"/>
              <a:ext cx="647700" cy="189865"/>
            </a:xfrm>
            <a:custGeom>
              <a:avLst/>
              <a:gdLst/>
              <a:ahLst/>
              <a:cxnLst/>
              <a:rect l="l" t="t" r="r" b="b"/>
              <a:pathLst>
                <a:path w="647700" h="189864">
                  <a:moveTo>
                    <a:pt x="0" y="189672"/>
                  </a:moveTo>
                  <a:lnTo>
                    <a:pt x="64749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33481" y="4944906"/>
              <a:ext cx="569595" cy="631825"/>
            </a:xfrm>
            <a:custGeom>
              <a:avLst/>
              <a:gdLst/>
              <a:ahLst/>
              <a:cxnLst/>
              <a:rect l="l" t="t" r="r" b="b"/>
              <a:pathLst>
                <a:path w="569595" h="631825">
                  <a:moveTo>
                    <a:pt x="0" y="631528"/>
                  </a:moveTo>
                  <a:lnTo>
                    <a:pt x="56955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874983" y="4486164"/>
              <a:ext cx="60960" cy="297815"/>
            </a:xfrm>
            <a:custGeom>
              <a:avLst/>
              <a:gdLst/>
              <a:ahLst/>
              <a:cxnLst/>
              <a:rect l="l" t="t" r="r" b="b"/>
              <a:pathLst>
                <a:path w="60959" h="297814">
                  <a:moveTo>
                    <a:pt x="60818" y="29762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25063" y="5278813"/>
              <a:ext cx="46990" cy="297815"/>
            </a:xfrm>
            <a:custGeom>
              <a:avLst/>
              <a:gdLst/>
              <a:ahLst/>
              <a:cxnLst/>
              <a:rect l="l" t="t" r="r" b="b"/>
              <a:pathLst>
                <a:path w="46990" h="297814">
                  <a:moveTo>
                    <a:pt x="46512" y="297622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78215" y="3039243"/>
              <a:ext cx="492759" cy="495300"/>
            </a:xfrm>
            <a:custGeom>
              <a:avLst/>
              <a:gdLst/>
              <a:ahLst/>
              <a:cxnLst/>
              <a:rect l="l" t="t" r="r" b="b"/>
              <a:pathLst>
                <a:path w="492759" h="495300">
                  <a:moveTo>
                    <a:pt x="492379" y="0"/>
                  </a:moveTo>
                  <a:lnTo>
                    <a:pt x="0" y="0"/>
                  </a:lnTo>
                  <a:lnTo>
                    <a:pt x="0" y="495026"/>
                  </a:lnTo>
                  <a:lnTo>
                    <a:pt x="492379" y="495026"/>
                  </a:lnTo>
                  <a:lnTo>
                    <a:pt x="492379" y="0"/>
                  </a:lnTo>
                  <a:close/>
                </a:path>
              </a:pathLst>
            </a:custGeom>
            <a:solidFill>
              <a:srgbClr val="1B6B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824404" y="353427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456867"/>
                  </a:moveTo>
                  <a:lnTo>
                    <a:pt x="0" y="456867"/>
                  </a:lnTo>
                  <a:lnTo>
                    <a:pt x="0" y="50763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2830" y="3534270"/>
              <a:ext cx="845185" cy="915669"/>
            </a:xfrm>
            <a:custGeom>
              <a:avLst/>
              <a:gdLst/>
              <a:ahLst/>
              <a:cxnLst/>
              <a:rect l="l" t="t" r="r" b="b"/>
              <a:pathLst>
                <a:path w="845184" h="915670">
                  <a:moveTo>
                    <a:pt x="845000" y="915609"/>
                  </a:moveTo>
                  <a:lnTo>
                    <a:pt x="0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295895" y="2910170"/>
              <a:ext cx="282575" cy="201295"/>
            </a:xfrm>
            <a:custGeom>
              <a:avLst/>
              <a:gdLst/>
              <a:ahLst/>
              <a:cxnLst/>
              <a:rect l="l" t="t" r="r" b="b"/>
              <a:pathLst>
                <a:path w="282575" h="201294">
                  <a:moveTo>
                    <a:pt x="0" y="0"/>
                  </a:moveTo>
                  <a:lnTo>
                    <a:pt x="282320" y="201164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31071" y="7205371"/>
            <a:ext cx="12135485" cy="1720984"/>
          </a:xfrm>
          <a:prstGeom prst="rect">
            <a:avLst/>
          </a:prstGeom>
        </p:spPr>
        <p:txBody>
          <a:bodyPr vert="horz" wrap="square" lIns="0" tIns="22098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740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sz="2800" b="1" i="1" spc="-30" dirty="0">
                <a:latin typeface="Arial"/>
                <a:cs typeface="Arial"/>
              </a:rPr>
              <a:t>locality</a:t>
            </a:r>
            <a:r>
              <a:rPr sz="2800" i="1" spc="-30" dirty="0">
                <a:latin typeface="Arial"/>
                <a:cs typeface="Arial"/>
              </a:rPr>
              <a:t>: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connected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spc="-80" dirty="0">
                <a:latin typeface="Arial"/>
                <a:cs typeface="Arial"/>
              </a:rPr>
              <a:t>areas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spc="65" dirty="0">
                <a:latin typeface="Arial"/>
                <a:cs typeface="Arial"/>
              </a:rPr>
              <a:t>tend</a:t>
            </a:r>
            <a:r>
              <a:rPr sz="2800" i="1" spc="40" dirty="0">
                <a:latin typeface="Arial"/>
                <a:cs typeface="Arial"/>
              </a:rPr>
              <a:t> </a:t>
            </a:r>
            <a:r>
              <a:rPr sz="2800" i="1" spc="114" dirty="0">
                <a:latin typeface="Arial"/>
                <a:cs typeface="Arial"/>
              </a:rPr>
              <a:t>to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contain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dirty="0">
                <a:latin typeface="Arial"/>
                <a:cs typeface="Arial"/>
              </a:rPr>
              <a:t>stronger</a:t>
            </a:r>
            <a:r>
              <a:rPr sz="2800" i="1" spc="35" dirty="0">
                <a:latin typeface="Arial"/>
                <a:cs typeface="Arial"/>
              </a:rPr>
              <a:t> </a:t>
            </a:r>
            <a:r>
              <a:rPr sz="2800" i="1" spc="-10" dirty="0">
                <a:latin typeface="Arial"/>
                <a:cs typeface="Arial"/>
              </a:rPr>
              <a:t>patterns</a:t>
            </a:r>
            <a:endParaRPr sz="2800" dirty="0">
              <a:latin typeface="Arial"/>
              <a:cs typeface="Arial"/>
            </a:endParaRPr>
          </a:p>
          <a:p>
            <a:pPr marL="368300" indent="-355600">
              <a:lnSpc>
                <a:spcPct val="100000"/>
              </a:lnSpc>
              <a:spcBef>
                <a:spcPts val="1640"/>
              </a:spcBef>
              <a:buFont typeface="Arial"/>
              <a:buChar char="•"/>
              <a:tabLst>
                <a:tab pos="367665" algn="l"/>
                <a:tab pos="368300" algn="l"/>
              </a:tabLst>
            </a:pPr>
            <a:r>
              <a:rPr lang="en-US" sz="2800" b="1" i="1" spc="-30" dirty="0">
                <a:latin typeface="Arial"/>
                <a:cs typeface="Arial"/>
              </a:rPr>
              <a:t>permutation</a:t>
            </a:r>
            <a:r>
              <a:rPr sz="2800" b="1" i="1" spc="-25" dirty="0">
                <a:latin typeface="Arial"/>
                <a:cs typeface="Arial"/>
              </a:rPr>
              <a:t> </a:t>
            </a:r>
            <a:r>
              <a:rPr sz="2800" b="1" i="1" spc="-35" dirty="0">
                <a:latin typeface="Arial"/>
                <a:cs typeface="Arial"/>
              </a:rPr>
              <a:t>invariance</a:t>
            </a:r>
            <a:r>
              <a:rPr sz="2800" i="1" spc="-35" dirty="0">
                <a:latin typeface="Arial"/>
                <a:cs typeface="Arial"/>
              </a:rPr>
              <a:t>:</a:t>
            </a:r>
            <a:r>
              <a:rPr lang="en-US" sz="2800" i="1" spc="-35" dirty="0">
                <a:latin typeface="Arial"/>
                <a:cs typeface="Arial"/>
              </a:rPr>
              <a:t> only the connectivity of nodes matters.  They have no specific order.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9743" y="2916621"/>
            <a:ext cx="3920356" cy="39203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EDAD4-7C76-51E2-D50F-A90869C4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2154436"/>
          </a:xfrm>
        </p:spPr>
        <p:txBody>
          <a:bodyPr/>
          <a:lstStyle/>
          <a:p>
            <a:r>
              <a:rPr lang="en-US" dirty="0"/>
              <a:t>Expressivity of GNNs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6E055-3607-87AB-1459-C0552D9D5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2184554"/>
            <a:ext cx="11652885" cy="861774"/>
          </a:xfrm>
        </p:spPr>
        <p:txBody>
          <a:bodyPr/>
          <a:lstStyle/>
          <a:p>
            <a:r>
              <a:rPr lang="en-US" sz="2800" b="1" dirty="0"/>
              <a:t>Theorem </a:t>
            </a:r>
            <a:r>
              <a:rPr lang="en-US" sz="2800" dirty="0"/>
              <a:t>GNNs cannot express functions which are not expressible by 1-Weisfeiler-Leman message-passing algorithms.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ECA63E-1D81-9E0A-EC37-C3731680CC55}"/>
              </a:ext>
            </a:extLst>
          </p:cNvPr>
          <p:cNvSpPr txBox="1"/>
          <p:nvPr/>
        </p:nvSpPr>
        <p:spPr>
          <a:xfrm>
            <a:off x="1625600" y="3352800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Morris, Christopher, et al. "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Weisfeiler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leman go neural: Higher-order graph neural networks."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AAAI conference on artificial intelligence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Vol. 33. No. 01. 2019.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720A9-80CB-9E27-5D6D-88618FDC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4495800"/>
            <a:ext cx="6267496" cy="1666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73B41-C607-2D4E-E311-DB6926BB2F73}"/>
              </a:ext>
            </a:extLst>
          </p:cNvPr>
          <p:cNvSpPr txBox="1"/>
          <p:nvPr/>
        </p:nvSpPr>
        <p:spPr>
          <a:xfrm>
            <a:off x="4140200" y="6638884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Can’t distinguish these two graphs.</a:t>
            </a:r>
          </a:p>
        </p:txBody>
      </p:sp>
    </p:spTree>
    <p:extLst>
      <p:ext uri="{BB962C8B-B14F-4D97-AF65-F5344CB8AC3E}">
        <p14:creationId xmlns:p14="http://schemas.microsoft.com/office/powerpoint/2010/main" val="425181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4D9-35D8-69D2-ECB9-C2BD1980A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Graph Definition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310FBF6-2323-9528-3AC8-94A8EF6423AE}"/>
                  </a:ext>
                </a:extLst>
              </p14:cNvPr>
              <p14:cNvContentPartPr/>
              <p14:nvPr/>
            </p14:nvContentPartPr>
            <p14:xfrm>
              <a:off x="3878694" y="4342626"/>
              <a:ext cx="2160" cy="7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310FBF6-2323-9528-3AC8-94A8EF6423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9694" y="4333626"/>
                <a:ext cx="198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ED4554-40A2-18CA-FD3D-5783416212B9}"/>
                  </a:ext>
                </a:extLst>
              </p14:cNvPr>
              <p14:cNvContentPartPr/>
              <p14:nvPr/>
            </p14:nvContentPartPr>
            <p14:xfrm>
              <a:off x="3391254" y="3383226"/>
              <a:ext cx="229320" cy="356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ED4554-40A2-18CA-FD3D-5783416212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82254" y="3374226"/>
                <a:ext cx="2469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FD236EA-DC3A-457B-EA11-70432C89853F}"/>
                  </a:ext>
                </a:extLst>
              </p14:cNvPr>
              <p14:cNvContentPartPr/>
              <p14:nvPr/>
            </p14:nvContentPartPr>
            <p14:xfrm>
              <a:off x="1368414" y="2380266"/>
              <a:ext cx="3601800" cy="19375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FD236EA-DC3A-457B-EA11-70432C8985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9414" y="2371266"/>
                <a:ext cx="3619440" cy="19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C6AB9DC-4839-B8EE-005F-78FD75979977}"/>
                  </a:ext>
                </a:extLst>
              </p14:cNvPr>
              <p14:cNvContentPartPr/>
              <p14:nvPr/>
            </p14:nvContentPartPr>
            <p14:xfrm>
              <a:off x="5243454" y="3908466"/>
              <a:ext cx="716400" cy="469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C6AB9DC-4839-B8EE-005F-78FD759799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34454" y="3899466"/>
                <a:ext cx="734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E3D5684-10AF-BEAE-E695-B7535383EA7D}"/>
                  </a:ext>
                </a:extLst>
              </p14:cNvPr>
              <p14:cNvContentPartPr/>
              <p14:nvPr/>
            </p14:nvContentPartPr>
            <p14:xfrm>
              <a:off x="6192054" y="3882546"/>
              <a:ext cx="425160" cy="292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E3D5684-10AF-BEAE-E695-B7535383EA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3054" y="3873546"/>
                <a:ext cx="4428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72DC68A-DAAF-A35C-0985-8B4E415FEB92}"/>
                  </a:ext>
                </a:extLst>
              </p14:cNvPr>
              <p14:cNvContentPartPr/>
              <p14:nvPr/>
            </p14:nvContentPartPr>
            <p14:xfrm>
              <a:off x="7610454" y="3728826"/>
              <a:ext cx="2305440" cy="43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72DC68A-DAAF-A35C-0985-8B4E415FEB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01454" y="3719826"/>
                <a:ext cx="23230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0685D57-DEF4-4AAB-9F0B-36C2C95232EC}"/>
                  </a:ext>
                </a:extLst>
              </p14:cNvPr>
              <p14:cNvContentPartPr/>
              <p14:nvPr/>
            </p14:nvContentPartPr>
            <p14:xfrm>
              <a:off x="1529334" y="5412546"/>
              <a:ext cx="10080" cy="7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0685D57-DEF4-4AAB-9F0B-36C2C95232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20334" y="5403546"/>
                <a:ext cx="2772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2E97309-7CBD-4E28-1C80-E66A668F403F}"/>
                  </a:ext>
                </a:extLst>
              </p14:cNvPr>
              <p14:cNvContentPartPr/>
              <p14:nvPr/>
            </p14:nvContentPartPr>
            <p14:xfrm>
              <a:off x="780174" y="2777346"/>
              <a:ext cx="76680" cy="138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2E97309-7CBD-4E28-1C80-E66A668F40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1174" y="2768346"/>
                <a:ext cx="943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02C3FF9-3A23-ABF8-3F73-B4AE0851A4C4}"/>
                  </a:ext>
                </a:extLst>
              </p14:cNvPr>
              <p14:cNvContentPartPr/>
              <p14:nvPr/>
            </p14:nvContentPartPr>
            <p14:xfrm>
              <a:off x="966294" y="5395266"/>
              <a:ext cx="102600" cy="1198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02C3FF9-3A23-ABF8-3F73-B4AE0851A4C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7294" y="5386266"/>
                <a:ext cx="120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C9202D1-E056-5655-CB3C-4970A6CC70A6}"/>
                  </a:ext>
                </a:extLst>
              </p14:cNvPr>
              <p14:cNvContentPartPr/>
              <p14:nvPr/>
            </p14:nvContentPartPr>
            <p14:xfrm>
              <a:off x="1519614" y="5295186"/>
              <a:ext cx="926280" cy="439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C9202D1-E056-5655-CB3C-4970A6CC70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10614" y="5286186"/>
                <a:ext cx="9439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7635FF7-3B00-7D87-444F-C096B98D7DA6}"/>
                  </a:ext>
                </a:extLst>
              </p14:cNvPr>
              <p14:cNvContentPartPr/>
              <p14:nvPr/>
            </p14:nvContentPartPr>
            <p14:xfrm>
              <a:off x="8460774" y="2501946"/>
              <a:ext cx="339840" cy="532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7635FF7-3B00-7D87-444F-C096B98D7D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51774" y="2492946"/>
                <a:ext cx="3574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995847A-E2FD-DED1-D33C-393539518B51}"/>
                  </a:ext>
                </a:extLst>
              </p14:cNvPr>
              <p14:cNvContentPartPr/>
              <p14:nvPr/>
            </p14:nvContentPartPr>
            <p14:xfrm>
              <a:off x="7321014" y="2622546"/>
              <a:ext cx="904680" cy="492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995847A-E2FD-DED1-D33C-393539518B5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12014" y="2613546"/>
                <a:ext cx="9223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BB4D6D7-4FD9-2B13-3E6A-C63F6C88EDAD}"/>
                  </a:ext>
                </a:extLst>
              </p14:cNvPr>
              <p14:cNvContentPartPr/>
              <p14:nvPr/>
            </p14:nvContentPartPr>
            <p14:xfrm>
              <a:off x="2999574" y="5227506"/>
              <a:ext cx="1161360" cy="47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BB4D6D7-4FD9-2B13-3E6A-C63F6C88ED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90574" y="5218506"/>
                <a:ext cx="11790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5C659D5-9EAC-1C05-F145-C0FA16B40B72}"/>
                  </a:ext>
                </a:extLst>
              </p14:cNvPr>
              <p14:cNvContentPartPr/>
              <p14:nvPr/>
            </p14:nvContentPartPr>
            <p14:xfrm>
              <a:off x="5166054" y="5211666"/>
              <a:ext cx="502200" cy="498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5C659D5-9EAC-1C05-F145-C0FA16B40B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57054" y="5202666"/>
                <a:ext cx="5198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9306A02-0A76-1282-6CD4-932733292E6D}"/>
                  </a:ext>
                </a:extLst>
              </p14:cNvPr>
              <p14:cNvContentPartPr/>
              <p14:nvPr/>
            </p14:nvContentPartPr>
            <p14:xfrm>
              <a:off x="5972454" y="5211666"/>
              <a:ext cx="374760" cy="505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9306A02-0A76-1282-6CD4-932733292E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63454" y="5202666"/>
                <a:ext cx="3924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9BACF7F-39D6-A951-DB6E-8E892AC4C961}"/>
                  </a:ext>
                </a:extLst>
              </p14:cNvPr>
              <p14:cNvContentPartPr/>
              <p14:nvPr/>
            </p14:nvContentPartPr>
            <p14:xfrm>
              <a:off x="6653934" y="5339826"/>
              <a:ext cx="759240" cy="408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9BACF7F-39D6-A951-DB6E-8E892AC4C9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44934" y="5330826"/>
                <a:ext cx="776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A34C828-A9AD-D3A2-D5E3-9969BB956C42}"/>
                  </a:ext>
                </a:extLst>
              </p14:cNvPr>
              <p14:cNvContentPartPr/>
              <p14:nvPr/>
            </p14:nvContentPartPr>
            <p14:xfrm>
              <a:off x="7655454" y="4981626"/>
              <a:ext cx="681840" cy="810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A34C828-A9AD-D3A2-D5E3-9969BB956C4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6454" y="4972626"/>
                <a:ext cx="699480" cy="8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CB3409A-42F7-A631-E24B-09219DA6109B}"/>
                  </a:ext>
                </a:extLst>
              </p14:cNvPr>
              <p14:cNvContentPartPr/>
              <p14:nvPr/>
            </p14:nvContentPartPr>
            <p14:xfrm>
              <a:off x="961614" y="6767586"/>
              <a:ext cx="126720" cy="131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CB3409A-42F7-A631-E24B-09219DA6109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2614" y="6758586"/>
                <a:ext cx="14436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07CE828-1BAA-B803-B213-A502C03379A1}"/>
                  </a:ext>
                </a:extLst>
              </p14:cNvPr>
              <p14:cNvContentPartPr/>
              <p14:nvPr/>
            </p14:nvContentPartPr>
            <p14:xfrm>
              <a:off x="1467054" y="6628626"/>
              <a:ext cx="928080" cy="519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07CE828-1BAA-B803-B213-A502C03379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58054" y="6619626"/>
                <a:ext cx="9457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C8BE22D-8671-B147-36F0-BED743DD1850}"/>
                  </a:ext>
                </a:extLst>
              </p14:cNvPr>
              <p14:cNvContentPartPr/>
              <p14:nvPr/>
            </p14:nvContentPartPr>
            <p14:xfrm>
              <a:off x="6021774" y="6140466"/>
              <a:ext cx="167040" cy="289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C8BE22D-8671-B147-36F0-BED743DD18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2774" y="6131466"/>
                <a:ext cx="18468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BAEF138-1842-CFAA-F16E-387B1017E1BC}"/>
                  </a:ext>
                </a:extLst>
              </p14:cNvPr>
              <p14:cNvContentPartPr/>
              <p14:nvPr/>
            </p14:nvContentPartPr>
            <p14:xfrm>
              <a:off x="6494454" y="6228666"/>
              <a:ext cx="987120" cy="271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BAEF138-1842-CFAA-F16E-387B1017E1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85454" y="6219666"/>
                <a:ext cx="100476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30AA27C-3892-B1AA-7029-7F9C83C7FC4A}"/>
                  </a:ext>
                </a:extLst>
              </p14:cNvPr>
              <p14:cNvContentPartPr/>
              <p14:nvPr/>
            </p14:nvContentPartPr>
            <p14:xfrm>
              <a:off x="7737174" y="6183306"/>
              <a:ext cx="259200" cy="402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30AA27C-3892-B1AA-7029-7F9C83C7FC4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28174" y="6174306"/>
                <a:ext cx="2768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DE7BFE2-FA23-6A20-A816-C9943F369280}"/>
                  </a:ext>
                </a:extLst>
              </p14:cNvPr>
              <p14:cNvContentPartPr/>
              <p14:nvPr/>
            </p14:nvContentPartPr>
            <p14:xfrm>
              <a:off x="3009294" y="6621066"/>
              <a:ext cx="836640" cy="413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DE7BFE2-FA23-6A20-A816-C9943F3692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00294" y="6612066"/>
                <a:ext cx="85428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43ADCE0-980F-30F4-5523-B0AB2CCA466A}"/>
                  </a:ext>
                </a:extLst>
              </p14:cNvPr>
              <p14:cNvContentPartPr/>
              <p14:nvPr/>
            </p14:nvContentPartPr>
            <p14:xfrm>
              <a:off x="4932774" y="6902226"/>
              <a:ext cx="300240" cy="388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43ADCE0-980F-30F4-5523-B0AB2CCA466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23774" y="6893226"/>
                <a:ext cx="3178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ED2207B-E122-7051-5874-CA26CB7DE4D6}"/>
                  </a:ext>
                </a:extLst>
              </p14:cNvPr>
              <p14:cNvContentPartPr/>
              <p14:nvPr/>
            </p14:nvContentPartPr>
            <p14:xfrm>
              <a:off x="5496894" y="7127586"/>
              <a:ext cx="12240" cy="194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ED2207B-E122-7051-5874-CA26CB7DE4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87894" y="7118586"/>
                <a:ext cx="29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E44F588-A055-6526-5148-74F1092E69C0}"/>
                  </a:ext>
                </a:extLst>
              </p14:cNvPr>
              <p14:cNvContentPartPr/>
              <p14:nvPr/>
            </p14:nvContentPartPr>
            <p14:xfrm>
              <a:off x="5204934" y="7289946"/>
              <a:ext cx="315720" cy="1717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E44F588-A055-6526-5148-74F1092E69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95934" y="7280946"/>
                <a:ext cx="33336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F1FCD39-7E48-B36D-B144-2EE1CF93B7C7}"/>
                  </a:ext>
                </a:extLst>
              </p14:cNvPr>
              <p14:cNvContentPartPr/>
              <p14:nvPr/>
            </p14:nvContentPartPr>
            <p14:xfrm>
              <a:off x="5920614" y="6987546"/>
              <a:ext cx="230040" cy="334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F1FCD39-7E48-B36D-B144-2EE1CF93B7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11614" y="6978546"/>
                <a:ext cx="2476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177456B-CF48-9352-700E-23B77EBE469D}"/>
                  </a:ext>
                </a:extLst>
              </p14:cNvPr>
              <p14:cNvContentPartPr/>
              <p14:nvPr/>
            </p14:nvContentPartPr>
            <p14:xfrm>
              <a:off x="6554934" y="7162146"/>
              <a:ext cx="606960" cy="207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177456B-CF48-9352-700E-23B77EBE469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45934" y="7153146"/>
                <a:ext cx="624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270F6BE-5D9E-8F14-67D0-7C85E576BE19}"/>
                  </a:ext>
                </a:extLst>
              </p14:cNvPr>
              <p14:cNvContentPartPr/>
              <p14:nvPr/>
            </p14:nvContentPartPr>
            <p14:xfrm>
              <a:off x="7548534" y="6879186"/>
              <a:ext cx="550800" cy="578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270F6BE-5D9E-8F14-67D0-7C85E576BE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39534" y="6870186"/>
                <a:ext cx="56844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675A582-4CC1-AAE7-9FDB-C54DEAC0804D}"/>
                  </a:ext>
                </a:extLst>
              </p14:cNvPr>
              <p14:cNvContentPartPr/>
              <p14:nvPr/>
            </p14:nvContentPartPr>
            <p14:xfrm>
              <a:off x="5672934" y="7775946"/>
              <a:ext cx="1444320" cy="311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675A582-4CC1-AAE7-9FDB-C54DEAC080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63934" y="7766946"/>
                <a:ext cx="146196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754B4ED-0023-9E46-4B7C-D8ACFD8C9836}"/>
                  </a:ext>
                </a:extLst>
              </p14:cNvPr>
              <p14:cNvContentPartPr/>
              <p14:nvPr/>
            </p14:nvContentPartPr>
            <p14:xfrm>
              <a:off x="7523334" y="7719426"/>
              <a:ext cx="585720" cy="553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754B4ED-0023-9E46-4B7C-D8ACFD8C983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14334" y="7710426"/>
                <a:ext cx="60336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1BDED42-3268-7138-2998-F1EE1DACE587}"/>
                  </a:ext>
                </a:extLst>
              </p14:cNvPr>
              <p14:cNvContentPartPr/>
              <p14:nvPr/>
            </p14:nvContentPartPr>
            <p14:xfrm>
              <a:off x="10347174" y="2655306"/>
              <a:ext cx="1360080" cy="5000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1BDED42-3268-7138-2998-F1EE1DACE58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38174" y="2646306"/>
                <a:ext cx="1377720" cy="51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15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433BB-F103-1733-2D5B-A2B50E84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0566E7-F5A1-F273-65EB-CDE4CD6DC222}"/>
                  </a:ext>
                </a:extLst>
              </p14:cNvPr>
              <p14:cNvContentPartPr/>
              <p14:nvPr/>
            </p14:nvContentPartPr>
            <p14:xfrm>
              <a:off x="2234214" y="2233026"/>
              <a:ext cx="452880" cy="57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0566E7-F5A1-F273-65EB-CDE4CD6DC2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5214" y="2224026"/>
                <a:ext cx="47052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768CCD7-BCE3-85E4-B07B-3711F3BEAEA7}"/>
                  </a:ext>
                </a:extLst>
              </p14:cNvPr>
              <p14:cNvContentPartPr/>
              <p14:nvPr/>
            </p14:nvContentPartPr>
            <p14:xfrm>
              <a:off x="3060054" y="2480706"/>
              <a:ext cx="154080" cy="11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768CCD7-BCE3-85E4-B07B-3711F3BEAE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1054" y="2471706"/>
                <a:ext cx="17172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0A20BC8-6D6B-6A18-F9A8-2AB6D6F87280}"/>
                  </a:ext>
                </a:extLst>
              </p14:cNvPr>
              <p14:cNvContentPartPr/>
              <p14:nvPr/>
            </p14:nvContentPartPr>
            <p14:xfrm>
              <a:off x="3787254" y="2677626"/>
              <a:ext cx="3960" cy="1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0A20BC8-6D6B-6A18-F9A8-2AB6D6F872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8254" y="2668626"/>
                <a:ext cx="21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CF729C-88BD-DCC3-2AEE-A7AFD85622FE}"/>
                  </a:ext>
                </a:extLst>
              </p14:cNvPr>
              <p14:cNvContentPartPr/>
              <p14:nvPr/>
            </p14:nvContentPartPr>
            <p14:xfrm>
              <a:off x="4329774" y="275214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CF729C-88BD-DCC3-2AEE-A7AFD85622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0774" y="27431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05E3C7B-2340-F36A-2CED-B485384EA7A0}"/>
                  </a:ext>
                </a:extLst>
              </p14:cNvPr>
              <p14:cNvContentPartPr/>
              <p14:nvPr/>
            </p14:nvContentPartPr>
            <p14:xfrm>
              <a:off x="3631014" y="2254266"/>
              <a:ext cx="1235880" cy="57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05E3C7B-2340-F36A-2CED-B485384EA7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2014" y="2245266"/>
                <a:ext cx="12535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7D0706-E497-ABD1-CC88-6094CC7FF73A}"/>
                  </a:ext>
                </a:extLst>
              </p14:cNvPr>
              <p14:cNvContentPartPr/>
              <p14:nvPr/>
            </p14:nvContentPartPr>
            <p14:xfrm>
              <a:off x="7449174" y="2551626"/>
              <a:ext cx="547200" cy="133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7D0706-E497-ABD1-CC88-6094CC7FF7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40174" y="2542626"/>
                <a:ext cx="5648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54778D-A00C-60A4-42A3-9352569E1E83}"/>
                  </a:ext>
                </a:extLst>
              </p14:cNvPr>
              <p14:cNvContentPartPr/>
              <p14:nvPr/>
            </p14:nvContentPartPr>
            <p14:xfrm>
              <a:off x="7095294" y="2411586"/>
              <a:ext cx="190800" cy="283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54778D-A00C-60A4-42A3-9352569E1E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86294" y="2402586"/>
                <a:ext cx="2084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FD55916-E6DE-6956-E770-DA4E5EAABD7E}"/>
                  </a:ext>
                </a:extLst>
              </p14:cNvPr>
              <p14:cNvContentPartPr/>
              <p14:nvPr/>
            </p14:nvContentPartPr>
            <p14:xfrm>
              <a:off x="6128334" y="2261106"/>
              <a:ext cx="810000" cy="458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FD55916-E6DE-6956-E770-DA4E5EAABD7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19334" y="2252106"/>
                <a:ext cx="82764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F7B5BF6-0C09-B857-4BAC-FE9A8888F926}"/>
                  </a:ext>
                </a:extLst>
              </p14:cNvPr>
              <p14:cNvContentPartPr/>
              <p14:nvPr/>
            </p14:nvContentPartPr>
            <p14:xfrm>
              <a:off x="8164494" y="2262906"/>
              <a:ext cx="509760" cy="4827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F7B5BF6-0C09-B857-4BAC-FE9A8888F9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55494" y="2253906"/>
                <a:ext cx="52740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23E6B8-3437-B21A-CE90-68EAAF405EF2}"/>
                  </a:ext>
                </a:extLst>
              </p14:cNvPr>
              <p14:cNvContentPartPr/>
              <p14:nvPr/>
            </p14:nvContentPartPr>
            <p14:xfrm>
              <a:off x="6039054" y="3021786"/>
              <a:ext cx="222480" cy="285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23E6B8-3437-B21A-CE90-68EAAF405E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30054" y="3012786"/>
                <a:ext cx="24012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BD3552-2861-DCD9-D572-212794C262D4}"/>
                  </a:ext>
                </a:extLst>
              </p14:cNvPr>
              <p14:cNvContentPartPr/>
              <p14:nvPr/>
            </p14:nvContentPartPr>
            <p14:xfrm>
              <a:off x="3491694" y="3982986"/>
              <a:ext cx="11880" cy="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BD3552-2861-DCD9-D572-212794C262D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82694" y="3973986"/>
                <a:ext cx="29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C7760F7-E7E9-621F-AE0E-49316ED91B00}"/>
                  </a:ext>
                </a:extLst>
              </p14:cNvPr>
              <p14:cNvContentPartPr/>
              <p14:nvPr/>
            </p14:nvContentPartPr>
            <p14:xfrm>
              <a:off x="2625174" y="3023586"/>
              <a:ext cx="4389120" cy="3616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C7760F7-E7E9-621F-AE0E-49316ED91B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16174" y="3014586"/>
                <a:ext cx="4406760" cy="36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6B0A6EE-A32C-B8BE-5E5D-460B646CC76B}"/>
                  </a:ext>
                </a:extLst>
              </p14:cNvPr>
              <p14:cNvContentPartPr/>
              <p14:nvPr/>
            </p14:nvContentPartPr>
            <p14:xfrm>
              <a:off x="7051014" y="3085866"/>
              <a:ext cx="3687480" cy="4824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6B0A6EE-A32C-B8BE-5E5D-460B646CC7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42014" y="3076866"/>
                <a:ext cx="37051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CD5717F-BC88-C7C9-CB34-54A4DAFFFE40}"/>
                  </a:ext>
                </a:extLst>
              </p14:cNvPr>
              <p14:cNvContentPartPr/>
              <p14:nvPr/>
            </p14:nvContentPartPr>
            <p14:xfrm>
              <a:off x="10965654" y="2999466"/>
              <a:ext cx="815400" cy="4410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CD5717F-BC88-C7C9-CB34-54A4DAFFFE4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56654" y="2990466"/>
                <a:ext cx="83304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371F1EC-F3BD-7302-B80D-77EF610D171B}"/>
                  </a:ext>
                </a:extLst>
              </p14:cNvPr>
              <p14:cNvContentPartPr/>
              <p14:nvPr/>
            </p14:nvContentPartPr>
            <p14:xfrm>
              <a:off x="3516894" y="7240986"/>
              <a:ext cx="1383120" cy="469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371F1EC-F3BD-7302-B80D-77EF610D17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7894" y="7231986"/>
                <a:ext cx="14007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45A1E49-0DAC-440F-E627-45A54E17803B}"/>
                  </a:ext>
                </a:extLst>
              </p14:cNvPr>
              <p14:cNvContentPartPr/>
              <p14:nvPr/>
            </p14:nvContentPartPr>
            <p14:xfrm>
              <a:off x="2303334" y="7365906"/>
              <a:ext cx="764640" cy="346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45A1E49-0DAC-440F-E627-45A54E17803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94334" y="7356906"/>
                <a:ext cx="7822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B51DA7E-7BAA-31C4-45F8-0E8B8CED99FD}"/>
                  </a:ext>
                </a:extLst>
              </p14:cNvPr>
              <p14:cNvContentPartPr/>
              <p14:nvPr/>
            </p14:nvContentPartPr>
            <p14:xfrm>
              <a:off x="5344974" y="7123986"/>
              <a:ext cx="1490040" cy="6037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B51DA7E-7BAA-31C4-45F8-0E8B8CED99F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35974" y="7114986"/>
                <a:ext cx="15076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D8F8807-4239-756D-2C41-5C479D378930}"/>
                  </a:ext>
                </a:extLst>
              </p14:cNvPr>
              <p14:cNvContentPartPr/>
              <p14:nvPr/>
            </p14:nvContentPartPr>
            <p14:xfrm>
              <a:off x="7522974" y="7175826"/>
              <a:ext cx="747360" cy="2685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D8F8807-4239-756D-2C41-5C479D3789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13974" y="7166826"/>
                <a:ext cx="76500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8978DC0-7284-48C9-5105-8C6FDA11671A}"/>
                  </a:ext>
                </a:extLst>
              </p14:cNvPr>
              <p14:cNvContentPartPr/>
              <p14:nvPr/>
            </p14:nvContentPartPr>
            <p14:xfrm>
              <a:off x="8647254" y="7112106"/>
              <a:ext cx="819360" cy="478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8978DC0-7284-48C9-5105-8C6FDA11671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638254" y="7103106"/>
                <a:ext cx="8370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69BE93E-FEC3-B795-8E91-5D995E9741F2}"/>
                  </a:ext>
                </a:extLst>
              </p14:cNvPr>
              <p14:cNvContentPartPr/>
              <p14:nvPr/>
            </p14:nvContentPartPr>
            <p14:xfrm>
              <a:off x="2322774" y="8050266"/>
              <a:ext cx="329040" cy="3740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69BE93E-FEC3-B795-8E91-5D995E9741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13774" y="8041266"/>
                <a:ext cx="3466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9B1F1CF-E7ED-4388-D7CD-8FF35E7BFE4D}"/>
                  </a:ext>
                </a:extLst>
              </p14:cNvPr>
              <p14:cNvContentPartPr/>
              <p14:nvPr/>
            </p14:nvContentPartPr>
            <p14:xfrm>
              <a:off x="2736414" y="7967826"/>
              <a:ext cx="2107440" cy="4618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9B1F1CF-E7ED-4388-D7CD-8FF35E7BFE4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27414" y="7958826"/>
                <a:ext cx="21250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43513F9-3FFD-E06A-147E-AE37FB0D1B37}"/>
                  </a:ext>
                </a:extLst>
              </p14:cNvPr>
              <p14:cNvContentPartPr/>
              <p14:nvPr/>
            </p14:nvContentPartPr>
            <p14:xfrm>
              <a:off x="5801454" y="7945146"/>
              <a:ext cx="1931040" cy="476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43513F9-3FFD-E06A-147E-AE37FB0D1B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92454" y="7936146"/>
                <a:ext cx="19486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AFD2BCF-A7CB-B4D9-0F24-B73DE3B4FE3D}"/>
                  </a:ext>
                </a:extLst>
              </p14:cNvPr>
              <p14:cNvContentPartPr/>
              <p14:nvPr/>
            </p14:nvContentPartPr>
            <p14:xfrm>
              <a:off x="8566614" y="7761906"/>
              <a:ext cx="2354760" cy="577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AFD2BCF-A7CB-B4D9-0F24-B73DE3B4FE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57614" y="7752906"/>
                <a:ext cx="23724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FE8E91A9-C537-3D00-B0CB-937A1E045073}"/>
                  </a:ext>
                </a:extLst>
              </p14:cNvPr>
              <p14:cNvContentPartPr/>
              <p14:nvPr/>
            </p14:nvContentPartPr>
            <p14:xfrm>
              <a:off x="2290734" y="8719506"/>
              <a:ext cx="654840" cy="39132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FE8E91A9-C537-3D00-B0CB-937A1E04507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81734" y="8710506"/>
                <a:ext cx="6724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FE303AF3-21D2-161A-67E8-03247DFC73D2}"/>
                  </a:ext>
                </a:extLst>
              </p14:cNvPr>
              <p14:cNvContentPartPr/>
              <p14:nvPr/>
            </p14:nvContentPartPr>
            <p14:xfrm>
              <a:off x="3427254" y="8605386"/>
              <a:ext cx="970920" cy="3754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FE303AF3-21D2-161A-67E8-03247DFC73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18254" y="8596386"/>
                <a:ext cx="9885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730EAE7F-CD81-8D0C-06A9-A20F791C457A}"/>
                  </a:ext>
                </a:extLst>
              </p14:cNvPr>
              <p14:cNvContentPartPr/>
              <p14:nvPr/>
            </p14:nvContentPartPr>
            <p14:xfrm>
              <a:off x="4960134" y="8659026"/>
              <a:ext cx="1036800" cy="28764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730EAE7F-CD81-8D0C-06A9-A20F791C45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51134" y="8650026"/>
                <a:ext cx="10544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506F396-8134-3F53-DBCA-9B8A7CAFD0D9}"/>
                  </a:ext>
                </a:extLst>
              </p14:cNvPr>
              <p14:cNvContentPartPr/>
              <p14:nvPr/>
            </p14:nvContentPartPr>
            <p14:xfrm>
              <a:off x="6300054" y="8689266"/>
              <a:ext cx="645840" cy="3956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506F396-8134-3F53-DBCA-9B8A7CAFD0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91054" y="8680266"/>
                <a:ext cx="6634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6F5F243-9A37-F463-7386-47871B04C0E6}"/>
                  </a:ext>
                </a:extLst>
              </p14:cNvPr>
              <p14:cNvContentPartPr/>
              <p14:nvPr/>
            </p14:nvContentPartPr>
            <p14:xfrm>
              <a:off x="2844054" y="9354906"/>
              <a:ext cx="200880" cy="2739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6F5F243-9A37-F463-7386-47871B04C0E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35054" y="9345906"/>
                <a:ext cx="2185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AD6C201-FE62-72E0-A37E-77C4EDA50F09}"/>
                  </a:ext>
                </a:extLst>
              </p14:cNvPr>
              <p14:cNvContentPartPr/>
              <p14:nvPr/>
            </p14:nvContentPartPr>
            <p14:xfrm>
              <a:off x="2274174" y="9291186"/>
              <a:ext cx="299880" cy="354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AD6C201-FE62-72E0-A37E-77C4EDA50F0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65174" y="9282186"/>
                <a:ext cx="3175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6311ACF-6253-D917-16DB-E31474072C00}"/>
                  </a:ext>
                </a:extLst>
              </p14:cNvPr>
              <p14:cNvContentPartPr/>
              <p14:nvPr/>
            </p14:nvContentPartPr>
            <p14:xfrm>
              <a:off x="3357414" y="9432306"/>
              <a:ext cx="506160" cy="17640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6311ACF-6253-D917-16DB-E31474072C0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48414" y="9423306"/>
                <a:ext cx="523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3279C4CA-48F7-25DD-F444-B4CCF20710FA}"/>
                  </a:ext>
                </a:extLst>
              </p14:cNvPr>
              <p14:cNvContentPartPr/>
              <p14:nvPr/>
            </p14:nvContentPartPr>
            <p14:xfrm>
              <a:off x="4098654" y="9288306"/>
              <a:ext cx="466920" cy="351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3279C4CA-48F7-25DD-F444-B4CCF20710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89654" y="9279306"/>
                <a:ext cx="4845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4AF00E5E-6851-268F-79FD-997EDD092EF7}"/>
                  </a:ext>
                </a:extLst>
              </p14:cNvPr>
              <p14:cNvContentPartPr/>
              <p14:nvPr/>
            </p14:nvContentPartPr>
            <p14:xfrm>
              <a:off x="6262974" y="9302346"/>
              <a:ext cx="994320" cy="34236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4AF00E5E-6851-268F-79FD-997EDD092EF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53974" y="9293346"/>
                <a:ext cx="1011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8BA6D38-7E2A-D49C-7A37-EAE6488DD0F2}"/>
                  </a:ext>
                </a:extLst>
              </p14:cNvPr>
              <p14:cNvContentPartPr/>
              <p14:nvPr/>
            </p14:nvContentPartPr>
            <p14:xfrm>
              <a:off x="5617494" y="9179586"/>
              <a:ext cx="426960" cy="4564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8BA6D38-7E2A-D49C-7A37-EAE6488DD0F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08494" y="9170586"/>
                <a:ext cx="4446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1C190AAB-603B-3999-83FB-1DCE44AD8712}"/>
                  </a:ext>
                </a:extLst>
              </p14:cNvPr>
              <p14:cNvContentPartPr/>
              <p14:nvPr/>
            </p14:nvContentPartPr>
            <p14:xfrm>
              <a:off x="10739934" y="9120546"/>
              <a:ext cx="248040" cy="3402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1C190AAB-603B-3999-83FB-1DCE44AD871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730934" y="9111546"/>
                <a:ext cx="2656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8025C36-65B5-C309-8143-C9F11972C29E}"/>
                  </a:ext>
                </a:extLst>
              </p14:cNvPr>
              <p14:cNvContentPartPr/>
              <p14:nvPr/>
            </p14:nvContentPartPr>
            <p14:xfrm>
              <a:off x="9351414" y="9113706"/>
              <a:ext cx="1035000" cy="3704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8025C36-65B5-C309-8143-C9F11972C29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42414" y="9104706"/>
                <a:ext cx="10526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28F41FFE-4728-199B-7F15-9D8CF02B8DB4}"/>
                  </a:ext>
                </a:extLst>
              </p14:cNvPr>
              <p14:cNvContentPartPr/>
              <p14:nvPr/>
            </p14:nvContentPartPr>
            <p14:xfrm>
              <a:off x="8617374" y="9077346"/>
              <a:ext cx="493200" cy="46728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28F41FFE-4728-199B-7F15-9D8CF02B8DB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608374" y="9068346"/>
                <a:ext cx="5108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FA494C9-9E65-03E5-E6EB-FFF4976F7829}"/>
                  </a:ext>
                </a:extLst>
              </p14:cNvPr>
              <p14:cNvContentPartPr/>
              <p14:nvPr/>
            </p14:nvContentPartPr>
            <p14:xfrm>
              <a:off x="7527294" y="9207306"/>
              <a:ext cx="585720" cy="34812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FA494C9-9E65-03E5-E6EB-FFF4976F782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18294" y="9198306"/>
                <a:ext cx="6033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B33370FD-8DF2-35D9-44AA-CCC870E6BB14}"/>
                  </a:ext>
                </a:extLst>
              </p14:cNvPr>
              <p14:cNvContentPartPr/>
              <p14:nvPr/>
            </p14:nvContentPartPr>
            <p14:xfrm>
              <a:off x="11051334" y="9170946"/>
              <a:ext cx="402840" cy="4064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B33370FD-8DF2-35D9-44AA-CCC870E6BB1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042334" y="9161946"/>
                <a:ext cx="4204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370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767D-EEA4-0858-D1B2-4F0E1385B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5B5A3D6-D148-27DB-2DA9-E0C4D153982C}"/>
                  </a:ext>
                </a:extLst>
              </p14:cNvPr>
              <p14:cNvContentPartPr/>
              <p14:nvPr/>
            </p14:nvContentPartPr>
            <p14:xfrm>
              <a:off x="1705374" y="2171106"/>
              <a:ext cx="621720" cy="315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5B5A3D6-D148-27DB-2DA9-E0C4D15398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6374" y="2162106"/>
                <a:ext cx="6393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272B55-AE83-85B3-D410-00D7F66D7EDA}"/>
                  </a:ext>
                </a:extLst>
              </p14:cNvPr>
              <p14:cNvContentPartPr/>
              <p14:nvPr/>
            </p14:nvContentPartPr>
            <p14:xfrm>
              <a:off x="3117294" y="2252466"/>
              <a:ext cx="1280880" cy="339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272B55-AE83-85B3-D410-00D7F66D7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8294" y="2243466"/>
                <a:ext cx="12985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A8B5A18-9478-B06F-E5AF-1C3F5F84DD69}"/>
                  </a:ext>
                </a:extLst>
              </p14:cNvPr>
              <p14:cNvContentPartPr/>
              <p14:nvPr/>
            </p14:nvContentPartPr>
            <p14:xfrm>
              <a:off x="5133294" y="2086506"/>
              <a:ext cx="766440" cy="416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A8B5A18-9478-B06F-E5AF-1C3F5F84DD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24294" y="2077506"/>
                <a:ext cx="7840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5F49970-C1AB-A2C3-6A00-17566034F0BF}"/>
                  </a:ext>
                </a:extLst>
              </p14:cNvPr>
              <p14:cNvContentPartPr/>
              <p14:nvPr/>
            </p14:nvContentPartPr>
            <p14:xfrm>
              <a:off x="6642054" y="2029626"/>
              <a:ext cx="587880" cy="455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5F49970-C1AB-A2C3-6A00-17566034F0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33054" y="2020626"/>
                <a:ext cx="6055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592472E-A6B5-8117-9B79-83CA8FCC6ECE}"/>
                  </a:ext>
                </a:extLst>
              </p14:cNvPr>
              <p14:cNvContentPartPr/>
              <p14:nvPr/>
            </p14:nvContentPartPr>
            <p14:xfrm>
              <a:off x="8069094" y="2051946"/>
              <a:ext cx="757440" cy="63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592472E-A6B5-8117-9B79-83CA8FCC6EC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0094" y="2042946"/>
                <a:ext cx="7750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C647A91-8001-7FA9-E65A-0FB5F1C58A85}"/>
                  </a:ext>
                </a:extLst>
              </p14:cNvPr>
              <p14:cNvContentPartPr/>
              <p14:nvPr/>
            </p14:nvContentPartPr>
            <p14:xfrm>
              <a:off x="9246294" y="2010546"/>
              <a:ext cx="1083600" cy="496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C647A91-8001-7FA9-E65A-0FB5F1C58A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37294" y="2001546"/>
                <a:ext cx="11012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8398B6C-7340-96F9-B1DC-D9AD917865E0}"/>
                  </a:ext>
                </a:extLst>
              </p14:cNvPr>
              <p14:cNvContentPartPr/>
              <p14:nvPr/>
            </p14:nvContentPartPr>
            <p14:xfrm>
              <a:off x="10843254" y="2351106"/>
              <a:ext cx="569880" cy="196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8398B6C-7340-96F9-B1DC-D9AD917865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34254" y="2342106"/>
                <a:ext cx="5875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1196BE7-32DA-02F5-6458-E466617D6C9D}"/>
                  </a:ext>
                </a:extLst>
              </p14:cNvPr>
              <p14:cNvContentPartPr/>
              <p14:nvPr/>
            </p14:nvContentPartPr>
            <p14:xfrm>
              <a:off x="1791054" y="3126546"/>
              <a:ext cx="226800" cy="198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1196BE7-32DA-02F5-6458-E466617D6C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82054" y="3117546"/>
                <a:ext cx="244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9F7295D-DF61-9B6F-3189-08298B470243}"/>
                  </a:ext>
                </a:extLst>
              </p14:cNvPr>
              <p14:cNvContentPartPr/>
              <p14:nvPr/>
            </p14:nvContentPartPr>
            <p14:xfrm>
              <a:off x="2597094" y="3022506"/>
              <a:ext cx="1167120" cy="381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9F7295D-DF61-9B6F-3189-08298B4702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88094" y="3013506"/>
                <a:ext cx="11847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972C552-AE50-A169-E6E2-01D7E0E30457}"/>
                  </a:ext>
                </a:extLst>
              </p14:cNvPr>
              <p14:cNvContentPartPr/>
              <p14:nvPr/>
            </p14:nvContentPartPr>
            <p14:xfrm>
              <a:off x="2786814" y="3800826"/>
              <a:ext cx="329760" cy="396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972C552-AE50-A169-E6E2-01D7E0E304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77814" y="3791826"/>
                <a:ext cx="3474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D1F2013-26B7-E5B8-902F-D46C97340B45}"/>
                  </a:ext>
                </a:extLst>
              </p14:cNvPr>
              <p14:cNvContentPartPr/>
              <p14:nvPr/>
            </p14:nvContentPartPr>
            <p14:xfrm>
              <a:off x="3386574" y="3801546"/>
              <a:ext cx="318600" cy="399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D1F2013-26B7-E5B8-902F-D46C97340B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77574" y="3792546"/>
                <a:ext cx="3362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1F09643-AF74-99DA-CBC1-84F390C37608}"/>
                  </a:ext>
                </a:extLst>
              </p14:cNvPr>
              <p14:cNvContentPartPr/>
              <p14:nvPr/>
            </p14:nvContentPartPr>
            <p14:xfrm>
              <a:off x="3954654" y="3976866"/>
              <a:ext cx="772200" cy="208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1F09643-AF74-99DA-CBC1-84F390C376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45654" y="3967866"/>
                <a:ext cx="789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26544B-13FC-796D-93B5-9A775EC200D0}"/>
                  </a:ext>
                </a:extLst>
              </p14:cNvPr>
              <p14:cNvContentPartPr/>
              <p14:nvPr/>
            </p14:nvContentPartPr>
            <p14:xfrm>
              <a:off x="5002974" y="3698226"/>
              <a:ext cx="704160" cy="521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26544B-13FC-796D-93B5-9A775EC200D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93974" y="3689226"/>
                <a:ext cx="72180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A5FE394-8C6C-146B-BFF4-E8C1385AC3F1}"/>
                  </a:ext>
                </a:extLst>
              </p14:cNvPr>
              <p14:cNvContentPartPr/>
              <p14:nvPr/>
            </p14:nvContentPartPr>
            <p14:xfrm>
              <a:off x="3464334" y="4855986"/>
              <a:ext cx="23760" cy="207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A5FE394-8C6C-146B-BFF4-E8C1385AC3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55334" y="4846986"/>
                <a:ext cx="41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B7012A4-FE60-4315-5DCF-36024B470E0A}"/>
                  </a:ext>
                </a:extLst>
              </p14:cNvPr>
              <p14:cNvContentPartPr/>
              <p14:nvPr/>
            </p14:nvContentPartPr>
            <p14:xfrm>
              <a:off x="3325734" y="5350266"/>
              <a:ext cx="176040" cy="453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B7012A4-FE60-4315-5DCF-36024B470E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16734" y="5341266"/>
                <a:ext cx="1936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12A9705-D510-4A57-8C6E-34A76E6E0774}"/>
                  </a:ext>
                </a:extLst>
              </p14:cNvPr>
              <p14:cNvContentPartPr/>
              <p14:nvPr/>
            </p14:nvContentPartPr>
            <p14:xfrm>
              <a:off x="3923334" y="4907466"/>
              <a:ext cx="123120" cy="154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12A9705-D510-4A57-8C6E-34A76E6E077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4334" y="4898466"/>
                <a:ext cx="1407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826805C-0EE5-6A2F-EF3B-48803C5E0749}"/>
                  </a:ext>
                </a:extLst>
              </p14:cNvPr>
              <p14:cNvContentPartPr/>
              <p14:nvPr/>
            </p14:nvContentPartPr>
            <p14:xfrm>
              <a:off x="3903894" y="5224266"/>
              <a:ext cx="138600" cy="560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826805C-0EE5-6A2F-EF3B-48803C5E074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94894" y="5215266"/>
                <a:ext cx="15624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E5761B6-CF60-BDFD-8E6E-E71C1ACABB7C}"/>
                  </a:ext>
                </a:extLst>
              </p14:cNvPr>
              <p14:cNvContentPartPr/>
              <p14:nvPr/>
            </p14:nvContentPartPr>
            <p14:xfrm>
              <a:off x="3215574" y="6022746"/>
              <a:ext cx="459360" cy="455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E5761B6-CF60-BDFD-8E6E-E71C1ACABB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06574" y="6013746"/>
                <a:ext cx="4770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2C69741-059C-AA29-FF2B-87A1A1A6425C}"/>
                  </a:ext>
                </a:extLst>
              </p14:cNvPr>
              <p14:cNvContentPartPr/>
              <p14:nvPr/>
            </p14:nvContentPartPr>
            <p14:xfrm>
              <a:off x="5757534" y="4911426"/>
              <a:ext cx="231840" cy="204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2C69741-059C-AA29-FF2B-87A1A1A6425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8534" y="4902426"/>
                <a:ext cx="24948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DFF8992-C13C-0596-95EB-9B0C15CA8104}"/>
                  </a:ext>
                </a:extLst>
              </p14:cNvPr>
              <p14:cNvContentPartPr/>
              <p14:nvPr/>
            </p14:nvContentPartPr>
            <p14:xfrm>
              <a:off x="4837374" y="5653026"/>
              <a:ext cx="352440" cy="22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DFF8992-C13C-0596-95EB-9B0C15CA81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28374" y="5644026"/>
                <a:ext cx="3700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B7EEE36-9B3B-50BB-7EC3-8F5F5708D2C8}"/>
                  </a:ext>
                </a:extLst>
              </p14:cNvPr>
              <p14:cNvContentPartPr/>
              <p14:nvPr/>
            </p14:nvContentPartPr>
            <p14:xfrm>
              <a:off x="4469814" y="5621346"/>
              <a:ext cx="171720" cy="57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B7EEE36-9B3B-50BB-7EC3-8F5F5708D2C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60814" y="5612346"/>
                <a:ext cx="1893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A0626A2-3259-3B48-AEB9-963A37F458AF}"/>
                  </a:ext>
                </a:extLst>
              </p14:cNvPr>
              <p14:cNvContentPartPr/>
              <p14:nvPr/>
            </p14:nvContentPartPr>
            <p14:xfrm>
              <a:off x="3882654" y="5981346"/>
              <a:ext cx="377640" cy="446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A0626A2-3259-3B48-AEB9-963A37F458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73654" y="5972346"/>
                <a:ext cx="39528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853691A-80D2-FCD6-EA10-6A9C87A19C5A}"/>
                  </a:ext>
                </a:extLst>
              </p14:cNvPr>
              <p14:cNvContentPartPr/>
              <p14:nvPr/>
            </p14:nvContentPartPr>
            <p14:xfrm>
              <a:off x="5602734" y="5286546"/>
              <a:ext cx="503280" cy="1158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853691A-80D2-FCD6-EA10-6A9C87A19C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93734" y="5277546"/>
                <a:ext cx="520920" cy="11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E01520B-57A5-9B61-9DB7-66C0A86100A9}"/>
                  </a:ext>
                </a:extLst>
              </p14:cNvPr>
              <p14:cNvContentPartPr/>
              <p14:nvPr/>
            </p14:nvContentPartPr>
            <p14:xfrm>
              <a:off x="3139614" y="6588306"/>
              <a:ext cx="2962800" cy="257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E01520B-57A5-9B61-9DB7-66C0A86100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30614" y="6579306"/>
                <a:ext cx="29804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EFC0BDB-3109-2EFD-5FF1-FDD1E1FD7983}"/>
                  </a:ext>
                </a:extLst>
              </p14:cNvPr>
              <p14:cNvContentPartPr/>
              <p14:nvPr/>
            </p14:nvContentPartPr>
            <p14:xfrm>
              <a:off x="3880494" y="7319466"/>
              <a:ext cx="10440" cy="168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EFC0BDB-3109-2EFD-5FF1-FDD1E1FD79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71494" y="7310466"/>
                <a:ext cx="280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7F1615D-413E-7E23-A754-5813CEE37BC8}"/>
                  </a:ext>
                </a:extLst>
              </p14:cNvPr>
              <p14:cNvContentPartPr/>
              <p14:nvPr/>
            </p14:nvContentPartPr>
            <p14:xfrm>
              <a:off x="3808854" y="7744266"/>
              <a:ext cx="110160" cy="99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7F1615D-413E-7E23-A754-5813CEE37BC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99854" y="7735266"/>
                <a:ext cx="1278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588A0A0-5115-7C60-F264-BEE024AA8A35}"/>
                  </a:ext>
                </a:extLst>
              </p14:cNvPr>
              <p14:cNvContentPartPr/>
              <p14:nvPr/>
            </p14:nvContentPartPr>
            <p14:xfrm>
              <a:off x="5523534" y="7296786"/>
              <a:ext cx="358560" cy="610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588A0A0-5115-7C60-F264-BEE024AA8A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14534" y="7287786"/>
                <a:ext cx="3762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259DDD8-6F54-6198-922C-C1E918E2CEE7}"/>
                  </a:ext>
                </a:extLst>
              </p14:cNvPr>
              <p14:cNvContentPartPr/>
              <p14:nvPr/>
            </p14:nvContentPartPr>
            <p14:xfrm>
              <a:off x="4773294" y="7669746"/>
              <a:ext cx="288360" cy="320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259DDD8-6F54-6198-922C-C1E918E2CEE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64294" y="7660746"/>
                <a:ext cx="306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74E08CD-A09D-BF7A-5850-CD618D2985F6}"/>
                  </a:ext>
                </a:extLst>
              </p14:cNvPr>
              <p14:cNvContentPartPr/>
              <p14:nvPr/>
            </p14:nvContentPartPr>
            <p14:xfrm>
              <a:off x="4298814" y="7663266"/>
              <a:ext cx="272520" cy="7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74E08CD-A09D-BF7A-5850-CD618D2985F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89814" y="7654266"/>
                <a:ext cx="2901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9C77DDE-6779-2D80-C092-5DA4B4FDE661}"/>
                  </a:ext>
                </a:extLst>
              </p14:cNvPr>
              <p14:cNvContentPartPr/>
              <p14:nvPr/>
            </p14:nvContentPartPr>
            <p14:xfrm>
              <a:off x="3187854" y="7357266"/>
              <a:ext cx="391680" cy="547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9C77DDE-6779-2D80-C092-5DA4B4FDE6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78854" y="7348266"/>
                <a:ext cx="4093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AC83712-7D68-4BC9-56B1-7E98A52D235B}"/>
                  </a:ext>
                </a:extLst>
              </p14:cNvPr>
              <p14:cNvContentPartPr/>
              <p14:nvPr/>
            </p14:nvContentPartPr>
            <p14:xfrm>
              <a:off x="6619014" y="7338546"/>
              <a:ext cx="459360" cy="427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AC83712-7D68-4BC9-56B1-7E98A52D235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10014" y="7329546"/>
                <a:ext cx="477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9EF97777-6719-8542-EF2D-60C293EA0E71}"/>
                  </a:ext>
                </a:extLst>
              </p14:cNvPr>
              <p14:cNvContentPartPr/>
              <p14:nvPr/>
            </p14:nvContentPartPr>
            <p14:xfrm>
              <a:off x="6214374" y="7481826"/>
              <a:ext cx="173520" cy="253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9EF97777-6719-8542-EF2D-60C293EA0E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05374" y="7472826"/>
                <a:ext cx="191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808020F-677F-FA0C-3D2B-C351607E5996}"/>
                  </a:ext>
                </a:extLst>
              </p14:cNvPr>
              <p14:cNvContentPartPr/>
              <p14:nvPr/>
            </p14:nvContentPartPr>
            <p14:xfrm>
              <a:off x="7945254" y="7258986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808020F-677F-FA0C-3D2B-C351607E599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936254" y="72499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783004F-98BC-DDE5-92D6-40D19D96E88A}"/>
                  </a:ext>
                </a:extLst>
              </p14:cNvPr>
              <p14:cNvContentPartPr/>
              <p14:nvPr/>
            </p14:nvContentPartPr>
            <p14:xfrm>
              <a:off x="8192214" y="4065786"/>
              <a:ext cx="6120" cy="3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783004F-98BC-DDE5-92D6-40D19D96E88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183214" y="4056786"/>
                <a:ext cx="237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AAFA619-02D8-900E-5EA9-EFAA226E0EB8}"/>
                  </a:ext>
                </a:extLst>
              </p14:cNvPr>
              <p14:cNvContentPartPr/>
              <p14:nvPr/>
            </p14:nvContentPartPr>
            <p14:xfrm>
              <a:off x="8398494" y="3730266"/>
              <a:ext cx="284040" cy="417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AAFA619-02D8-900E-5EA9-EFAA226E0EB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389494" y="3721266"/>
                <a:ext cx="3016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7480F9A-5FF9-9482-6D3E-8CBC17380D3B}"/>
                  </a:ext>
                </a:extLst>
              </p14:cNvPr>
              <p14:cNvContentPartPr/>
              <p14:nvPr/>
            </p14:nvContentPartPr>
            <p14:xfrm>
              <a:off x="8821854" y="4061826"/>
              <a:ext cx="6840" cy="11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7480F9A-5FF9-9482-6D3E-8CBC17380D3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812854" y="4052826"/>
                <a:ext cx="244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0A7AAC9-8BA2-E729-C811-48E278465F86}"/>
                  </a:ext>
                </a:extLst>
              </p14:cNvPr>
              <p14:cNvContentPartPr/>
              <p14:nvPr/>
            </p14:nvContentPartPr>
            <p14:xfrm>
              <a:off x="8771814" y="3858426"/>
              <a:ext cx="21960" cy="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0A7AAC9-8BA2-E729-C811-48E278465F8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62814" y="3849426"/>
                <a:ext cx="3960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6EA0E7F-A83E-D5C0-3279-90840CC22694}"/>
                  </a:ext>
                </a:extLst>
              </p14:cNvPr>
              <p14:cNvContentPartPr/>
              <p14:nvPr/>
            </p14:nvContentPartPr>
            <p14:xfrm>
              <a:off x="9050454" y="3750786"/>
              <a:ext cx="248760" cy="3236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6EA0E7F-A83E-D5C0-3279-90840CC2269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041454" y="3741786"/>
                <a:ext cx="2664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63FF7AA-8735-9625-6E92-0C558A59E8FD}"/>
                  </a:ext>
                </a:extLst>
              </p14:cNvPr>
              <p14:cNvContentPartPr/>
              <p14:nvPr/>
            </p14:nvContentPartPr>
            <p14:xfrm>
              <a:off x="9520614" y="3859866"/>
              <a:ext cx="628560" cy="225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63FF7AA-8735-9625-6E92-0C558A59E8F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511614" y="3850866"/>
                <a:ext cx="6462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09CE845-EA8E-7A7C-8844-523D25E9EB28}"/>
                  </a:ext>
                </a:extLst>
              </p14:cNvPr>
              <p14:cNvContentPartPr/>
              <p14:nvPr/>
            </p14:nvContentPartPr>
            <p14:xfrm>
              <a:off x="10411254" y="3588786"/>
              <a:ext cx="519840" cy="467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09CE845-EA8E-7A7C-8844-523D25E9EB2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402254" y="3579786"/>
                <a:ext cx="537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8C685BF-4016-37B0-42AF-E8F52D0F8554}"/>
                  </a:ext>
                </a:extLst>
              </p14:cNvPr>
              <p14:cNvContentPartPr/>
              <p14:nvPr/>
            </p14:nvContentPartPr>
            <p14:xfrm>
              <a:off x="3686094" y="2249226"/>
              <a:ext cx="158040" cy="10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8C685BF-4016-37B0-42AF-E8F52D0F855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77094" y="2240226"/>
                <a:ext cx="1756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4F746CC-973F-7E2E-A73B-1B35953650F1}"/>
                  </a:ext>
                </a:extLst>
              </p14:cNvPr>
              <p14:cNvContentPartPr/>
              <p14:nvPr/>
            </p14:nvContentPartPr>
            <p14:xfrm>
              <a:off x="9522414" y="4601826"/>
              <a:ext cx="286560" cy="19162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4F746CC-973F-7E2E-A73B-1B35953650F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513414" y="4592826"/>
                <a:ext cx="304200" cy="19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7690C8D7-DD83-E64B-6EA6-E16B6DEA806F}"/>
                  </a:ext>
                </a:extLst>
              </p14:cNvPr>
              <p14:cNvContentPartPr/>
              <p14:nvPr/>
            </p14:nvContentPartPr>
            <p14:xfrm>
              <a:off x="2458854" y="7580466"/>
              <a:ext cx="216360" cy="1296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7690C8D7-DD83-E64B-6EA6-E16B6DEA806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49854" y="7571466"/>
                <a:ext cx="23400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557158BA-9323-9C05-79B6-A83C0608BA9F}"/>
                  </a:ext>
                </a:extLst>
              </p14:cNvPr>
              <p14:cNvContentPartPr/>
              <p14:nvPr/>
            </p14:nvContentPartPr>
            <p14:xfrm>
              <a:off x="1854054" y="7439706"/>
              <a:ext cx="370080" cy="397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557158BA-9323-9C05-79B6-A83C0608BA9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845054" y="7430706"/>
                <a:ext cx="38772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86E2DFEB-F3B3-211B-8E39-CD0461DD9434}"/>
                  </a:ext>
                </a:extLst>
              </p14:cNvPr>
              <p14:cNvContentPartPr/>
              <p14:nvPr/>
            </p14:nvContentPartPr>
            <p14:xfrm>
              <a:off x="9077094" y="7253586"/>
              <a:ext cx="471240" cy="5864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86E2DFEB-F3B3-211B-8E39-CD0461DD943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068094" y="7244586"/>
                <a:ext cx="48888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7DC94AF-57FE-C135-0E68-0E605EDB7D10}"/>
                  </a:ext>
                </a:extLst>
              </p14:cNvPr>
              <p14:cNvContentPartPr/>
              <p14:nvPr/>
            </p14:nvContentPartPr>
            <p14:xfrm>
              <a:off x="9780174" y="7374546"/>
              <a:ext cx="176760" cy="2534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7DC94AF-57FE-C135-0E68-0E605EDB7D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771174" y="7365546"/>
                <a:ext cx="1944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35C645E-0386-8AD7-3FCA-8440D391E085}"/>
                  </a:ext>
                </a:extLst>
              </p14:cNvPr>
              <p14:cNvContentPartPr/>
              <p14:nvPr/>
            </p14:nvContentPartPr>
            <p14:xfrm>
              <a:off x="10265454" y="7270146"/>
              <a:ext cx="432000" cy="479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35C645E-0386-8AD7-3FCA-8440D391E08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56454" y="7261146"/>
                <a:ext cx="4496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49F04DF-F66C-8E69-E3A3-EBC81B4EFC4B}"/>
                  </a:ext>
                </a:extLst>
              </p14:cNvPr>
              <p14:cNvContentPartPr/>
              <p14:nvPr/>
            </p14:nvContentPartPr>
            <p14:xfrm>
              <a:off x="7021494" y="7068906"/>
              <a:ext cx="702360" cy="2872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49F04DF-F66C-8E69-E3A3-EBC81B4EFC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12494" y="7059906"/>
                <a:ext cx="7200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ED330B0-6BE0-E2E8-382F-B5F04C489EC5}"/>
                  </a:ext>
                </a:extLst>
              </p14:cNvPr>
              <p14:cNvContentPartPr/>
              <p14:nvPr/>
            </p14:nvContentPartPr>
            <p14:xfrm>
              <a:off x="10683774" y="7004466"/>
              <a:ext cx="939600" cy="240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ED330B0-6BE0-E2E8-382F-B5F04C489E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74774" y="6995466"/>
                <a:ext cx="95724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44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CBD3552-2861-DCD9-D572-212794C262D4}"/>
                  </a:ext>
                </a:extLst>
              </p14:cNvPr>
              <p14:cNvContentPartPr/>
              <p14:nvPr/>
            </p14:nvContentPartPr>
            <p14:xfrm>
              <a:off x="3491694" y="3982986"/>
              <a:ext cx="11880" cy="5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CBD3552-2861-DCD9-D572-212794C262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2694" y="3973986"/>
                <a:ext cx="295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3C7760F7-E7E9-621F-AE0E-49316ED91B00}"/>
                  </a:ext>
                </a:extLst>
              </p14:cNvPr>
              <p14:cNvContentPartPr/>
              <p14:nvPr/>
            </p14:nvContentPartPr>
            <p14:xfrm>
              <a:off x="635000" y="726606"/>
              <a:ext cx="4177080" cy="3363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3C7760F7-E7E9-621F-AE0E-49316ED91B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000" y="717606"/>
                <a:ext cx="4194720" cy="33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D95FAD8-5D89-E954-EC4D-8402A230B0F7}"/>
                  </a:ext>
                </a:extLst>
              </p14:cNvPr>
              <p14:cNvContentPartPr/>
              <p14:nvPr/>
            </p14:nvContentPartPr>
            <p14:xfrm>
              <a:off x="6068214" y="767466"/>
              <a:ext cx="611280" cy="4467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D95FAD8-5D89-E954-EC4D-8402A230B0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59214" y="758466"/>
                <a:ext cx="62892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CE7C97-8704-EFB4-D337-2AFE6C8ED8D3}"/>
                  </a:ext>
                </a:extLst>
              </p14:cNvPr>
              <p14:cNvContentPartPr/>
              <p14:nvPr/>
            </p14:nvContentPartPr>
            <p14:xfrm>
              <a:off x="8676054" y="748386"/>
              <a:ext cx="541440" cy="503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CE7C97-8704-EFB4-D337-2AFE6C8ED8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7054" y="739386"/>
                <a:ext cx="5590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84E7142-F310-B953-2CEF-FA5537E5BD4D}"/>
                  </a:ext>
                </a:extLst>
              </p14:cNvPr>
              <p14:cNvContentPartPr/>
              <p14:nvPr/>
            </p14:nvContentPartPr>
            <p14:xfrm>
              <a:off x="7456374" y="969786"/>
              <a:ext cx="563040" cy="252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84E7142-F310-B953-2CEF-FA5537E5BD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7374" y="960786"/>
                <a:ext cx="5806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C18F84B-5C93-3478-3058-3D0B614ADC16}"/>
                  </a:ext>
                </a:extLst>
              </p14:cNvPr>
              <p14:cNvContentPartPr/>
              <p14:nvPr/>
            </p14:nvContentPartPr>
            <p14:xfrm>
              <a:off x="9787734" y="879786"/>
              <a:ext cx="1328040" cy="456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C18F84B-5C93-3478-3058-3D0B614ADC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78734" y="870786"/>
                <a:ext cx="13456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A7A0CCB-AE1E-B368-CBA2-FCDB2BAAB3A3}"/>
                  </a:ext>
                </a:extLst>
              </p14:cNvPr>
              <p14:cNvContentPartPr/>
              <p14:nvPr/>
            </p14:nvContentPartPr>
            <p14:xfrm>
              <a:off x="11784294" y="870066"/>
              <a:ext cx="348480" cy="387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A7A0CCB-AE1E-B368-CBA2-FCDB2BAAB3A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75294" y="861066"/>
                <a:ext cx="3661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15DABA9-AD70-4FFB-9CD3-DE11E4004383}"/>
                  </a:ext>
                </a:extLst>
              </p14:cNvPr>
              <p14:cNvContentPartPr/>
              <p14:nvPr/>
            </p14:nvContentPartPr>
            <p14:xfrm>
              <a:off x="7568334" y="1820466"/>
              <a:ext cx="196560" cy="235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15DABA9-AD70-4FFB-9CD3-DE11E4004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59334" y="1811466"/>
                <a:ext cx="21420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11AE811-6373-B4F4-01CD-F18CC22A3F7C}"/>
                  </a:ext>
                </a:extLst>
              </p14:cNvPr>
              <p14:cNvContentPartPr/>
              <p14:nvPr/>
            </p14:nvContentPartPr>
            <p14:xfrm>
              <a:off x="6020694" y="1735506"/>
              <a:ext cx="767880" cy="667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11AE811-6373-B4F4-01CD-F18CC22A3F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11694" y="1726506"/>
                <a:ext cx="78552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B88E6C87-79E9-629F-CD0B-58358954817F}"/>
                  </a:ext>
                </a:extLst>
              </p14:cNvPr>
              <p14:cNvContentPartPr/>
              <p14:nvPr/>
            </p14:nvContentPartPr>
            <p14:xfrm>
              <a:off x="6470334" y="2739546"/>
              <a:ext cx="1014480" cy="4316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B88E6C87-79E9-629F-CD0B-5835895481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1334" y="2730546"/>
                <a:ext cx="10321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940715B-13DB-5E50-8076-F91F900478A9}"/>
                  </a:ext>
                </a:extLst>
              </p14:cNvPr>
              <p14:cNvContentPartPr/>
              <p14:nvPr/>
            </p14:nvContentPartPr>
            <p14:xfrm>
              <a:off x="7400934" y="2385666"/>
              <a:ext cx="785880" cy="3772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940715B-13DB-5E50-8076-F91F900478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91934" y="2376666"/>
                <a:ext cx="8035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D1FFBED-CB47-7E47-00B1-50B9FDBFC0E7}"/>
                  </a:ext>
                </a:extLst>
              </p14:cNvPr>
              <p14:cNvContentPartPr/>
              <p14:nvPr/>
            </p14:nvContentPartPr>
            <p14:xfrm>
              <a:off x="9094734" y="2803626"/>
              <a:ext cx="500040" cy="5781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D1FFBED-CB47-7E47-00B1-50B9FDBFC0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85734" y="2794626"/>
                <a:ext cx="51768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4F93F9D0-8308-5AFD-265A-53910BE699A5}"/>
                  </a:ext>
                </a:extLst>
              </p14:cNvPr>
              <p14:cNvContentPartPr/>
              <p14:nvPr/>
            </p14:nvContentPartPr>
            <p14:xfrm>
              <a:off x="9833814" y="3028266"/>
              <a:ext cx="202680" cy="860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4F93F9D0-8308-5AFD-265A-53910BE699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24814" y="3019266"/>
                <a:ext cx="2203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BD26DD19-7014-8048-ED18-BABDB7E665E4}"/>
                  </a:ext>
                </a:extLst>
              </p14:cNvPr>
              <p14:cNvContentPartPr/>
              <p14:nvPr/>
            </p14:nvContentPartPr>
            <p14:xfrm>
              <a:off x="10290294" y="2579346"/>
              <a:ext cx="214920" cy="9604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BD26DD19-7014-8048-ED18-BABDB7E665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281294" y="2570346"/>
                <a:ext cx="232560" cy="9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1D7BC2BD-9D90-51F5-FF27-A004011716D1}"/>
                  </a:ext>
                </a:extLst>
              </p14:cNvPr>
              <p14:cNvContentPartPr/>
              <p14:nvPr/>
            </p14:nvContentPartPr>
            <p14:xfrm>
              <a:off x="10784574" y="2610306"/>
              <a:ext cx="35640" cy="2959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1D7BC2BD-9D90-51F5-FF27-A004011716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775574" y="2601306"/>
                <a:ext cx="532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4E271DD-53E8-DAC9-9D3D-D8812B949064}"/>
                  </a:ext>
                </a:extLst>
              </p14:cNvPr>
              <p14:cNvContentPartPr/>
              <p14:nvPr/>
            </p14:nvContentPartPr>
            <p14:xfrm>
              <a:off x="11250054" y="2672946"/>
              <a:ext cx="1090800" cy="3931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4E271DD-53E8-DAC9-9D3D-D8812B9490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41054" y="2663946"/>
                <a:ext cx="11084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47CE9CA8-A498-0F31-3B05-26189FF8FE44}"/>
                  </a:ext>
                </a:extLst>
              </p14:cNvPr>
              <p14:cNvContentPartPr/>
              <p14:nvPr/>
            </p14:nvContentPartPr>
            <p14:xfrm>
              <a:off x="10619334" y="3248226"/>
              <a:ext cx="204840" cy="2451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47CE9CA8-A498-0F31-3B05-26189FF8FE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10334" y="3239226"/>
                <a:ext cx="2224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EC51836-1063-C688-B31F-34BD07B7EC93}"/>
                  </a:ext>
                </a:extLst>
              </p14:cNvPr>
              <p14:cNvContentPartPr/>
              <p14:nvPr/>
            </p14:nvContentPartPr>
            <p14:xfrm>
              <a:off x="11106414" y="3256866"/>
              <a:ext cx="1234440" cy="437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EC51836-1063-C688-B31F-34BD07B7EC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97414" y="3247866"/>
                <a:ext cx="12520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B6E160D-8D15-F3DF-BB57-58A770166892}"/>
                  </a:ext>
                </a:extLst>
              </p14:cNvPr>
              <p14:cNvContentPartPr/>
              <p14:nvPr/>
            </p14:nvContentPartPr>
            <p14:xfrm>
              <a:off x="5926734" y="2658906"/>
              <a:ext cx="10080" cy="5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B6E160D-8D15-F3DF-BB57-58A77016689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17734" y="2649906"/>
                <a:ext cx="277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55A9987-2BBB-1F15-D516-2E43EFEC209E}"/>
                  </a:ext>
                </a:extLst>
              </p14:cNvPr>
              <p14:cNvContentPartPr/>
              <p14:nvPr/>
            </p14:nvContentPartPr>
            <p14:xfrm>
              <a:off x="2410254" y="4878306"/>
              <a:ext cx="179280" cy="33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55A9987-2BBB-1F15-D516-2E43EFEC209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01254" y="4869306"/>
                <a:ext cx="1969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73F770F-92CB-6BE9-E8D2-8E1476652ABC}"/>
                  </a:ext>
                </a:extLst>
              </p14:cNvPr>
              <p14:cNvContentPartPr/>
              <p14:nvPr/>
            </p14:nvContentPartPr>
            <p14:xfrm>
              <a:off x="2484414" y="4992426"/>
              <a:ext cx="134280" cy="7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73F770F-92CB-6BE9-E8D2-8E1476652A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75414" y="4983426"/>
                <a:ext cx="15192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81F2785-B754-29C3-B1B1-AE7435C2AA70}"/>
                  </a:ext>
                </a:extLst>
              </p14:cNvPr>
              <p14:cNvContentPartPr/>
              <p14:nvPr/>
            </p14:nvContentPartPr>
            <p14:xfrm>
              <a:off x="9203454" y="4695066"/>
              <a:ext cx="556560" cy="4680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81F2785-B754-29C3-B1B1-AE7435C2AA7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194454" y="4686066"/>
                <a:ext cx="574200" cy="46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8A6046F-9FD2-523D-13A2-923C2B39C6F1}"/>
                  </a:ext>
                </a:extLst>
              </p14:cNvPr>
              <p14:cNvContentPartPr/>
              <p14:nvPr/>
            </p14:nvContentPartPr>
            <p14:xfrm>
              <a:off x="4204854" y="4735386"/>
              <a:ext cx="266400" cy="2804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8A6046F-9FD2-523D-13A2-923C2B39C6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95854" y="4726386"/>
                <a:ext cx="2840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FA3B1A4-7698-19DB-3E01-CC549642CB0A}"/>
                  </a:ext>
                </a:extLst>
              </p14:cNvPr>
              <p14:cNvContentPartPr/>
              <p14:nvPr/>
            </p14:nvContentPartPr>
            <p14:xfrm>
              <a:off x="4901814" y="4697946"/>
              <a:ext cx="21600" cy="319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FA3B1A4-7698-19DB-3E01-CC549642CB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92814" y="4688946"/>
                <a:ext cx="392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B1273C9-2083-167C-B2EF-E3C5B3F99214}"/>
                  </a:ext>
                </a:extLst>
              </p14:cNvPr>
              <p14:cNvContentPartPr/>
              <p14:nvPr/>
            </p14:nvContentPartPr>
            <p14:xfrm>
              <a:off x="4322214" y="4299426"/>
              <a:ext cx="21600" cy="98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B1273C9-2083-167C-B2EF-E3C5B3F992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13214" y="4290426"/>
                <a:ext cx="39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910E052-F5C1-85F9-489C-43A35A75F253}"/>
                  </a:ext>
                </a:extLst>
              </p14:cNvPr>
              <p14:cNvContentPartPr/>
              <p14:nvPr/>
            </p14:nvContentPartPr>
            <p14:xfrm>
              <a:off x="4837374" y="4269906"/>
              <a:ext cx="173520" cy="139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910E052-F5C1-85F9-489C-43A35A75F2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28374" y="4260906"/>
                <a:ext cx="191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555090F-2C46-710B-665F-2D09522C6980}"/>
                  </a:ext>
                </a:extLst>
              </p14:cNvPr>
              <p14:cNvContentPartPr/>
              <p14:nvPr/>
            </p14:nvContentPartPr>
            <p14:xfrm>
              <a:off x="5490054" y="4256946"/>
              <a:ext cx="109800" cy="124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555090F-2C46-710B-665F-2D09522C69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81054" y="4247946"/>
                <a:ext cx="1274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750972C-ED25-43A0-B9A2-3A1507A991C5}"/>
                  </a:ext>
                </a:extLst>
              </p14:cNvPr>
              <p14:cNvContentPartPr/>
              <p14:nvPr/>
            </p14:nvContentPartPr>
            <p14:xfrm>
              <a:off x="5986494" y="4190346"/>
              <a:ext cx="103680" cy="159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750972C-ED25-43A0-B9A2-3A1507A991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77494" y="4181346"/>
                <a:ext cx="121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A3FE418-D499-7D49-0740-1809692F6372}"/>
                  </a:ext>
                </a:extLst>
              </p14:cNvPr>
              <p14:cNvContentPartPr/>
              <p14:nvPr/>
            </p14:nvContentPartPr>
            <p14:xfrm>
              <a:off x="6500214" y="4200786"/>
              <a:ext cx="105480" cy="164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A3FE418-D499-7D49-0740-1809692F63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91214" y="4191786"/>
                <a:ext cx="1231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920BC74-D12A-E292-9766-82007144AEAD}"/>
                  </a:ext>
                </a:extLst>
              </p14:cNvPr>
              <p14:cNvContentPartPr/>
              <p14:nvPr/>
            </p14:nvContentPartPr>
            <p14:xfrm>
              <a:off x="6950574" y="4192146"/>
              <a:ext cx="104400" cy="187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920BC74-D12A-E292-9766-82007144AE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941574" y="4183146"/>
                <a:ext cx="122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694C437-22A0-7202-3989-0098A009E702}"/>
                  </a:ext>
                </a:extLst>
              </p14:cNvPr>
              <p14:cNvContentPartPr/>
              <p14:nvPr/>
            </p14:nvContentPartPr>
            <p14:xfrm>
              <a:off x="7781814" y="4179906"/>
              <a:ext cx="105480" cy="245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694C437-22A0-7202-3989-0098A009E70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72814" y="4170906"/>
                <a:ext cx="1231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F747B12-5867-8BAC-DE36-906946FA6C95}"/>
                  </a:ext>
                </a:extLst>
              </p14:cNvPr>
              <p14:cNvContentPartPr/>
              <p14:nvPr/>
            </p14:nvContentPartPr>
            <p14:xfrm>
              <a:off x="7301574" y="4198986"/>
              <a:ext cx="181080" cy="197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F747B12-5867-8BAC-DE36-906946FA6C9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292574" y="4189986"/>
                <a:ext cx="1987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7C68D88-D42C-99BA-9D73-DB1641830F25}"/>
                  </a:ext>
                </a:extLst>
              </p14:cNvPr>
              <p14:cNvContentPartPr/>
              <p14:nvPr/>
            </p14:nvContentPartPr>
            <p14:xfrm>
              <a:off x="3423294" y="4810986"/>
              <a:ext cx="11880" cy="147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7C68D88-D42C-99BA-9D73-DB1641830F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14294" y="4801986"/>
                <a:ext cx="2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5069325-3B29-7F7A-7FDC-67180FDEE557}"/>
                  </a:ext>
                </a:extLst>
              </p14:cNvPr>
              <p14:cNvContentPartPr/>
              <p14:nvPr/>
            </p14:nvContentPartPr>
            <p14:xfrm>
              <a:off x="3178494" y="5358546"/>
              <a:ext cx="117000" cy="182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5069325-3B29-7F7A-7FDC-67180FDEE5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169494" y="5349546"/>
                <a:ext cx="1346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8654894-B4BB-E6A7-5A55-E8E16146454B}"/>
                  </a:ext>
                </a:extLst>
              </p14:cNvPr>
              <p14:cNvContentPartPr/>
              <p14:nvPr/>
            </p14:nvContentPartPr>
            <p14:xfrm>
              <a:off x="3057894" y="5796306"/>
              <a:ext cx="95760" cy="162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8654894-B4BB-E6A7-5A55-E8E16146454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48894" y="5787306"/>
                <a:ext cx="11340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A3BF8B3-C3A4-72F7-E83D-C586DAA06913}"/>
                  </a:ext>
                </a:extLst>
              </p14:cNvPr>
              <p14:cNvContentPartPr/>
              <p14:nvPr/>
            </p14:nvContentPartPr>
            <p14:xfrm>
              <a:off x="2908494" y="6226866"/>
              <a:ext cx="123120" cy="187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A3BF8B3-C3A4-72F7-E83D-C586DAA069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99494" y="6217866"/>
                <a:ext cx="140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AB6A1C8-3BF8-F4E0-344E-929191F932FC}"/>
                  </a:ext>
                </a:extLst>
              </p14:cNvPr>
              <p14:cNvContentPartPr/>
              <p14:nvPr/>
            </p14:nvContentPartPr>
            <p14:xfrm>
              <a:off x="2857734" y="6693426"/>
              <a:ext cx="147960" cy="158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AB6A1C8-3BF8-F4E0-344E-929191F932F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48734" y="6684426"/>
                <a:ext cx="1656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34F2EEF-FF97-2088-8625-27DDFE232D16}"/>
                  </a:ext>
                </a:extLst>
              </p14:cNvPr>
              <p14:cNvContentPartPr/>
              <p14:nvPr/>
            </p14:nvContentPartPr>
            <p14:xfrm>
              <a:off x="2872854" y="7129386"/>
              <a:ext cx="111600" cy="187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34F2EEF-FF97-2088-8625-27DDFE232D1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63854" y="7120386"/>
                <a:ext cx="1292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1BF3560-9975-B2BA-6A18-1D020A65520F}"/>
                  </a:ext>
                </a:extLst>
              </p14:cNvPr>
              <p14:cNvContentPartPr/>
              <p14:nvPr/>
            </p14:nvContentPartPr>
            <p14:xfrm>
              <a:off x="2840094" y="7695306"/>
              <a:ext cx="171720" cy="2192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1BF3560-9975-B2BA-6A18-1D020A6552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831094" y="7686306"/>
                <a:ext cx="1893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2A577B6-A981-6A6D-DFAC-9563BA5FB41E}"/>
                  </a:ext>
                </a:extLst>
              </p14:cNvPr>
              <p14:cNvContentPartPr/>
              <p14:nvPr/>
            </p14:nvContentPartPr>
            <p14:xfrm>
              <a:off x="4183614" y="5393466"/>
              <a:ext cx="20160" cy="254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2A577B6-A981-6A6D-DFAC-9563BA5FB41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4614" y="5384466"/>
                <a:ext cx="378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C95F3E9-5CFC-6018-BCB6-F69652C19FFD}"/>
                  </a:ext>
                </a:extLst>
              </p14:cNvPr>
              <p14:cNvContentPartPr/>
              <p14:nvPr/>
            </p14:nvContentPartPr>
            <p14:xfrm>
              <a:off x="5533254" y="5326146"/>
              <a:ext cx="24120" cy="278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C95F3E9-5CFC-6018-BCB6-F69652C19F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24254" y="5317146"/>
                <a:ext cx="417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F11EF8-1C54-FAAF-56F9-37D1660AE717}"/>
                  </a:ext>
                </a:extLst>
              </p14:cNvPr>
              <p14:cNvContentPartPr/>
              <p14:nvPr/>
            </p14:nvContentPartPr>
            <p14:xfrm>
              <a:off x="4744134" y="5402466"/>
              <a:ext cx="183600" cy="249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F11EF8-1C54-FAAF-56F9-37D1660AE71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735134" y="5393466"/>
                <a:ext cx="2012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1BC967-8561-B4D4-F0EF-0281558A8395}"/>
                  </a:ext>
                </a:extLst>
              </p14:cNvPr>
              <p14:cNvContentPartPr/>
              <p14:nvPr/>
            </p14:nvContentPartPr>
            <p14:xfrm>
              <a:off x="4833774" y="5970906"/>
              <a:ext cx="14040" cy="237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1BC967-8561-B4D4-F0EF-0281558A83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824774" y="5961906"/>
                <a:ext cx="3168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A12207C-D804-E789-D4F4-2D9A4A2B8828}"/>
                  </a:ext>
                </a:extLst>
              </p14:cNvPr>
              <p14:cNvContentPartPr/>
              <p14:nvPr/>
            </p14:nvContentPartPr>
            <p14:xfrm>
              <a:off x="4084974" y="6000426"/>
              <a:ext cx="6120" cy="12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A12207C-D804-E789-D4F4-2D9A4A2B882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075974" y="5991426"/>
                <a:ext cx="237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F6F5DBB-1A47-4EEA-3FCC-A259D13B58F0}"/>
                  </a:ext>
                </a:extLst>
              </p14:cNvPr>
              <p14:cNvContentPartPr/>
              <p14:nvPr/>
            </p14:nvContentPartPr>
            <p14:xfrm>
              <a:off x="4070934" y="5885226"/>
              <a:ext cx="250920" cy="2131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F6F5DBB-1A47-4EEA-3FCC-A259D13B58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061934" y="5876226"/>
                <a:ext cx="2685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0E1B67E-B441-BF37-4B65-5577D2F88A85}"/>
                  </a:ext>
                </a:extLst>
              </p14:cNvPr>
              <p14:cNvContentPartPr/>
              <p14:nvPr/>
            </p14:nvContentPartPr>
            <p14:xfrm>
              <a:off x="2855934" y="9521946"/>
              <a:ext cx="15840" cy="1299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0E1B67E-B441-BF37-4B65-5577D2F88A8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46934" y="9512946"/>
                <a:ext cx="33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E4A22D6-98E5-CBA1-2663-3B6A6E19D3B4}"/>
                  </a:ext>
                </a:extLst>
              </p14:cNvPr>
              <p14:cNvContentPartPr/>
              <p14:nvPr/>
            </p14:nvContentPartPr>
            <p14:xfrm>
              <a:off x="3021534" y="9521946"/>
              <a:ext cx="120600" cy="86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E4A22D6-98E5-CBA1-2663-3B6A6E19D3B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12534" y="9512946"/>
                <a:ext cx="1382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A52C12F-2A49-E772-7415-8FF0110A82AD}"/>
                  </a:ext>
                </a:extLst>
              </p14:cNvPr>
              <p14:cNvContentPartPr/>
              <p14:nvPr/>
            </p14:nvContentPartPr>
            <p14:xfrm>
              <a:off x="2886534" y="9224586"/>
              <a:ext cx="99720" cy="117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A52C12F-2A49-E772-7415-8FF0110A82AD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77534" y="9215586"/>
                <a:ext cx="1173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613A098-0B8A-9B9E-BC95-37FFCA536C98}"/>
                  </a:ext>
                </a:extLst>
              </p14:cNvPr>
              <p14:cNvContentPartPr/>
              <p14:nvPr/>
            </p14:nvContentPartPr>
            <p14:xfrm>
              <a:off x="2831454" y="8169786"/>
              <a:ext cx="224640" cy="891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613A098-0B8A-9B9E-BC95-37FFCA536C9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22454" y="8160786"/>
                <a:ext cx="24228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39D1FB7-77B0-EDB0-035C-9F9ACCE8FE78}"/>
                  </a:ext>
                </a:extLst>
              </p14:cNvPr>
              <p14:cNvContentPartPr/>
              <p14:nvPr/>
            </p14:nvContentPartPr>
            <p14:xfrm>
              <a:off x="3526614" y="7644546"/>
              <a:ext cx="881640" cy="2062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39D1FB7-77B0-EDB0-035C-9F9ACCE8FE7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517614" y="7635546"/>
                <a:ext cx="899280" cy="20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60326701-27C5-7BEE-56EE-D110EEA710E9}"/>
                  </a:ext>
                </a:extLst>
              </p14:cNvPr>
              <p14:cNvContentPartPr/>
              <p14:nvPr/>
            </p14:nvContentPartPr>
            <p14:xfrm>
              <a:off x="3571254" y="4567626"/>
              <a:ext cx="657720" cy="3287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60326701-27C5-7BEE-56EE-D110EEA710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562254" y="4558626"/>
                <a:ext cx="675360" cy="33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FD9BCF7-A730-F5A7-4D60-51B9B4B8A0BD}"/>
                  </a:ext>
                </a:extLst>
              </p14:cNvPr>
              <p14:cNvContentPartPr/>
              <p14:nvPr/>
            </p14:nvContentPartPr>
            <p14:xfrm>
              <a:off x="4794534" y="8228826"/>
              <a:ext cx="29880" cy="152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FD9BCF7-A730-F5A7-4D60-51B9B4B8A0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85534" y="8219826"/>
                <a:ext cx="475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26F88A2-1E28-1D42-2B86-33E77F19B78E}"/>
                  </a:ext>
                </a:extLst>
              </p14:cNvPr>
              <p14:cNvContentPartPr/>
              <p14:nvPr/>
            </p14:nvContentPartPr>
            <p14:xfrm>
              <a:off x="4594374" y="7666866"/>
              <a:ext cx="158040" cy="169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26F88A2-1E28-1D42-2B86-33E77F19B78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585374" y="7657866"/>
                <a:ext cx="1756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D5F4F4A-34EA-176B-32D8-23EA4FE848EA}"/>
                  </a:ext>
                </a:extLst>
              </p14:cNvPr>
              <p14:cNvContentPartPr/>
              <p14:nvPr/>
            </p14:nvContentPartPr>
            <p14:xfrm>
              <a:off x="4610934" y="7207146"/>
              <a:ext cx="143280" cy="150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D5F4F4A-34EA-176B-32D8-23EA4FE848E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01934" y="7198146"/>
                <a:ext cx="16092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9693EB5-51F7-E76E-9ACA-6D86948F98A1}"/>
                  </a:ext>
                </a:extLst>
              </p14:cNvPr>
              <p14:cNvContentPartPr/>
              <p14:nvPr/>
            </p14:nvContentPartPr>
            <p14:xfrm>
              <a:off x="4633254" y="6726546"/>
              <a:ext cx="119160" cy="155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9693EB5-51F7-E76E-9ACA-6D86948F98A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24254" y="6717546"/>
                <a:ext cx="1368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95816848-902B-0322-B8B8-CDA838D67D0D}"/>
                  </a:ext>
                </a:extLst>
              </p14:cNvPr>
              <p14:cNvContentPartPr/>
              <p14:nvPr/>
            </p14:nvContentPartPr>
            <p14:xfrm>
              <a:off x="4661694" y="6348546"/>
              <a:ext cx="135360" cy="159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95816848-902B-0322-B8B8-CDA838D67D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52694" y="6339546"/>
                <a:ext cx="1530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A8A78740-C976-E8EE-059C-650F65683897}"/>
                  </a:ext>
                </a:extLst>
              </p14:cNvPr>
              <p14:cNvContentPartPr/>
              <p14:nvPr/>
            </p14:nvContentPartPr>
            <p14:xfrm>
              <a:off x="4693734" y="8617266"/>
              <a:ext cx="76680" cy="1184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A8A78740-C976-E8EE-059C-650F656838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684734" y="8608266"/>
                <a:ext cx="943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BF11BA6-B35E-1FA3-C3AE-2AA27661B3C4}"/>
                  </a:ext>
                </a:extLst>
              </p14:cNvPr>
              <p14:cNvContentPartPr/>
              <p14:nvPr/>
            </p14:nvContentPartPr>
            <p14:xfrm>
              <a:off x="4708494" y="9020466"/>
              <a:ext cx="79200" cy="123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BF11BA6-B35E-1FA3-C3AE-2AA27661B3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99494" y="9011466"/>
                <a:ext cx="9684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FDD2D19-B610-5E99-44E1-177D1EC90277}"/>
                  </a:ext>
                </a:extLst>
              </p14:cNvPr>
              <p14:cNvContentPartPr/>
              <p14:nvPr/>
            </p14:nvContentPartPr>
            <p14:xfrm>
              <a:off x="4712814" y="9340146"/>
              <a:ext cx="102240" cy="90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FDD2D19-B610-5E99-44E1-177D1EC9027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703814" y="9331146"/>
                <a:ext cx="11988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AE39431B-1D49-04F6-BBA1-FCD7A3EDA0B6}"/>
                  </a:ext>
                </a:extLst>
              </p14:cNvPr>
              <p14:cNvContentPartPr/>
              <p14:nvPr/>
            </p14:nvContentPartPr>
            <p14:xfrm>
              <a:off x="4755294" y="9642186"/>
              <a:ext cx="102240" cy="97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AE39431B-1D49-04F6-BBA1-FCD7A3EDA0B6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746294" y="9633186"/>
                <a:ext cx="1198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D8554AEA-AB8A-33C2-C89B-E3D6B4F896C7}"/>
                  </a:ext>
                </a:extLst>
              </p14:cNvPr>
              <p14:cNvContentPartPr/>
              <p14:nvPr/>
            </p14:nvContentPartPr>
            <p14:xfrm>
              <a:off x="6296454" y="7230186"/>
              <a:ext cx="14040" cy="51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D8554AEA-AB8A-33C2-C89B-E3D6B4F896C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87454" y="7221186"/>
                <a:ext cx="3168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173BB21-F2BB-91AB-F061-E1594D61774D}"/>
                  </a:ext>
                </a:extLst>
              </p14:cNvPr>
              <p14:cNvContentPartPr/>
              <p14:nvPr/>
            </p14:nvContentPartPr>
            <p14:xfrm>
              <a:off x="6504174" y="7251786"/>
              <a:ext cx="25560" cy="26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173BB21-F2BB-91AB-F061-E1594D61774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95174" y="7242786"/>
                <a:ext cx="43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618A677-7680-DD2B-A63A-2E9E653F7A7A}"/>
                  </a:ext>
                </a:extLst>
              </p14:cNvPr>
              <p14:cNvContentPartPr/>
              <p14:nvPr/>
            </p14:nvContentPartPr>
            <p14:xfrm>
              <a:off x="6716214" y="7293546"/>
              <a:ext cx="25560" cy="50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618A677-7680-DD2B-A63A-2E9E653F7A7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707214" y="7284546"/>
                <a:ext cx="43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4460A21-FE22-8065-D7F5-65D867824BCA}"/>
                  </a:ext>
                </a:extLst>
              </p14:cNvPr>
              <p14:cNvContentPartPr/>
              <p14:nvPr/>
            </p14:nvContentPartPr>
            <p14:xfrm>
              <a:off x="5881734" y="2681226"/>
              <a:ext cx="315000" cy="420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4460A21-FE22-8065-D7F5-65D867824BC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872734" y="2672226"/>
                <a:ext cx="33264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B6F2DEC-3C3C-2CFF-2860-35839BD1756C}"/>
                  </a:ext>
                </a:extLst>
              </p14:cNvPr>
              <p14:cNvContentPartPr/>
              <p14:nvPr/>
            </p14:nvContentPartPr>
            <p14:xfrm>
              <a:off x="1899414" y="4686426"/>
              <a:ext cx="289800" cy="4352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B6F2DEC-3C3C-2CFF-2860-35839BD175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890414" y="4677426"/>
                <a:ext cx="3074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9162D2A-A13A-8E80-9635-3DD14291E73F}"/>
                  </a:ext>
                </a:extLst>
              </p14:cNvPr>
              <p14:cNvContentPartPr/>
              <p14:nvPr/>
            </p14:nvContentPartPr>
            <p14:xfrm>
              <a:off x="7830414" y="1821546"/>
              <a:ext cx="90000" cy="1598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9162D2A-A13A-8E80-9635-3DD14291E73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821414" y="1812546"/>
                <a:ext cx="1076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1A946CD3-6301-16B1-FEAD-D0FC0F92532A}"/>
                  </a:ext>
                </a:extLst>
              </p14:cNvPr>
              <p14:cNvContentPartPr/>
              <p14:nvPr/>
            </p14:nvContentPartPr>
            <p14:xfrm>
              <a:off x="8672454" y="1566306"/>
              <a:ext cx="1496160" cy="6825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1A946CD3-6301-16B1-FEAD-D0FC0F92532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63454" y="1557306"/>
                <a:ext cx="15138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E84F8E0-A26C-AC52-294D-4B3D17CE180D}"/>
                  </a:ext>
                </a:extLst>
              </p14:cNvPr>
              <p14:cNvContentPartPr/>
              <p14:nvPr/>
            </p14:nvContentPartPr>
            <p14:xfrm>
              <a:off x="10512054" y="1666386"/>
              <a:ext cx="1023840" cy="3495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E84F8E0-A26C-AC52-294D-4B3D17CE180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503054" y="1657386"/>
                <a:ext cx="104148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655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BF39-F8CB-D13E-667D-CC7171782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33" y="643890"/>
            <a:ext cx="11518733" cy="1077218"/>
          </a:xfrm>
        </p:spPr>
        <p:txBody>
          <a:bodyPr/>
          <a:lstStyle/>
          <a:p>
            <a:r>
              <a:rPr lang="en-US" dirty="0"/>
              <a:t>Graph Datum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83C802-56D4-22C5-F4E0-0C3A0B93911D}"/>
                  </a:ext>
                </a:extLst>
              </p14:cNvPr>
              <p14:cNvContentPartPr/>
              <p14:nvPr/>
            </p14:nvContentPartPr>
            <p14:xfrm>
              <a:off x="2588814" y="2050146"/>
              <a:ext cx="1440000" cy="66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83C802-56D4-22C5-F4E0-0C3A0B9391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9814" y="2041146"/>
                <a:ext cx="145764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258797-74F1-48A1-5FE7-5E264C83CBBD}"/>
                  </a:ext>
                </a:extLst>
              </p14:cNvPr>
              <p14:cNvContentPartPr/>
              <p14:nvPr/>
            </p14:nvContentPartPr>
            <p14:xfrm>
              <a:off x="1331694" y="2125746"/>
              <a:ext cx="935280" cy="490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258797-74F1-48A1-5FE7-5E264C83CB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2694" y="2116772"/>
                <a:ext cx="952920" cy="5079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B8F493-1F17-8B25-EEE2-55E355E58DAA}"/>
                  </a:ext>
                </a:extLst>
              </p14:cNvPr>
              <p14:cNvContentPartPr/>
              <p14:nvPr/>
            </p14:nvContentPartPr>
            <p14:xfrm>
              <a:off x="5452254" y="2129706"/>
              <a:ext cx="1027080" cy="524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B8F493-1F17-8B25-EEE2-55E355E58D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3254" y="2120706"/>
                <a:ext cx="10447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CEA05B-709F-D87D-0D23-704EF816AB86}"/>
                  </a:ext>
                </a:extLst>
              </p14:cNvPr>
              <p14:cNvContentPartPr/>
              <p14:nvPr/>
            </p14:nvContentPartPr>
            <p14:xfrm>
              <a:off x="6788214" y="2101266"/>
              <a:ext cx="223200" cy="47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CEA05B-709F-D87D-0D23-704EF816AB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79214" y="2092266"/>
                <a:ext cx="2408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E051A9F-17DE-FB14-95BA-733EB8EE0A9B}"/>
                  </a:ext>
                </a:extLst>
              </p14:cNvPr>
              <p14:cNvContentPartPr/>
              <p14:nvPr/>
            </p14:nvContentPartPr>
            <p14:xfrm>
              <a:off x="8067654" y="2131506"/>
              <a:ext cx="1671120" cy="546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E051A9F-17DE-FB14-95BA-733EB8EE0A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58654" y="2122506"/>
                <a:ext cx="16887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C4F62D9-CFC5-994E-A2F8-BD3D08ABE214}"/>
                  </a:ext>
                </a:extLst>
              </p14:cNvPr>
              <p14:cNvContentPartPr/>
              <p14:nvPr/>
            </p14:nvContentPartPr>
            <p14:xfrm>
              <a:off x="1430334" y="3365946"/>
              <a:ext cx="1128240" cy="536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C4F62D9-CFC5-994E-A2F8-BD3D08ABE2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1334" y="3356946"/>
                <a:ext cx="11458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8B80222-CFAA-EFD7-200C-25C3ACC3D71C}"/>
                  </a:ext>
                </a:extLst>
              </p14:cNvPr>
              <p14:cNvContentPartPr/>
              <p14:nvPr/>
            </p14:nvContentPartPr>
            <p14:xfrm>
              <a:off x="3542454" y="3059946"/>
              <a:ext cx="964800" cy="335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8B80222-CFAA-EFD7-200C-25C3ACC3D7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33454" y="3050946"/>
                <a:ext cx="98244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EA618CB-DBCA-98F3-D143-8817A354E129}"/>
                  </a:ext>
                </a:extLst>
              </p14:cNvPr>
              <p14:cNvContentPartPr/>
              <p14:nvPr/>
            </p14:nvContentPartPr>
            <p14:xfrm>
              <a:off x="2461014" y="4402026"/>
              <a:ext cx="163800" cy="182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EA618CB-DBCA-98F3-D143-8817A354E12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52014" y="4393026"/>
                <a:ext cx="181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0021818-669A-A715-8480-5C2C49C3E59E}"/>
                  </a:ext>
                </a:extLst>
              </p14:cNvPr>
              <p14:cNvContentPartPr/>
              <p14:nvPr/>
            </p14:nvContentPartPr>
            <p14:xfrm>
              <a:off x="1336734" y="4202586"/>
              <a:ext cx="694800" cy="610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0021818-669A-A715-8480-5C2C49C3E5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27734" y="4193586"/>
                <a:ext cx="7124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A30D7C7-BCE0-65E2-D86F-ECE3F75C67E0}"/>
                  </a:ext>
                </a:extLst>
              </p14:cNvPr>
              <p14:cNvContentPartPr/>
              <p14:nvPr/>
            </p14:nvContentPartPr>
            <p14:xfrm>
              <a:off x="2900574" y="4003506"/>
              <a:ext cx="770400" cy="690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A30D7C7-BCE0-65E2-D86F-ECE3F75C67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91574" y="3994506"/>
                <a:ext cx="78804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A58147B-01FB-BC7E-9D88-F414654A754A}"/>
                  </a:ext>
                </a:extLst>
              </p14:cNvPr>
              <p14:cNvContentPartPr/>
              <p14:nvPr/>
            </p14:nvContentPartPr>
            <p14:xfrm>
              <a:off x="2937294" y="3130866"/>
              <a:ext cx="955440" cy="710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A58147B-01FB-BC7E-9D88-F414654A75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28294" y="3121866"/>
                <a:ext cx="97308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F132992-D9EA-98FC-99F6-7A92C92046A9}"/>
                  </a:ext>
                </a:extLst>
              </p14:cNvPr>
              <p14:cNvContentPartPr/>
              <p14:nvPr/>
            </p14:nvContentPartPr>
            <p14:xfrm>
              <a:off x="3713454" y="3986586"/>
              <a:ext cx="959040" cy="394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F132992-D9EA-98FC-99F6-7A92C92046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4454" y="3977586"/>
                <a:ext cx="9766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845CC34-6CB1-183E-59EF-62A3C1995303}"/>
                  </a:ext>
                </a:extLst>
              </p14:cNvPr>
              <p14:cNvContentPartPr/>
              <p14:nvPr/>
            </p14:nvContentPartPr>
            <p14:xfrm>
              <a:off x="2416014" y="5331186"/>
              <a:ext cx="247680" cy="316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845CC34-6CB1-183E-59EF-62A3C19953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07014" y="5322186"/>
                <a:ext cx="2653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19C6D50-C1DA-67EC-8643-8EA153B392D7}"/>
                  </a:ext>
                </a:extLst>
              </p14:cNvPr>
              <p14:cNvContentPartPr/>
              <p14:nvPr/>
            </p14:nvContentPartPr>
            <p14:xfrm>
              <a:off x="1373814" y="5321106"/>
              <a:ext cx="414720" cy="451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19C6D50-C1DA-67EC-8643-8EA153B392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4814" y="5312106"/>
                <a:ext cx="43236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F550522-1864-A584-1146-3B1D092E2B68}"/>
                  </a:ext>
                </a:extLst>
              </p14:cNvPr>
              <p14:cNvContentPartPr/>
              <p14:nvPr/>
            </p14:nvContentPartPr>
            <p14:xfrm>
              <a:off x="2906334" y="4970106"/>
              <a:ext cx="1488240" cy="795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F550522-1864-A584-1146-3B1D092E2B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97334" y="4961106"/>
                <a:ext cx="1505880" cy="81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F15276B-FA6C-0BE4-D74B-DE07D133AEB8}"/>
                  </a:ext>
                </a:extLst>
              </p14:cNvPr>
              <p14:cNvContentPartPr/>
              <p14:nvPr/>
            </p14:nvContentPartPr>
            <p14:xfrm>
              <a:off x="1132614" y="7003026"/>
              <a:ext cx="630360" cy="54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F15276B-FA6C-0BE4-D74B-DE07D133AEB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23614" y="6994026"/>
                <a:ext cx="648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174EECE-9056-0EDA-32F5-A591700A843D}"/>
                  </a:ext>
                </a:extLst>
              </p14:cNvPr>
              <p14:cNvContentPartPr/>
              <p14:nvPr/>
            </p14:nvContentPartPr>
            <p14:xfrm>
              <a:off x="6756894" y="6287346"/>
              <a:ext cx="455760" cy="685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174EECE-9056-0EDA-32F5-A591700A84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47894" y="6278346"/>
                <a:ext cx="47340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D3B8BE7-4D33-4D87-063C-10B778929A26}"/>
                  </a:ext>
                </a:extLst>
              </p14:cNvPr>
              <p14:cNvContentPartPr/>
              <p14:nvPr/>
            </p14:nvContentPartPr>
            <p14:xfrm>
              <a:off x="4895694" y="6250986"/>
              <a:ext cx="1432080" cy="495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D3B8BE7-4D33-4D87-063C-10B778929A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86694" y="6241986"/>
                <a:ext cx="144972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DA7BBC3-7E41-7127-9644-37C34E30B368}"/>
                  </a:ext>
                </a:extLst>
              </p14:cNvPr>
              <p14:cNvContentPartPr/>
              <p14:nvPr/>
            </p14:nvContentPartPr>
            <p14:xfrm>
              <a:off x="3906054" y="6571026"/>
              <a:ext cx="498240" cy="176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DA7BBC3-7E41-7127-9644-37C34E30B36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7054" y="6562026"/>
                <a:ext cx="5158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3C96EC4-30FA-0CEC-29CC-72FE9E0C50AB}"/>
                  </a:ext>
                </a:extLst>
              </p14:cNvPr>
              <p14:cNvContentPartPr/>
              <p14:nvPr/>
            </p14:nvContentPartPr>
            <p14:xfrm>
              <a:off x="2396934" y="6382386"/>
              <a:ext cx="809280" cy="527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3C96EC4-30FA-0CEC-29CC-72FE9E0C50A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87934" y="6373386"/>
                <a:ext cx="8269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10050FD-31C8-5A64-4485-8E141C67D4B9}"/>
                  </a:ext>
                </a:extLst>
              </p14:cNvPr>
              <p14:cNvContentPartPr/>
              <p14:nvPr/>
            </p14:nvContentPartPr>
            <p14:xfrm>
              <a:off x="1044774" y="6527466"/>
              <a:ext cx="1006200" cy="340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10050FD-31C8-5A64-4485-8E141C67D4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35774" y="6518466"/>
                <a:ext cx="10238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981CA35-12FC-2610-1C24-DA43C4612F40}"/>
                  </a:ext>
                </a:extLst>
              </p14:cNvPr>
              <p14:cNvContentPartPr/>
              <p14:nvPr/>
            </p14:nvContentPartPr>
            <p14:xfrm>
              <a:off x="7677054" y="6309666"/>
              <a:ext cx="1009080" cy="469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981CA35-12FC-2610-1C24-DA43C4612F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668054" y="6300666"/>
                <a:ext cx="10267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93BA3A9-A0AD-800A-6BA8-F2DE12B49E0B}"/>
                  </a:ext>
                </a:extLst>
              </p14:cNvPr>
              <p14:cNvContentPartPr/>
              <p14:nvPr/>
            </p14:nvContentPartPr>
            <p14:xfrm>
              <a:off x="9150894" y="6237306"/>
              <a:ext cx="1686600" cy="679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93BA3A9-A0AD-800A-6BA8-F2DE12B49E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141894" y="6228306"/>
                <a:ext cx="170424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5F0F482-EA4C-C672-5164-9B90EAC9D68B}"/>
                  </a:ext>
                </a:extLst>
              </p14:cNvPr>
              <p14:cNvContentPartPr/>
              <p14:nvPr/>
            </p14:nvContentPartPr>
            <p14:xfrm>
              <a:off x="4497174" y="7339986"/>
              <a:ext cx="613080" cy="6228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5F0F482-EA4C-C672-5164-9B90EAC9D68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88174" y="7330986"/>
                <a:ext cx="63072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C2B41D6-3C17-9FCB-86F4-CA12B2D55AB7}"/>
                  </a:ext>
                </a:extLst>
              </p14:cNvPr>
              <p14:cNvContentPartPr/>
              <p14:nvPr/>
            </p14:nvContentPartPr>
            <p14:xfrm>
              <a:off x="2754774" y="7350426"/>
              <a:ext cx="1423800" cy="469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C2B41D6-3C17-9FCB-86F4-CA12B2D55AB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45774" y="7341426"/>
                <a:ext cx="1441440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04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</TotalTime>
  <Words>463</Words>
  <Application>Microsoft Office PowerPoint</Application>
  <PresentationFormat>Custom</PresentationFormat>
  <Paragraphs>78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Cambria</vt:lpstr>
      <vt:lpstr>Times New Roman</vt:lpstr>
      <vt:lpstr>Office Theme</vt:lpstr>
      <vt:lpstr>Graph Neural Networks</vt:lpstr>
      <vt:lpstr>Graph Data</vt:lpstr>
      <vt:lpstr>Graph-structured data</vt:lpstr>
      <vt:lpstr>Graph Data Contain Structure</vt:lpstr>
      <vt:lpstr>Graph Definition</vt:lpstr>
      <vt:lpstr>Example</vt:lpstr>
      <vt:lpstr>Example</vt:lpstr>
      <vt:lpstr>PowerPoint Presentation</vt:lpstr>
      <vt:lpstr>Graph Datum</vt:lpstr>
      <vt:lpstr>Important Property: Permutation Invariance</vt:lpstr>
      <vt:lpstr>Important Property: Permutation Invariance</vt:lpstr>
      <vt:lpstr>Important Property: Permutation Invariance</vt:lpstr>
      <vt:lpstr>Tasks on Graphs</vt:lpstr>
      <vt:lpstr>Learning Problem: Node Classification</vt:lpstr>
      <vt:lpstr>Learning Problem: Node Classification</vt:lpstr>
      <vt:lpstr>Learning Problem: Node Classification</vt:lpstr>
      <vt:lpstr>Learning Problem: Graph Classification</vt:lpstr>
      <vt:lpstr>Q: How do we build Neural Networks which incorporate 1) local graph geometry and  2) permutation-equivariance / permutation-invariance?</vt:lpstr>
      <vt:lpstr>Q: How do we build Neural Networks which incorporate 1) local graph geometry and  2) permutation-equivariance / permutation-invariance?  A: We can draw inspiration from other geometric methods such as CNNs</vt:lpstr>
      <vt:lpstr>Challenge</vt:lpstr>
      <vt:lpstr>Graph Convolutional Networks</vt:lpstr>
      <vt:lpstr>Spatial Graph Convolution</vt:lpstr>
      <vt:lpstr>2D Convolution in terms of Neighborhoods</vt:lpstr>
      <vt:lpstr>2D Convolution in terms of Neighborhoods</vt:lpstr>
      <vt:lpstr>2D Convolution in terms of Neighborhoods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Permutation Equivariance</vt:lpstr>
      <vt:lpstr>Permutation Equivariance</vt:lpstr>
      <vt:lpstr>Permutation Equivariance</vt:lpstr>
      <vt:lpstr>Message-Passing Perspective</vt:lpstr>
      <vt:lpstr>Neural Network Structure Mirrors Graph Structure</vt:lpstr>
      <vt:lpstr>Flavors of GNNs</vt:lpstr>
      <vt:lpstr>Expressivity of GNNs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Lecture_08-1</dc:title>
  <dc:creator>Angela Lou</dc:creator>
  <cp:lastModifiedBy>Robin Walters</cp:lastModifiedBy>
  <cp:revision>7</cp:revision>
  <dcterms:created xsi:type="dcterms:W3CDTF">2022-11-28T03:24:44Z</dcterms:created>
  <dcterms:modified xsi:type="dcterms:W3CDTF">2023-01-30T23:39:47Z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2022-05-18T00:00:00Z</vt:filetime>
  </property>
  <property fmtid="{D5CDD505-2E9C-101B-9397-08002B2CF9AE}" pid="3" name="Creator">
    <vt:lpwstr>Keynote</vt:lpwstr>
  </property>
  <property fmtid="{D5CDD505-2E9C-101B-9397-08002B2CF9AE}" pid="4" name="LastSaved">
    <vt:filetime>2022-11-28T00:00:00Z</vt:filetime>
  </property>
  <property fmtid="{D5CDD505-2E9C-101B-9397-08002B2CF9AE}" pid="5" name="Producer">
    <vt:lpwstr>macOS Version 12.3.1 (Build 21E258) Quartz PDFContext</vt:lpwstr>
  </property>
</Properties>
</file>